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60" r:id="rId2"/>
  </p:sldMasterIdLst>
  <p:notesMasterIdLst>
    <p:notesMasterId r:id="rId39"/>
  </p:notesMasterIdLst>
  <p:sldIdLst>
    <p:sldId id="258" r:id="rId3"/>
    <p:sldId id="259" r:id="rId4"/>
    <p:sldId id="260" r:id="rId5"/>
    <p:sldId id="7510" r:id="rId6"/>
    <p:sldId id="262" r:id="rId7"/>
    <p:sldId id="264" r:id="rId8"/>
    <p:sldId id="265" r:id="rId9"/>
    <p:sldId id="7497" r:id="rId10"/>
    <p:sldId id="7498" r:id="rId11"/>
    <p:sldId id="266" r:id="rId12"/>
    <p:sldId id="7500" r:id="rId13"/>
    <p:sldId id="7504" r:id="rId14"/>
    <p:sldId id="7501" r:id="rId15"/>
    <p:sldId id="7506" r:id="rId16"/>
    <p:sldId id="7507" r:id="rId17"/>
    <p:sldId id="7502" r:id="rId18"/>
    <p:sldId id="7508" r:id="rId19"/>
    <p:sldId id="572" r:id="rId20"/>
    <p:sldId id="7509" r:id="rId21"/>
    <p:sldId id="7511" r:id="rId22"/>
    <p:sldId id="7503" r:id="rId23"/>
    <p:sldId id="7512" r:id="rId24"/>
    <p:sldId id="7515" r:id="rId25"/>
    <p:sldId id="7516" r:id="rId26"/>
    <p:sldId id="7517" r:id="rId27"/>
    <p:sldId id="7518" r:id="rId28"/>
    <p:sldId id="7519" r:id="rId29"/>
    <p:sldId id="369" r:id="rId30"/>
    <p:sldId id="331" r:id="rId31"/>
    <p:sldId id="333" r:id="rId32"/>
    <p:sldId id="334" r:id="rId33"/>
    <p:sldId id="335" r:id="rId34"/>
    <p:sldId id="361" r:id="rId35"/>
    <p:sldId id="366" r:id="rId36"/>
    <p:sldId id="7529" r:id="rId37"/>
    <p:sldId id="7530"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83" d="100"/>
          <a:sy n="83" d="100"/>
        </p:scale>
        <p:origin x="-67" y="77"/>
      </p:cViewPr>
      <p:guideLst>
        <p:guide orient="horz" pos="2160"/>
        <p:guide pos="3840"/>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087E1-701C-46F8-922C-1BC42B7B4B3E}" type="datetimeFigureOut">
              <a:rPr lang="vi-VN" smtClean="0"/>
              <a:t>17/06/2023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45D07-910F-4A90-A7C5-E4D72CB2147C}" type="slidenum">
              <a:rPr lang="vi-VN" smtClean="0"/>
              <a:t>‹#›</a:t>
            </a:fld>
            <a:endParaRPr lang="vi-VN"/>
          </a:p>
        </p:txBody>
      </p:sp>
    </p:spTree>
    <p:extLst>
      <p:ext uri="{BB962C8B-B14F-4D97-AF65-F5344CB8AC3E}">
        <p14:creationId xmlns:p14="http://schemas.microsoft.com/office/powerpoint/2010/main" val="250302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badf322efb_0_18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badf322efb_0_18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11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badf322efb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badf322efb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badf322efb_0_18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badf322efb_0_18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46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5891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8186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3449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165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p16"/>
          <p:cNvSpPr/>
          <p:nvPr/>
        </p:nvSpPr>
        <p:spPr>
          <a:xfrm>
            <a:off x="-470194" y="-107584"/>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6"/>
          <p:cNvSpPr txBox="1">
            <a:spLocks noGrp="1"/>
          </p:cNvSpPr>
          <p:nvPr>
            <p:ph type="subTitle" idx="1"/>
          </p:nvPr>
        </p:nvSpPr>
        <p:spPr>
          <a:xfrm>
            <a:off x="2416005" y="1675567"/>
            <a:ext cx="4170400" cy="89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324" name="Google Shape;324;p16"/>
          <p:cNvSpPr txBox="1">
            <a:spLocks noGrp="1"/>
          </p:cNvSpPr>
          <p:nvPr>
            <p:ph type="title" hasCustomPrompt="1"/>
          </p:nvPr>
        </p:nvSpPr>
        <p:spPr>
          <a:xfrm>
            <a:off x="2415999" y="975500"/>
            <a:ext cx="41704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5" name="Google Shape;325;p16"/>
          <p:cNvSpPr txBox="1">
            <a:spLocks noGrp="1"/>
          </p:cNvSpPr>
          <p:nvPr>
            <p:ph type="subTitle" idx="2"/>
          </p:nvPr>
        </p:nvSpPr>
        <p:spPr>
          <a:xfrm>
            <a:off x="2416005" y="3371233"/>
            <a:ext cx="4170400" cy="89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326" name="Google Shape;326;p16"/>
          <p:cNvSpPr txBox="1">
            <a:spLocks noGrp="1"/>
          </p:cNvSpPr>
          <p:nvPr>
            <p:ph type="title" idx="3" hasCustomPrompt="1"/>
          </p:nvPr>
        </p:nvSpPr>
        <p:spPr>
          <a:xfrm>
            <a:off x="2415999" y="2671167"/>
            <a:ext cx="41704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7" name="Google Shape;327;p16"/>
          <p:cNvSpPr txBox="1">
            <a:spLocks noGrp="1"/>
          </p:cNvSpPr>
          <p:nvPr>
            <p:ph type="subTitle" idx="4"/>
          </p:nvPr>
        </p:nvSpPr>
        <p:spPr>
          <a:xfrm>
            <a:off x="2416005" y="5066900"/>
            <a:ext cx="4170400" cy="89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328" name="Google Shape;328;p16"/>
          <p:cNvSpPr txBox="1">
            <a:spLocks noGrp="1"/>
          </p:cNvSpPr>
          <p:nvPr>
            <p:ph type="title" idx="5" hasCustomPrompt="1"/>
          </p:nvPr>
        </p:nvSpPr>
        <p:spPr>
          <a:xfrm>
            <a:off x="2415999" y="4366833"/>
            <a:ext cx="41704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29" name="Google Shape;329;p16"/>
          <p:cNvGrpSpPr/>
          <p:nvPr/>
        </p:nvGrpSpPr>
        <p:grpSpPr>
          <a:xfrm rot="10800000">
            <a:off x="2510603" y="713666"/>
            <a:ext cx="2963933" cy="1673367"/>
            <a:chOff x="2256903" y="816487"/>
            <a:chExt cx="4630180" cy="3653639"/>
          </a:xfrm>
        </p:grpSpPr>
        <p:sp>
          <p:nvSpPr>
            <p:cNvPr id="330" name="Google Shape;330;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16"/>
          <p:cNvGrpSpPr/>
          <p:nvPr/>
        </p:nvGrpSpPr>
        <p:grpSpPr>
          <a:xfrm flipH="1">
            <a:off x="2581903" y="2591050"/>
            <a:ext cx="2963933" cy="1673367"/>
            <a:chOff x="2256903" y="816487"/>
            <a:chExt cx="4630180" cy="3653639"/>
          </a:xfrm>
        </p:grpSpPr>
        <p:sp>
          <p:nvSpPr>
            <p:cNvPr id="333" name="Google Shape;333;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 name="Google Shape;335;p16"/>
          <p:cNvGrpSpPr/>
          <p:nvPr/>
        </p:nvGrpSpPr>
        <p:grpSpPr>
          <a:xfrm>
            <a:off x="2582036" y="4378717"/>
            <a:ext cx="2963933" cy="1673367"/>
            <a:chOff x="2256903" y="816487"/>
            <a:chExt cx="4630180" cy="3653639"/>
          </a:xfrm>
        </p:grpSpPr>
        <p:sp>
          <p:nvSpPr>
            <p:cNvPr id="336" name="Google Shape;336;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8" name="Google Shape;338;p16"/>
          <p:cNvSpPr/>
          <p:nvPr/>
        </p:nvSpPr>
        <p:spPr>
          <a:xfrm>
            <a:off x="1407132" y="245997"/>
            <a:ext cx="252187" cy="22236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95533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Saturday, June 17, 2023</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369779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C5E8D904-22D6-4F0F-9B39-9539976DF66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4">
            <a:extLst>
              <a:ext uri="{FF2B5EF4-FFF2-40B4-BE49-F238E27FC236}">
                <a16:creationId xmlns:a16="http://schemas.microsoft.com/office/drawing/2014/main" id="{E22D6BC9-5A7F-4EBB-A199-5C1330E1D09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5">
            <a:extLst>
              <a:ext uri="{FF2B5EF4-FFF2-40B4-BE49-F238E27FC236}">
                <a16:creationId xmlns:a16="http://schemas.microsoft.com/office/drawing/2014/main" id="{0277811A-BC43-4E07-9745-DCC54E02F2CC}"/>
              </a:ext>
            </a:extLst>
          </p:cNvPr>
          <p:cNvSpPr>
            <a:spLocks noGrp="1" noChangeArrowheads="1"/>
          </p:cNvSpPr>
          <p:nvPr>
            <p:ph type="sldNum" sz="quarter" idx="12"/>
          </p:nvPr>
        </p:nvSpPr>
        <p:spPr>
          <a:ln/>
        </p:spPr>
        <p:txBody>
          <a:bodyPr/>
          <a:lstStyle>
            <a:lvl1pPr>
              <a:defRPr/>
            </a:lvl1pPr>
          </a:lstStyle>
          <a:p>
            <a:fld id="{E3B23354-F5FB-4D3A-B04D-62F7E1EEA2E6}" type="slidenum">
              <a:rPr lang="en-AU" altLang="en-US"/>
              <a:pPr/>
              <a:t>‹#›</a:t>
            </a:fld>
            <a:endParaRPr lang="en-AU" altLang="en-US"/>
          </a:p>
        </p:txBody>
      </p:sp>
    </p:spTree>
    <p:extLst>
      <p:ext uri="{BB962C8B-B14F-4D97-AF65-F5344CB8AC3E}">
        <p14:creationId xmlns:p14="http://schemas.microsoft.com/office/powerpoint/2010/main" val="2977437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21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6487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264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1278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916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33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8537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2993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6/17/2023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2588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6/17/2023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5250154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5" r:id="rId7"/>
    <p:sldLayoutId id="2147483676" r:id="rId8"/>
    <p:sldLayoutId id="2147483677" r:id="rId9"/>
    <p:sldLayoutId id="2147483678" r:id="rId10"/>
    <p:sldLayoutId id="2147483679" r:id="rId11"/>
    <p:sldLayoutId id="2147483681" r:id="rId12"/>
    <p:sldLayoutId id="2147483691" r:id="rId13"/>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000">
                <a:solidFill>
                  <a:schemeClr val="tx2"/>
                </a:solidFill>
              </a:defRPr>
            </a:lvl1pPr>
          </a:lstStyle>
          <a:p>
            <a:fld id="{E8352ED3-3C46-4C9A-9738-67B2D875E7E2}" type="datetime2">
              <a:rPr lang="en-US" smtClean="0"/>
              <a:pPr/>
              <a:t>Saturday, June 17, 2023</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0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0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72307860"/>
      </p:ext>
    </p:extLst>
  </p:cSld>
  <p:clrMap bg1="lt1" tx1="dk1" bg2="lt2" tx2="dk2" accent1="accent1" accent2="accent2" accent3="accent3" accent4="accent4" accent5="accent5" accent6="accent6" hlink="hlink" folHlink="folHlink"/>
  <p:sldLayoutIdLst>
    <p:sldLayoutId id="2147483665" r:id="rId1"/>
    <p:sldLayoutId id="2147483689" r:id="rId2"/>
    <p:sldLayoutId id="2147483690" r:id="rId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NULL" TargetMode="External"/><Relationship Id="rId7" Type="http://schemas.openxmlformats.org/officeDocument/2006/relationships/image" Target="../media/image1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gif"/><Relationship Id="rId5" Type="http://schemas.openxmlformats.org/officeDocument/2006/relationships/slideLayout" Target="../slideLayouts/slideLayout14.xml"/><Relationship Id="rId4" Type="http://schemas.microsoft.com/office/2007/relationships/media" Target="../media/media2.mp3"/></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15.xml"/><Relationship Id="rId7" Type="http://schemas.openxmlformats.org/officeDocument/2006/relationships/image" Target="../media/image18.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9.jpeg"/><Relationship Id="rId5" Type="http://schemas.openxmlformats.org/officeDocument/2006/relationships/audio" Target="../media/audio2.wav"/><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5.xml"/><Relationship Id="rId7" Type="http://schemas.openxmlformats.org/officeDocument/2006/relationships/image" Target="../media/image19.jpe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20.jpeg"/><Relationship Id="rId5" Type="http://schemas.openxmlformats.org/officeDocument/2006/relationships/audio" Target="../media/audio2.wav"/><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image" Target="../media/image21.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9.jpeg"/><Relationship Id="rId5" Type="http://schemas.openxmlformats.org/officeDocument/2006/relationships/audio" Target="../media/audio2.wav"/><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Layout" Target="../slideLayouts/slideLayout15.xml"/><Relationship Id="rId7" Type="http://schemas.openxmlformats.org/officeDocument/2006/relationships/image" Target="../media/image18.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9.jpe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22.jpeg"/></Relationships>
</file>

<file path=ppt/slides/_rels/slide3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5.xml"/><Relationship Id="rId7" Type="http://schemas.openxmlformats.org/officeDocument/2006/relationships/image" Target="../media/image22.jpe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slide" Target="slide20.xml"/><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5.xml"/><Relationship Id="rId7" Type="http://schemas.openxmlformats.org/officeDocument/2006/relationships/image" Target="../media/image19.jpe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2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olored pencils inside a pencil holder which is on top of a wood table">
            <a:extLst>
              <a:ext uri="{FF2B5EF4-FFF2-40B4-BE49-F238E27FC236}">
                <a16:creationId xmlns:a16="http://schemas.microsoft.com/office/drawing/2014/main" id="{F9A00327-0B41-7C8D-1855-9CF5B5F77D14}"/>
              </a:ext>
            </a:extLst>
          </p:cNvPr>
          <p:cNvPicPr>
            <a:picLocks noChangeAspect="1"/>
          </p:cNvPicPr>
          <p:nvPr/>
        </p:nvPicPr>
        <p:blipFill rotWithShape="1">
          <a:blip r:embed="rId2"/>
          <a:srcRect t="15868"/>
          <a:stretch/>
        </p:blipFill>
        <p:spPr>
          <a:xfrm>
            <a:off x="-3048" y="5610"/>
            <a:ext cx="12192000" cy="6935074"/>
          </a:xfrm>
          <a:prstGeom prst="rect">
            <a:avLst/>
          </a:prstGeom>
        </p:spPr>
      </p:pic>
      <p:sp>
        <p:nvSpPr>
          <p:cNvPr id="4" name="Google Shape;639;p35">
            <a:extLst>
              <a:ext uri="{FF2B5EF4-FFF2-40B4-BE49-F238E27FC236}">
                <a16:creationId xmlns:a16="http://schemas.microsoft.com/office/drawing/2014/main" id="{4D83F9EA-DAAD-26F2-FF4B-66E51DE538C8}"/>
              </a:ext>
            </a:extLst>
          </p:cNvPr>
          <p:cNvSpPr txBox="1">
            <a:spLocks/>
          </p:cNvSpPr>
          <p:nvPr/>
        </p:nvSpPr>
        <p:spPr>
          <a:xfrm>
            <a:off x="1055953" y="189000"/>
            <a:ext cx="10080093" cy="23556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pPr algn="ctr">
              <a:lnSpc>
                <a:spcPct val="100000"/>
              </a:lnSpc>
              <a:spcBef>
                <a:spcPts val="0"/>
              </a:spcBef>
            </a:pPr>
            <a:r>
              <a:rPr lang="vi-VN" sz="3600" b="1" i="1">
                <a:solidFill>
                  <a:schemeClr val="bg1"/>
                </a:solidFill>
                <a:latin typeface="Times New Roman" panose="02020603050405020304" pitchFamily="18" charset="0"/>
                <a:cs typeface="Times New Roman" panose="02020603050405020304" pitchFamily="18" charset="0"/>
              </a:rPr>
              <a:t>Tiết: …..       Bài 5</a:t>
            </a:r>
            <a:br>
              <a:rPr lang="vi-VN" sz="3600" b="1" i="1" u="sng">
                <a:solidFill>
                  <a:schemeClr val="bg1"/>
                </a:solidFill>
                <a:latin typeface="Times New Roman" panose="02020603050405020304" pitchFamily="18" charset="0"/>
                <a:cs typeface="Times New Roman" panose="02020603050405020304" pitchFamily="18" charset="0"/>
              </a:rPr>
            </a:br>
            <a:r>
              <a:rPr lang="vi-VN" sz="4400">
                <a:solidFill>
                  <a:schemeClr val="bg1"/>
                </a:solidFill>
                <a:latin typeface="Times New Roman" panose="02020603050405020304" pitchFamily="18" charset="0"/>
                <a:cs typeface="Times New Roman" panose="02020603050405020304" pitchFamily="18" charset="0"/>
              </a:rPr>
              <a:t>ĐỊNH LUẬT BẢO TOÀN KHỐI LƯỢNG VÀ PHƯƠNG TRÌNH HÓA HỌC</a:t>
            </a:r>
            <a:endParaRPr lang="vi-VN" sz="4400"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EF86DE8-FBDE-622B-97AC-C70D9CD0BE84}"/>
              </a:ext>
            </a:extLst>
          </p:cNvPr>
          <p:cNvSpPr txBox="1"/>
          <p:nvPr/>
        </p:nvSpPr>
        <p:spPr>
          <a:xfrm>
            <a:off x="5736000" y="2349000"/>
            <a:ext cx="1800000" cy="400110"/>
          </a:xfrm>
          <a:prstGeom prst="rect">
            <a:avLst/>
          </a:prstGeom>
          <a:noFill/>
        </p:spPr>
        <p:txBody>
          <a:bodyPr wrap="square" rtlCol="0">
            <a:spAutoFit/>
          </a:bodyPr>
          <a:lstStyle/>
          <a:p>
            <a:pPr algn="ctr"/>
            <a:r>
              <a:rPr lang="vi-VN" sz="2000" i="1">
                <a:latin typeface="#9Slide03 Arima Madurai ExtraBo" panose="00000900000000000000" pitchFamily="2" charset="0"/>
                <a:cs typeface="#9Slide03 Arima Madurai ExtraBo" panose="00000900000000000000" pitchFamily="2" charset="0"/>
              </a:rPr>
              <a:t>(Tiếp theo)</a:t>
            </a:r>
          </a:p>
        </p:txBody>
      </p:sp>
      <p:sp>
        <p:nvSpPr>
          <p:cNvPr id="7" name="Google Shape;645;p36">
            <a:extLst>
              <a:ext uri="{FF2B5EF4-FFF2-40B4-BE49-F238E27FC236}">
                <a16:creationId xmlns:a16="http://schemas.microsoft.com/office/drawing/2014/main" id="{7591D706-2F0A-242E-9BBA-5FA4475DFAEC}"/>
              </a:ext>
            </a:extLst>
          </p:cNvPr>
          <p:cNvSpPr txBox="1">
            <a:spLocks/>
          </p:cNvSpPr>
          <p:nvPr/>
        </p:nvSpPr>
        <p:spPr>
          <a:xfrm>
            <a:off x="1776000" y="2900447"/>
            <a:ext cx="3959997"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spcBef>
                <a:spcPts val="0"/>
              </a:spcBef>
              <a:buSzPts val="990"/>
            </a:pPr>
            <a:r>
              <a:rPr lang="vi-VN" sz="3600" b="1">
                <a:solidFill>
                  <a:srgbClr val="E7E6E6"/>
                </a:solidFill>
                <a:latin typeface="Times New Roman" panose="02020603050405020304" pitchFamily="18" charset="0"/>
                <a:cs typeface="Times New Roman" panose="02020603050405020304" pitchFamily="18" charset="0"/>
              </a:rPr>
              <a:t>Thời lượng: 4 tiết</a:t>
            </a:r>
            <a:endParaRPr lang="vi-VN" sz="3600" dirty="0">
              <a:solidFill>
                <a:srgbClr val="E7E6E6"/>
              </a:solidFill>
              <a:latin typeface="Times New Roman" panose="02020603050405020304" pitchFamily="18" charset="0"/>
              <a:cs typeface="Times New Roman" panose="02020603050405020304" pitchFamily="18" charset="0"/>
            </a:endParaRPr>
          </a:p>
        </p:txBody>
      </p:sp>
      <p:sp>
        <p:nvSpPr>
          <p:cNvPr id="2" name="Shape">
            <a:extLst>
              <a:ext uri="{FF2B5EF4-FFF2-40B4-BE49-F238E27FC236}">
                <a16:creationId xmlns:a16="http://schemas.microsoft.com/office/drawing/2014/main" id="{517778A3-6576-F81A-1572-F19BC685D984}"/>
              </a:ext>
            </a:extLst>
          </p:cNvPr>
          <p:cNvSpPr/>
          <p:nvPr/>
        </p:nvSpPr>
        <p:spPr>
          <a:xfrm>
            <a:off x="-4350353" y="-7011000"/>
            <a:ext cx="1986288" cy="438448"/>
          </a:xfrm>
          <a:custGeom>
            <a:avLst/>
            <a:gdLst/>
            <a:ahLst/>
            <a:cxnLst>
              <a:cxn ang="0">
                <a:pos x="wd2" y="hd2"/>
              </a:cxn>
              <a:cxn ang="5400000">
                <a:pos x="wd2" y="hd2"/>
              </a:cxn>
              <a:cxn ang="10800000">
                <a:pos x="wd2" y="hd2"/>
              </a:cxn>
              <a:cxn ang="16200000">
                <a:pos x="wd2" y="hd2"/>
              </a:cxn>
            </a:cxnLst>
            <a:rect l="0" t="0" r="r" b="b"/>
            <a:pathLst>
              <a:path w="21592" h="21600" extrusionOk="0">
                <a:moveTo>
                  <a:pt x="21585" y="21323"/>
                </a:moveTo>
                <a:cubicBezTo>
                  <a:pt x="20271" y="8239"/>
                  <a:pt x="17353" y="0"/>
                  <a:pt x="14176" y="0"/>
                </a:cubicBezTo>
                <a:lnTo>
                  <a:pt x="0" y="0"/>
                </a:lnTo>
                <a:cubicBezTo>
                  <a:pt x="3391" y="2908"/>
                  <a:pt x="6416" y="10661"/>
                  <a:pt x="8692" y="21600"/>
                </a:cubicBezTo>
                <a:lnTo>
                  <a:pt x="21585" y="21600"/>
                </a:lnTo>
                <a:cubicBezTo>
                  <a:pt x="21600" y="21462"/>
                  <a:pt x="21585" y="21392"/>
                  <a:pt x="21585" y="21323"/>
                </a:cubicBezTo>
                <a:close/>
              </a:path>
            </a:pathLst>
          </a:custGeom>
          <a:solidFill>
            <a:schemeClr val="accent6">
              <a:lumMod val="75000"/>
            </a:schemeClr>
          </a:solidFill>
          <a:ln w="12700">
            <a:miter lim="400000"/>
          </a:ln>
        </p:spPr>
        <p:txBody>
          <a:bodyPr lIns="38100" tIns="38100" rIns="38100" bIns="38100" anchor="ctr"/>
          <a:lstStyle/>
          <a:p>
            <a:pPr>
              <a:defRPr sz="3000">
                <a:solidFill>
                  <a:srgbClr val="FFFFFF"/>
                </a:solidFill>
              </a:defRPr>
            </a:pPr>
            <a:endParaRPr/>
          </a:p>
        </p:txBody>
      </p:sp>
      <p:sp>
        <p:nvSpPr>
          <p:cNvPr id="3" name="Shape">
            <a:extLst>
              <a:ext uri="{FF2B5EF4-FFF2-40B4-BE49-F238E27FC236}">
                <a16:creationId xmlns:a16="http://schemas.microsoft.com/office/drawing/2014/main" id="{30553254-C390-E4BE-6ED1-FC22965FF73D}"/>
              </a:ext>
            </a:extLst>
          </p:cNvPr>
          <p:cNvSpPr/>
          <p:nvPr/>
        </p:nvSpPr>
        <p:spPr>
          <a:xfrm>
            <a:off x="-5404314" y="-7011000"/>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020" y="0"/>
                </a:lnTo>
                <a:cubicBezTo>
                  <a:pt x="6953" y="0"/>
                  <a:pt x="4159" y="2408"/>
                  <a:pt x="2963" y="6184"/>
                </a:cubicBezTo>
                <a:cubicBezTo>
                  <a:pt x="2950" y="6201"/>
                  <a:pt x="2950" y="6236"/>
                  <a:pt x="2937" y="6253"/>
                </a:cubicBezTo>
                <a:lnTo>
                  <a:pt x="1261" y="4019"/>
                </a:lnTo>
                <a:cubicBezTo>
                  <a:pt x="793" y="3395"/>
                  <a:pt x="0" y="3845"/>
                  <a:pt x="0" y="4711"/>
                </a:cubicBezTo>
                <a:lnTo>
                  <a:pt x="0" y="20613"/>
                </a:lnTo>
                <a:cubicBezTo>
                  <a:pt x="0" y="21167"/>
                  <a:pt x="338" y="21600"/>
                  <a:pt x="741" y="21600"/>
                </a:cubicBezTo>
                <a:lnTo>
                  <a:pt x="1352" y="21600"/>
                </a:lnTo>
                <a:lnTo>
                  <a:pt x="10696" y="21600"/>
                </a:lnTo>
                <a:lnTo>
                  <a:pt x="12671" y="21600"/>
                </a:lnTo>
                <a:cubicBezTo>
                  <a:pt x="13334" y="21600"/>
                  <a:pt x="13659" y="20543"/>
                  <a:pt x="13191" y="19920"/>
                </a:cubicBezTo>
                <a:lnTo>
                  <a:pt x="10475" y="16300"/>
                </a:lnTo>
                <a:cubicBezTo>
                  <a:pt x="11047" y="8124"/>
                  <a:pt x="15661" y="1490"/>
                  <a:pt x="21600" y="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id="{15E8DABA-CE84-4DE5-CDB9-ECDC7D450754}"/>
              </a:ext>
            </a:extLst>
          </p:cNvPr>
          <p:cNvSpPr/>
          <p:nvPr/>
        </p:nvSpPr>
        <p:spPr>
          <a:xfrm>
            <a:off x="-8706727" y="-7011000"/>
            <a:ext cx="1988474" cy="438448"/>
          </a:xfrm>
          <a:custGeom>
            <a:avLst/>
            <a:gdLst/>
            <a:ahLst/>
            <a:cxnLst>
              <a:cxn ang="0">
                <a:pos x="wd2" y="hd2"/>
              </a:cxn>
              <a:cxn ang="5400000">
                <a:pos x="wd2" y="hd2"/>
              </a:cxn>
              <a:cxn ang="10800000">
                <a:pos x="wd2" y="hd2"/>
              </a:cxn>
              <a:cxn ang="16200000">
                <a:pos x="wd2" y="hd2"/>
              </a:cxn>
            </a:cxnLst>
            <a:rect l="0" t="0" r="r" b="b"/>
            <a:pathLst>
              <a:path w="21600" h="21600" extrusionOk="0">
                <a:moveTo>
                  <a:pt x="31" y="21323"/>
                </a:moveTo>
                <a:cubicBezTo>
                  <a:pt x="1343" y="8239"/>
                  <a:pt x="4259" y="0"/>
                  <a:pt x="7434" y="0"/>
                </a:cubicBezTo>
                <a:lnTo>
                  <a:pt x="21600" y="0"/>
                </a:lnTo>
                <a:cubicBezTo>
                  <a:pt x="18211" y="2908"/>
                  <a:pt x="15189" y="10661"/>
                  <a:pt x="12914" y="21600"/>
                </a:cubicBezTo>
                <a:lnTo>
                  <a:pt x="0" y="21600"/>
                </a:lnTo>
                <a:cubicBezTo>
                  <a:pt x="15" y="21462"/>
                  <a:pt x="15" y="21392"/>
                  <a:pt x="31" y="21323"/>
                </a:cubicBezTo>
                <a:close/>
              </a:path>
            </a:pathLst>
          </a:custGeom>
          <a:solidFill>
            <a:schemeClr val="accent2">
              <a:lumMod val="75000"/>
            </a:schemeClr>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E36AE59C-8352-1E8E-B179-285572441682}"/>
              </a:ext>
            </a:extLst>
          </p:cNvPr>
          <p:cNvSpPr/>
          <p:nvPr/>
        </p:nvSpPr>
        <p:spPr>
          <a:xfrm>
            <a:off x="-8004086" y="-7011000"/>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580" y="0"/>
                </a:lnTo>
                <a:cubicBezTo>
                  <a:pt x="14647" y="0"/>
                  <a:pt x="17441" y="2408"/>
                  <a:pt x="18637" y="6184"/>
                </a:cubicBezTo>
                <a:cubicBezTo>
                  <a:pt x="18650" y="6201"/>
                  <a:pt x="18650" y="6236"/>
                  <a:pt x="18663" y="6253"/>
                </a:cubicBezTo>
                <a:lnTo>
                  <a:pt x="20339" y="4019"/>
                </a:lnTo>
                <a:cubicBezTo>
                  <a:pt x="20807" y="3395"/>
                  <a:pt x="21600" y="3845"/>
                  <a:pt x="21600" y="4711"/>
                </a:cubicBezTo>
                <a:lnTo>
                  <a:pt x="21600" y="20613"/>
                </a:lnTo>
                <a:cubicBezTo>
                  <a:pt x="21600" y="21167"/>
                  <a:pt x="21262" y="21600"/>
                  <a:pt x="20859" y="21600"/>
                </a:cubicBezTo>
                <a:lnTo>
                  <a:pt x="20248" y="21600"/>
                </a:lnTo>
                <a:lnTo>
                  <a:pt x="10904" y="21600"/>
                </a:lnTo>
                <a:lnTo>
                  <a:pt x="8929" y="21600"/>
                </a:lnTo>
                <a:cubicBezTo>
                  <a:pt x="8266" y="21600"/>
                  <a:pt x="7941" y="20543"/>
                  <a:pt x="8409" y="19920"/>
                </a:cubicBezTo>
                <a:lnTo>
                  <a:pt x="11125" y="16300"/>
                </a:lnTo>
                <a:cubicBezTo>
                  <a:pt x="10553" y="8124"/>
                  <a:pt x="5952" y="1490"/>
                  <a:pt x="0" y="0"/>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7F4FA0D1-62DF-7D1A-F5C5-A068819E4F77}"/>
              </a:ext>
            </a:extLst>
          </p:cNvPr>
          <p:cNvSpPr/>
          <p:nvPr/>
        </p:nvSpPr>
        <p:spPr>
          <a:xfrm>
            <a:off x="-4350353" y="-3638323"/>
            <a:ext cx="1986288" cy="438448"/>
          </a:xfrm>
          <a:custGeom>
            <a:avLst/>
            <a:gdLst/>
            <a:ahLst/>
            <a:cxnLst>
              <a:cxn ang="0">
                <a:pos x="wd2" y="hd2"/>
              </a:cxn>
              <a:cxn ang="5400000">
                <a:pos x="wd2" y="hd2"/>
              </a:cxn>
              <a:cxn ang="10800000">
                <a:pos x="wd2" y="hd2"/>
              </a:cxn>
              <a:cxn ang="16200000">
                <a:pos x="wd2" y="hd2"/>
              </a:cxn>
            </a:cxnLst>
            <a:rect l="0" t="0" r="r" b="b"/>
            <a:pathLst>
              <a:path w="21592" h="21600" extrusionOk="0">
                <a:moveTo>
                  <a:pt x="21585" y="277"/>
                </a:moveTo>
                <a:cubicBezTo>
                  <a:pt x="20271" y="13361"/>
                  <a:pt x="17353" y="21600"/>
                  <a:pt x="14176" y="21600"/>
                </a:cubicBezTo>
                <a:lnTo>
                  <a:pt x="0" y="21600"/>
                </a:lnTo>
                <a:cubicBezTo>
                  <a:pt x="3391" y="18692"/>
                  <a:pt x="6416" y="10939"/>
                  <a:pt x="8692" y="0"/>
                </a:cubicBezTo>
                <a:lnTo>
                  <a:pt x="21585" y="0"/>
                </a:lnTo>
                <a:cubicBezTo>
                  <a:pt x="21600" y="138"/>
                  <a:pt x="21585" y="208"/>
                  <a:pt x="21585" y="277"/>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E23EF720-94A7-E7DA-470A-1C9BFCC7273C}"/>
              </a:ext>
            </a:extLst>
          </p:cNvPr>
          <p:cNvSpPr/>
          <p:nvPr/>
        </p:nvSpPr>
        <p:spPr>
          <a:xfrm>
            <a:off x="-5404314" y="-4945236"/>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020" y="21600"/>
                </a:lnTo>
                <a:cubicBezTo>
                  <a:pt x="6953" y="21600"/>
                  <a:pt x="4159" y="19192"/>
                  <a:pt x="2963" y="15416"/>
                </a:cubicBezTo>
                <a:cubicBezTo>
                  <a:pt x="2950" y="15399"/>
                  <a:pt x="2950" y="15364"/>
                  <a:pt x="2937" y="15347"/>
                </a:cubicBezTo>
                <a:lnTo>
                  <a:pt x="1261" y="17581"/>
                </a:lnTo>
                <a:cubicBezTo>
                  <a:pt x="793" y="18205"/>
                  <a:pt x="0" y="17755"/>
                  <a:pt x="0" y="16889"/>
                </a:cubicBezTo>
                <a:lnTo>
                  <a:pt x="0" y="987"/>
                </a:lnTo>
                <a:cubicBezTo>
                  <a:pt x="0" y="433"/>
                  <a:pt x="338" y="0"/>
                  <a:pt x="741" y="0"/>
                </a:cubicBezTo>
                <a:lnTo>
                  <a:pt x="1352" y="0"/>
                </a:lnTo>
                <a:lnTo>
                  <a:pt x="10696" y="0"/>
                </a:lnTo>
                <a:lnTo>
                  <a:pt x="12671" y="0"/>
                </a:lnTo>
                <a:cubicBezTo>
                  <a:pt x="13334" y="0"/>
                  <a:pt x="13659" y="1057"/>
                  <a:pt x="13191" y="1680"/>
                </a:cubicBezTo>
                <a:lnTo>
                  <a:pt x="10475" y="5300"/>
                </a:lnTo>
                <a:cubicBezTo>
                  <a:pt x="11047" y="13476"/>
                  <a:pt x="15661" y="20110"/>
                  <a:pt x="21600" y="2160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CABFDE71-5C8D-D2F9-9E40-6FA5C55047F0}"/>
              </a:ext>
            </a:extLst>
          </p:cNvPr>
          <p:cNvSpPr/>
          <p:nvPr/>
        </p:nvSpPr>
        <p:spPr>
          <a:xfrm>
            <a:off x="-8706727" y="-3638323"/>
            <a:ext cx="1988474" cy="438448"/>
          </a:xfrm>
          <a:custGeom>
            <a:avLst/>
            <a:gdLst/>
            <a:ahLst/>
            <a:cxnLst>
              <a:cxn ang="0">
                <a:pos x="wd2" y="hd2"/>
              </a:cxn>
              <a:cxn ang="5400000">
                <a:pos x="wd2" y="hd2"/>
              </a:cxn>
              <a:cxn ang="10800000">
                <a:pos x="wd2" y="hd2"/>
              </a:cxn>
              <a:cxn ang="16200000">
                <a:pos x="wd2" y="hd2"/>
              </a:cxn>
            </a:cxnLst>
            <a:rect l="0" t="0" r="r" b="b"/>
            <a:pathLst>
              <a:path w="21600" h="21600" extrusionOk="0">
                <a:moveTo>
                  <a:pt x="31" y="277"/>
                </a:moveTo>
                <a:cubicBezTo>
                  <a:pt x="1343" y="13361"/>
                  <a:pt x="4259" y="21600"/>
                  <a:pt x="7434" y="21600"/>
                </a:cubicBezTo>
                <a:lnTo>
                  <a:pt x="21600" y="21600"/>
                </a:lnTo>
                <a:cubicBezTo>
                  <a:pt x="18211" y="18692"/>
                  <a:pt x="15189" y="10939"/>
                  <a:pt x="12914" y="0"/>
                </a:cubicBezTo>
                <a:lnTo>
                  <a:pt x="0" y="0"/>
                </a:lnTo>
                <a:cubicBezTo>
                  <a:pt x="15" y="138"/>
                  <a:pt x="15" y="208"/>
                  <a:pt x="31" y="277"/>
                </a:cubicBezTo>
                <a:close/>
              </a:path>
            </a:pathLst>
          </a:custGeom>
          <a:solidFill>
            <a:schemeClr val="accent3">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A4D59BAD-0B19-BBA1-1F63-EA54B7425A0F}"/>
              </a:ext>
            </a:extLst>
          </p:cNvPr>
          <p:cNvSpPr/>
          <p:nvPr/>
        </p:nvSpPr>
        <p:spPr>
          <a:xfrm>
            <a:off x="-8004086" y="-4945236"/>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80" y="21600"/>
                </a:lnTo>
                <a:cubicBezTo>
                  <a:pt x="14647" y="21600"/>
                  <a:pt x="17441" y="19192"/>
                  <a:pt x="18637" y="15416"/>
                </a:cubicBezTo>
                <a:cubicBezTo>
                  <a:pt x="18650" y="15399"/>
                  <a:pt x="18650" y="15364"/>
                  <a:pt x="18663" y="15347"/>
                </a:cubicBezTo>
                <a:lnTo>
                  <a:pt x="20339" y="17581"/>
                </a:lnTo>
                <a:cubicBezTo>
                  <a:pt x="20807" y="18205"/>
                  <a:pt x="21600" y="17755"/>
                  <a:pt x="21600" y="16889"/>
                </a:cubicBezTo>
                <a:lnTo>
                  <a:pt x="21600" y="987"/>
                </a:lnTo>
                <a:cubicBezTo>
                  <a:pt x="21600" y="433"/>
                  <a:pt x="21262" y="0"/>
                  <a:pt x="20859" y="0"/>
                </a:cubicBezTo>
                <a:lnTo>
                  <a:pt x="20248" y="0"/>
                </a:lnTo>
                <a:lnTo>
                  <a:pt x="10904" y="0"/>
                </a:lnTo>
                <a:lnTo>
                  <a:pt x="8929" y="0"/>
                </a:lnTo>
                <a:cubicBezTo>
                  <a:pt x="8266" y="0"/>
                  <a:pt x="7941" y="1057"/>
                  <a:pt x="8409" y="1680"/>
                </a:cubicBezTo>
                <a:lnTo>
                  <a:pt x="11125" y="5300"/>
                </a:lnTo>
                <a:cubicBezTo>
                  <a:pt x="10553" y="13476"/>
                  <a:pt x="5952" y="20110"/>
                  <a:pt x="0" y="216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pic>
        <p:nvPicPr>
          <p:cNvPr id="14" name="Graphic 13" descr="Checklist outline">
            <a:extLst>
              <a:ext uri="{FF2B5EF4-FFF2-40B4-BE49-F238E27FC236}">
                <a16:creationId xmlns:a16="http://schemas.microsoft.com/office/drawing/2014/main" id="{B0E1D245-231E-FC93-6F1D-3BF39AD6DC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1299" y="-4804039"/>
            <a:ext cx="802993" cy="802993"/>
          </a:xfrm>
          <a:prstGeom prst="rect">
            <a:avLst/>
          </a:prstGeom>
        </p:spPr>
      </p:pic>
      <p:pic>
        <p:nvPicPr>
          <p:cNvPr id="15" name="Graphic 14" descr="Handshake outline">
            <a:extLst>
              <a:ext uri="{FF2B5EF4-FFF2-40B4-BE49-F238E27FC236}">
                <a16:creationId xmlns:a16="http://schemas.microsoft.com/office/drawing/2014/main" id="{845E98F2-F823-8275-48AA-E6CB30E7A9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1299" y="-6357150"/>
            <a:ext cx="903451" cy="903451"/>
          </a:xfrm>
          <a:prstGeom prst="rect">
            <a:avLst/>
          </a:prstGeom>
        </p:spPr>
      </p:pic>
      <p:pic>
        <p:nvPicPr>
          <p:cNvPr id="16" name="Graphic 15" descr="Postit Notes outline">
            <a:extLst>
              <a:ext uri="{FF2B5EF4-FFF2-40B4-BE49-F238E27FC236}">
                <a16:creationId xmlns:a16="http://schemas.microsoft.com/office/drawing/2014/main" id="{5E075635-DC3F-2A81-DC92-7E45BD80E6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21108" y="-4785972"/>
            <a:ext cx="766858" cy="766858"/>
          </a:xfrm>
          <a:prstGeom prst="rect">
            <a:avLst/>
          </a:prstGeom>
        </p:spPr>
      </p:pic>
      <p:pic>
        <p:nvPicPr>
          <p:cNvPr id="17" name="Graphic 16" descr="Target Audience outline">
            <a:extLst>
              <a:ext uri="{FF2B5EF4-FFF2-40B4-BE49-F238E27FC236}">
                <a16:creationId xmlns:a16="http://schemas.microsoft.com/office/drawing/2014/main" id="{0071ECAD-9522-CC48-07C4-CDA85D9EE1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63118" y="-6304577"/>
            <a:ext cx="850878" cy="850878"/>
          </a:xfrm>
          <a:prstGeom prst="rect">
            <a:avLst/>
          </a:prstGeom>
        </p:spPr>
      </p:pic>
      <p:sp>
        <p:nvSpPr>
          <p:cNvPr id="18" name="Hộp Văn bản 46">
            <a:extLst>
              <a:ext uri="{FF2B5EF4-FFF2-40B4-BE49-F238E27FC236}">
                <a16:creationId xmlns:a16="http://schemas.microsoft.com/office/drawing/2014/main" id="{83EF9DB3-DD02-2905-DC09-3585EDBEB062}"/>
              </a:ext>
            </a:extLst>
          </p:cNvPr>
          <p:cNvSpPr txBox="1"/>
          <p:nvPr/>
        </p:nvSpPr>
        <p:spPr bwMode="auto">
          <a:xfrm>
            <a:off x="-11544000" y="-6469362"/>
            <a:ext cx="4529562" cy="1323439"/>
          </a:xfrm>
          <a:prstGeom prst="rect">
            <a:avLst/>
          </a:prstGeom>
          <a:noFill/>
        </p:spPr>
        <p:txBody>
          <a:bodyPr wrap="square">
            <a:spAutoFit/>
          </a:bodyPr>
          <a:lstStyle/>
          <a:p>
            <a:pPr lvl="0"/>
            <a:r>
              <a:rPr lang="en-US" sz="4000" b="1">
                <a:solidFill>
                  <a:srgbClr val="002060"/>
                </a:solidFill>
                <a:latin typeface="Times New Roman" panose="02020603050405020304" pitchFamily="18" charset="0"/>
                <a:cs typeface="Times New Roman" panose="02020603050405020304" pitchFamily="18" charset="0"/>
              </a:rPr>
              <a:t>I. </a:t>
            </a:r>
            <a:r>
              <a:rPr lang="vi-VN" sz="4000" b="1">
                <a:solidFill>
                  <a:srgbClr val="002060"/>
                </a:solidFill>
                <a:latin typeface="Times New Roman" panose="02020603050405020304" pitchFamily="18" charset="0"/>
                <a:cs typeface="Times New Roman" panose="02020603050405020304" pitchFamily="18" charset="0"/>
              </a:rPr>
              <a:t>Định luật bảo toàn khối lượng</a:t>
            </a:r>
            <a:endParaRPr lang="vi-VN" sz="4000" b="1" dirty="0">
              <a:solidFill>
                <a:srgbClr val="002060"/>
              </a:solidFill>
              <a:latin typeface="Times New Roman" panose="02020603050405020304" pitchFamily="18" charset="0"/>
              <a:cs typeface="Times New Roman" panose="02020603050405020304" pitchFamily="18" charset="0"/>
            </a:endParaRPr>
          </a:p>
        </p:txBody>
      </p:sp>
      <p:sp>
        <p:nvSpPr>
          <p:cNvPr id="19" name="Hộp Văn bản 48">
            <a:extLst>
              <a:ext uri="{FF2B5EF4-FFF2-40B4-BE49-F238E27FC236}">
                <a16:creationId xmlns:a16="http://schemas.microsoft.com/office/drawing/2014/main" id="{A480EE70-9730-19BE-9B70-B927464A33A9}"/>
              </a:ext>
            </a:extLst>
          </p:cNvPr>
          <p:cNvSpPr txBox="1"/>
          <p:nvPr/>
        </p:nvSpPr>
        <p:spPr bwMode="auto">
          <a:xfrm>
            <a:off x="-11264415" y="-4992288"/>
            <a:ext cx="4658699" cy="646331"/>
          </a:xfrm>
          <a:prstGeom prst="rect">
            <a:avLst/>
          </a:prstGeom>
          <a:noFill/>
        </p:spPr>
        <p:txBody>
          <a:bodyPr wrap="square">
            <a:spAutoFit/>
          </a:bodyPr>
          <a:lstStyle/>
          <a:p>
            <a:pPr lvl="0"/>
            <a:r>
              <a:rPr lang="en-US" sz="3600" b="1" i="1">
                <a:solidFill>
                  <a:srgbClr val="546881"/>
                </a:solidFill>
                <a:latin typeface="Times New Roman" panose="02020603050405020304" pitchFamily="18" charset="0"/>
                <a:cs typeface="Times New Roman" panose="02020603050405020304" pitchFamily="18" charset="0"/>
              </a:rPr>
              <a:t>1. </a:t>
            </a:r>
            <a:r>
              <a:rPr lang="vi-VN" sz="3600" b="1" i="1">
                <a:solidFill>
                  <a:srgbClr val="546881"/>
                </a:solidFill>
                <a:latin typeface="Times New Roman" panose="02020603050405020304" pitchFamily="18" charset="0"/>
                <a:cs typeface="Times New Roman" panose="02020603050405020304" pitchFamily="18" charset="0"/>
              </a:rPr>
              <a:t>Nội dung ĐLBTKL</a:t>
            </a:r>
          </a:p>
        </p:txBody>
      </p:sp>
      <p:sp>
        <p:nvSpPr>
          <p:cNvPr id="20" name="TextBox 19">
            <a:extLst>
              <a:ext uri="{FF2B5EF4-FFF2-40B4-BE49-F238E27FC236}">
                <a16:creationId xmlns:a16="http://schemas.microsoft.com/office/drawing/2014/main" id="{A1693E45-92B7-F180-09EB-83082F8613A0}"/>
              </a:ext>
            </a:extLst>
          </p:cNvPr>
          <p:cNvSpPr txBox="1"/>
          <p:nvPr/>
        </p:nvSpPr>
        <p:spPr>
          <a:xfrm>
            <a:off x="-11264415" y="-4345957"/>
            <a:ext cx="6200192" cy="584775"/>
          </a:xfrm>
          <a:prstGeom prst="rect">
            <a:avLst/>
          </a:prstGeom>
          <a:noFill/>
        </p:spPr>
        <p:txBody>
          <a:bodyPr wrap="square">
            <a:spAutoFit/>
          </a:bodyPr>
          <a:lstStyle/>
          <a:p>
            <a:pPr lvl="0"/>
            <a:r>
              <a:rPr lang="vi-VN" sz="3200" b="1" i="1">
                <a:solidFill>
                  <a:srgbClr val="546881"/>
                </a:solidFill>
                <a:latin typeface="Times New Roman" panose="02020603050405020304" pitchFamily="18" charset="0"/>
                <a:cs typeface="Times New Roman" panose="02020603050405020304" pitchFamily="18" charset="0"/>
              </a:rPr>
              <a:t>2. Áp dụng ĐLBTKL</a:t>
            </a:r>
            <a:endParaRPr lang="vi-VN" sz="3200" b="1" i="1" dirty="0">
              <a:solidFill>
                <a:srgbClr val="5468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649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Background Gray Rectangle">
            <a:extLst>
              <a:ext uri="{FF2B5EF4-FFF2-40B4-BE49-F238E27FC236}">
                <a16:creationId xmlns:a16="http://schemas.microsoft.com/office/drawing/2014/main" id="{B103F26A-B02C-4135-96B0-37912A33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419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2823A3A0-1AEE-4C9F-9577-A624AA5BD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3" name="Rectangle 32">
            <a:extLst>
              <a:ext uri="{FF2B5EF4-FFF2-40B4-BE49-F238E27FC236}">
                <a16:creationId xmlns:a16="http://schemas.microsoft.com/office/drawing/2014/main" id="{73E0691A-3834-41DB-B58A-F0D41ACA4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29BD279-68D6-4374-A25D-0443582490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223393-D916-47A5-833D-85E9ECDA83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2052" name="Picture 4" descr="Mục này có hình ảnh của: Illustration Portfolio — Alicia's Infinity">
            <a:extLst>
              <a:ext uri="{FF2B5EF4-FFF2-40B4-BE49-F238E27FC236}">
                <a16:creationId xmlns:a16="http://schemas.microsoft.com/office/drawing/2014/main" id="{01C48197-F53C-19C6-831A-912C80130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707" y="4524164"/>
            <a:ext cx="2247900" cy="28098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957F65A-CA3A-2C26-1CF6-8AF2C9CBDADE}"/>
              </a:ext>
            </a:extLst>
          </p:cNvPr>
          <p:cNvSpPr txBox="1"/>
          <p:nvPr/>
        </p:nvSpPr>
        <p:spPr>
          <a:xfrm>
            <a:off x="1476800" y="81727"/>
            <a:ext cx="10080000" cy="4178323"/>
          </a:xfrm>
          <a:prstGeom prst="rect">
            <a:avLst/>
          </a:prstGeom>
        </p:spPr>
        <p:txBody>
          <a:bodyPr vert="horz" lIns="91440" tIns="45720" rIns="91440" bIns="45720" rtlCol="0" anchor="ctr">
            <a:normAutofit/>
          </a:bodyPr>
          <a:lstStyle/>
          <a:p>
            <a:pPr marL="177800" marR="0" indent="-228600" algn="just">
              <a:spcBef>
                <a:spcPts val="0"/>
              </a:spcBef>
              <a:spcAft>
                <a:spcPts val="700"/>
              </a:spcAft>
              <a:buClr>
                <a:schemeClr val="accent2"/>
              </a:buClr>
              <a:buFont typeface="Wingdings 2" panose="05020102010507070707" pitchFamily="18" charset="2"/>
              <a:buChar char=""/>
            </a:pPr>
            <a:r>
              <a:rPr lang="en-US" sz="3200" i="1">
                <a:solidFill>
                  <a:schemeClr val="accent5">
                    <a:lumMod val="75000"/>
                  </a:schemeClr>
                </a:solidFill>
                <a:effectLst/>
                <a:latin typeface="Times New Roman" panose="02020603050405020304" pitchFamily="18" charset="0"/>
                <a:cs typeface="Times New Roman" panose="02020603050405020304" pitchFamily="18" charset="0"/>
              </a:rPr>
              <a:t>Trong phản ứng hoá học, </a:t>
            </a:r>
            <a:r>
              <a:rPr lang="vi-VN" sz="3200" i="1">
                <a:solidFill>
                  <a:schemeClr val="accent5">
                    <a:lumMod val="75000"/>
                  </a:schemeClr>
                </a:solidFill>
                <a:effectLst/>
                <a:latin typeface="Times New Roman" panose="02020603050405020304" pitchFamily="18" charset="0"/>
                <a:cs typeface="Times New Roman" panose="02020603050405020304" pitchFamily="18" charset="0"/>
              </a:rPr>
              <a:t>tổ</a:t>
            </a:r>
            <a:r>
              <a:rPr lang="en-US" sz="3200" i="1">
                <a:solidFill>
                  <a:schemeClr val="accent5">
                    <a:lumMod val="75000"/>
                  </a:schemeClr>
                </a:solidFill>
                <a:effectLst/>
                <a:latin typeface="Times New Roman" panose="02020603050405020304" pitchFamily="18" charset="0"/>
                <a:cs typeface="Times New Roman" panose="02020603050405020304" pitchFamily="18" charset="0"/>
              </a:rPr>
              <a:t>ng số nguyên tử của mỗi nguyên tố trong các chất tham gia phản ứng luôn bằng tổng số nguyên tử của nguyên tố đó trong các chất sản phẩm. Sau khi cân bằng, tổng số nguyên tử của mỗi nguyên tố ở hai vế của sơ đồ phản ứng bằng nhau, ta được PTHH.</a:t>
            </a:r>
          </a:p>
          <a:p>
            <a:pPr marL="177800" marR="0" indent="-228600" algn="just">
              <a:spcBef>
                <a:spcPts val="0"/>
              </a:spcBef>
              <a:spcAft>
                <a:spcPts val="700"/>
              </a:spcAft>
              <a:buClr>
                <a:schemeClr val="accent2"/>
              </a:buClr>
              <a:buFont typeface="Wingdings 2" panose="05020102010507070707" pitchFamily="18" charset="2"/>
              <a:buChar char=""/>
            </a:pPr>
            <a:r>
              <a:rPr lang="en-US" sz="3200" i="1">
                <a:solidFill>
                  <a:schemeClr val="accent5">
                    <a:lumMod val="75000"/>
                  </a:schemeClr>
                </a:solidFill>
                <a:effectLst/>
                <a:latin typeface="Times New Roman" panose="02020603050405020304" pitchFamily="18" charset="0"/>
                <a:cs typeface="Times New Roman" panose="02020603050405020304" pitchFamily="18" charset="0"/>
              </a:rPr>
              <a:t>PTHH:          2H</a:t>
            </a:r>
            <a:r>
              <a:rPr lang="en-US" sz="3200" i="1" baseline="-25000">
                <a:solidFill>
                  <a:schemeClr val="accent5">
                    <a:lumMod val="75000"/>
                  </a:schemeClr>
                </a:solidFill>
                <a:effectLst/>
                <a:latin typeface="Times New Roman" panose="02020603050405020304" pitchFamily="18" charset="0"/>
                <a:cs typeface="Times New Roman" panose="02020603050405020304" pitchFamily="18" charset="0"/>
              </a:rPr>
              <a:t>2</a:t>
            </a:r>
            <a:r>
              <a:rPr lang="en-US" sz="3200" i="1">
                <a:solidFill>
                  <a:schemeClr val="accent5">
                    <a:lumMod val="75000"/>
                  </a:schemeClr>
                </a:solidFill>
                <a:effectLst/>
                <a:latin typeface="Times New Roman" panose="02020603050405020304" pitchFamily="18" charset="0"/>
                <a:cs typeface="Times New Roman" panose="02020603050405020304" pitchFamily="18" charset="0"/>
              </a:rPr>
              <a:t> + O</a:t>
            </a:r>
            <a:r>
              <a:rPr lang="en-US" sz="3200" i="1" baseline="-25000">
                <a:solidFill>
                  <a:schemeClr val="accent5">
                    <a:lumMod val="75000"/>
                  </a:schemeClr>
                </a:solidFill>
                <a:effectLst/>
                <a:latin typeface="Times New Roman" panose="02020603050405020304" pitchFamily="18" charset="0"/>
                <a:cs typeface="Times New Roman" panose="02020603050405020304" pitchFamily="18" charset="0"/>
              </a:rPr>
              <a:t>2</a:t>
            </a:r>
            <a:r>
              <a:rPr lang="en-US" sz="3200" i="1">
                <a:solidFill>
                  <a:schemeClr val="accent5">
                    <a:lumMod val="75000"/>
                  </a:schemeClr>
                </a:solidFill>
                <a:effectLst/>
                <a:latin typeface="Times New Roman" panose="02020603050405020304" pitchFamily="18" charset="0"/>
                <a:cs typeface="Times New Roman" panose="02020603050405020304" pitchFamily="18" charset="0"/>
              </a:rPr>
              <a:t> </a:t>
            </a:r>
            <a:r>
              <a:rPr lang="en-US" sz="3200" i="1">
                <a:solidFill>
                  <a:schemeClr val="accent5">
                    <a:lumMod val="75000"/>
                  </a:schemeClr>
                </a:solidFill>
                <a:effectLst/>
                <a:latin typeface="Times New Roman" panose="02020603050405020304" pitchFamily="18" charset="0"/>
                <a:cs typeface="Times New Roman" panose="02020603050405020304" pitchFamily="18" charset="0"/>
                <a:sym typeface="Symbol" panose="05050102010706020507" pitchFamily="18" charset="2"/>
              </a:rPr>
              <a:t></a:t>
            </a:r>
            <a:r>
              <a:rPr lang="en-US" sz="3200" i="1">
                <a:solidFill>
                  <a:schemeClr val="accent5">
                    <a:lumMod val="75000"/>
                  </a:schemeClr>
                </a:solidFill>
                <a:effectLst/>
                <a:latin typeface="Times New Roman" panose="02020603050405020304" pitchFamily="18" charset="0"/>
                <a:cs typeface="Times New Roman" panose="02020603050405020304" pitchFamily="18" charset="0"/>
              </a:rPr>
              <a:t> 2H</a:t>
            </a:r>
            <a:r>
              <a:rPr lang="en-US" sz="3200" i="1" baseline="-25000">
                <a:solidFill>
                  <a:schemeClr val="accent5">
                    <a:lumMod val="75000"/>
                  </a:schemeClr>
                </a:solidFill>
                <a:effectLst/>
                <a:latin typeface="Times New Roman" panose="02020603050405020304" pitchFamily="18" charset="0"/>
                <a:cs typeface="Times New Roman" panose="02020603050405020304" pitchFamily="18" charset="0"/>
              </a:rPr>
              <a:t>2</a:t>
            </a:r>
            <a:r>
              <a:rPr lang="en-US" sz="3200" i="1">
                <a:solidFill>
                  <a:schemeClr val="accent5">
                    <a:lumMod val="75000"/>
                  </a:schemeClr>
                </a:solidFill>
                <a:effectLst/>
                <a:latin typeface="Times New Roman" panose="02020603050405020304" pitchFamily="18" charset="0"/>
                <a:cs typeface="Times New Roman" panose="02020603050405020304" pitchFamily="18" charset="0"/>
              </a:rPr>
              <a:t>O</a:t>
            </a:r>
          </a:p>
        </p:txBody>
      </p:sp>
      <p:sp>
        <p:nvSpPr>
          <p:cNvPr id="22" name="TextBox 21">
            <a:extLst>
              <a:ext uri="{FF2B5EF4-FFF2-40B4-BE49-F238E27FC236}">
                <a16:creationId xmlns:a16="http://schemas.microsoft.com/office/drawing/2014/main" id="{86A062A9-C288-0D42-2D72-3AD0538EC1AD}"/>
              </a:ext>
            </a:extLst>
          </p:cNvPr>
          <p:cNvSpPr txBox="1"/>
          <p:nvPr/>
        </p:nvSpPr>
        <p:spPr>
          <a:xfrm>
            <a:off x="1385664" y="3915164"/>
            <a:ext cx="10049905" cy="1745863"/>
          </a:xfrm>
          <a:prstGeom prst="rect">
            <a:avLst/>
          </a:prstGeom>
          <a:noFill/>
        </p:spPr>
        <p:txBody>
          <a:bodyPr wrap="square">
            <a:spAutoFit/>
          </a:bodyPr>
          <a:lstStyle/>
          <a:p>
            <a:pPr marL="177800" marR="0" indent="12700" algn="just">
              <a:lnSpc>
                <a:spcPct val="115000"/>
              </a:lnSpc>
              <a:spcBef>
                <a:spcPts val="0"/>
              </a:spcBef>
              <a:spcAft>
                <a:spcPts val="500"/>
              </a:spcAft>
            </a:pPr>
            <a:r>
              <a:rPr lang="vi-VN" sz="3200" b="1" i="1">
                <a:solidFill>
                  <a:schemeClr val="accent6">
                    <a:lumMod val="50000"/>
                  </a:schemeClr>
                </a:solidFill>
                <a:effectLst/>
                <a:latin typeface="Times New Roman" panose="02020603050405020304" pitchFamily="18" charset="0"/>
                <a:ea typeface="Times New Roman" panose="02020603050405020304" pitchFamily="18" charset="0"/>
              </a:rPr>
              <a:t>   Phương </a:t>
            </a:r>
            <a:r>
              <a:rPr lang="vi-VN" sz="3200" b="1" i="1" dirty="0">
                <a:solidFill>
                  <a:schemeClr val="accent6">
                    <a:lumMod val="50000"/>
                  </a:schemeClr>
                </a:solidFill>
                <a:effectLst/>
                <a:latin typeface="Times New Roman" panose="02020603050405020304" pitchFamily="18" charset="0"/>
                <a:ea typeface="Times New Roman" panose="02020603050405020304" pitchFamily="18" charset="0"/>
              </a:rPr>
              <a:t>trình hoá học biểu diễn ngắn gọn phản ứng hoá học với chất tham gia phản ứng ở bên trái mũi tên chì chiếu phản ứng vả chất sản phẩm ở bên phải mũi tên.</a:t>
            </a:r>
            <a:endParaRPr lang="en-US" sz="3200" b="1" i="1"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004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83;p39">
            <a:extLst>
              <a:ext uri="{FF2B5EF4-FFF2-40B4-BE49-F238E27FC236}">
                <a16:creationId xmlns:a16="http://schemas.microsoft.com/office/drawing/2014/main" id="{B8F5C0CA-AF60-5323-CBB1-3A3B9D56FEA1}"/>
              </a:ext>
            </a:extLst>
          </p:cNvPr>
          <p:cNvGrpSpPr/>
          <p:nvPr/>
        </p:nvGrpSpPr>
        <p:grpSpPr>
          <a:xfrm>
            <a:off x="3514683" y="1807562"/>
            <a:ext cx="363939" cy="481288"/>
            <a:chOff x="3275661" y="2407037"/>
            <a:chExt cx="363939" cy="481288"/>
          </a:xfrm>
        </p:grpSpPr>
        <p:sp>
          <p:nvSpPr>
            <p:cNvPr id="5" name="Google Shape;684;p39">
              <a:extLst>
                <a:ext uri="{FF2B5EF4-FFF2-40B4-BE49-F238E27FC236}">
                  <a16:creationId xmlns:a16="http://schemas.microsoft.com/office/drawing/2014/main" id="{960B4FA3-ADEB-861F-1D4D-D35F55EC0125}"/>
                </a:ext>
              </a:extLst>
            </p:cNvPr>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5;p39">
              <a:extLst>
                <a:ext uri="{FF2B5EF4-FFF2-40B4-BE49-F238E27FC236}">
                  <a16:creationId xmlns:a16="http://schemas.microsoft.com/office/drawing/2014/main" id="{25AE7221-549C-052B-6B6A-FC7D56A8E777}"/>
                </a:ext>
              </a:extLst>
            </p:cNvPr>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6;p39">
              <a:extLst>
                <a:ext uri="{FF2B5EF4-FFF2-40B4-BE49-F238E27FC236}">
                  <a16:creationId xmlns:a16="http://schemas.microsoft.com/office/drawing/2014/main" id="{2317D3F2-71FE-BC57-CD62-559A7EA93A61}"/>
                </a:ext>
              </a:extLst>
            </p:cNvPr>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oup 7">
            <a:extLst>
              <a:ext uri="{FF2B5EF4-FFF2-40B4-BE49-F238E27FC236}">
                <a16:creationId xmlns:a16="http://schemas.microsoft.com/office/drawing/2014/main" id="{56F25C07-A7FF-C34B-2001-173968115400}"/>
              </a:ext>
            </a:extLst>
          </p:cNvPr>
          <p:cNvGrpSpPr/>
          <p:nvPr/>
        </p:nvGrpSpPr>
        <p:grpSpPr>
          <a:xfrm>
            <a:off x="399585" y="1748754"/>
            <a:ext cx="1478081" cy="1072034"/>
            <a:chOff x="322481" y="2163371"/>
            <a:chExt cx="1478081" cy="1072034"/>
          </a:xfrm>
        </p:grpSpPr>
        <p:grpSp>
          <p:nvGrpSpPr>
            <p:cNvPr id="9" name="Google Shape;678;p39">
              <a:extLst>
                <a:ext uri="{FF2B5EF4-FFF2-40B4-BE49-F238E27FC236}">
                  <a16:creationId xmlns:a16="http://schemas.microsoft.com/office/drawing/2014/main" id="{F09B8029-84A9-080C-CAE4-4BD293FFFDB1}"/>
                </a:ext>
              </a:extLst>
            </p:cNvPr>
            <p:cNvGrpSpPr/>
            <p:nvPr/>
          </p:nvGrpSpPr>
          <p:grpSpPr>
            <a:xfrm>
              <a:off x="336000" y="2349499"/>
              <a:ext cx="1440000" cy="885906"/>
              <a:chOff x="918375" y="1018100"/>
              <a:chExt cx="3118525" cy="3513707"/>
            </a:xfrm>
          </p:grpSpPr>
          <p:sp>
            <p:nvSpPr>
              <p:cNvPr id="16" name="Google Shape;679;p39">
                <a:extLst>
                  <a:ext uri="{FF2B5EF4-FFF2-40B4-BE49-F238E27FC236}">
                    <a16:creationId xmlns:a16="http://schemas.microsoft.com/office/drawing/2014/main" id="{29E05767-8442-85DC-EE0E-3535DFDB9C23}"/>
                  </a:ext>
                </a:extLst>
              </p:cNvPr>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0;p39">
                <a:extLst>
                  <a:ext uri="{FF2B5EF4-FFF2-40B4-BE49-F238E27FC236}">
                    <a16:creationId xmlns:a16="http://schemas.microsoft.com/office/drawing/2014/main" id="{6945A46A-3E0A-3E47-0D78-6BA15C536B77}"/>
                  </a:ext>
                </a:extLst>
              </p:cNvPr>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1;p39">
                <a:extLst>
                  <a:ext uri="{FF2B5EF4-FFF2-40B4-BE49-F238E27FC236}">
                    <a16:creationId xmlns:a16="http://schemas.microsoft.com/office/drawing/2014/main" id="{D201D19C-D7AE-3E1B-69ED-47384416F195}"/>
                  </a:ext>
                </a:extLst>
              </p:cNvPr>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p39">
                <a:extLst>
                  <a:ext uri="{FF2B5EF4-FFF2-40B4-BE49-F238E27FC236}">
                    <a16:creationId xmlns:a16="http://schemas.microsoft.com/office/drawing/2014/main" id="{3BC55A61-9F98-F301-3E24-D98D7F91799A}"/>
                  </a:ext>
                </a:extLst>
              </p:cNvPr>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687;p39">
              <a:extLst>
                <a:ext uri="{FF2B5EF4-FFF2-40B4-BE49-F238E27FC236}">
                  <a16:creationId xmlns:a16="http://schemas.microsoft.com/office/drawing/2014/main" id="{8F2DD2D9-D344-BF4D-EB46-7C3CE519263B}"/>
                </a:ext>
              </a:extLst>
            </p:cNvPr>
            <p:cNvGrpSpPr/>
            <p:nvPr/>
          </p:nvGrpSpPr>
          <p:grpSpPr>
            <a:xfrm rot="1278911">
              <a:off x="322481" y="2163371"/>
              <a:ext cx="654536" cy="655141"/>
              <a:chOff x="1194475" y="1437425"/>
              <a:chExt cx="654532" cy="655137"/>
            </a:xfrm>
          </p:grpSpPr>
          <p:grpSp>
            <p:nvGrpSpPr>
              <p:cNvPr id="12" name="Google Shape;688;p39">
                <a:extLst>
                  <a:ext uri="{FF2B5EF4-FFF2-40B4-BE49-F238E27FC236}">
                    <a16:creationId xmlns:a16="http://schemas.microsoft.com/office/drawing/2014/main" id="{F0B4DF61-7841-BFC4-3572-E87F66C8EDC2}"/>
                  </a:ext>
                </a:extLst>
              </p:cNvPr>
              <p:cNvGrpSpPr/>
              <p:nvPr/>
            </p:nvGrpSpPr>
            <p:grpSpPr>
              <a:xfrm>
                <a:off x="1323473" y="1482473"/>
                <a:ext cx="525534" cy="610090"/>
                <a:chOff x="1323473" y="1482473"/>
                <a:chExt cx="525534" cy="610090"/>
              </a:xfrm>
            </p:grpSpPr>
            <p:sp>
              <p:nvSpPr>
                <p:cNvPr id="14" name="Google Shape;689;p39">
                  <a:extLst>
                    <a:ext uri="{FF2B5EF4-FFF2-40B4-BE49-F238E27FC236}">
                      <a16:creationId xmlns:a16="http://schemas.microsoft.com/office/drawing/2014/main" id="{AD0EB612-4D6C-5225-5909-2A27408E132C}"/>
                    </a:ext>
                  </a:extLst>
                </p:cNvPr>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0;p39">
                  <a:extLst>
                    <a:ext uri="{FF2B5EF4-FFF2-40B4-BE49-F238E27FC236}">
                      <a16:creationId xmlns:a16="http://schemas.microsoft.com/office/drawing/2014/main" id="{05B39692-0C57-6EA9-0ABD-4482A10AB852}"/>
                    </a:ext>
                  </a:extLst>
                </p:cNvPr>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691;p39">
                <a:extLst>
                  <a:ext uri="{FF2B5EF4-FFF2-40B4-BE49-F238E27FC236}">
                    <a16:creationId xmlns:a16="http://schemas.microsoft.com/office/drawing/2014/main" id="{C7000A50-28FD-5CA3-D4B9-FF73277F849A}"/>
                  </a:ext>
                </a:extLst>
              </p:cNvPr>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54;p37">
              <a:extLst>
                <a:ext uri="{FF2B5EF4-FFF2-40B4-BE49-F238E27FC236}">
                  <a16:creationId xmlns:a16="http://schemas.microsoft.com/office/drawing/2014/main" id="{1ABCD2A8-BC78-0C74-55E0-81571BF620E3}"/>
                </a:ext>
              </a:extLst>
            </p:cNvPr>
            <p:cNvSpPr txBox="1">
              <a:spLocks/>
            </p:cNvSpPr>
            <p:nvPr/>
          </p:nvSpPr>
          <p:spPr>
            <a:xfrm flipH="1">
              <a:off x="720571" y="2445236"/>
              <a:ext cx="1079991"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accent3"/>
                  </a:solidFill>
                  <a:latin typeface="Times New Roman" panose="02020603050405020304" pitchFamily="18" charset="0"/>
                  <a:cs typeface="Times New Roman" panose="02020603050405020304" pitchFamily="18" charset="0"/>
                </a:rPr>
                <a:t>II.</a:t>
              </a:r>
              <a:endParaRPr lang="en-US" sz="4800" b="1" dirty="0">
                <a:solidFill>
                  <a:schemeClr val="accent3"/>
                </a:solidFill>
                <a:latin typeface="Times New Roman" panose="02020603050405020304" pitchFamily="18" charset="0"/>
                <a:cs typeface="Times New Roman" panose="02020603050405020304" pitchFamily="18" charset="0"/>
              </a:endParaRPr>
            </a:p>
          </p:txBody>
        </p:sp>
      </p:grpSp>
      <p:sp>
        <p:nvSpPr>
          <p:cNvPr id="20" name="Google Shape;660;p37">
            <a:extLst>
              <a:ext uri="{FF2B5EF4-FFF2-40B4-BE49-F238E27FC236}">
                <a16:creationId xmlns:a16="http://schemas.microsoft.com/office/drawing/2014/main" id="{A36F3543-796B-E55C-E9E8-61AC462C464D}"/>
              </a:ext>
            </a:extLst>
          </p:cNvPr>
          <p:cNvSpPr txBox="1">
            <a:spLocks/>
          </p:cNvSpPr>
          <p:nvPr/>
        </p:nvSpPr>
        <p:spPr>
          <a:xfrm>
            <a:off x="2119379" y="1924850"/>
            <a:ext cx="8114704" cy="7729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b="1">
                <a:solidFill>
                  <a:schemeClr val="tx2">
                    <a:lumMod val="75000"/>
                  </a:schemeClr>
                </a:solidFill>
                <a:latin typeface="Times New Roman" panose="02020603050405020304" pitchFamily="18" charset="0"/>
                <a:cs typeface="Times New Roman" panose="02020603050405020304" pitchFamily="18" charset="0"/>
              </a:rPr>
              <a:t>Phương trình hóa học:</a:t>
            </a:r>
            <a:endParaRPr lang="vi-VN"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Google Shape;639;p35">
            <a:extLst>
              <a:ext uri="{FF2B5EF4-FFF2-40B4-BE49-F238E27FC236}">
                <a16:creationId xmlns:a16="http://schemas.microsoft.com/office/drawing/2014/main" id="{F9308B56-647D-6583-7818-F518BC0A676C}"/>
              </a:ext>
            </a:extLst>
          </p:cNvPr>
          <p:cNvSpPr txBox="1">
            <a:spLocks/>
          </p:cNvSpPr>
          <p:nvPr/>
        </p:nvSpPr>
        <p:spPr>
          <a:xfrm>
            <a:off x="1138626" y="-401449"/>
            <a:ext cx="10661860" cy="2355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nSpc>
                <a:spcPct val="100000"/>
              </a:lnSpc>
              <a:spcBef>
                <a:spcPts val="0"/>
              </a:spcBef>
            </a:pPr>
            <a:r>
              <a:rPr lang="vi-VN" sz="3600" b="1" i="1">
                <a:solidFill>
                  <a:srgbClr val="A31336"/>
                </a:solidFill>
                <a:latin typeface="Times New Roman" panose="02020603050405020304" pitchFamily="18" charset="0"/>
                <a:cs typeface="Times New Roman" panose="02020603050405020304" pitchFamily="18" charset="0"/>
              </a:rPr>
              <a:t>Tiết: …..       </a:t>
            </a:r>
            <a:r>
              <a:rPr lang="vi-VN" sz="4400">
                <a:solidFill>
                  <a:srgbClr val="A31336"/>
                </a:solidFill>
                <a:latin typeface="Times New Roman" panose="02020603050405020304" pitchFamily="18" charset="0"/>
                <a:cs typeface="Times New Roman" panose="02020603050405020304" pitchFamily="18" charset="0"/>
              </a:rPr>
              <a:t>ĐỊNH LUẬT BẢO TOÀN KHỐI LƯỢNG VÀ PHƯƠNG TRÌNH HÓA HỌC</a:t>
            </a:r>
            <a:endParaRPr lang="vi-VN" sz="4400" dirty="0">
              <a:solidFill>
                <a:srgbClr val="A31336"/>
              </a:solidFill>
              <a:latin typeface="Times New Roman" panose="02020603050405020304" pitchFamily="18" charset="0"/>
              <a:cs typeface="Times New Roman" panose="02020603050405020304" pitchFamily="18" charset="0"/>
            </a:endParaRPr>
          </a:p>
        </p:txBody>
      </p:sp>
      <p:sp>
        <p:nvSpPr>
          <p:cNvPr id="22" name="Google Shape;658;p37">
            <a:extLst>
              <a:ext uri="{FF2B5EF4-FFF2-40B4-BE49-F238E27FC236}">
                <a16:creationId xmlns:a16="http://schemas.microsoft.com/office/drawing/2014/main" id="{47811876-620F-AD85-787C-6F542B202BE2}"/>
              </a:ext>
            </a:extLst>
          </p:cNvPr>
          <p:cNvSpPr txBox="1">
            <a:spLocks/>
          </p:cNvSpPr>
          <p:nvPr/>
        </p:nvSpPr>
        <p:spPr>
          <a:xfrm flipH="1">
            <a:off x="2323532" y="2608419"/>
            <a:ext cx="7996010"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a:solidFill>
                  <a:schemeClr val="tx2">
                    <a:lumMod val="75000"/>
                  </a:schemeClr>
                </a:solidFill>
                <a:latin typeface="Times New Roman" panose="02020603050405020304" pitchFamily="18" charset="0"/>
                <a:cs typeface="Times New Roman" panose="02020603050405020304" pitchFamily="18" charset="0"/>
              </a:rPr>
              <a:t>1/ Lập phương trình hóa học:</a:t>
            </a:r>
            <a:endParaRPr lang="vi-VN" sz="32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23" name="Google Shape;2385;p72">
            <a:extLst>
              <a:ext uri="{FF2B5EF4-FFF2-40B4-BE49-F238E27FC236}">
                <a16:creationId xmlns:a16="http://schemas.microsoft.com/office/drawing/2014/main" id="{58CEF51E-AF3A-3097-4B9A-00409F43DFE6}"/>
              </a:ext>
            </a:extLst>
          </p:cNvPr>
          <p:cNvGrpSpPr/>
          <p:nvPr/>
        </p:nvGrpSpPr>
        <p:grpSpPr>
          <a:xfrm rot="2135871">
            <a:off x="2982212" y="6046473"/>
            <a:ext cx="522084" cy="583036"/>
            <a:chOff x="5495750" y="1391525"/>
            <a:chExt cx="542100" cy="605425"/>
          </a:xfrm>
        </p:grpSpPr>
        <p:sp>
          <p:nvSpPr>
            <p:cNvPr id="24" name="Google Shape;2386;p72">
              <a:extLst>
                <a:ext uri="{FF2B5EF4-FFF2-40B4-BE49-F238E27FC236}">
                  <a16:creationId xmlns:a16="http://schemas.microsoft.com/office/drawing/2014/main" id="{E200C76B-E799-CBF3-7DCD-C7D40158D2F4}"/>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87;p72">
              <a:extLst>
                <a:ext uri="{FF2B5EF4-FFF2-40B4-BE49-F238E27FC236}">
                  <a16:creationId xmlns:a16="http://schemas.microsoft.com/office/drawing/2014/main" id="{087ECD7C-E629-257B-50C0-8BFDFDC6C45B}"/>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88;p72">
              <a:extLst>
                <a:ext uri="{FF2B5EF4-FFF2-40B4-BE49-F238E27FC236}">
                  <a16:creationId xmlns:a16="http://schemas.microsoft.com/office/drawing/2014/main" id="{88ADC1EE-8908-40F8-75EC-1BA5003DF16F}"/>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a:extLst>
              <a:ext uri="{FF2B5EF4-FFF2-40B4-BE49-F238E27FC236}">
                <a16:creationId xmlns:a16="http://schemas.microsoft.com/office/drawing/2014/main" id="{2388436F-3B6D-3D4A-291B-D3E26BB7EDF3}"/>
              </a:ext>
            </a:extLst>
          </p:cNvPr>
          <p:cNvSpPr txBox="1"/>
          <p:nvPr/>
        </p:nvSpPr>
        <p:spPr>
          <a:xfrm>
            <a:off x="10056000" y="1395734"/>
            <a:ext cx="1440000" cy="369332"/>
          </a:xfrm>
          <a:prstGeom prst="rect">
            <a:avLst/>
          </a:prstGeom>
          <a:noFill/>
        </p:spPr>
        <p:txBody>
          <a:bodyPr wrap="square" rtlCol="0">
            <a:spAutoFit/>
          </a:bodyPr>
          <a:lstStyle/>
          <a:p>
            <a:r>
              <a:rPr lang="vi-VN" i="1"/>
              <a:t>(Tiếp theo)</a:t>
            </a:r>
          </a:p>
        </p:txBody>
      </p:sp>
      <p:sp>
        <p:nvSpPr>
          <p:cNvPr id="2" name="TextBox 1">
            <a:extLst>
              <a:ext uri="{FF2B5EF4-FFF2-40B4-BE49-F238E27FC236}">
                <a16:creationId xmlns:a16="http://schemas.microsoft.com/office/drawing/2014/main" id="{E60542F9-5DF5-19C8-A7D2-1694C1F6805A}"/>
              </a:ext>
            </a:extLst>
          </p:cNvPr>
          <p:cNvSpPr txBox="1"/>
          <p:nvPr/>
        </p:nvSpPr>
        <p:spPr>
          <a:xfrm>
            <a:off x="1283054" y="3354457"/>
            <a:ext cx="10049905" cy="1745863"/>
          </a:xfrm>
          <a:prstGeom prst="rect">
            <a:avLst/>
          </a:prstGeom>
          <a:noFill/>
        </p:spPr>
        <p:txBody>
          <a:bodyPr wrap="square">
            <a:spAutoFit/>
          </a:bodyPr>
          <a:lstStyle/>
          <a:p>
            <a:pPr marL="177800" marR="0" indent="12700" algn="just">
              <a:lnSpc>
                <a:spcPct val="115000"/>
              </a:lnSpc>
              <a:spcBef>
                <a:spcPts val="0"/>
              </a:spcBef>
              <a:spcAft>
                <a:spcPts val="500"/>
              </a:spcAft>
            </a:pPr>
            <a:r>
              <a:rPr lang="vi-VN" sz="3200" b="1" i="1">
                <a:solidFill>
                  <a:schemeClr val="accent6">
                    <a:lumMod val="50000"/>
                  </a:schemeClr>
                </a:solidFill>
                <a:effectLst/>
                <a:latin typeface="Times New Roman" panose="02020603050405020304" pitchFamily="18" charset="0"/>
                <a:ea typeface="Times New Roman" panose="02020603050405020304" pitchFamily="18" charset="0"/>
              </a:rPr>
              <a:t>   - PTHH biểu </a:t>
            </a:r>
            <a:r>
              <a:rPr lang="vi-VN" sz="3200" b="1" i="1" dirty="0">
                <a:solidFill>
                  <a:schemeClr val="accent6">
                    <a:lumMod val="50000"/>
                  </a:schemeClr>
                </a:solidFill>
                <a:effectLst/>
                <a:latin typeface="Times New Roman" panose="02020603050405020304" pitchFamily="18" charset="0"/>
                <a:ea typeface="Times New Roman" panose="02020603050405020304" pitchFamily="18" charset="0"/>
              </a:rPr>
              <a:t>diễn ngắn gọn phản ứng hoá học với chất tham gia phản ứng ở bên trái mũi tên chì chiếu phản </a:t>
            </a:r>
            <a:r>
              <a:rPr lang="vi-VN" sz="3200" b="1" i="1">
                <a:solidFill>
                  <a:schemeClr val="accent6">
                    <a:lumMod val="50000"/>
                  </a:schemeClr>
                </a:solidFill>
                <a:effectLst/>
                <a:latin typeface="Times New Roman" panose="02020603050405020304" pitchFamily="18" charset="0"/>
                <a:ea typeface="Times New Roman" panose="02020603050405020304" pitchFamily="18" charset="0"/>
              </a:rPr>
              <a:t>ứng và </a:t>
            </a:r>
            <a:r>
              <a:rPr lang="vi-VN" sz="3200" b="1" i="1" dirty="0">
                <a:solidFill>
                  <a:schemeClr val="accent6">
                    <a:lumMod val="50000"/>
                  </a:schemeClr>
                </a:solidFill>
                <a:effectLst/>
                <a:latin typeface="Times New Roman" panose="02020603050405020304" pitchFamily="18" charset="0"/>
                <a:ea typeface="Times New Roman" panose="02020603050405020304" pitchFamily="18" charset="0"/>
              </a:rPr>
              <a:t>chất sản phẩm ở bên phải mũi tên.</a:t>
            </a:r>
            <a:endParaRPr lang="en-US" sz="3200" b="1" i="1"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6180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4CA000-92A4-C7A1-AE4C-09439B5B2600}"/>
              </a:ext>
            </a:extLst>
          </p:cNvPr>
          <p:cNvSpPr txBox="1"/>
          <p:nvPr/>
        </p:nvSpPr>
        <p:spPr>
          <a:xfrm>
            <a:off x="696000" y="1989000"/>
            <a:ext cx="4805631" cy="1200329"/>
          </a:xfrm>
          <a:prstGeom prst="rect">
            <a:avLst/>
          </a:prstGeom>
          <a:noFill/>
        </p:spPr>
        <p:txBody>
          <a:bodyPr wrap="square">
            <a:spAutoFit/>
          </a:bodyPr>
          <a:lstStyle/>
          <a:p>
            <a:pPr algn="ctr"/>
            <a:r>
              <a:rPr lang="en" sz="3600" b="1" i="1" dirty="0">
                <a:solidFill>
                  <a:schemeClr val="accent5">
                    <a:lumMod val="75000"/>
                  </a:schemeClr>
                </a:solidFill>
                <a:latin typeface="Times New Roman" panose="02020603050405020304" pitchFamily="18" charset="0"/>
                <a:cs typeface="Times New Roman" panose="02020603050405020304" pitchFamily="18" charset="0"/>
              </a:rPr>
              <a:t>HOẠT ĐỘNG </a:t>
            </a:r>
            <a:r>
              <a:rPr lang="en" sz="3600" b="1" i="1">
                <a:solidFill>
                  <a:schemeClr val="accent5">
                    <a:lumMod val="75000"/>
                  </a:schemeClr>
                </a:solidFill>
                <a:latin typeface="Times New Roman" panose="02020603050405020304" pitchFamily="18" charset="0"/>
                <a:cs typeface="Times New Roman" panose="02020603050405020304" pitchFamily="18" charset="0"/>
              </a:rPr>
              <a:t>NHÓM (3 </a:t>
            </a:r>
            <a:r>
              <a:rPr lang="en" sz="3600" b="1" i="1" dirty="0">
                <a:solidFill>
                  <a:schemeClr val="accent5">
                    <a:lumMod val="75000"/>
                  </a:schemeClr>
                </a:solidFill>
                <a:latin typeface="Times New Roman" panose="02020603050405020304" pitchFamily="18" charset="0"/>
                <a:cs typeface="Times New Roman" panose="02020603050405020304" pitchFamily="18" charset="0"/>
              </a:rPr>
              <a:t>phút)</a:t>
            </a:r>
            <a:endParaRPr lang="en-US" sz="3600" i="1" dirty="0">
              <a:solidFill>
                <a:schemeClr val="accent5">
                  <a:lumMod val="75000"/>
                </a:schemeClr>
              </a:solidFill>
            </a:endParaRPr>
          </a:p>
        </p:txBody>
      </p:sp>
      <p:sp>
        <p:nvSpPr>
          <p:cNvPr id="6" name="文本框 16">
            <a:extLst>
              <a:ext uri="{FF2B5EF4-FFF2-40B4-BE49-F238E27FC236}">
                <a16:creationId xmlns:a16="http://schemas.microsoft.com/office/drawing/2014/main" id="{F1D311C1-8D2F-14BA-554F-A1E3083F5208}"/>
              </a:ext>
            </a:extLst>
          </p:cNvPr>
          <p:cNvSpPr txBox="1">
            <a:spLocks noChangeArrowheads="1"/>
          </p:cNvSpPr>
          <p:nvPr/>
        </p:nvSpPr>
        <p:spPr bwMode="auto">
          <a:xfrm>
            <a:off x="610977" y="3133534"/>
            <a:ext cx="342376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Thảo</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luận</a:t>
            </a:r>
            <a:endPar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7" name="文本框 16">
            <a:extLst>
              <a:ext uri="{FF2B5EF4-FFF2-40B4-BE49-F238E27FC236}">
                <a16:creationId xmlns:a16="http://schemas.microsoft.com/office/drawing/2014/main" id="{4C367AC6-B2AC-50DA-2581-5984FFBE2E67}"/>
              </a:ext>
            </a:extLst>
          </p:cNvPr>
          <p:cNvSpPr txBox="1">
            <a:spLocks noChangeArrowheads="1"/>
          </p:cNvSpPr>
          <p:nvPr/>
        </p:nvSpPr>
        <p:spPr bwMode="auto">
          <a:xfrm>
            <a:off x="619162" y="3806744"/>
            <a:ext cx="606244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Hoàn</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thành</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phiếu</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học</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tập</a:t>
            </a:r>
            <a:endPar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8" name="文本框 16">
            <a:extLst>
              <a:ext uri="{FF2B5EF4-FFF2-40B4-BE49-F238E27FC236}">
                <a16:creationId xmlns:a16="http://schemas.microsoft.com/office/drawing/2014/main" id="{6588BB8A-9C01-CDBE-CB70-1B4A143DAAF3}"/>
              </a:ext>
            </a:extLst>
          </p:cNvPr>
          <p:cNvSpPr txBox="1">
            <a:spLocks noChangeArrowheads="1"/>
          </p:cNvSpPr>
          <p:nvPr/>
        </p:nvSpPr>
        <p:spPr bwMode="auto">
          <a:xfrm>
            <a:off x="619162" y="4469263"/>
            <a:ext cx="541865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Trình</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bày</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ngẫu</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nhiên</a:t>
            </a:r>
            <a:endPar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endParaRPr>
          </a:p>
        </p:txBody>
      </p:sp>
      <p:graphicFrame>
        <p:nvGraphicFramePr>
          <p:cNvPr id="2" name="Table 4">
            <a:extLst>
              <a:ext uri="{FF2B5EF4-FFF2-40B4-BE49-F238E27FC236}">
                <a16:creationId xmlns:a16="http://schemas.microsoft.com/office/drawing/2014/main" id="{D4FC1F89-3528-9E8F-5295-E0689A734101}"/>
              </a:ext>
            </a:extLst>
          </p:cNvPr>
          <p:cNvGraphicFramePr>
            <a:graphicFrameLocks noGrp="1"/>
          </p:cNvGraphicFramePr>
          <p:nvPr>
            <p:extLst>
              <p:ext uri="{D42A27DB-BD31-4B8C-83A1-F6EECF244321}">
                <p14:modId xmlns:p14="http://schemas.microsoft.com/office/powerpoint/2010/main" val="764585626"/>
              </p:ext>
            </p:extLst>
          </p:nvPr>
        </p:nvGraphicFramePr>
        <p:xfrm>
          <a:off x="5973440" y="673303"/>
          <a:ext cx="6120000" cy="5511393"/>
        </p:xfrm>
        <a:graphic>
          <a:graphicData uri="http://schemas.openxmlformats.org/drawingml/2006/table">
            <a:tbl>
              <a:tblPr firstRow="1" bandRow="1"/>
              <a:tblGrid>
                <a:gridCol w="6120000">
                  <a:extLst>
                    <a:ext uri="{9D8B030D-6E8A-4147-A177-3AD203B41FA5}">
                      <a16:colId xmlns:a16="http://schemas.microsoft.com/office/drawing/2014/main" val="1496433798"/>
                    </a:ext>
                  </a:extLst>
                </a:gridCol>
              </a:tblGrid>
              <a:tr h="693995">
                <a:tc>
                  <a:txBody>
                    <a:bodyPr/>
                    <a:lstStyle/>
                    <a:p>
                      <a:pPr algn="ctr"/>
                      <a:r>
                        <a:rPr lang="en-US" sz="4000" b="1" dirty="0">
                          <a:solidFill>
                            <a:srgbClr val="00B050"/>
                          </a:solidFill>
                          <a:latin typeface="Times New Roman" panose="02020603050405020304" pitchFamily="18" charset="0"/>
                          <a:cs typeface="Times New Roman" panose="02020603050405020304" pitchFamily="18" charset="0"/>
                        </a:rPr>
                        <a:t>PHIẾU HỌC TẬP</a:t>
                      </a:r>
                    </a:p>
                  </a:txBody>
                  <a:tcPr>
                    <a:solidFill>
                      <a:schemeClr val="bg2"/>
                    </a:solidFill>
                  </a:tcPr>
                </a:tc>
                <a:extLst>
                  <a:ext uri="{0D108BD9-81ED-4DB2-BD59-A6C34878D82A}">
                    <a16:rowId xmlns:a16="http://schemas.microsoft.com/office/drawing/2014/main" val="2674376115"/>
                  </a:ext>
                </a:extLst>
              </a:tr>
              <a:tr h="3107889">
                <a:tc>
                  <a:txBody>
                    <a:bodyPr/>
                    <a:lstStyle/>
                    <a:p>
                      <a:pPr algn="just"/>
                      <a:r>
                        <a:rPr lang="en-US" sz="4000" dirty="0">
                          <a:solidFill>
                            <a:schemeClr val="tx1"/>
                          </a:solidFill>
                          <a:latin typeface="Times New Roman" panose="02020603050405020304" pitchFamily="18" charset="0"/>
                          <a:cs typeface="Times New Roman" panose="02020603050405020304" pitchFamily="18" charset="0"/>
                        </a:rPr>
                        <a:t>1</a:t>
                      </a:r>
                      <a:r>
                        <a:rPr lang="en-US" sz="4000">
                          <a:solidFill>
                            <a:schemeClr val="tx1"/>
                          </a:solidFill>
                          <a:latin typeface="Times New Roman" panose="02020603050405020304" pitchFamily="18" charset="0"/>
                          <a:cs typeface="Times New Roman" panose="02020603050405020304" pitchFamily="18" charset="0"/>
                        </a:rPr>
                        <a:t>. </a:t>
                      </a:r>
                      <a:r>
                        <a:rPr lang="vi-VN" sz="4000">
                          <a:solidFill>
                            <a:schemeClr val="tx1"/>
                          </a:solidFill>
                          <a:latin typeface="Times New Roman" panose="02020603050405020304" pitchFamily="18" charset="0"/>
                          <a:cs typeface="Times New Roman" panose="02020603050405020304" pitchFamily="18" charset="0"/>
                        </a:rPr>
                        <a:t>Lập phương trình hoá học của phản ứng giữa aluminium (Al) và khí oxygen, tạo thành aluminium oxide (Al</a:t>
                      </a:r>
                      <a:r>
                        <a:rPr lang="vi-VN" sz="4000" baseline="-25000">
                          <a:solidFill>
                            <a:schemeClr val="tx1"/>
                          </a:solidFill>
                          <a:latin typeface="Times New Roman" panose="02020603050405020304" pitchFamily="18" charset="0"/>
                          <a:cs typeface="Times New Roman" panose="02020603050405020304" pitchFamily="18" charset="0"/>
                        </a:rPr>
                        <a:t>2</a:t>
                      </a:r>
                      <a:r>
                        <a:rPr lang="vi-VN" sz="4000">
                          <a:solidFill>
                            <a:schemeClr val="tx1"/>
                          </a:solidFill>
                          <a:latin typeface="Times New Roman" panose="02020603050405020304" pitchFamily="18" charset="0"/>
                          <a:cs typeface="Times New Roman" panose="02020603050405020304" pitchFamily="18" charset="0"/>
                        </a:rPr>
                        <a:t>O</a:t>
                      </a:r>
                      <a:r>
                        <a:rPr lang="vi-VN" sz="4000" baseline="-25000">
                          <a:solidFill>
                            <a:schemeClr val="tx1"/>
                          </a:solidFill>
                          <a:latin typeface="Times New Roman" panose="02020603050405020304" pitchFamily="18" charset="0"/>
                          <a:cs typeface="Times New Roman" panose="02020603050405020304" pitchFamily="18" charset="0"/>
                        </a:rPr>
                        <a:t>3</a:t>
                      </a:r>
                      <a:r>
                        <a:rPr lang="vi-VN" sz="4000">
                          <a:solidFill>
                            <a:schemeClr val="tx1"/>
                          </a:solidFill>
                          <a:latin typeface="Times New Roman" panose="02020603050405020304" pitchFamily="18" charset="0"/>
                          <a:cs typeface="Times New Roman" panose="02020603050405020304" pitchFamily="18" charset="0"/>
                        </a:rPr>
                        <a:t>)</a:t>
                      </a:r>
                      <a:endParaRPr lang="vi-VN" sz="4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375772314"/>
                  </a:ext>
                </a:extLst>
              </a:tr>
              <a:tr h="1670913">
                <a:tc>
                  <a:txBody>
                    <a:bodyPr/>
                    <a:lstStyle/>
                    <a:p>
                      <a:pPr algn="just"/>
                      <a:r>
                        <a:rPr lang="en-US" sz="4000" dirty="0">
                          <a:solidFill>
                            <a:schemeClr val="tx1"/>
                          </a:solidFill>
                          <a:latin typeface="Times New Roman" panose="02020603050405020304" pitchFamily="18" charset="0"/>
                          <a:cs typeface="Times New Roman" panose="02020603050405020304" pitchFamily="18" charset="0"/>
                        </a:rPr>
                        <a:t>2</a:t>
                      </a:r>
                      <a:r>
                        <a:rPr lang="en-US" sz="4000">
                          <a:solidFill>
                            <a:schemeClr val="tx1"/>
                          </a:solidFill>
                          <a:latin typeface="Times New Roman" panose="02020603050405020304" pitchFamily="18" charset="0"/>
                          <a:cs typeface="Times New Roman" panose="02020603050405020304" pitchFamily="18" charset="0"/>
                        </a:rPr>
                        <a:t>. </a:t>
                      </a:r>
                      <a:r>
                        <a:rPr lang="vi-VN" sz="4000">
                          <a:solidFill>
                            <a:schemeClr val="tx1"/>
                          </a:solidFill>
                          <a:latin typeface="Times New Roman" panose="02020603050405020304" pitchFamily="18" charset="0"/>
                          <a:cs typeface="Times New Roman" panose="02020603050405020304" pitchFamily="18" charset="0"/>
                        </a:rPr>
                        <a:t>Nêu các bước để lập phương trình hóa học.</a:t>
                      </a:r>
                      <a:endParaRPr lang="vi-VN" sz="4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2527249094"/>
                  </a:ext>
                </a:extLst>
              </a:tr>
            </a:tbl>
          </a:graphicData>
        </a:graphic>
      </p:graphicFrame>
    </p:spTree>
    <p:extLst>
      <p:ext uri="{BB962C8B-B14F-4D97-AF65-F5344CB8AC3E}">
        <p14:creationId xmlns:p14="http://schemas.microsoft.com/office/powerpoint/2010/main" val="3281546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8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8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38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38000">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8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38000">
                                          <p:cBhvr additive="base">
                                            <p:cTn id="17" dur="500" fill="hold"/>
                                            <p:tgtEl>
                                              <p:spTgt spid="8"/>
                                            </p:tgtEl>
                                            <p:attrNameLst>
                                              <p:attrName>ppt_x</p:attrName>
                                            </p:attrNameLst>
                                          </p:cBhvr>
                                          <p:tavLst>
                                            <p:tav tm="0">
                                              <p:val>
                                                <p:strVal val="0-#ppt_w/2"/>
                                              </p:val>
                                            </p:tav>
                                            <p:tav tm="100000">
                                              <p:val>
                                                <p:strVal val="#ppt_x"/>
                                              </p:val>
                                            </p:tav>
                                          </p:tavLst>
                                        </p:anim>
                                        <p:anim calcmode="lin" valueType="num" p14:bounceEnd="38000">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40D3430C-A632-3470-CE42-2BFCEC0C0A53}"/>
              </a:ext>
            </a:extLst>
          </p:cNvPr>
          <p:cNvGraphicFramePr>
            <a:graphicFrameLocks/>
          </p:cNvGraphicFramePr>
          <p:nvPr>
            <p:extLst>
              <p:ext uri="{D42A27DB-BD31-4B8C-83A1-F6EECF244321}">
                <p14:modId xmlns:p14="http://schemas.microsoft.com/office/powerpoint/2010/main" val="2746137195"/>
              </p:ext>
            </p:extLst>
          </p:nvPr>
        </p:nvGraphicFramePr>
        <p:xfrm>
          <a:off x="770665" y="642342"/>
          <a:ext cx="11088559" cy="5602386"/>
        </p:xfrm>
        <a:graphic>
          <a:graphicData uri="http://schemas.openxmlformats.org/drawingml/2006/table">
            <a:tbl>
              <a:tblPr/>
              <a:tblGrid>
                <a:gridCol w="3143567">
                  <a:extLst>
                    <a:ext uri="{9D8B030D-6E8A-4147-A177-3AD203B41FA5}">
                      <a16:colId xmlns:a16="http://schemas.microsoft.com/office/drawing/2014/main" val="20000"/>
                    </a:ext>
                  </a:extLst>
                </a:gridCol>
                <a:gridCol w="4172371">
                  <a:extLst>
                    <a:ext uri="{9D8B030D-6E8A-4147-A177-3AD203B41FA5}">
                      <a16:colId xmlns:a16="http://schemas.microsoft.com/office/drawing/2014/main" val="20001"/>
                    </a:ext>
                  </a:extLst>
                </a:gridCol>
                <a:gridCol w="3772621">
                  <a:extLst>
                    <a:ext uri="{9D8B030D-6E8A-4147-A177-3AD203B41FA5}">
                      <a16:colId xmlns:a16="http://schemas.microsoft.com/office/drawing/2014/main" val="20002"/>
                    </a:ext>
                  </a:extLst>
                </a:gridCol>
              </a:tblGrid>
              <a:tr h="104327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Các</a:t>
                      </a:r>
                      <a:r>
                        <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bước</a:t>
                      </a:r>
                      <a:r>
                        <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lập</a:t>
                      </a:r>
                      <a:r>
                        <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PTHH</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Nội</a:t>
                      </a:r>
                      <a:r>
                        <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dung </a:t>
                      </a:r>
                      <a:r>
                        <a:rPr kumimoji="0" lang="en-US"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công</a:t>
                      </a:r>
                      <a:r>
                        <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việc</a:t>
                      </a:r>
                      <a:endPar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1" marB="3429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Ví</a:t>
                      </a:r>
                      <a:r>
                        <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dụ</a:t>
                      </a:r>
                      <a:endPar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1" marB="34291"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367304">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16084">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375056">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
        <p:nvSpPr>
          <p:cNvPr id="5" name="Rectangle 28">
            <a:extLst>
              <a:ext uri="{FF2B5EF4-FFF2-40B4-BE49-F238E27FC236}">
                <a16:creationId xmlns:a16="http://schemas.microsoft.com/office/drawing/2014/main" id="{B6176BC2-C5AF-BBD4-7196-8FC89BA1D6B5}"/>
              </a:ext>
            </a:extLst>
          </p:cNvPr>
          <p:cNvSpPr>
            <a:spLocks noChangeArrowheads="1"/>
          </p:cNvSpPr>
          <p:nvPr/>
        </p:nvSpPr>
        <p:spPr bwMode="auto">
          <a:xfrm>
            <a:off x="854114" y="1595146"/>
            <a:ext cx="3132149" cy="159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1</a:t>
            </a:r>
            <a:r>
              <a:rPr lang="en-US" sz="2800" b="1">
                <a:solidFill>
                  <a:srgbClr val="FF0000"/>
                </a:solidFill>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Viết </a:t>
            </a:r>
            <a:r>
              <a:rPr lang="en-US" sz="2800" b="1" err="1">
                <a:solidFill>
                  <a:schemeClr val="tx1"/>
                </a:solidFill>
                <a:latin typeface="Times New Roman" panose="02020603050405020304" pitchFamily="18" charset="0"/>
                <a:cs typeface="Times New Roman" panose="02020603050405020304" pitchFamily="18" charset="0"/>
              </a:rPr>
              <a:t>sơ</a:t>
            </a:r>
            <a:r>
              <a:rPr lang="en-US" sz="2800" b="1">
                <a:solidFill>
                  <a:schemeClr val="tx1"/>
                </a:solidFill>
                <a:latin typeface="Times New Roman" panose="02020603050405020304" pitchFamily="18" charset="0"/>
                <a:cs typeface="Times New Roman" panose="02020603050405020304" pitchFamily="18" charset="0"/>
              </a:rPr>
              <a:t> đồ</a:t>
            </a:r>
            <a:r>
              <a:rPr lang="en-US" sz="2800" b="1">
                <a:latin typeface="Times New Roman" panose="02020603050405020304" pitchFamily="18" charset="0"/>
                <a:cs typeface="Times New Roman" panose="02020603050405020304" pitchFamily="18" charset="0"/>
              </a:rPr>
              <a:t> </a:t>
            </a:r>
          </a:p>
          <a:p>
            <a:pPr>
              <a:defRPr/>
            </a:pPr>
            <a:r>
              <a:rPr lang="en-US" sz="2800" b="1">
                <a:solidFill>
                  <a:schemeClr val="tx1"/>
                </a:solidFill>
                <a:latin typeface="Times New Roman" panose="02020603050405020304" pitchFamily="18" charset="0"/>
                <a:cs typeface="Times New Roman" panose="02020603050405020304" pitchFamily="18" charset="0"/>
              </a:rPr>
              <a:t>của </a:t>
            </a:r>
            <a:r>
              <a:rPr lang="en-US" sz="2800" b="1" dirty="0" err="1">
                <a:solidFill>
                  <a:schemeClr val="tx1"/>
                </a:solidFill>
                <a:latin typeface="Times New Roman" panose="02020603050405020304" pitchFamily="18" charset="0"/>
                <a:cs typeface="Times New Roman" panose="02020603050405020304" pitchFamily="18" charset="0"/>
              </a:rPr>
              <a:t>phản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ứng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Rectangle 29">
            <a:extLst>
              <a:ext uri="{FF2B5EF4-FFF2-40B4-BE49-F238E27FC236}">
                <a16:creationId xmlns:a16="http://schemas.microsoft.com/office/drawing/2014/main" id="{BBA63820-F60A-0C9A-36D0-1FD628D81711}"/>
              </a:ext>
            </a:extLst>
          </p:cNvPr>
          <p:cNvSpPr>
            <a:spLocks noChangeArrowheads="1"/>
          </p:cNvSpPr>
          <p:nvPr/>
        </p:nvSpPr>
        <p:spPr bwMode="auto">
          <a:xfrm>
            <a:off x="7422668" y="1505270"/>
            <a:ext cx="4872932" cy="18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dirty="0">
                <a:latin typeface="Times New Roman" panose="02020603050405020304" pitchFamily="18" charset="0"/>
                <a:cs typeface="Times New Roman" panose="02020603050405020304" pitchFamily="18" charset="0"/>
              </a:rPr>
              <a:t>Al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O</a:t>
            </a:r>
            <a:r>
              <a:rPr lang="en-US" sz="2800" b="1" baseline="-25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--&gt;</a:t>
            </a:r>
            <a:r>
              <a:rPr lang="en-US" sz="2800" b="1" dirty="0">
                <a:latin typeface="Times New Roman" panose="02020603050405020304" pitchFamily="18" charset="0"/>
                <a:cs typeface="Times New Roman" panose="02020603050405020304" pitchFamily="18" charset="0"/>
                <a:sym typeface="Wingdings 3" pitchFamily="18" charset="2"/>
              </a:rPr>
              <a:t> Al</a:t>
            </a:r>
            <a:r>
              <a:rPr lang="en-US" sz="2800" b="1" baseline="-25000" dirty="0">
                <a:latin typeface="Times New Roman" panose="02020603050405020304" pitchFamily="18" charset="0"/>
                <a:cs typeface="Times New Roman" panose="02020603050405020304" pitchFamily="18" charset="0"/>
                <a:sym typeface="Wingdings 3" pitchFamily="18" charset="2"/>
              </a:rPr>
              <a:t>2</a:t>
            </a:r>
            <a:r>
              <a:rPr lang="en-US" sz="2800" b="1" dirty="0">
                <a:latin typeface="Times New Roman" panose="02020603050405020304" pitchFamily="18" charset="0"/>
                <a:cs typeface="Times New Roman" panose="02020603050405020304" pitchFamily="18" charset="0"/>
                <a:sym typeface="Wingdings 3" pitchFamily="18" charset="2"/>
              </a:rPr>
              <a:t>O</a:t>
            </a:r>
            <a:r>
              <a:rPr lang="en-US" sz="2800" b="1" baseline="-25000" dirty="0">
                <a:latin typeface="Times New Roman" panose="02020603050405020304" pitchFamily="18" charset="0"/>
                <a:cs typeface="Times New Roman" panose="02020603050405020304" pitchFamily="18" charset="0"/>
                <a:sym typeface="Wingdings 3" pitchFamily="18" charset="2"/>
              </a:rPr>
              <a:t>3</a:t>
            </a:r>
            <a:endParaRPr lang="en-US" sz="2800" b="1" dirty="0">
              <a:latin typeface="Times New Roman" panose="02020603050405020304" pitchFamily="18" charset="0"/>
              <a:cs typeface="Times New Roman" panose="02020603050405020304" pitchFamily="18" charset="0"/>
              <a:sym typeface="Wingdings 3" pitchFamily="18" charset="2"/>
            </a:endParaRPr>
          </a:p>
        </p:txBody>
      </p:sp>
      <p:sp>
        <p:nvSpPr>
          <p:cNvPr id="7" name="Rectangle 30">
            <a:extLst>
              <a:ext uri="{FF2B5EF4-FFF2-40B4-BE49-F238E27FC236}">
                <a16:creationId xmlns:a16="http://schemas.microsoft.com/office/drawing/2014/main" id="{28A9CF87-A80D-E791-1F41-0B8207660CE5}"/>
              </a:ext>
            </a:extLst>
          </p:cNvPr>
          <p:cNvSpPr>
            <a:spLocks noChangeArrowheads="1"/>
          </p:cNvSpPr>
          <p:nvPr/>
        </p:nvSpPr>
        <p:spPr bwMode="auto">
          <a:xfrm>
            <a:off x="3989487" y="1806111"/>
            <a:ext cx="3906513" cy="1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rgbClr val="FFFF00"/>
              </a:buClr>
              <a:buSzPct val="80000"/>
              <a:buFont typeface="Wingdings" pitchFamily="2" charset="2"/>
              <a:buNone/>
              <a:defRPr/>
            </a:pPr>
            <a:r>
              <a:rPr lang="en-US" sz="2800" b="1" dirty="0" err="1">
                <a:solidFill>
                  <a:srgbClr val="7030A0"/>
                </a:solidFill>
                <a:latin typeface="Times New Roman" panose="02020603050405020304" pitchFamily="18" charset="0"/>
                <a:cs typeface="Times New Roman" panose="02020603050405020304" pitchFamily="18" charset="0"/>
              </a:rPr>
              <a:t>Viết</a:t>
            </a:r>
            <a:r>
              <a:rPr lang="en-US" sz="2800" b="1" dirty="0">
                <a:solidFill>
                  <a:srgbClr val="7030A0"/>
                </a:solidFill>
                <a:latin typeface="Times New Roman" panose="02020603050405020304" pitchFamily="18" charset="0"/>
                <a:cs typeface="Times New Roman" panose="02020603050405020304" pitchFamily="18" charset="0"/>
              </a:rPr>
              <a:t> CTHH </a:t>
            </a:r>
            <a:r>
              <a:rPr lang="en-US" sz="2800" b="1" err="1">
                <a:solidFill>
                  <a:srgbClr val="7030A0"/>
                </a:solidFill>
                <a:latin typeface="Times New Roman" panose="02020603050405020304" pitchFamily="18" charset="0"/>
                <a:cs typeface="Times New Roman" panose="02020603050405020304" pitchFamily="18" charset="0"/>
              </a:rPr>
              <a:t>của</a:t>
            </a:r>
            <a:r>
              <a:rPr lang="en-US" sz="2800" b="1">
                <a:solidFill>
                  <a:srgbClr val="7030A0"/>
                </a:solidFill>
                <a:latin typeface="Times New Roman" panose="02020603050405020304" pitchFamily="18" charset="0"/>
                <a:cs typeface="Times New Roman" panose="02020603050405020304" pitchFamily="18" charset="0"/>
              </a:rPr>
              <a:t> các chất</a:t>
            </a:r>
          </a:p>
          <a:p>
            <a:pPr>
              <a:spcBef>
                <a:spcPct val="20000"/>
              </a:spcBef>
              <a:buClr>
                <a:srgbClr val="FFFF00"/>
              </a:buClr>
              <a:buSzPct val="80000"/>
              <a:buFont typeface="Wingdings" pitchFamily="2" charset="2"/>
              <a:buNone/>
              <a:defRPr/>
            </a:pPr>
            <a:r>
              <a:rPr lang="en-US" sz="2800" b="1">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phản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err="1">
                <a:solidFill>
                  <a:srgbClr val="7030A0"/>
                </a:solidFill>
                <a:latin typeface="Times New Roman" panose="02020603050405020304" pitchFamily="18" charset="0"/>
                <a:cs typeface="Times New Roman" panose="02020603050405020304" pitchFamily="18" charset="0"/>
              </a:rPr>
              <a:t>ứng</a:t>
            </a:r>
            <a:r>
              <a:rPr lang="en-US" sz="2800" b="1">
                <a:solidFill>
                  <a:srgbClr val="7030A0"/>
                </a:solidFill>
                <a:latin typeface="Times New Roman" panose="02020603050405020304" pitchFamily="18" charset="0"/>
                <a:cs typeface="Times New Roman" panose="02020603050405020304" pitchFamily="18" charset="0"/>
              </a:rPr>
              <a:t> và </a:t>
            </a:r>
            <a:r>
              <a:rPr lang="en-US" sz="2800" b="1" dirty="0" err="1">
                <a:solidFill>
                  <a:srgbClr val="7030A0"/>
                </a:solidFill>
                <a:latin typeface="Times New Roman" panose="02020603050405020304" pitchFamily="18" charset="0"/>
                <a:cs typeface="Times New Roman" panose="02020603050405020304" pitchFamily="18" charset="0"/>
              </a:rPr>
              <a:t>sản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phẩm</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8" name="Rectangle 31">
            <a:extLst>
              <a:ext uri="{FF2B5EF4-FFF2-40B4-BE49-F238E27FC236}">
                <a16:creationId xmlns:a16="http://schemas.microsoft.com/office/drawing/2014/main" id="{96D0F6FC-9C3B-AA5B-B839-1636FEE2151C}"/>
              </a:ext>
            </a:extLst>
          </p:cNvPr>
          <p:cNvSpPr>
            <a:spLocks noChangeArrowheads="1"/>
          </p:cNvSpPr>
          <p:nvPr/>
        </p:nvSpPr>
        <p:spPr bwMode="auto">
          <a:xfrm>
            <a:off x="889186" y="3069001"/>
            <a:ext cx="3014966" cy="172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a:t>
            </a:r>
            <a:r>
              <a:rPr lang="en-US" sz="2800" b="1">
                <a:solidFill>
                  <a:srgbClr val="FF0000"/>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Cân bằng</a:t>
            </a:r>
          </a:p>
          <a:p>
            <a:pPr>
              <a:defRPr/>
            </a:pPr>
            <a:r>
              <a:rPr lang="en-US" sz="2800" b="1">
                <a:solidFill>
                  <a:schemeClr val="tx1"/>
                </a:solidFill>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nguyên </a:t>
            </a:r>
            <a:r>
              <a:rPr lang="en-US" sz="2800" b="1" dirty="0" err="1">
                <a:solidFill>
                  <a:schemeClr val="tx1"/>
                </a:solidFill>
                <a:latin typeface="Times New Roman" panose="02020603050405020304" pitchFamily="18" charset="0"/>
                <a:cs typeface="Times New Roman" panose="02020603050405020304" pitchFamily="18" charset="0"/>
              </a:rPr>
              <a:t>tử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mỗi</a:t>
            </a:r>
            <a:endParaRPr lang="en-US" sz="2800" b="1" dirty="0">
              <a:solidFill>
                <a:schemeClr val="tx1"/>
              </a:solidFill>
              <a:latin typeface="Times New Roman" panose="02020603050405020304" pitchFamily="18" charset="0"/>
              <a:cs typeface="Times New Roman" panose="02020603050405020304" pitchFamily="18" charset="0"/>
            </a:endParaRPr>
          </a:p>
          <a:p>
            <a:pPr>
              <a:defRPr/>
            </a:pPr>
            <a:r>
              <a:rPr lang="en-US" sz="2800" b="1" dirty="0" err="1">
                <a:solidFill>
                  <a:schemeClr val="tx1"/>
                </a:solidFill>
                <a:latin typeface="Times New Roman" panose="02020603050405020304" pitchFamily="18" charset="0"/>
                <a:cs typeface="Times New Roman" panose="02020603050405020304" pitchFamily="18" charset="0"/>
              </a:rPr>
              <a:t>nguyên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tố</a:t>
            </a:r>
            <a:r>
              <a:rPr lang="en-US" sz="2800" b="1" dirty="0">
                <a:solidFill>
                  <a:schemeClr val="tx1"/>
                </a:solidFill>
                <a:latin typeface="Times New Roman" panose="02020603050405020304" pitchFamily="18" charset="0"/>
                <a:cs typeface="Times New Roman" panose="02020603050405020304" pitchFamily="18" charset="0"/>
              </a:rPr>
              <a:t> </a:t>
            </a:r>
          </a:p>
        </p:txBody>
      </p:sp>
      <p:sp>
        <p:nvSpPr>
          <p:cNvPr id="9" name="Rectangle 32">
            <a:extLst>
              <a:ext uri="{FF2B5EF4-FFF2-40B4-BE49-F238E27FC236}">
                <a16:creationId xmlns:a16="http://schemas.microsoft.com/office/drawing/2014/main" id="{31CD2F30-9EFA-3275-8A58-4F81F14BDE55}"/>
              </a:ext>
            </a:extLst>
          </p:cNvPr>
          <p:cNvSpPr>
            <a:spLocks noChangeArrowheads="1"/>
          </p:cNvSpPr>
          <p:nvPr/>
        </p:nvSpPr>
        <p:spPr bwMode="auto">
          <a:xfrm>
            <a:off x="4054521" y="3002147"/>
            <a:ext cx="3906513" cy="172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rgbClr val="FFFF00"/>
              </a:buClr>
              <a:buSzPct val="80000"/>
              <a:buFont typeface="Wingdings" pitchFamily="2" charset="2"/>
              <a:buNone/>
            </a:pPr>
            <a:r>
              <a:rPr lang="en-US" sz="2800" b="1" dirty="0" err="1">
                <a:solidFill>
                  <a:srgbClr val="7030A0"/>
                </a:solidFill>
                <a:latin typeface="Times New Roman" panose="02020603050405020304" pitchFamily="18" charset="0"/>
                <a:cs typeface="Times New Roman" panose="02020603050405020304" pitchFamily="18" charset="0"/>
              </a:rPr>
              <a:t>Tìm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hệ</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số</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hợp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a:t>
            </a:r>
            <a:r>
              <a:rPr lang="en-US" sz="280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ặ</a:t>
            </a:r>
            <a:r>
              <a:rPr lang="en-US" sz="2800" b="1" dirty="0" err="1">
                <a:solidFill>
                  <a:srgbClr val="7030A0"/>
                </a:solidFill>
                <a:latin typeface="Times New Roman" panose="02020603050405020304" pitchFamily="18" charset="0"/>
                <a:cs typeface="Times New Roman" panose="02020603050405020304" pitchFamily="18" charset="0"/>
              </a:rPr>
              <a:t>t</a:t>
            </a:r>
            <a:r>
              <a:rPr lang="en-US" sz="2800" b="1" dirty="0">
                <a:solidFill>
                  <a:srgbClr val="7030A0"/>
                </a:solidFill>
                <a:latin typeface="Times New Roman" panose="02020603050405020304" pitchFamily="18" charset="0"/>
                <a:cs typeface="Times New Roman" panose="02020603050405020304" pitchFamily="18" charset="0"/>
              </a:rPr>
              <a:t> </a:t>
            </a:r>
          </a:p>
          <a:p>
            <a:pPr algn="ctr">
              <a:spcBef>
                <a:spcPct val="20000"/>
              </a:spcBef>
              <a:buClr>
                <a:srgbClr val="FFFF00"/>
              </a:buClr>
              <a:buSzPct val="80000"/>
              <a:buFont typeface="Wingdings" pitchFamily="2" charset="2"/>
              <a:buNone/>
            </a:pPr>
            <a:r>
              <a:rPr lang="en-US" sz="2800" b="1" dirty="0" err="1">
                <a:solidFill>
                  <a:srgbClr val="7030A0"/>
                </a:solidFill>
                <a:latin typeface="Times New Roman" panose="02020603050405020304" pitchFamily="18" charset="0"/>
                <a:cs typeface="Times New Roman" panose="02020603050405020304" pitchFamily="18" charset="0"/>
              </a:rPr>
              <a:t>trước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thức</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10" name="Rectangle 33">
            <a:extLst>
              <a:ext uri="{FF2B5EF4-FFF2-40B4-BE49-F238E27FC236}">
                <a16:creationId xmlns:a16="http://schemas.microsoft.com/office/drawing/2014/main" id="{39883524-E249-2EC6-787B-ABAD2CF1F022}"/>
              </a:ext>
            </a:extLst>
          </p:cNvPr>
          <p:cNvSpPr>
            <a:spLocks noChangeArrowheads="1"/>
          </p:cNvSpPr>
          <p:nvPr/>
        </p:nvSpPr>
        <p:spPr bwMode="auto">
          <a:xfrm>
            <a:off x="7449906" y="2834109"/>
            <a:ext cx="5110636" cy="18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dirty="0">
                <a:solidFill>
                  <a:srgbClr val="FF6600"/>
                </a:solidFill>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Al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a:solidFill>
                  <a:srgbClr val="FF6600"/>
                </a:solidFill>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O</a:t>
            </a:r>
            <a:r>
              <a:rPr lang="en-US" sz="2800" b="1" baseline="-25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--&gt; </a:t>
            </a:r>
            <a:r>
              <a:rPr lang="en-US" sz="2800" b="1" dirty="0">
                <a:solidFill>
                  <a:srgbClr val="FF6600"/>
                </a:solidFill>
                <a:latin typeface="Times New Roman" panose="02020603050405020304" pitchFamily="18" charset="0"/>
                <a:cs typeface="Times New Roman" panose="02020603050405020304" pitchFamily="18" charset="0"/>
                <a:sym typeface="Wingdings 3" pitchFamily="18" charset="2"/>
              </a:rPr>
              <a:t>2</a:t>
            </a:r>
            <a:r>
              <a:rPr lang="en-US" sz="2800" b="1" dirty="0">
                <a:latin typeface="Times New Roman" panose="02020603050405020304" pitchFamily="18" charset="0"/>
                <a:cs typeface="Times New Roman" panose="02020603050405020304" pitchFamily="18" charset="0"/>
                <a:sym typeface="Wingdings 3" pitchFamily="18" charset="2"/>
              </a:rPr>
              <a:t> </a:t>
            </a:r>
            <a:r>
              <a:rPr lang="en-US" sz="2800" b="1" dirty="0">
                <a:latin typeface="Times New Roman" panose="02020603050405020304" pitchFamily="18" charset="0"/>
                <a:cs typeface="Times New Roman" panose="02020603050405020304" pitchFamily="18" charset="0"/>
              </a:rPr>
              <a:t>Al</a:t>
            </a:r>
            <a:r>
              <a:rPr lang="en-US" sz="2800" b="1" baseline="-25000" dirty="0">
                <a:latin typeface="Times New Roman" panose="02020603050405020304" pitchFamily="18" charset="0"/>
                <a:cs typeface="Times New Roman" panose="02020603050405020304" pitchFamily="18" charset="0"/>
                <a:sym typeface="Wingdings 3" pitchFamily="18" charset="2"/>
              </a:rPr>
              <a:t>2</a:t>
            </a:r>
            <a:r>
              <a:rPr lang="en-US" sz="2800" b="1" dirty="0">
                <a:latin typeface="Times New Roman" panose="02020603050405020304" pitchFamily="18" charset="0"/>
                <a:cs typeface="Times New Roman" panose="02020603050405020304" pitchFamily="18" charset="0"/>
                <a:sym typeface="Wingdings 3" pitchFamily="18" charset="2"/>
              </a:rPr>
              <a:t>O</a:t>
            </a:r>
            <a:r>
              <a:rPr lang="en-US" sz="2800" b="1" baseline="-25000" dirty="0">
                <a:latin typeface="Times New Roman" panose="02020603050405020304" pitchFamily="18" charset="0"/>
                <a:cs typeface="Times New Roman" panose="02020603050405020304" pitchFamily="18" charset="0"/>
                <a:sym typeface="Wingdings 3" pitchFamily="18" charset="2"/>
              </a:rPr>
              <a:t>3</a:t>
            </a:r>
            <a:endParaRPr lang="en-US" sz="2800" b="1" dirty="0">
              <a:latin typeface="Times New Roman" panose="02020603050405020304" pitchFamily="18" charset="0"/>
              <a:cs typeface="Times New Roman" panose="02020603050405020304" pitchFamily="18" charset="0"/>
              <a:sym typeface="Wingdings 3" pitchFamily="18" charset="2"/>
            </a:endParaRPr>
          </a:p>
        </p:txBody>
      </p:sp>
      <p:sp>
        <p:nvSpPr>
          <p:cNvPr id="11" name="Rectangle 34">
            <a:extLst>
              <a:ext uri="{FF2B5EF4-FFF2-40B4-BE49-F238E27FC236}">
                <a16:creationId xmlns:a16="http://schemas.microsoft.com/office/drawing/2014/main" id="{AAB437C1-A288-5510-E747-F042F7D67649}"/>
              </a:ext>
            </a:extLst>
          </p:cNvPr>
          <p:cNvSpPr>
            <a:spLocks noChangeArrowheads="1"/>
          </p:cNvSpPr>
          <p:nvPr/>
        </p:nvSpPr>
        <p:spPr bwMode="auto">
          <a:xfrm>
            <a:off x="770665" y="4964126"/>
            <a:ext cx="3014966" cy="114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3</a:t>
            </a:r>
            <a:r>
              <a:rPr lang="en-US" sz="2800" b="1">
                <a:solidFill>
                  <a:srgbClr val="FF0000"/>
                </a:solidFill>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Viết </a:t>
            </a:r>
            <a:r>
              <a:rPr lang="en-US" sz="2800" b="1" dirty="0">
                <a:latin typeface="Times New Roman" panose="02020603050405020304" pitchFamily="18" charset="0"/>
                <a:cs typeface="Times New Roman" panose="02020603050405020304" pitchFamily="18" charset="0"/>
              </a:rPr>
              <a:t>PTHH</a:t>
            </a:r>
          </a:p>
        </p:txBody>
      </p:sp>
      <p:sp>
        <p:nvSpPr>
          <p:cNvPr id="12" name="Rectangle 35">
            <a:extLst>
              <a:ext uri="{FF2B5EF4-FFF2-40B4-BE49-F238E27FC236}">
                <a16:creationId xmlns:a16="http://schemas.microsoft.com/office/drawing/2014/main" id="{CCF701EC-7627-A1E3-AFAF-F9054C009F7F}"/>
              </a:ext>
            </a:extLst>
          </p:cNvPr>
          <p:cNvSpPr>
            <a:spLocks noChangeArrowheads="1"/>
          </p:cNvSpPr>
          <p:nvPr/>
        </p:nvSpPr>
        <p:spPr bwMode="auto">
          <a:xfrm>
            <a:off x="3507140" y="4520506"/>
            <a:ext cx="4813506" cy="180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rgbClr val="FFFF00"/>
              </a:buClr>
              <a:buSzPct val="80000"/>
              <a:buFont typeface="Wingdings" pitchFamily="2" charset="2"/>
              <a:buNone/>
            </a:pPr>
            <a:r>
              <a:rPr lang="en-US" sz="2800" b="1" dirty="0" err="1">
                <a:solidFill>
                  <a:srgbClr val="7030A0"/>
                </a:solidFill>
                <a:latin typeface="Times New Roman" panose="02020603050405020304" pitchFamily="18" charset="0"/>
                <a:cs typeface="Times New Roman" panose="02020603050405020304" pitchFamily="18" charset="0"/>
              </a:rPr>
              <a:t>Thay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dấu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mũi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err="1">
                <a:solidFill>
                  <a:srgbClr val="7030A0"/>
                </a:solidFill>
                <a:latin typeface="Times New Roman" panose="02020603050405020304" pitchFamily="18" charset="0"/>
                <a:cs typeface="Times New Roman" panose="02020603050405020304" pitchFamily="18" charset="0"/>
              </a:rPr>
              <a:t>tên</a:t>
            </a:r>
            <a:r>
              <a:rPr lang="en-US" sz="2800" b="1">
                <a:solidFill>
                  <a:srgbClr val="7030A0"/>
                </a:solidFill>
                <a:latin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cs typeface="Times New Roman" panose="02020603050405020304" pitchFamily="18" charset="0"/>
                <a:sym typeface="Wingdings 3" pitchFamily="18" charset="2"/>
              </a:rPr>
              <a:t> </a:t>
            </a:r>
            <a:endParaRPr lang="en-US" sz="2800" b="1" dirty="0">
              <a:solidFill>
                <a:srgbClr val="7030A0"/>
              </a:solidFill>
              <a:latin typeface="Times New Roman" panose="02020603050405020304" pitchFamily="18" charset="0"/>
              <a:cs typeface="Times New Roman" panose="02020603050405020304" pitchFamily="18" charset="0"/>
              <a:sym typeface="Wingdings 3" pitchFamily="18" charset="2"/>
            </a:endParaRPr>
          </a:p>
          <a:p>
            <a:pPr algn="ctr">
              <a:spcBef>
                <a:spcPct val="20000"/>
              </a:spcBef>
              <a:buClr>
                <a:srgbClr val="FFFF00"/>
              </a:buClr>
              <a:buSzPct val="80000"/>
              <a:buFont typeface="Wingdings" pitchFamily="2" charset="2"/>
              <a:buNone/>
            </a:pPr>
            <a:r>
              <a:rPr lang="en-US" sz="2800" b="1" dirty="0" err="1">
                <a:solidFill>
                  <a:srgbClr val="7030A0"/>
                </a:solidFill>
                <a:latin typeface="Times New Roman" panose="02020603050405020304" pitchFamily="18" charset="0"/>
                <a:cs typeface="Times New Roman" panose="02020603050405020304" pitchFamily="18" charset="0"/>
                <a:sym typeface="Wingdings 3" pitchFamily="18" charset="2"/>
              </a:rPr>
              <a:t>bằng</a:t>
            </a:r>
            <a:r>
              <a:rPr lang="en-US" sz="28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800" b="1" dirty="0" err="1">
                <a:solidFill>
                  <a:srgbClr val="7030A0"/>
                </a:solidFill>
                <a:latin typeface="Times New Roman" panose="02020603050405020304" pitchFamily="18" charset="0"/>
                <a:cs typeface="Times New Roman" panose="02020603050405020304" pitchFamily="18" charset="0"/>
                <a:sym typeface="Wingdings 3" pitchFamily="18" charset="2"/>
              </a:rPr>
              <a:t>dấu</a:t>
            </a:r>
            <a:r>
              <a:rPr lang="en-US" sz="28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800" b="1" dirty="0" err="1">
                <a:solidFill>
                  <a:srgbClr val="7030A0"/>
                </a:solidFill>
                <a:latin typeface="Times New Roman" panose="02020603050405020304" pitchFamily="18" charset="0"/>
                <a:cs typeface="Times New Roman" panose="02020603050405020304" pitchFamily="18" charset="0"/>
                <a:sym typeface="Wingdings 3" pitchFamily="18" charset="2"/>
              </a:rPr>
              <a:t>mũi</a:t>
            </a:r>
            <a:r>
              <a:rPr lang="en-US" sz="28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800" b="1" dirty="0" err="1">
                <a:solidFill>
                  <a:srgbClr val="7030A0"/>
                </a:solidFill>
                <a:latin typeface="Times New Roman" panose="02020603050405020304" pitchFamily="18" charset="0"/>
                <a:cs typeface="Times New Roman" panose="02020603050405020304" pitchFamily="18" charset="0"/>
                <a:sym typeface="Wingdings 3" pitchFamily="18" charset="2"/>
              </a:rPr>
              <a:t>tên</a:t>
            </a:r>
            <a:r>
              <a:rPr lang="en-US" sz="2800" b="1" dirty="0">
                <a:solidFill>
                  <a:srgbClr val="7030A0"/>
                </a:solidFill>
                <a:latin typeface="Times New Roman" panose="02020603050405020304" pitchFamily="18" charset="0"/>
                <a:cs typeface="Times New Roman" panose="02020603050405020304" pitchFamily="18" charset="0"/>
                <a:sym typeface="Wingdings 3" pitchFamily="18" charset="2"/>
              </a:rPr>
              <a:t> </a:t>
            </a:r>
          </a:p>
        </p:txBody>
      </p:sp>
      <p:sp>
        <p:nvSpPr>
          <p:cNvPr id="13" name="Rectangle 36">
            <a:extLst>
              <a:ext uri="{FF2B5EF4-FFF2-40B4-BE49-F238E27FC236}">
                <a16:creationId xmlns:a16="http://schemas.microsoft.com/office/drawing/2014/main" id="{6E86779C-3005-1997-5711-3AED7F37ABF7}"/>
              </a:ext>
            </a:extLst>
          </p:cNvPr>
          <p:cNvSpPr>
            <a:spLocks noChangeArrowheads="1"/>
          </p:cNvSpPr>
          <p:nvPr/>
        </p:nvSpPr>
        <p:spPr bwMode="auto">
          <a:xfrm>
            <a:off x="7477144" y="4489956"/>
            <a:ext cx="5110636" cy="18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dirty="0">
                <a:solidFill>
                  <a:srgbClr val="FF6600"/>
                </a:solidFill>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Al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a:solidFill>
                  <a:srgbClr val="FF6600"/>
                </a:solidFill>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O</a:t>
            </a:r>
            <a:r>
              <a:rPr lang="en-US" sz="2800" b="1" baseline="-25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sym typeface="Wingdings 3" pitchFamily="18" charset="2"/>
              </a:rPr>
              <a:t></a:t>
            </a:r>
            <a:r>
              <a:rPr lang="en-US" sz="2800" b="1" dirty="0">
                <a:latin typeface="Times New Roman" panose="02020603050405020304" pitchFamily="18" charset="0"/>
                <a:cs typeface="Times New Roman" panose="02020603050405020304" pitchFamily="18" charset="0"/>
                <a:sym typeface="Wingdings 3" pitchFamily="18" charset="2"/>
              </a:rPr>
              <a:t>  </a:t>
            </a:r>
            <a:r>
              <a:rPr lang="en-US" sz="2800" b="1" dirty="0">
                <a:solidFill>
                  <a:srgbClr val="FF6600"/>
                </a:solidFill>
                <a:latin typeface="Times New Roman" panose="02020603050405020304" pitchFamily="18" charset="0"/>
                <a:cs typeface="Times New Roman" panose="02020603050405020304" pitchFamily="18" charset="0"/>
                <a:sym typeface="Wingdings 3" pitchFamily="18" charset="2"/>
              </a:rPr>
              <a:t>2</a:t>
            </a:r>
            <a:r>
              <a:rPr lang="en-US" sz="2800" b="1" dirty="0">
                <a:latin typeface="Times New Roman" panose="02020603050405020304" pitchFamily="18" charset="0"/>
                <a:cs typeface="Times New Roman" panose="02020603050405020304" pitchFamily="18" charset="0"/>
                <a:sym typeface="Wingdings 3" pitchFamily="18" charset="2"/>
              </a:rPr>
              <a:t> </a:t>
            </a:r>
            <a:r>
              <a:rPr lang="en-US" sz="2800" b="1" dirty="0">
                <a:latin typeface="Times New Roman" panose="02020603050405020304" pitchFamily="18" charset="0"/>
                <a:cs typeface="Times New Roman" panose="02020603050405020304" pitchFamily="18" charset="0"/>
              </a:rPr>
              <a:t>Al</a:t>
            </a:r>
            <a:r>
              <a:rPr lang="en-US" sz="2800" b="1" baseline="-25000" dirty="0">
                <a:latin typeface="Times New Roman" panose="02020603050405020304" pitchFamily="18" charset="0"/>
                <a:cs typeface="Times New Roman" panose="02020603050405020304" pitchFamily="18" charset="0"/>
                <a:sym typeface="Wingdings 3" pitchFamily="18" charset="2"/>
              </a:rPr>
              <a:t>2</a:t>
            </a:r>
            <a:r>
              <a:rPr lang="en-US" sz="2800" b="1" dirty="0">
                <a:latin typeface="Times New Roman" panose="02020603050405020304" pitchFamily="18" charset="0"/>
                <a:cs typeface="Times New Roman" panose="02020603050405020304" pitchFamily="18" charset="0"/>
                <a:sym typeface="Wingdings 3" pitchFamily="18" charset="2"/>
              </a:rPr>
              <a:t>O</a:t>
            </a:r>
            <a:r>
              <a:rPr lang="en-US" sz="2800" b="1" baseline="-25000" dirty="0">
                <a:latin typeface="Times New Roman" panose="02020603050405020304" pitchFamily="18" charset="0"/>
                <a:cs typeface="Times New Roman" panose="02020603050405020304" pitchFamily="18" charset="0"/>
                <a:sym typeface="Wingdings 3" pitchFamily="18" charset="2"/>
              </a:rPr>
              <a:t>3</a:t>
            </a:r>
            <a:endParaRPr lang="en-US" sz="2800" b="1" dirty="0">
              <a:latin typeface="Times New Roman" panose="02020603050405020304" pitchFamily="18" charset="0"/>
              <a:cs typeface="Times New Roman" panose="02020603050405020304" pitchFamily="18" charset="0"/>
              <a:sym typeface="Wingdings 3" pitchFamily="18" charset="2"/>
            </a:endParaRPr>
          </a:p>
        </p:txBody>
      </p:sp>
    </p:spTree>
    <p:extLst>
      <p:ext uri="{BB962C8B-B14F-4D97-AF65-F5344CB8AC3E}">
        <p14:creationId xmlns:p14="http://schemas.microsoft.com/office/powerpoint/2010/main" val="2852929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83;p39">
            <a:extLst>
              <a:ext uri="{FF2B5EF4-FFF2-40B4-BE49-F238E27FC236}">
                <a16:creationId xmlns:a16="http://schemas.microsoft.com/office/drawing/2014/main" id="{F2B93D1F-5047-C1D8-6479-6AE7B34B48EB}"/>
              </a:ext>
            </a:extLst>
          </p:cNvPr>
          <p:cNvGrpSpPr/>
          <p:nvPr/>
        </p:nvGrpSpPr>
        <p:grpSpPr>
          <a:xfrm>
            <a:off x="3519508" y="1341966"/>
            <a:ext cx="363939" cy="481288"/>
            <a:chOff x="3275661" y="2407037"/>
            <a:chExt cx="363939" cy="481288"/>
          </a:xfrm>
        </p:grpSpPr>
        <p:sp>
          <p:nvSpPr>
            <p:cNvPr id="3" name="Google Shape;684;p39">
              <a:extLst>
                <a:ext uri="{FF2B5EF4-FFF2-40B4-BE49-F238E27FC236}">
                  <a16:creationId xmlns:a16="http://schemas.microsoft.com/office/drawing/2014/main" id="{98901457-F7FB-C8B8-F10A-DFB48491B202}"/>
                </a:ext>
              </a:extLst>
            </p:cNvPr>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85;p39">
              <a:extLst>
                <a:ext uri="{FF2B5EF4-FFF2-40B4-BE49-F238E27FC236}">
                  <a16:creationId xmlns:a16="http://schemas.microsoft.com/office/drawing/2014/main" id="{1DF5D0B5-D009-433D-F93D-751706747863}"/>
                </a:ext>
              </a:extLst>
            </p:cNvPr>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86;p39">
              <a:extLst>
                <a:ext uri="{FF2B5EF4-FFF2-40B4-BE49-F238E27FC236}">
                  <a16:creationId xmlns:a16="http://schemas.microsoft.com/office/drawing/2014/main" id="{83B8C1FB-C2C9-D051-D05B-8C36BB5FDF8E}"/>
                </a:ext>
              </a:extLst>
            </p:cNvPr>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C9C70D00-7CF5-3B66-8E18-4DB1EE26AC21}"/>
              </a:ext>
            </a:extLst>
          </p:cNvPr>
          <p:cNvGrpSpPr/>
          <p:nvPr/>
        </p:nvGrpSpPr>
        <p:grpSpPr>
          <a:xfrm>
            <a:off x="404410" y="1283158"/>
            <a:ext cx="1478081" cy="1072034"/>
            <a:chOff x="322481" y="2163371"/>
            <a:chExt cx="1478081" cy="1072034"/>
          </a:xfrm>
        </p:grpSpPr>
        <p:grpSp>
          <p:nvGrpSpPr>
            <p:cNvPr id="7" name="Google Shape;678;p39">
              <a:extLst>
                <a:ext uri="{FF2B5EF4-FFF2-40B4-BE49-F238E27FC236}">
                  <a16:creationId xmlns:a16="http://schemas.microsoft.com/office/drawing/2014/main" id="{01410763-B2B5-3699-5791-78C5CF24661F}"/>
                </a:ext>
              </a:extLst>
            </p:cNvPr>
            <p:cNvGrpSpPr/>
            <p:nvPr/>
          </p:nvGrpSpPr>
          <p:grpSpPr>
            <a:xfrm>
              <a:off x="336000" y="2349499"/>
              <a:ext cx="1440000" cy="885906"/>
              <a:chOff x="918375" y="1018100"/>
              <a:chExt cx="3118525" cy="3513707"/>
            </a:xfrm>
          </p:grpSpPr>
          <p:sp>
            <p:nvSpPr>
              <p:cNvPr id="14" name="Google Shape;679;p39">
                <a:extLst>
                  <a:ext uri="{FF2B5EF4-FFF2-40B4-BE49-F238E27FC236}">
                    <a16:creationId xmlns:a16="http://schemas.microsoft.com/office/drawing/2014/main" id="{396612C2-0927-FE75-5DC5-6C6A8C00C4B9}"/>
                  </a:ext>
                </a:extLst>
              </p:cNvPr>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0;p39">
                <a:extLst>
                  <a:ext uri="{FF2B5EF4-FFF2-40B4-BE49-F238E27FC236}">
                    <a16:creationId xmlns:a16="http://schemas.microsoft.com/office/drawing/2014/main" id="{AEC52188-6093-8660-3BAA-5643AB433209}"/>
                  </a:ext>
                </a:extLst>
              </p:cNvPr>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p39">
                <a:extLst>
                  <a:ext uri="{FF2B5EF4-FFF2-40B4-BE49-F238E27FC236}">
                    <a16:creationId xmlns:a16="http://schemas.microsoft.com/office/drawing/2014/main" id="{3A61E9C1-E526-FF6B-44F3-046D0D807B7E}"/>
                  </a:ext>
                </a:extLst>
              </p:cNvPr>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2;p39">
                <a:extLst>
                  <a:ext uri="{FF2B5EF4-FFF2-40B4-BE49-F238E27FC236}">
                    <a16:creationId xmlns:a16="http://schemas.microsoft.com/office/drawing/2014/main" id="{0B130089-706A-6D0A-E99D-66A1772B3EC4}"/>
                  </a:ext>
                </a:extLst>
              </p:cNvPr>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687;p39">
              <a:extLst>
                <a:ext uri="{FF2B5EF4-FFF2-40B4-BE49-F238E27FC236}">
                  <a16:creationId xmlns:a16="http://schemas.microsoft.com/office/drawing/2014/main" id="{4DBF2558-B227-1D69-49E5-4126837F6163}"/>
                </a:ext>
              </a:extLst>
            </p:cNvPr>
            <p:cNvGrpSpPr/>
            <p:nvPr/>
          </p:nvGrpSpPr>
          <p:grpSpPr>
            <a:xfrm rot="1278911">
              <a:off x="322481" y="2163371"/>
              <a:ext cx="654536" cy="655141"/>
              <a:chOff x="1194475" y="1437425"/>
              <a:chExt cx="654532" cy="655137"/>
            </a:xfrm>
          </p:grpSpPr>
          <p:grpSp>
            <p:nvGrpSpPr>
              <p:cNvPr id="10" name="Google Shape;688;p39">
                <a:extLst>
                  <a:ext uri="{FF2B5EF4-FFF2-40B4-BE49-F238E27FC236}">
                    <a16:creationId xmlns:a16="http://schemas.microsoft.com/office/drawing/2014/main" id="{1809A820-A277-58FC-7AED-D9FA7FD29C73}"/>
                  </a:ext>
                </a:extLst>
              </p:cNvPr>
              <p:cNvGrpSpPr/>
              <p:nvPr/>
            </p:nvGrpSpPr>
            <p:grpSpPr>
              <a:xfrm>
                <a:off x="1323473" y="1482473"/>
                <a:ext cx="525534" cy="610090"/>
                <a:chOff x="1323473" y="1482473"/>
                <a:chExt cx="525534" cy="610090"/>
              </a:xfrm>
            </p:grpSpPr>
            <p:sp>
              <p:nvSpPr>
                <p:cNvPr id="12" name="Google Shape;689;p39">
                  <a:extLst>
                    <a:ext uri="{FF2B5EF4-FFF2-40B4-BE49-F238E27FC236}">
                      <a16:creationId xmlns:a16="http://schemas.microsoft.com/office/drawing/2014/main" id="{EB0BE64C-58BD-0E3E-C25B-8290942A560C}"/>
                    </a:ext>
                  </a:extLst>
                </p:cNvPr>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0;p39">
                  <a:extLst>
                    <a:ext uri="{FF2B5EF4-FFF2-40B4-BE49-F238E27FC236}">
                      <a16:creationId xmlns:a16="http://schemas.microsoft.com/office/drawing/2014/main" id="{74BDDBE1-FAA9-64ED-91E5-08AF0439D98A}"/>
                    </a:ext>
                  </a:extLst>
                </p:cNvPr>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91;p39">
                <a:extLst>
                  <a:ext uri="{FF2B5EF4-FFF2-40B4-BE49-F238E27FC236}">
                    <a16:creationId xmlns:a16="http://schemas.microsoft.com/office/drawing/2014/main" id="{093E2339-FF46-3CE7-3E09-A675EC5F7902}"/>
                  </a:ext>
                </a:extLst>
              </p:cNvPr>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654;p37">
              <a:extLst>
                <a:ext uri="{FF2B5EF4-FFF2-40B4-BE49-F238E27FC236}">
                  <a16:creationId xmlns:a16="http://schemas.microsoft.com/office/drawing/2014/main" id="{8EBAA969-5D2E-88E5-5066-6889A08A6292}"/>
                </a:ext>
              </a:extLst>
            </p:cNvPr>
            <p:cNvSpPr txBox="1">
              <a:spLocks/>
            </p:cNvSpPr>
            <p:nvPr/>
          </p:nvSpPr>
          <p:spPr>
            <a:xfrm flipH="1">
              <a:off x="720571" y="2445236"/>
              <a:ext cx="1079991"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accent3"/>
                  </a:solidFill>
                  <a:latin typeface="Times New Roman" panose="02020603050405020304" pitchFamily="18" charset="0"/>
                  <a:cs typeface="Times New Roman" panose="02020603050405020304" pitchFamily="18" charset="0"/>
                </a:rPr>
                <a:t>II.</a:t>
              </a:r>
              <a:endParaRPr lang="en-US" sz="4800" b="1" dirty="0">
                <a:solidFill>
                  <a:schemeClr val="accent3"/>
                </a:solidFill>
                <a:latin typeface="Times New Roman" panose="02020603050405020304" pitchFamily="18" charset="0"/>
                <a:cs typeface="Times New Roman" panose="02020603050405020304" pitchFamily="18" charset="0"/>
              </a:endParaRPr>
            </a:p>
          </p:txBody>
        </p:sp>
      </p:grpSp>
      <p:sp>
        <p:nvSpPr>
          <p:cNvPr id="18" name="Google Shape;660;p37">
            <a:extLst>
              <a:ext uri="{FF2B5EF4-FFF2-40B4-BE49-F238E27FC236}">
                <a16:creationId xmlns:a16="http://schemas.microsoft.com/office/drawing/2014/main" id="{9F3A0645-3F45-3C40-64DE-64E085A58F8D}"/>
              </a:ext>
            </a:extLst>
          </p:cNvPr>
          <p:cNvSpPr txBox="1">
            <a:spLocks/>
          </p:cNvSpPr>
          <p:nvPr/>
        </p:nvSpPr>
        <p:spPr>
          <a:xfrm>
            <a:off x="2124204" y="1459254"/>
            <a:ext cx="8114704" cy="7729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b="1">
                <a:solidFill>
                  <a:schemeClr val="tx2">
                    <a:lumMod val="75000"/>
                  </a:schemeClr>
                </a:solidFill>
                <a:latin typeface="Times New Roman" panose="02020603050405020304" pitchFamily="18" charset="0"/>
                <a:cs typeface="Times New Roman" panose="02020603050405020304" pitchFamily="18" charset="0"/>
              </a:rPr>
              <a:t>Phương trình hóa học:</a:t>
            </a:r>
            <a:endParaRPr lang="vi-VN"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Google Shape;639;p35">
            <a:extLst>
              <a:ext uri="{FF2B5EF4-FFF2-40B4-BE49-F238E27FC236}">
                <a16:creationId xmlns:a16="http://schemas.microsoft.com/office/drawing/2014/main" id="{451926BC-4457-7B36-6450-7B4474ECC2B6}"/>
              </a:ext>
            </a:extLst>
          </p:cNvPr>
          <p:cNvSpPr txBox="1">
            <a:spLocks/>
          </p:cNvSpPr>
          <p:nvPr/>
        </p:nvSpPr>
        <p:spPr>
          <a:xfrm>
            <a:off x="1138626" y="-401449"/>
            <a:ext cx="10661860" cy="2355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nSpc>
                <a:spcPct val="100000"/>
              </a:lnSpc>
              <a:spcBef>
                <a:spcPts val="0"/>
              </a:spcBef>
            </a:pPr>
            <a:r>
              <a:rPr lang="vi-VN" sz="3600" b="1" i="1">
                <a:solidFill>
                  <a:srgbClr val="A31336"/>
                </a:solidFill>
                <a:latin typeface="Times New Roman" panose="02020603050405020304" pitchFamily="18" charset="0"/>
                <a:cs typeface="Times New Roman" panose="02020603050405020304" pitchFamily="18" charset="0"/>
              </a:rPr>
              <a:t>Tiết: …..       </a:t>
            </a:r>
            <a:r>
              <a:rPr lang="vi-VN" sz="4400">
                <a:solidFill>
                  <a:srgbClr val="A31336"/>
                </a:solidFill>
                <a:latin typeface="Times New Roman" panose="02020603050405020304" pitchFamily="18" charset="0"/>
                <a:cs typeface="Times New Roman" panose="02020603050405020304" pitchFamily="18" charset="0"/>
              </a:rPr>
              <a:t>ĐỊNH LUẬT BẢO TOÀN KHỐI LƯỢNG VÀ PHƯƠNG TRÌNH HÓA HỌC</a:t>
            </a:r>
            <a:endParaRPr lang="vi-VN" sz="4400" dirty="0">
              <a:solidFill>
                <a:srgbClr val="A31336"/>
              </a:solidFill>
              <a:latin typeface="Times New Roman" panose="02020603050405020304" pitchFamily="18" charset="0"/>
              <a:cs typeface="Times New Roman" panose="02020603050405020304" pitchFamily="18" charset="0"/>
            </a:endParaRPr>
          </a:p>
        </p:txBody>
      </p:sp>
      <p:sp>
        <p:nvSpPr>
          <p:cNvPr id="20" name="Google Shape;658;p37">
            <a:extLst>
              <a:ext uri="{FF2B5EF4-FFF2-40B4-BE49-F238E27FC236}">
                <a16:creationId xmlns:a16="http://schemas.microsoft.com/office/drawing/2014/main" id="{0C8226CE-C96D-03B0-1555-5B45DCA1A16A}"/>
              </a:ext>
            </a:extLst>
          </p:cNvPr>
          <p:cNvSpPr txBox="1">
            <a:spLocks/>
          </p:cNvSpPr>
          <p:nvPr/>
        </p:nvSpPr>
        <p:spPr>
          <a:xfrm flipH="1">
            <a:off x="2328357" y="2142823"/>
            <a:ext cx="7996010"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a:solidFill>
                  <a:schemeClr val="tx2">
                    <a:lumMod val="75000"/>
                  </a:schemeClr>
                </a:solidFill>
                <a:latin typeface="Times New Roman" panose="02020603050405020304" pitchFamily="18" charset="0"/>
                <a:cs typeface="Times New Roman" panose="02020603050405020304" pitchFamily="18" charset="0"/>
              </a:rPr>
              <a:t>1/ Lập phương trình hóa học:</a:t>
            </a:r>
            <a:endParaRPr lang="vi-VN" sz="32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21" name="Google Shape;2385;p72">
            <a:extLst>
              <a:ext uri="{FF2B5EF4-FFF2-40B4-BE49-F238E27FC236}">
                <a16:creationId xmlns:a16="http://schemas.microsoft.com/office/drawing/2014/main" id="{D53B423C-0263-DE67-8CDA-311F58CC41FB}"/>
              </a:ext>
            </a:extLst>
          </p:cNvPr>
          <p:cNvGrpSpPr/>
          <p:nvPr/>
        </p:nvGrpSpPr>
        <p:grpSpPr>
          <a:xfrm rot="2135871">
            <a:off x="10711955" y="1716559"/>
            <a:ext cx="522084" cy="583036"/>
            <a:chOff x="5495750" y="1391525"/>
            <a:chExt cx="542100" cy="605425"/>
          </a:xfrm>
        </p:grpSpPr>
        <p:sp>
          <p:nvSpPr>
            <p:cNvPr id="22" name="Google Shape;2386;p72">
              <a:extLst>
                <a:ext uri="{FF2B5EF4-FFF2-40B4-BE49-F238E27FC236}">
                  <a16:creationId xmlns:a16="http://schemas.microsoft.com/office/drawing/2014/main" id="{01509EAD-F80E-5D02-0A45-753E9837D974}"/>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87;p72">
              <a:extLst>
                <a:ext uri="{FF2B5EF4-FFF2-40B4-BE49-F238E27FC236}">
                  <a16:creationId xmlns:a16="http://schemas.microsoft.com/office/drawing/2014/main" id="{7E09C1A7-BD7A-D2EC-4E60-056B7329AF48}"/>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88;p72">
              <a:extLst>
                <a:ext uri="{FF2B5EF4-FFF2-40B4-BE49-F238E27FC236}">
                  <a16:creationId xmlns:a16="http://schemas.microsoft.com/office/drawing/2014/main" id="{F0658A90-101D-E38F-313C-A92C4AA0FAC4}"/>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8E39C2F0-9B4E-FBB9-FAB5-1A80CFB22B7E}"/>
              </a:ext>
            </a:extLst>
          </p:cNvPr>
          <p:cNvSpPr txBox="1"/>
          <p:nvPr/>
        </p:nvSpPr>
        <p:spPr>
          <a:xfrm>
            <a:off x="10056000" y="1395734"/>
            <a:ext cx="1440000" cy="369332"/>
          </a:xfrm>
          <a:prstGeom prst="rect">
            <a:avLst/>
          </a:prstGeom>
          <a:noFill/>
        </p:spPr>
        <p:txBody>
          <a:bodyPr wrap="square" rtlCol="0">
            <a:spAutoFit/>
          </a:bodyPr>
          <a:lstStyle/>
          <a:p>
            <a:r>
              <a:rPr lang="vi-VN" i="1"/>
              <a:t>(Tiếp theo)</a:t>
            </a:r>
          </a:p>
        </p:txBody>
      </p:sp>
      <p:sp>
        <p:nvSpPr>
          <p:cNvPr id="26" name="TextBox 25">
            <a:extLst>
              <a:ext uri="{FF2B5EF4-FFF2-40B4-BE49-F238E27FC236}">
                <a16:creationId xmlns:a16="http://schemas.microsoft.com/office/drawing/2014/main" id="{809E1840-CDAA-1142-658D-FF55425CC5CF}"/>
              </a:ext>
            </a:extLst>
          </p:cNvPr>
          <p:cNvSpPr txBox="1"/>
          <p:nvPr/>
        </p:nvSpPr>
        <p:spPr>
          <a:xfrm>
            <a:off x="1416000" y="2635498"/>
            <a:ext cx="10049905" cy="1745863"/>
          </a:xfrm>
          <a:prstGeom prst="rect">
            <a:avLst/>
          </a:prstGeom>
          <a:noFill/>
        </p:spPr>
        <p:txBody>
          <a:bodyPr wrap="square">
            <a:spAutoFit/>
          </a:bodyPr>
          <a:lstStyle/>
          <a:p>
            <a:pPr marL="177800" marR="0" indent="12700" algn="just">
              <a:lnSpc>
                <a:spcPct val="115000"/>
              </a:lnSpc>
              <a:spcBef>
                <a:spcPts val="0"/>
              </a:spcBef>
              <a:spcAft>
                <a:spcPts val="500"/>
              </a:spcAft>
            </a:pPr>
            <a:r>
              <a:rPr lang="vi-VN" sz="3200" b="1" i="1">
                <a:solidFill>
                  <a:schemeClr val="accent6">
                    <a:lumMod val="50000"/>
                  </a:schemeClr>
                </a:solidFill>
                <a:effectLst/>
                <a:latin typeface="Times New Roman" panose="02020603050405020304" pitchFamily="18" charset="0"/>
                <a:ea typeface="Times New Roman" panose="02020603050405020304" pitchFamily="18" charset="0"/>
              </a:rPr>
              <a:t>   - PTHH biểu </a:t>
            </a:r>
            <a:r>
              <a:rPr lang="vi-VN" sz="3200" b="1" i="1" dirty="0">
                <a:solidFill>
                  <a:schemeClr val="accent6">
                    <a:lumMod val="50000"/>
                  </a:schemeClr>
                </a:solidFill>
                <a:effectLst/>
                <a:latin typeface="Times New Roman" panose="02020603050405020304" pitchFamily="18" charset="0"/>
                <a:ea typeface="Times New Roman" panose="02020603050405020304" pitchFamily="18" charset="0"/>
              </a:rPr>
              <a:t>diễn ngắn gọn phản ứng hoá học với chất tham gia phản ứng ở bên trái mũi tên chì chiếu phản </a:t>
            </a:r>
            <a:r>
              <a:rPr lang="vi-VN" sz="3200" b="1" i="1">
                <a:solidFill>
                  <a:schemeClr val="accent6">
                    <a:lumMod val="50000"/>
                  </a:schemeClr>
                </a:solidFill>
                <a:effectLst/>
                <a:latin typeface="Times New Roman" panose="02020603050405020304" pitchFamily="18" charset="0"/>
                <a:ea typeface="Times New Roman" panose="02020603050405020304" pitchFamily="18" charset="0"/>
              </a:rPr>
              <a:t>ứng và </a:t>
            </a:r>
            <a:r>
              <a:rPr lang="vi-VN" sz="3200" b="1" i="1" dirty="0">
                <a:solidFill>
                  <a:schemeClr val="accent6">
                    <a:lumMod val="50000"/>
                  </a:schemeClr>
                </a:solidFill>
                <a:effectLst/>
                <a:latin typeface="Times New Roman" panose="02020603050405020304" pitchFamily="18" charset="0"/>
                <a:ea typeface="Times New Roman" panose="02020603050405020304" pitchFamily="18" charset="0"/>
              </a:rPr>
              <a:t>chất sản phẩm ở bên phải mũi tên.</a:t>
            </a:r>
            <a:endParaRPr lang="en-US" sz="3200" b="1" i="1"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C0B0073-D049-5274-AEF7-F4AA265C1773}"/>
              </a:ext>
            </a:extLst>
          </p:cNvPr>
          <p:cNvSpPr txBox="1"/>
          <p:nvPr/>
        </p:nvSpPr>
        <p:spPr>
          <a:xfrm>
            <a:off x="1351295" y="4381361"/>
            <a:ext cx="5104705" cy="613245"/>
          </a:xfrm>
          <a:prstGeom prst="rect">
            <a:avLst/>
          </a:prstGeom>
          <a:noFill/>
        </p:spPr>
        <p:txBody>
          <a:bodyPr wrap="square">
            <a:spAutoFit/>
          </a:bodyPr>
          <a:lstStyle/>
          <a:p>
            <a:pPr marL="177800" marR="0" indent="12700" algn="just">
              <a:lnSpc>
                <a:spcPct val="115000"/>
              </a:lnSpc>
              <a:spcBef>
                <a:spcPts val="0"/>
              </a:spcBef>
              <a:spcAft>
                <a:spcPts val="500"/>
              </a:spcAft>
            </a:pPr>
            <a:r>
              <a:rPr lang="vi-VN" sz="3200" b="1" i="1">
                <a:solidFill>
                  <a:schemeClr val="accent6">
                    <a:lumMod val="50000"/>
                  </a:schemeClr>
                </a:solidFill>
                <a:effectLst/>
                <a:latin typeface="Times New Roman" panose="02020603050405020304" pitchFamily="18" charset="0"/>
                <a:ea typeface="Times New Roman" panose="02020603050405020304" pitchFamily="18" charset="0"/>
              </a:rPr>
              <a:t>   - Các bước lập PTHH:</a:t>
            </a:r>
          </a:p>
        </p:txBody>
      </p:sp>
    </p:spTree>
    <p:extLst>
      <p:ext uri="{BB962C8B-B14F-4D97-AF65-F5344CB8AC3E}">
        <p14:creationId xmlns:p14="http://schemas.microsoft.com/office/powerpoint/2010/main" val="3160823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pic>
        <p:nvPicPr>
          <p:cNvPr id="2252" name="Google Shape;2252;p68"/>
          <p:cNvPicPr preferRelativeResize="0"/>
          <p:nvPr/>
        </p:nvPicPr>
        <p:blipFill>
          <a:blip r:embed="rId3"/>
          <a:srcRect l="1360" r="1360"/>
          <a:stretch/>
        </p:blipFill>
        <p:spPr>
          <a:xfrm>
            <a:off x="7675285" y="1251833"/>
            <a:ext cx="4425347" cy="5132800"/>
          </a:xfrm>
          <a:prstGeom prst="ellipse">
            <a:avLst/>
          </a:prstGeom>
          <a:noFill/>
          <a:ln>
            <a:noFill/>
          </a:ln>
        </p:spPr>
      </p:pic>
      <p:sp>
        <p:nvSpPr>
          <p:cNvPr id="2253" name="Google Shape;2253;p68"/>
          <p:cNvSpPr/>
          <p:nvPr/>
        </p:nvSpPr>
        <p:spPr>
          <a:xfrm>
            <a:off x="7505512" y="1019967"/>
            <a:ext cx="4719604" cy="5421997"/>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nvGrpSpPr>
          <p:cNvPr id="2261" name="Google Shape;2261;p68"/>
          <p:cNvGrpSpPr/>
          <p:nvPr/>
        </p:nvGrpSpPr>
        <p:grpSpPr>
          <a:xfrm rot="-2700000" flipH="1">
            <a:off x="1385390" y="1246884"/>
            <a:ext cx="694727" cy="495128"/>
            <a:chOff x="4920225" y="1759925"/>
            <a:chExt cx="521050" cy="371350"/>
          </a:xfrm>
        </p:grpSpPr>
        <p:sp>
          <p:nvSpPr>
            <p:cNvPr id="2262" name="Google Shape;2262;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3" name="Google Shape;2263;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4" name="Google Shape;2264;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5" name="Google Shape;2265;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266" name="Google Shape;2266;p68"/>
          <p:cNvGrpSpPr/>
          <p:nvPr/>
        </p:nvGrpSpPr>
        <p:grpSpPr>
          <a:xfrm rot="-2700000" flipH="1">
            <a:off x="1385390" y="2912484"/>
            <a:ext cx="694727" cy="495128"/>
            <a:chOff x="4920225" y="1759925"/>
            <a:chExt cx="521050" cy="371350"/>
          </a:xfrm>
        </p:grpSpPr>
        <p:sp>
          <p:nvSpPr>
            <p:cNvPr id="2267" name="Google Shape;2267;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8" name="Google Shape;2268;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9" name="Google Shape;2269;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0" name="Google Shape;2270;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271" name="Google Shape;2271;p68"/>
          <p:cNvGrpSpPr/>
          <p:nvPr/>
        </p:nvGrpSpPr>
        <p:grpSpPr>
          <a:xfrm rot="-2700000" flipH="1">
            <a:off x="1385390" y="4616151"/>
            <a:ext cx="694727" cy="495128"/>
            <a:chOff x="4920225" y="1759925"/>
            <a:chExt cx="521050" cy="371350"/>
          </a:xfrm>
        </p:grpSpPr>
        <p:sp>
          <p:nvSpPr>
            <p:cNvPr id="2272" name="Google Shape;2272;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3" name="Google Shape;2273;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4" name="Google Shape;2274;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5" name="Google Shape;2275;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276" name="Google Shape;2276;p68"/>
          <p:cNvSpPr/>
          <p:nvPr/>
        </p:nvSpPr>
        <p:spPr>
          <a:xfrm>
            <a:off x="397433" y="1101533"/>
            <a:ext cx="1102667" cy="612967"/>
          </a:xfrm>
          <a:custGeom>
            <a:avLst/>
            <a:gdLst/>
            <a:ahLst/>
            <a:cxnLst/>
            <a:rect l="l" t="t" r="r" b="b"/>
            <a:pathLst>
              <a:path w="33080" h="18389" extrusionOk="0">
                <a:moveTo>
                  <a:pt x="33080" y="10522"/>
                </a:moveTo>
                <a:cubicBezTo>
                  <a:pt x="30727" y="9648"/>
                  <a:pt x="23465" y="5614"/>
                  <a:pt x="18960" y="5278"/>
                </a:cubicBezTo>
                <a:cubicBezTo>
                  <a:pt x="14455" y="4942"/>
                  <a:pt x="7799" y="6354"/>
                  <a:pt x="6051" y="8505"/>
                </a:cubicBezTo>
                <a:cubicBezTo>
                  <a:pt x="4303" y="10657"/>
                  <a:pt x="6791" y="17380"/>
                  <a:pt x="8472" y="18187"/>
                </a:cubicBezTo>
                <a:cubicBezTo>
                  <a:pt x="10153" y="18994"/>
                  <a:pt x="15532" y="15968"/>
                  <a:pt x="16137" y="13346"/>
                </a:cubicBezTo>
                <a:cubicBezTo>
                  <a:pt x="16742" y="10724"/>
                  <a:pt x="13716" y="4606"/>
                  <a:pt x="12102" y="2454"/>
                </a:cubicBezTo>
                <a:cubicBezTo>
                  <a:pt x="10488" y="303"/>
                  <a:pt x="8472" y="-370"/>
                  <a:pt x="6455" y="437"/>
                </a:cubicBezTo>
                <a:cubicBezTo>
                  <a:pt x="4438" y="1244"/>
                  <a:pt x="1076" y="6152"/>
                  <a:pt x="0" y="7295"/>
                </a:cubicBezTo>
              </a:path>
            </a:pathLst>
          </a:custGeom>
          <a:noFill/>
          <a:ln w="19050" cap="flat" cmpd="sng">
            <a:solidFill>
              <a:schemeClr val="bg1"/>
            </a:solidFill>
            <a:prstDash val="dash"/>
            <a:round/>
            <a:headEnd type="none" w="med" len="med"/>
            <a:tailEnd type="none" w="med" len="med"/>
          </a:ln>
        </p:spPr>
      </p:sp>
      <p:sp>
        <p:nvSpPr>
          <p:cNvPr id="2277" name="Google Shape;2277;p68"/>
          <p:cNvSpPr/>
          <p:nvPr/>
        </p:nvSpPr>
        <p:spPr>
          <a:xfrm>
            <a:off x="350849" y="4629991"/>
            <a:ext cx="1135800" cy="556667"/>
          </a:xfrm>
          <a:custGeom>
            <a:avLst/>
            <a:gdLst/>
            <a:ahLst/>
            <a:cxnLst/>
            <a:rect l="l" t="t" r="r" b="b"/>
            <a:pathLst>
              <a:path w="34074" h="16700" extrusionOk="0">
                <a:moveTo>
                  <a:pt x="34074" y="5925"/>
                </a:moveTo>
                <a:cubicBezTo>
                  <a:pt x="28695" y="5723"/>
                  <a:pt x="6440" y="2967"/>
                  <a:pt x="1801" y="4715"/>
                </a:cubicBezTo>
                <a:cubicBezTo>
                  <a:pt x="-2838" y="6463"/>
                  <a:pt x="2877" y="15271"/>
                  <a:pt x="6239" y="16414"/>
                </a:cubicBezTo>
                <a:cubicBezTo>
                  <a:pt x="9601" y="17557"/>
                  <a:pt x="20493" y="14128"/>
                  <a:pt x="21972" y="11573"/>
                </a:cubicBezTo>
                <a:cubicBezTo>
                  <a:pt x="23451" y="9018"/>
                  <a:pt x="17669" y="2967"/>
                  <a:pt x="15114" y="1084"/>
                </a:cubicBezTo>
                <a:cubicBezTo>
                  <a:pt x="12559" y="-799"/>
                  <a:pt x="8054" y="412"/>
                  <a:pt x="6642" y="277"/>
                </a:cubicBezTo>
              </a:path>
            </a:pathLst>
          </a:custGeom>
          <a:noFill/>
          <a:ln w="19050" cap="flat" cmpd="sng">
            <a:solidFill>
              <a:schemeClr val="bg1"/>
            </a:solidFill>
            <a:prstDash val="dash"/>
            <a:round/>
            <a:headEnd type="none" w="med" len="med"/>
            <a:tailEnd type="none" w="med" len="med"/>
          </a:ln>
        </p:spPr>
      </p:sp>
      <p:sp>
        <p:nvSpPr>
          <p:cNvPr id="2278" name="Google Shape;2278;p68"/>
          <p:cNvSpPr/>
          <p:nvPr/>
        </p:nvSpPr>
        <p:spPr>
          <a:xfrm>
            <a:off x="357930" y="2827249"/>
            <a:ext cx="1142167" cy="695900"/>
          </a:xfrm>
          <a:custGeom>
            <a:avLst/>
            <a:gdLst/>
            <a:ahLst/>
            <a:cxnLst/>
            <a:rect l="l" t="t" r="r" b="b"/>
            <a:pathLst>
              <a:path w="34265" h="20877" extrusionOk="0">
                <a:moveTo>
                  <a:pt x="34265" y="8775"/>
                </a:moveTo>
                <a:cubicBezTo>
                  <a:pt x="29491" y="9784"/>
                  <a:pt x="11271" y="15431"/>
                  <a:pt x="5623" y="14826"/>
                </a:cubicBezTo>
                <a:cubicBezTo>
                  <a:pt x="-25" y="14221"/>
                  <a:pt x="-563" y="7565"/>
                  <a:pt x="378" y="5144"/>
                </a:cubicBezTo>
                <a:cubicBezTo>
                  <a:pt x="1319" y="2724"/>
                  <a:pt x="8850" y="-907"/>
                  <a:pt x="11270" y="303"/>
                </a:cubicBezTo>
                <a:cubicBezTo>
                  <a:pt x="13691" y="1513"/>
                  <a:pt x="14565" y="9245"/>
                  <a:pt x="14901" y="12405"/>
                </a:cubicBezTo>
                <a:cubicBezTo>
                  <a:pt x="15237" y="15565"/>
                  <a:pt x="15170" y="17851"/>
                  <a:pt x="13287" y="19263"/>
                </a:cubicBezTo>
                <a:cubicBezTo>
                  <a:pt x="11405" y="20675"/>
                  <a:pt x="5220" y="20608"/>
                  <a:pt x="3606" y="20877"/>
                </a:cubicBezTo>
              </a:path>
            </a:pathLst>
          </a:custGeom>
          <a:noFill/>
          <a:ln w="19050" cap="flat" cmpd="sng">
            <a:solidFill>
              <a:schemeClr val="bg1"/>
            </a:solidFill>
            <a:prstDash val="dash"/>
            <a:round/>
            <a:headEnd type="none" w="med" len="med"/>
            <a:tailEnd type="none" w="med" len="med"/>
          </a:ln>
        </p:spPr>
      </p:sp>
      <p:grpSp>
        <p:nvGrpSpPr>
          <p:cNvPr id="2279" name="Google Shape;2279;p68"/>
          <p:cNvGrpSpPr/>
          <p:nvPr/>
        </p:nvGrpSpPr>
        <p:grpSpPr>
          <a:xfrm rot="2135458">
            <a:off x="10097235" y="3666822"/>
            <a:ext cx="654239" cy="605705"/>
            <a:chOff x="1737775" y="1260125"/>
            <a:chExt cx="490675" cy="454275"/>
          </a:xfrm>
        </p:grpSpPr>
        <p:sp>
          <p:nvSpPr>
            <p:cNvPr id="2280" name="Google Shape;2280;p68"/>
            <p:cNvSpPr/>
            <p:nvPr/>
          </p:nvSpPr>
          <p:spPr>
            <a:xfrm>
              <a:off x="1737775" y="1433175"/>
              <a:ext cx="183100" cy="229125"/>
            </a:xfrm>
            <a:custGeom>
              <a:avLst/>
              <a:gdLst/>
              <a:ahLst/>
              <a:cxnLst/>
              <a:rect l="l" t="t" r="r" b="b"/>
              <a:pathLst>
                <a:path w="7324" h="9165" extrusionOk="0">
                  <a:moveTo>
                    <a:pt x="3581" y="591"/>
                  </a:moveTo>
                  <a:cubicBezTo>
                    <a:pt x="3635" y="591"/>
                    <a:pt x="3684" y="598"/>
                    <a:pt x="3725" y="615"/>
                  </a:cubicBezTo>
                  <a:cubicBezTo>
                    <a:pt x="4185" y="824"/>
                    <a:pt x="4499" y="2017"/>
                    <a:pt x="4708" y="2519"/>
                  </a:cubicBezTo>
                  <a:cubicBezTo>
                    <a:pt x="5105" y="3419"/>
                    <a:pt x="5482" y="4298"/>
                    <a:pt x="5838" y="5218"/>
                  </a:cubicBezTo>
                  <a:cubicBezTo>
                    <a:pt x="6089" y="5846"/>
                    <a:pt x="6570" y="6620"/>
                    <a:pt x="6654" y="7290"/>
                  </a:cubicBezTo>
                  <a:cubicBezTo>
                    <a:pt x="6758" y="8064"/>
                    <a:pt x="6026" y="8022"/>
                    <a:pt x="5357" y="8273"/>
                  </a:cubicBezTo>
                  <a:cubicBezTo>
                    <a:pt x="5024" y="8397"/>
                    <a:pt x="4793" y="8578"/>
                    <a:pt x="4591" y="8578"/>
                  </a:cubicBezTo>
                  <a:cubicBezTo>
                    <a:pt x="4449" y="8578"/>
                    <a:pt x="4322" y="8489"/>
                    <a:pt x="4185" y="8231"/>
                  </a:cubicBezTo>
                  <a:cubicBezTo>
                    <a:pt x="3871" y="7646"/>
                    <a:pt x="3766" y="6788"/>
                    <a:pt x="3578" y="6160"/>
                  </a:cubicBezTo>
                  <a:cubicBezTo>
                    <a:pt x="3348" y="5407"/>
                    <a:pt x="3139" y="4612"/>
                    <a:pt x="2908" y="3858"/>
                  </a:cubicBezTo>
                  <a:cubicBezTo>
                    <a:pt x="2872" y="3757"/>
                    <a:pt x="2794" y="3712"/>
                    <a:pt x="2717" y="3712"/>
                  </a:cubicBezTo>
                  <a:cubicBezTo>
                    <a:pt x="2619" y="3712"/>
                    <a:pt x="2523" y="3783"/>
                    <a:pt x="2511" y="3900"/>
                  </a:cubicBezTo>
                  <a:cubicBezTo>
                    <a:pt x="2510" y="3920"/>
                    <a:pt x="2508" y="3940"/>
                    <a:pt x="2506" y="3960"/>
                  </a:cubicBezTo>
                  <a:lnTo>
                    <a:pt x="2506" y="3960"/>
                  </a:lnTo>
                  <a:cubicBezTo>
                    <a:pt x="2501" y="3961"/>
                    <a:pt x="2495" y="3962"/>
                    <a:pt x="2490" y="3963"/>
                  </a:cubicBezTo>
                  <a:cubicBezTo>
                    <a:pt x="2494" y="3976"/>
                    <a:pt x="2498" y="3990"/>
                    <a:pt x="2502" y="4003"/>
                  </a:cubicBezTo>
                  <a:lnTo>
                    <a:pt x="2502" y="4003"/>
                  </a:lnTo>
                  <a:cubicBezTo>
                    <a:pt x="2476" y="4262"/>
                    <a:pt x="2425" y="4520"/>
                    <a:pt x="2406" y="4779"/>
                  </a:cubicBezTo>
                  <a:cubicBezTo>
                    <a:pt x="2340" y="5275"/>
                    <a:pt x="2157" y="5522"/>
                    <a:pt x="1835" y="5522"/>
                  </a:cubicBezTo>
                  <a:cubicBezTo>
                    <a:pt x="1750" y="5522"/>
                    <a:pt x="1654" y="5505"/>
                    <a:pt x="1548" y="5470"/>
                  </a:cubicBezTo>
                  <a:cubicBezTo>
                    <a:pt x="1364" y="5509"/>
                    <a:pt x="1219" y="5530"/>
                    <a:pt x="1106" y="5530"/>
                  </a:cubicBezTo>
                  <a:cubicBezTo>
                    <a:pt x="798" y="5530"/>
                    <a:pt x="727" y="5371"/>
                    <a:pt x="712" y="4988"/>
                  </a:cubicBezTo>
                  <a:cubicBezTo>
                    <a:pt x="691" y="4507"/>
                    <a:pt x="1046" y="3837"/>
                    <a:pt x="1151" y="3335"/>
                  </a:cubicBezTo>
                  <a:cubicBezTo>
                    <a:pt x="1256" y="2833"/>
                    <a:pt x="1276" y="2331"/>
                    <a:pt x="1339" y="1850"/>
                  </a:cubicBezTo>
                  <a:cubicBezTo>
                    <a:pt x="1339" y="1818"/>
                    <a:pt x="1333" y="1791"/>
                    <a:pt x="1322" y="1768"/>
                  </a:cubicBezTo>
                  <a:lnTo>
                    <a:pt x="1322" y="1768"/>
                  </a:lnTo>
                  <a:cubicBezTo>
                    <a:pt x="1435" y="1715"/>
                    <a:pt x="1501" y="1559"/>
                    <a:pt x="1381" y="1452"/>
                  </a:cubicBezTo>
                  <a:lnTo>
                    <a:pt x="1381" y="1452"/>
                  </a:lnTo>
                  <a:cubicBezTo>
                    <a:pt x="1391" y="1461"/>
                    <a:pt x="1406" y="1465"/>
                    <a:pt x="1425" y="1465"/>
                  </a:cubicBezTo>
                  <a:cubicBezTo>
                    <a:pt x="1712" y="1465"/>
                    <a:pt x="3000" y="591"/>
                    <a:pt x="3581" y="591"/>
                  </a:cubicBezTo>
                  <a:close/>
                  <a:moveTo>
                    <a:pt x="3873" y="1"/>
                  </a:moveTo>
                  <a:cubicBezTo>
                    <a:pt x="3855" y="1"/>
                    <a:pt x="3839" y="4"/>
                    <a:pt x="3829" y="8"/>
                  </a:cubicBezTo>
                  <a:cubicBezTo>
                    <a:pt x="3076" y="280"/>
                    <a:pt x="1256" y="636"/>
                    <a:pt x="984" y="1473"/>
                  </a:cubicBezTo>
                  <a:cubicBezTo>
                    <a:pt x="942" y="1515"/>
                    <a:pt x="984" y="1620"/>
                    <a:pt x="1025" y="1661"/>
                  </a:cubicBezTo>
                  <a:lnTo>
                    <a:pt x="1053" y="1682"/>
                  </a:lnTo>
                  <a:lnTo>
                    <a:pt x="1053" y="1682"/>
                  </a:lnTo>
                  <a:cubicBezTo>
                    <a:pt x="984" y="1711"/>
                    <a:pt x="928" y="1773"/>
                    <a:pt x="921" y="1871"/>
                  </a:cubicBezTo>
                  <a:cubicBezTo>
                    <a:pt x="816" y="3168"/>
                    <a:pt x="523" y="4381"/>
                    <a:pt x="63" y="5574"/>
                  </a:cubicBezTo>
                  <a:cubicBezTo>
                    <a:pt x="0" y="5721"/>
                    <a:pt x="147" y="5825"/>
                    <a:pt x="251" y="5825"/>
                  </a:cubicBezTo>
                  <a:cubicBezTo>
                    <a:pt x="587" y="5838"/>
                    <a:pt x="1162" y="5963"/>
                    <a:pt x="1671" y="5963"/>
                  </a:cubicBezTo>
                  <a:cubicBezTo>
                    <a:pt x="1986" y="5963"/>
                    <a:pt x="2277" y="5915"/>
                    <a:pt x="2469" y="5762"/>
                  </a:cubicBezTo>
                  <a:cubicBezTo>
                    <a:pt x="2662" y="5616"/>
                    <a:pt x="2754" y="5329"/>
                    <a:pt x="2802" y="5013"/>
                  </a:cubicBezTo>
                  <a:lnTo>
                    <a:pt x="2802" y="5013"/>
                  </a:lnTo>
                  <a:cubicBezTo>
                    <a:pt x="3199" y="6352"/>
                    <a:pt x="3594" y="7683"/>
                    <a:pt x="3976" y="9027"/>
                  </a:cubicBezTo>
                  <a:cubicBezTo>
                    <a:pt x="4003" y="9122"/>
                    <a:pt x="4075" y="9165"/>
                    <a:pt x="4151" y="9165"/>
                  </a:cubicBezTo>
                  <a:cubicBezTo>
                    <a:pt x="4191" y="9165"/>
                    <a:pt x="4232" y="9153"/>
                    <a:pt x="4269" y="9131"/>
                  </a:cubicBezTo>
                  <a:cubicBezTo>
                    <a:pt x="5210" y="8713"/>
                    <a:pt x="6152" y="8378"/>
                    <a:pt x="7156" y="8127"/>
                  </a:cubicBezTo>
                  <a:cubicBezTo>
                    <a:pt x="7261" y="8085"/>
                    <a:pt x="7323" y="7980"/>
                    <a:pt x="7282" y="7876"/>
                  </a:cubicBezTo>
                  <a:cubicBezTo>
                    <a:pt x="6256" y="5239"/>
                    <a:pt x="5189" y="2645"/>
                    <a:pt x="4038" y="92"/>
                  </a:cubicBezTo>
                  <a:cubicBezTo>
                    <a:pt x="4022" y="28"/>
                    <a:pt x="3933" y="1"/>
                    <a:pt x="38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1" name="Google Shape;2281;p68"/>
            <p:cNvSpPr/>
            <p:nvPr/>
          </p:nvSpPr>
          <p:spPr>
            <a:xfrm>
              <a:off x="1938625" y="1470375"/>
              <a:ext cx="201950" cy="244025"/>
            </a:xfrm>
            <a:custGeom>
              <a:avLst/>
              <a:gdLst/>
              <a:ahLst/>
              <a:cxnLst/>
              <a:rect l="l" t="t" r="r" b="b"/>
              <a:pathLst>
                <a:path w="8078" h="9761" extrusionOk="0">
                  <a:moveTo>
                    <a:pt x="4105" y="387"/>
                  </a:moveTo>
                  <a:cubicBezTo>
                    <a:pt x="4986" y="387"/>
                    <a:pt x="5846" y="664"/>
                    <a:pt x="6571" y="1345"/>
                  </a:cubicBezTo>
                  <a:cubicBezTo>
                    <a:pt x="7471" y="2203"/>
                    <a:pt x="7826" y="3730"/>
                    <a:pt x="7115" y="4818"/>
                  </a:cubicBezTo>
                  <a:cubicBezTo>
                    <a:pt x="6529" y="5760"/>
                    <a:pt x="5378" y="6074"/>
                    <a:pt x="4395" y="6367"/>
                  </a:cubicBezTo>
                  <a:cubicBezTo>
                    <a:pt x="4227" y="6430"/>
                    <a:pt x="4206" y="6639"/>
                    <a:pt x="4332" y="6743"/>
                  </a:cubicBezTo>
                  <a:cubicBezTo>
                    <a:pt x="4520" y="6869"/>
                    <a:pt x="5755" y="7287"/>
                    <a:pt x="5859" y="7392"/>
                  </a:cubicBezTo>
                  <a:cubicBezTo>
                    <a:pt x="6090" y="7727"/>
                    <a:pt x="5441" y="9045"/>
                    <a:pt x="5169" y="9150"/>
                  </a:cubicBezTo>
                  <a:cubicBezTo>
                    <a:pt x="5119" y="9168"/>
                    <a:pt x="5063" y="9176"/>
                    <a:pt x="5002" y="9176"/>
                  </a:cubicBezTo>
                  <a:cubicBezTo>
                    <a:pt x="4509" y="9176"/>
                    <a:pt x="3715" y="8622"/>
                    <a:pt x="3286" y="8417"/>
                  </a:cubicBezTo>
                  <a:cubicBezTo>
                    <a:pt x="2637" y="8103"/>
                    <a:pt x="2009" y="7790"/>
                    <a:pt x="1382" y="7476"/>
                  </a:cubicBezTo>
                  <a:cubicBezTo>
                    <a:pt x="398" y="6974"/>
                    <a:pt x="670" y="6890"/>
                    <a:pt x="1110" y="6032"/>
                  </a:cubicBezTo>
                  <a:cubicBezTo>
                    <a:pt x="1361" y="5488"/>
                    <a:pt x="1382" y="5446"/>
                    <a:pt x="2009" y="5425"/>
                  </a:cubicBezTo>
                  <a:cubicBezTo>
                    <a:pt x="2805" y="5404"/>
                    <a:pt x="3474" y="5279"/>
                    <a:pt x="4018" y="4651"/>
                  </a:cubicBezTo>
                  <a:cubicBezTo>
                    <a:pt x="4541" y="4044"/>
                    <a:pt x="5106" y="2370"/>
                    <a:pt x="4395" y="1680"/>
                  </a:cubicBezTo>
                  <a:cubicBezTo>
                    <a:pt x="4214" y="1509"/>
                    <a:pt x="3983" y="1436"/>
                    <a:pt x="3738" y="1436"/>
                  </a:cubicBezTo>
                  <a:cubicBezTo>
                    <a:pt x="3092" y="1436"/>
                    <a:pt x="2348" y="1946"/>
                    <a:pt x="2159" y="2533"/>
                  </a:cubicBezTo>
                  <a:lnTo>
                    <a:pt x="2159" y="2533"/>
                  </a:lnTo>
                  <a:cubicBezTo>
                    <a:pt x="1632" y="2247"/>
                    <a:pt x="1176" y="1951"/>
                    <a:pt x="739" y="1568"/>
                  </a:cubicBezTo>
                  <a:lnTo>
                    <a:pt x="739" y="1568"/>
                  </a:lnTo>
                  <a:cubicBezTo>
                    <a:pt x="1718" y="881"/>
                    <a:pt x="2930" y="387"/>
                    <a:pt x="4105" y="387"/>
                  </a:cubicBezTo>
                  <a:close/>
                  <a:moveTo>
                    <a:pt x="4149" y="0"/>
                  </a:moveTo>
                  <a:cubicBezTo>
                    <a:pt x="2856" y="0"/>
                    <a:pt x="1498" y="513"/>
                    <a:pt x="461" y="1261"/>
                  </a:cubicBezTo>
                  <a:cubicBezTo>
                    <a:pt x="402" y="1308"/>
                    <a:pt x="377" y="1368"/>
                    <a:pt x="375" y="1427"/>
                  </a:cubicBezTo>
                  <a:lnTo>
                    <a:pt x="375" y="1427"/>
                  </a:lnTo>
                  <a:cubicBezTo>
                    <a:pt x="287" y="1492"/>
                    <a:pt x="241" y="1627"/>
                    <a:pt x="336" y="1722"/>
                  </a:cubicBezTo>
                  <a:cubicBezTo>
                    <a:pt x="921" y="2245"/>
                    <a:pt x="1549" y="2621"/>
                    <a:pt x="2219" y="2998"/>
                  </a:cubicBezTo>
                  <a:cubicBezTo>
                    <a:pt x="2253" y="3008"/>
                    <a:pt x="2288" y="3013"/>
                    <a:pt x="2320" y="3013"/>
                  </a:cubicBezTo>
                  <a:cubicBezTo>
                    <a:pt x="2426" y="3013"/>
                    <a:pt x="2512" y="2959"/>
                    <a:pt x="2512" y="2831"/>
                  </a:cubicBezTo>
                  <a:cubicBezTo>
                    <a:pt x="2512" y="2336"/>
                    <a:pt x="3114" y="1936"/>
                    <a:pt x="3634" y="1936"/>
                  </a:cubicBezTo>
                  <a:cubicBezTo>
                    <a:pt x="3883" y="1936"/>
                    <a:pt x="4113" y="2028"/>
                    <a:pt x="4248" y="2245"/>
                  </a:cubicBezTo>
                  <a:cubicBezTo>
                    <a:pt x="4374" y="2454"/>
                    <a:pt x="4290" y="2935"/>
                    <a:pt x="4248" y="3186"/>
                  </a:cubicBezTo>
                  <a:cubicBezTo>
                    <a:pt x="4068" y="4299"/>
                    <a:pt x="3274" y="5041"/>
                    <a:pt x="2245" y="5041"/>
                  </a:cubicBezTo>
                  <a:cubicBezTo>
                    <a:pt x="1959" y="5041"/>
                    <a:pt x="1654" y="4983"/>
                    <a:pt x="1340" y="4860"/>
                  </a:cubicBezTo>
                  <a:cubicBezTo>
                    <a:pt x="1318" y="4847"/>
                    <a:pt x="1295" y="4841"/>
                    <a:pt x="1274" y="4841"/>
                  </a:cubicBezTo>
                  <a:cubicBezTo>
                    <a:pt x="1194" y="4841"/>
                    <a:pt x="1126" y="4920"/>
                    <a:pt x="1110" y="4986"/>
                  </a:cubicBezTo>
                  <a:cubicBezTo>
                    <a:pt x="838" y="5718"/>
                    <a:pt x="503" y="6388"/>
                    <a:pt x="64" y="7015"/>
                  </a:cubicBezTo>
                  <a:cubicBezTo>
                    <a:pt x="1" y="7099"/>
                    <a:pt x="22" y="7267"/>
                    <a:pt x="126" y="7287"/>
                  </a:cubicBezTo>
                  <a:cubicBezTo>
                    <a:pt x="1842" y="8145"/>
                    <a:pt x="3537" y="8961"/>
                    <a:pt x="5253" y="9736"/>
                  </a:cubicBezTo>
                  <a:cubicBezTo>
                    <a:pt x="5293" y="9753"/>
                    <a:pt x="5330" y="9761"/>
                    <a:pt x="5364" y="9761"/>
                  </a:cubicBezTo>
                  <a:cubicBezTo>
                    <a:pt x="5452" y="9761"/>
                    <a:pt x="5515" y="9707"/>
                    <a:pt x="5546" y="9631"/>
                  </a:cubicBezTo>
                  <a:cubicBezTo>
                    <a:pt x="5859" y="8857"/>
                    <a:pt x="6173" y="8103"/>
                    <a:pt x="6487" y="7308"/>
                  </a:cubicBezTo>
                  <a:cubicBezTo>
                    <a:pt x="6508" y="7225"/>
                    <a:pt x="6445" y="7078"/>
                    <a:pt x="6362" y="7078"/>
                  </a:cubicBezTo>
                  <a:cubicBezTo>
                    <a:pt x="5836" y="6999"/>
                    <a:pt x="5395" y="6858"/>
                    <a:pt x="4955" y="6629"/>
                  </a:cubicBezTo>
                  <a:lnTo>
                    <a:pt x="4955" y="6629"/>
                  </a:lnTo>
                  <a:cubicBezTo>
                    <a:pt x="5984" y="6309"/>
                    <a:pt x="7007" y="5863"/>
                    <a:pt x="7554" y="4860"/>
                  </a:cubicBezTo>
                  <a:cubicBezTo>
                    <a:pt x="8077" y="3856"/>
                    <a:pt x="7973" y="2601"/>
                    <a:pt x="7345" y="1659"/>
                  </a:cubicBezTo>
                  <a:cubicBezTo>
                    <a:pt x="6567" y="471"/>
                    <a:pt x="5388" y="0"/>
                    <a:pt x="414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2" name="Google Shape;2282;p68"/>
            <p:cNvSpPr/>
            <p:nvPr/>
          </p:nvSpPr>
          <p:spPr>
            <a:xfrm>
              <a:off x="1961400" y="1260125"/>
              <a:ext cx="267050" cy="242825"/>
            </a:xfrm>
            <a:custGeom>
              <a:avLst/>
              <a:gdLst/>
              <a:ahLst/>
              <a:cxnLst/>
              <a:rect l="l" t="t" r="r" b="b"/>
              <a:pathLst>
                <a:path w="10682" h="9713" extrusionOk="0">
                  <a:moveTo>
                    <a:pt x="115" y="2863"/>
                  </a:moveTo>
                  <a:cubicBezTo>
                    <a:pt x="115" y="2863"/>
                    <a:pt x="115" y="2866"/>
                    <a:pt x="115" y="2871"/>
                  </a:cubicBezTo>
                  <a:cubicBezTo>
                    <a:pt x="115" y="2869"/>
                    <a:pt x="115" y="2866"/>
                    <a:pt x="116" y="2864"/>
                  </a:cubicBezTo>
                  <a:lnTo>
                    <a:pt x="116" y="2864"/>
                  </a:lnTo>
                  <a:cubicBezTo>
                    <a:pt x="116" y="2864"/>
                    <a:pt x="116" y="2863"/>
                    <a:pt x="115" y="2863"/>
                  </a:cubicBezTo>
                  <a:close/>
                  <a:moveTo>
                    <a:pt x="3575" y="387"/>
                  </a:moveTo>
                  <a:cubicBezTo>
                    <a:pt x="3939" y="387"/>
                    <a:pt x="4301" y="451"/>
                    <a:pt x="4655" y="570"/>
                  </a:cubicBezTo>
                  <a:cubicBezTo>
                    <a:pt x="5597" y="925"/>
                    <a:pt x="7166" y="2076"/>
                    <a:pt x="6015" y="3436"/>
                  </a:cubicBezTo>
                  <a:cubicBezTo>
                    <a:pt x="5896" y="3576"/>
                    <a:pt x="6004" y="3772"/>
                    <a:pt x="6178" y="3772"/>
                  </a:cubicBezTo>
                  <a:cubicBezTo>
                    <a:pt x="6186" y="3772"/>
                    <a:pt x="6195" y="3772"/>
                    <a:pt x="6204" y="3771"/>
                  </a:cubicBezTo>
                  <a:cubicBezTo>
                    <a:pt x="6671" y="3688"/>
                    <a:pt x="7169" y="3613"/>
                    <a:pt x="7649" y="3613"/>
                  </a:cubicBezTo>
                  <a:cubicBezTo>
                    <a:pt x="8502" y="3613"/>
                    <a:pt x="9300" y="3849"/>
                    <a:pt x="9782" y="4692"/>
                  </a:cubicBezTo>
                  <a:cubicBezTo>
                    <a:pt x="10430" y="5780"/>
                    <a:pt x="10054" y="7328"/>
                    <a:pt x="9217" y="8249"/>
                  </a:cubicBezTo>
                  <a:cubicBezTo>
                    <a:pt x="8798" y="8709"/>
                    <a:pt x="8212" y="9044"/>
                    <a:pt x="7606" y="9211"/>
                  </a:cubicBezTo>
                  <a:cubicBezTo>
                    <a:pt x="7419" y="9266"/>
                    <a:pt x="7252" y="9292"/>
                    <a:pt x="7099" y="9292"/>
                  </a:cubicBezTo>
                  <a:cubicBezTo>
                    <a:pt x="6548" y="9292"/>
                    <a:pt x="6172" y="8956"/>
                    <a:pt x="5681" y="8416"/>
                  </a:cubicBezTo>
                  <a:cubicBezTo>
                    <a:pt x="5158" y="7872"/>
                    <a:pt x="5492" y="7998"/>
                    <a:pt x="5995" y="7663"/>
                  </a:cubicBezTo>
                  <a:cubicBezTo>
                    <a:pt x="7111" y="6932"/>
                    <a:pt x="7164" y="5315"/>
                    <a:pt x="5637" y="5315"/>
                  </a:cubicBezTo>
                  <a:cubicBezTo>
                    <a:pt x="5590" y="5315"/>
                    <a:pt x="5542" y="5316"/>
                    <a:pt x="5492" y="5319"/>
                  </a:cubicBezTo>
                  <a:cubicBezTo>
                    <a:pt x="5196" y="5339"/>
                    <a:pt x="4638" y="5658"/>
                    <a:pt x="4383" y="5658"/>
                  </a:cubicBezTo>
                  <a:cubicBezTo>
                    <a:pt x="4368" y="5658"/>
                    <a:pt x="4354" y="5656"/>
                    <a:pt x="4342" y="5654"/>
                  </a:cubicBezTo>
                  <a:cubicBezTo>
                    <a:pt x="3400" y="5424"/>
                    <a:pt x="4216" y="4545"/>
                    <a:pt x="4425" y="4210"/>
                  </a:cubicBezTo>
                  <a:cubicBezTo>
                    <a:pt x="4781" y="3666"/>
                    <a:pt x="4844" y="3018"/>
                    <a:pt x="4363" y="2516"/>
                  </a:cubicBezTo>
                  <a:cubicBezTo>
                    <a:pt x="4025" y="2134"/>
                    <a:pt x="3462" y="1825"/>
                    <a:pt x="2918" y="1825"/>
                  </a:cubicBezTo>
                  <a:cubicBezTo>
                    <a:pt x="2685" y="1825"/>
                    <a:pt x="2456" y="1882"/>
                    <a:pt x="2249" y="2013"/>
                  </a:cubicBezTo>
                  <a:cubicBezTo>
                    <a:pt x="1956" y="2202"/>
                    <a:pt x="1789" y="2537"/>
                    <a:pt x="1622" y="2829"/>
                  </a:cubicBezTo>
                  <a:cubicBezTo>
                    <a:pt x="1580" y="2955"/>
                    <a:pt x="1496" y="3394"/>
                    <a:pt x="1391" y="3541"/>
                  </a:cubicBezTo>
                  <a:cubicBezTo>
                    <a:pt x="1391" y="3645"/>
                    <a:pt x="1370" y="3750"/>
                    <a:pt x="1370" y="3855"/>
                  </a:cubicBezTo>
                  <a:cubicBezTo>
                    <a:pt x="1049" y="3694"/>
                    <a:pt x="743" y="3503"/>
                    <a:pt x="466" y="3282"/>
                  </a:cubicBezTo>
                  <a:lnTo>
                    <a:pt x="466" y="3282"/>
                  </a:lnTo>
                  <a:cubicBezTo>
                    <a:pt x="477" y="3266"/>
                    <a:pt x="485" y="3248"/>
                    <a:pt x="492" y="3227"/>
                  </a:cubicBezTo>
                  <a:cubicBezTo>
                    <a:pt x="500" y="3206"/>
                    <a:pt x="504" y="3184"/>
                    <a:pt x="506" y="3160"/>
                  </a:cubicBezTo>
                  <a:lnTo>
                    <a:pt x="506" y="3160"/>
                  </a:lnTo>
                  <a:cubicBezTo>
                    <a:pt x="515" y="3162"/>
                    <a:pt x="524" y="3163"/>
                    <a:pt x="534" y="3164"/>
                  </a:cubicBezTo>
                  <a:cubicBezTo>
                    <a:pt x="450" y="1930"/>
                    <a:pt x="1642" y="821"/>
                    <a:pt x="2730" y="507"/>
                  </a:cubicBezTo>
                  <a:cubicBezTo>
                    <a:pt x="3013" y="425"/>
                    <a:pt x="3295" y="387"/>
                    <a:pt x="3575" y="387"/>
                  </a:cubicBezTo>
                  <a:close/>
                  <a:moveTo>
                    <a:pt x="3640" y="1"/>
                  </a:moveTo>
                  <a:cubicBezTo>
                    <a:pt x="2056" y="1"/>
                    <a:pt x="247" y="1185"/>
                    <a:pt x="119" y="2845"/>
                  </a:cubicBezTo>
                  <a:lnTo>
                    <a:pt x="119" y="2845"/>
                  </a:lnTo>
                  <a:cubicBezTo>
                    <a:pt x="117" y="2851"/>
                    <a:pt x="116" y="2858"/>
                    <a:pt x="116" y="2864"/>
                  </a:cubicBezTo>
                  <a:lnTo>
                    <a:pt x="116" y="2864"/>
                  </a:lnTo>
                  <a:cubicBezTo>
                    <a:pt x="116" y="2865"/>
                    <a:pt x="116" y="2868"/>
                    <a:pt x="117" y="2872"/>
                  </a:cubicBezTo>
                  <a:lnTo>
                    <a:pt x="117" y="2872"/>
                  </a:lnTo>
                  <a:cubicBezTo>
                    <a:pt x="112" y="2945"/>
                    <a:pt x="110" y="3020"/>
                    <a:pt x="112" y="3096"/>
                  </a:cubicBezTo>
                  <a:lnTo>
                    <a:pt x="112" y="3096"/>
                  </a:lnTo>
                  <a:cubicBezTo>
                    <a:pt x="36" y="3145"/>
                    <a:pt x="1" y="3261"/>
                    <a:pt x="115" y="3353"/>
                  </a:cubicBezTo>
                  <a:cubicBezTo>
                    <a:pt x="575" y="3750"/>
                    <a:pt x="1036" y="4001"/>
                    <a:pt x="1601" y="4231"/>
                  </a:cubicBezTo>
                  <a:cubicBezTo>
                    <a:pt x="1620" y="4243"/>
                    <a:pt x="1642" y="4248"/>
                    <a:pt x="1664" y="4248"/>
                  </a:cubicBezTo>
                  <a:cubicBezTo>
                    <a:pt x="1760" y="4248"/>
                    <a:pt x="1865" y="4149"/>
                    <a:pt x="1831" y="4064"/>
                  </a:cubicBezTo>
                  <a:cubicBezTo>
                    <a:pt x="1778" y="3212"/>
                    <a:pt x="2115" y="2225"/>
                    <a:pt x="3023" y="2225"/>
                  </a:cubicBezTo>
                  <a:cubicBezTo>
                    <a:pt x="3186" y="2225"/>
                    <a:pt x="3367" y="2257"/>
                    <a:pt x="3567" y="2327"/>
                  </a:cubicBezTo>
                  <a:cubicBezTo>
                    <a:pt x="4760" y="2767"/>
                    <a:pt x="4174" y="4064"/>
                    <a:pt x="3442" y="4629"/>
                  </a:cubicBezTo>
                  <a:cubicBezTo>
                    <a:pt x="3358" y="4692"/>
                    <a:pt x="3358" y="4796"/>
                    <a:pt x="3400" y="4859"/>
                  </a:cubicBezTo>
                  <a:cubicBezTo>
                    <a:pt x="3651" y="5236"/>
                    <a:pt x="3860" y="5633"/>
                    <a:pt x="4091" y="5989"/>
                  </a:cubicBezTo>
                  <a:cubicBezTo>
                    <a:pt x="4121" y="6050"/>
                    <a:pt x="4197" y="6089"/>
                    <a:pt x="4268" y="6089"/>
                  </a:cubicBezTo>
                  <a:cubicBezTo>
                    <a:pt x="4294" y="6089"/>
                    <a:pt x="4319" y="6084"/>
                    <a:pt x="4342" y="6073"/>
                  </a:cubicBezTo>
                  <a:cubicBezTo>
                    <a:pt x="4593" y="5905"/>
                    <a:pt x="4844" y="5801"/>
                    <a:pt x="5137" y="5738"/>
                  </a:cubicBezTo>
                  <a:cubicBezTo>
                    <a:pt x="5303" y="5671"/>
                    <a:pt x="5450" y="5637"/>
                    <a:pt x="5579" y="5637"/>
                  </a:cubicBezTo>
                  <a:cubicBezTo>
                    <a:pt x="6052" y="5637"/>
                    <a:pt x="6274" y="6089"/>
                    <a:pt x="6225" y="6993"/>
                  </a:cubicBezTo>
                  <a:cubicBezTo>
                    <a:pt x="6078" y="7307"/>
                    <a:pt x="5430" y="7558"/>
                    <a:pt x="5095" y="7642"/>
                  </a:cubicBezTo>
                  <a:cubicBezTo>
                    <a:pt x="4969" y="7663"/>
                    <a:pt x="4927" y="7830"/>
                    <a:pt x="4990" y="7935"/>
                  </a:cubicBezTo>
                  <a:cubicBezTo>
                    <a:pt x="5638" y="9015"/>
                    <a:pt x="5943" y="9713"/>
                    <a:pt x="6891" y="9713"/>
                  </a:cubicBezTo>
                  <a:cubicBezTo>
                    <a:pt x="7136" y="9713"/>
                    <a:pt x="7425" y="9666"/>
                    <a:pt x="7773" y="9567"/>
                  </a:cubicBezTo>
                  <a:cubicBezTo>
                    <a:pt x="8945" y="9232"/>
                    <a:pt x="9865" y="8353"/>
                    <a:pt x="10284" y="7223"/>
                  </a:cubicBezTo>
                  <a:cubicBezTo>
                    <a:pt x="10681" y="6177"/>
                    <a:pt x="10681" y="4796"/>
                    <a:pt x="9845" y="3959"/>
                  </a:cubicBezTo>
                  <a:cubicBezTo>
                    <a:pt x="9269" y="3372"/>
                    <a:pt x="8508" y="3200"/>
                    <a:pt x="7733" y="3200"/>
                  </a:cubicBezTo>
                  <a:cubicBezTo>
                    <a:pt x="7350" y="3200"/>
                    <a:pt x="6964" y="3242"/>
                    <a:pt x="6595" y="3296"/>
                  </a:cubicBezTo>
                  <a:lnTo>
                    <a:pt x="6595" y="3296"/>
                  </a:lnTo>
                  <a:cubicBezTo>
                    <a:pt x="7423" y="1751"/>
                    <a:pt x="5584" y="218"/>
                    <a:pt x="4028" y="26"/>
                  </a:cubicBezTo>
                  <a:cubicBezTo>
                    <a:pt x="3901" y="9"/>
                    <a:pt x="3771" y="1"/>
                    <a:pt x="36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283" name="Google Shape;2283;p68"/>
          <p:cNvGrpSpPr/>
          <p:nvPr/>
        </p:nvGrpSpPr>
        <p:grpSpPr>
          <a:xfrm rot="2066121">
            <a:off x="9714357" y="4112661"/>
            <a:ext cx="327980" cy="296212"/>
            <a:chOff x="4947100" y="881950"/>
            <a:chExt cx="245975" cy="222150"/>
          </a:xfrm>
        </p:grpSpPr>
        <p:sp>
          <p:nvSpPr>
            <p:cNvPr id="2284" name="Google Shape;2284;p68"/>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5" name="Google Shape;2285;p68"/>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6" name="Google Shape;2286;p68"/>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14" name="chenying0907 4">
            <a:extLst>
              <a:ext uri="{FF2B5EF4-FFF2-40B4-BE49-F238E27FC236}">
                <a16:creationId xmlns:a16="http://schemas.microsoft.com/office/drawing/2014/main" id="{CD60DA47-A61D-2F35-86F1-BDC8AEFFCD07}"/>
              </a:ext>
            </a:extLst>
          </p:cNvPr>
          <p:cNvGrpSpPr/>
          <p:nvPr/>
        </p:nvGrpSpPr>
        <p:grpSpPr>
          <a:xfrm>
            <a:off x="3465002" y="578865"/>
            <a:ext cx="4070997" cy="2098489"/>
            <a:chOff x="1718065" y="3787955"/>
            <a:chExt cx="2346112" cy="1573865"/>
          </a:xfrm>
        </p:grpSpPr>
        <p:sp>
          <p:nvSpPr>
            <p:cNvPr id="15" name="文本框 5">
              <a:extLst>
                <a:ext uri="{FF2B5EF4-FFF2-40B4-BE49-F238E27FC236}">
                  <a16:creationId xmlns:a16="http://schemas.microsoft.com/office/drawing/2014/main" id="{5F49D84F-4464-3A80-6669-C3BFEC08EF18}"/>
                </a:ext>
              </a:extLst>
            </p:cNvPr>
            <p:cNvSpPr txBox="1"/>
            <p:nvPr/>
          </p:nvSpPr>
          <p:spPr>
            <a:xfrm>
              <a:off x="1836739" y="3787955"/>
              <a:ext cx="1827212" cy="438581"/>
            </a:xfrm>
            <a:prstGeom prst="rect">
              <a:avLst/>
            </a:prstGeom>
            <a:noFill/>
          </p:spPr>
          <p:txBody>
            <a:bodyPr>
              <a:spAutoFit/>
            </a:bodyPr>
            <a:lstStyle/>
            <a:p>
              <a:pPr algn="ctr"/>
              <a:r>
                <a:rPr lang="en-US" altLang="zh-CN" sz="3200" b="1" dirty="0" err="1">
                  <a:solidFill>
                    <a:schemeClr val="accent2">
                      <a:lumMod val="40000"/>
                      <a:lumOff val="60000"/>
                    </a:schemeClr>
                  </a:solidFill>
                  <a:latin typeface="Times New Roman" panose="02020603050405020304" pitchFamily="18" charset="0"/>
                  <a:ea typeface="微软雅黑" panose="020B0503020204020204" pitchFamily="34" charset="-122"/>
                  <a:cs typeface="Times New Roman" panose="02020603050405020304" pitchFamily="18" charset="0"/>
                </a:rPr>
                <a:t>Viết</a:t>
              </a:r>
              <a:r>
                <a:rPr lang="en-US" altLang="zh-CN" sz="3200" b="1" dirty="0">
                  <a:solidFill>
                    <a:schemeClr val="accent2">
                      <a:lumMod val="40000"/>
                      <a:lumOff val="6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chemeClr val="accent2">
                      <a:lumMod val="40000"/>
                      <a:lumOff val="60000"/>
                    </a:schemeClr>
                  </a:solidFill>
                  <a:latin typeface="Times New Roman" panose="02020603050405020304" pitchFamily="18" charset="0"/>
                  <a:ea typeface="微软雅黑" panose="020B0503020204020204" pitchFamily="34" charset="-122"/>
                  <a:cs typeface="Times New Roman" panose="02020603050405020304" pitchFamily="18" charset="0"/>
                </a:rPr>
                <a:t>Sơ</a:t>
              </a:r>
              <a:r>
                <a:rPr lang="en-US" altLang="zh-CN" sz="3200" b="1" dirty="0">
                  <a:solidFill>
                    <a:schemeClr val="accent2">
                      <a:lumMod val="40000"/>
                      <a:lumOff val="6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chemeClr val="accent2">
                      <a:lumMod val="40000"/>
                      <a:lumOff val="60000"/>
                    </a:schemeClr>
                  </a:solidFill>
                  <a:latin typeface="Times New Roman" panose="02020603050405020304" pitchFamily="18" charset="0"/>
                  <a:ea typeface="微软雅黑" panose="020B0503020204020204" pitchFamily="34" charset="-122"/>
                  <a:cs typeface="Times New Roman" panose="02020603050405020304" pitchFamily="18" charset="0"/>
                </a:rPr>
                <a:t>Đồ</a:t>
              </a:r>
              <a:endParaRPr lang="zh-CN" altLang="en-US" sz="3200" b="1" dirty="0">
                <a:solidFill>
                  <a:schemeClr val="accent2">
                    <a:lumMod val="40000"/>
                    <a:lumOff val="6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86">
              <a:extLst>
                <a:ext uri="{FF2B5EF4-FFF2-40B4-BE49-F238E27FC236}">
                  <a16:creationId xmlns:a16="http://schemas.microsoft.com/office/drawing/2014/main" id="{1933BFA7-7B77-1353-2D25-917E3FD7E8CE}"/>
                </a:ext>
              </a:extLst>
            </p:cNvPr>
            <p:cNvSpPr txBox="1">
              <a:spLocks noChangeArrowheads="1"/>
            </p:cNvSpPr>
            <p:nvPr/>
          </p:nvSpPr>
          <p:spPr bwMode="auto">
            <a:xfrm>
              <a:off x="1718065" y="4184576"/>
              <a:ext cx="2346112" cy="117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2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CTHH </a:t>
              </a:r>
              <a:r>
                <a:rPr lang="en-US" altLang="zh-CN" sz="32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chất</a:t>
              </a:r>
              <a:r>
                <a:rPr lang="en-US" altLang="zh-CN" sz="32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tham</a:t>
              </a:r>
              <a:r>
                <a:rPr lang="en-US" altLang="zh-CN" sz="32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gia</a:t>
              </a:r>
              <a:r>
                <a:rPr lang="en-US" altLang="zh-CN" sz="32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và</a:t>
              </a:r>
              <a:r>
                <a:rPr lang="en-US" altLang="zh-CN" sz="32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chất</a:t>
              </a:r>
              <a:r>
                <a:rPr lang="en-US" altLang="zh-CN" sz="32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sản</a:t>
              </a:r>
              <a:r>
                <a:rPr lang="en-US" altLang="zh-CN" sz="32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phẩm</a:t>
              </a:r>
              <a:endParaRPr lang="en-US" altLang="zh-CN" sz="32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7" name="文本框 88">
            <a:extLst>
              <a:ext uri="{FF2B5EF4-FFF2-40B4-BE49-F238E27FC236}">
                <a16:creationId xmlns:a16="http://schemas.microsoft.com/office/drawing/2014/main" id="{B8556F3F-0C4C-30D2-7E51-088AA6247427}"/>
              </a:ext>
            </a:extLst>
          </p:cNvPr>
          <p:cNvSpPr txBox="1">
            <a:spLocks noChangeArrowheads="1"/>
          </p:cNvSpPr>
          <p:nvPr/>
        </p:nvSpPr>
        <p:spPr bwMode="auto">
          <a:xfrm>
            <a:off x="1896553" y="1139907"/>
            <a:ext cx="1843049" cy="53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3" tIns="60941" rIns="121883" bIns="60941">
            <a:spAutoFit/>
          </a:bodyPr>
          <a:lstStyle/>
          <a:p>
            <a:pPr algn="ctr"/>
            <a:r>
              <a:rPr lang="en-US" altLang="zh-CN" sz="2667"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Bước</a:t>
            </a:r>
            <a:r>
              <a:rPr lang="en-US" altLang="zh-CN" sz="2667"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1</a:t>
            </a:r>
            <a:endParaRPr lang="zh-CN" altLang="en-US" sz="2667"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文本框 145">
            <a:extLst>
              <a:ext uri="{FF2B5EF4-FFF2-40B4-BE49-F238E27FC236}">
                <a16:creationId xmlns:a16="http://schemas.microsoft.com/office/drawing/2014/main" id="{05789939-59B6-D7A7-732D-7D5436F7E0B7}"/>
              </a:ext>
            </a:extLst>
          </p:cNvPr>
          <p:cNvSpPr txBox="1">
            <a:spLocks noChangeArrowheads="1"/>
          </p:cNvSpPr>
          <p:nvPr/>
        </p:nvSpPr>
        <p:spPr bwMode="auto">
          <a:xfrm>
            <a:off x="1884132" y="2762836"/>
            <a:ext cx="1843049" cy="53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3" tIns="60941" rIns="121883" bIns="60941">
            <a:spAutoFit/>
          </a:bodyPr>
          <a:lstStyle>
            <a:defPPr>
              <a:defRPr lang="zh-CN"/>
            </a:defPPr>
            <a:lvl1pPr algn="ctr">
              <a:defRPr sz="2800" b="1">
                <a:solidFill>
                  <a:schemeClr val="tx1">
                    <a:lumMod val="75000"/>
                    <a:lumOff val="25000"/>
                  </a:schemeClr>
                </a:solidFill>
                <a:latin typeface="UTM Azuki" panose="02040603050506020204" pitchFamily="18" charset="0"/>
                <a:ea typeface="微软雅黑" panose="020B0503020204020204" pitchFamily="34" charset="-122"/>
                <a:cs typeface="方正静蕾简体" panose="03000509000000000000" pitchFamily="65" charset="-122"/>
              </a:defRPr>
            </a:lvl1pPr>
          </a:lstStyle>
          <a:p>
            <a:r>
              <a:rPr lang="en-US" altLang="zh-CN" sz="2667" dirty="0" err="1">
                <a:solidFill>
                  <a:schemeClr val="bg2"/>
                </a:solidFill>
                <a:latin typeface="Times New Roman" panose="02020603050405020304" pitchFamily="18" charset="0"/>
                <a:cs typeface="Times New Roman" panose="02020603050405020304" pitchFamily="18" charset="0"/>
              </a:rPr>
              <a:t>Bước</a:t>
            </a:r>
            <a:r>
              <a:rPr lang="en-US" altLang="zh-CN" sz="2667" dirty="0">
                <a:solidFill>
                  <a:schemeClr val="bg2"/>
                </a:solidFill>
                <a:latin typeface="Times New Roman" panose="02020603050405020304" pitchFamily="18" charset="0"/>
                <a:cs typeface="Times New Roman" panose="02020603050405020304" pitchFamily="18" charset="0"/>
              </a:rPr>
              <a:t> 2</a:t>
            </a:r>
            <a:endParaRPr lang="zh-CN" altLang="en-US" sz="2667" dirty="0">
              <a:solidFill>
                <a:schemeClr val="bg2"/>
              </a:solidFill>
              <a:latin typeface="Times New Roman" panose="02020603050405020304" pitchFamily="18" charset="0"/>
              <a:cs typeface="Times New Roman" panose="02020603050405020304" pitchFamily="18" charset="0"/>
            </a:endParaRPr>
          </a:p>
        </p:txBody>
      </p:sp>
      <p:sp>
        <p:nvSpPr>
          <p:cNvPr id="19" name="文本框 157">
            <a:extLst>
              <a:ext uri="{FF2B5EF4-FFF2-40B4-BE49-F238E27FC236}">
                <a16:creationId xmlns:a16="http://schemas.microsoft.com/office/drawing/2014/main" id="{6A3D2A7F-ED03-B4C8-47D2-F327D4D430C5}"/>
              </a:ext>
            </a:extLst>
          </p:cNvPr>
          <p:cNvSpPr txBox="1">
            <a:spLocks noChangeArrowheads="1"/>
          </p:cNvSpPr>
          <p:nvPr/>
        </p:nvSpPr>
        <p:spPr bwMode="auto">
          <a:xfrm>
            <a:off x="1896555" y="4478326"/>
            <a:ext cx="1843047" cy="53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3" tIns="60941" rIns="121883" bIns="60941">
            <a:spAutoFit/>
          </a:bodyPr>
          <a:lstStyle/>
          <a:p>
            <a:pPr algn="ctr"/>
            <a:r>
              <a:rPr lang="en-US" altLang="zh-CN" sz="2667"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Bước</a:t>
            </a:r>
            <a:r>
              <a:rPr lang="en-US" altLang="zh-CN" sz="2667"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3</a:t>
            </a:r>
            <a:endParaRPr lang="zh-CN" altLang="en-US" sz="2667"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0" name="chenying0907 40">
            <a:extLst>
              <a:ext uri="{FF2B5EF4-FFF2-40B4-BE49-F238E27FC236}">
                <a16:creationId xmlns:a16="http://schemas.microsoft.com/office/drawing/2014/main" id="{7E64B480-E387-CE8D-6D4A-0751B9CEC178}"/>
              </a:ext>
            </a:extLst>
          </p:cNvPr>
          <p:cNvGrpSpPr/>
          <p:nvPr/>
        </p:nvGrpSpPr>
        <p:grpSpPr>
          <a:xfrm>
            <a:off x="3257231" y="2492591"/>
            <a:ext cx="4341475" cy="2098520"/>
            <a:chOff x="5072063" y="3766114"/>
            <a:chExt cx="2501988" cy="1573889"/>
          </a:xfrm>
        </p:grpSpPr>
        <p:sp>
          <p:nvSpPr>
            <p:cNvPr id="21" name="文本框 41">
              <a:extLst>
                <a:ext uri="{FF2B5EF4-FFF2-40B4-BE49-F238E27FC236}">
                  <a16:creationId xmlns:a16="http://schemas.microsoft.com/office/drawing/2014/main" id="{86E8A33C-8BD4-D7B9-469C-4747357024F2}"/>
                </a:ext>
              </a:extLst>
            </p:cNvPr>
            <p:cNvSpPr txBox="1"/>
            <p:nvPr/>
          </p:nvSpPr>
          <p:spPr>
            <a:xfrm>
              <a:off x="5423166" y="3766114"/>
              <a:ext cx="1827212" cy="438581"/>
            </a:xfrm>
            <a:prstGeom prst="rect">
              <a:avLst/>
            </a:prstGeom>
            <a:noFill/>
          </p:spPr>
          <p:txBody>
            <a:bodyPr>
              <a:spAutoFit/>
            </a:bodyPr>
            <a:lstStyle>
              <a:defPPr>
                <a:defRPr lang="zh-CN"/>
              </a:defPPr>
              <a:lvl1pPr algn="ctr">
                <a:defRPr sz="2800" b="1">
                  <a:solidFill>
                    <a:schemeClr val="accent2"/>
                  </a:solidFill>
                  <a:latin typeface="UTM Azuki" panose="02040603050506020204" pitchFamily="18" charset="0"/>
                  <a:ea typeface="微软雅黑" panose="020B0503020204020204" pitchFamily="34" charset="-122"/>
                </a:defRPr>
              </a:lvl1pPr>
            </a:lstStyle>
            <a:p>
              <a:r>
                <a:rPr lang="en-US" altLang="zh-CN" sz="3200" dirty="0" err="1">
                  <a:solidFill>
                    <a:schemeClr val="accent2">
                      <a:lumMod val="40000"/>
                      <a:lumOff val="60000"/>
                    </a:schemeClr>
                  </a:solidFill>
                  <a:latin typeface="Times New Roman" panose="02020603050405020304" pitchFamily="18" charset="0"/>
                  <a:cs typeface="Times New Roman" panose="02020603050405020304" pitchFamily="18" charset="0"/>
                </a:rPr>
                <a:t>Cân</a:t>
              </a:r>
              <a:r>
                <a:rPr lang="en-US" altLang="zh-CN" sz="3200"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zh-CN" sz="3200" dirty="0" err="1">
                  <a:solidFill>
                    <a:schemeClr val="accent2">
                      <a:lumMod val="40000"/>
                      <a:lumOff val="60000"/>
                    </a:schemeClr>
                  </a:solidFill>
                  <a:latin typeface="Times New Roman" panose="02020603050405020304" pitchFamily="18" charset="0"/>
                  <a:cs typeface="Times New Roman" panose="02020603050405020304" pitchFamily="18" charset="0"/>
                </a:rPr>
                <a:t>Bằng</a:t>
              </a:r>
              <a:endParaRPr lang="zh-CN" altLang="en-US" sz="3200"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22" name="文本框 86">
              <a:extLst>
                <a:ext uri="{FF2B5EF4-FFF2-40B4-BE49-F238E27FC236}">
                  <a16:creationId xmlns:a16="http://schemas.microsoft.com/office/drawing/2014/main" id="{5DD45843-7ABD-B9DA-BACC-64E78A2ADE41}"/>
                </a:ext>
              </a:extLst>
            </p:cNvPr>
            <p:cNvSpPr txBox="1">
              <a:spLocks noChangeArrowheads="1"/>
            </p:cNvSpPr>
            <p:nvPr/>
          </p:nvSpPr>
          <p:spPr bwMode="auto">
            <a:xfrm>
              <a:off x="5072063" y="4162759"/>
              <a:ext cx="2501988" cy="117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000">
                  <a:solidFill>
                    <a:schemeClr val="tx1">
                      <a:lumMod val="85000"/>
                      <a:lumOff val="15000"/>
                    </a:schemeClr>
                  </a:solidFill>
                  <a:latin typeface="UTM Nyala" panose="02040603050506020204" pitchFamily="18" charset="0"/>
                  <a:ea typeface="微软雅黑" panose="020B0503020204020204" pitchFamily="34" charset="-122"/>
                </a:defRPr>
              </a:lvl1pPr>
            </a:lstStyle>
            <a:p>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Hệ</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số</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thích</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hợp</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đặt</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trước</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CTHH</a:t>
              </a:r>
            </a:p>
            <a:p>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a:t>
              </a:r>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trước</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 </a:t>
              </a:r>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sau</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a:t>
              </a:r>
              <a:endParaRPr lang="en-US" altLang="zh-CN" sz="3200" dirty="0">
                <a:solidFill>
                  <a:schemeClr val="bg2"/>
                </a:solidFill>
                <a:latin typeface="Times New Roman" panose="02020603050405020304" pitchFamily="18" charset="0"/>
                <a:cs typeface="Times New Roman" panose="02020603050405020304" pitchFamily="18" charset="0"/>
              </a:endParaRPr>
            </a:p>
          </p:txBody>
        </p:sp>
      </p:grpSp>
      <p:grpSp>
        <p:nvGrpSpPr>
          <p:cNvPr id="23" name="chenying0907 43">
            <a:extLst>
              <a:ext uri="{FF2B5EF4-FFF2-40B4-BE49-F238E27FC236}">
                <a16:creationId xmlns:a16="http://schemas.microsoft.com/office/drawing/2014/main" id="{51FF33FC-F425-6D1C-B8B2-5CF7923E3F0B}"/>
              </a:ext>
            </a:extLst>
          </p:cNvPr>
          <p:cNvGrpSpPr/>
          <p:nvPr/>
        </p:nvGrpSpPr>
        <p:grpSpPr>
          <a:xfrm>
            <a:off x="3494536" y="4443037"/>
            <a:ext cx="3567266" cy="1645948"/>
            <a:chOff x="8112889" y="3808363"/>
            <a:chExt cx="2055812" cy="1234461"/>
          </a:xfrm>
        </p:grpSpPr>
        <p:sp>
          <p:nvSpPr>
            <p:cNvPr id="24" name="文本框 44">
              <a:extLst>
                <a:ext uri="{FF2B5EF4-FFF2-40B4-BE49-F238E27FC236}">
                  <a16:creationId xmlns:a16="http://schemas.microsoft.com/office/drawing/2014/main" id="{21B689B5-1D34-3411-EAB1-E3EEDAF8783C}"/>
                </a:ext>
              </a:extLst>
            </p:cNvPr>
            <p:cNvSpPr txBox="1"/>
            <p:nvPr/>
          </p:nvSpPr>
          <p:spPr>
            <a:xfrm>
              <a:off x="8285955" y="3808363"/>
              <a:ext cx="1827213" cy="438581"/>
            </a:xfrm>
            <a:prstGeom prst="rect">
              <a:avLst/>
            </a:prstGeom>
            <a:noFill/>
          </p:spPr>
          <p:txBody>
            <a:bodyPr>
              <a:spAutoFit/>
            </a:bodyPr>
            <a:lstStyle>
              <a:defPPr>
                <a:defRPr lang="zh-CN"/>
              </a:defPPr>
              <a:lvl1pPr algn="ctr">
                <a:defRPr sz="2800" b="1">
                  <a:solidFill>
                    <a:schemeClr val="accent2"/>
                  </a:solidFill>
                  <a:latin typeface="UTM Azuki" panose="02040603050506020204" pitchFamily="18" charset="0"/>
                  <a:ea typeface="微软雅黑" panose="020B0503020204020204" pitchFamily="34" charset="-122"/>
                </a:defRPr>
              </a:lvl1pPr>
            </a:lstStyle>
            <a:p>
              <a:r>
                <a:rPr lang="en-US" altLang="zh-CN" sz="3200" dirty="0" err="1">
                  <a:solidFill>
                    <a:schemeClr val="accent2">
                      <a:lumMod val="40000"/>
                      <a:lumOff val="60000"/>
                    </a:schemeClr>
                  </a:solidFill>
                  <a:latin typeface="Times New Roman" panose="02020603050405020304" pitchFamily="18" charset="0"/>
                  <a:cs typeface="Times New Roman" panose="02020603050405020304" pitchFamily="18" charset="0"/>
                </a:rPr>
                <a:t>Viết</a:t>
              </a:r>
              <a:r>
                <a:rPr lang="en-US" altLang="zh-CN" sz="3200" dirty="0">
                  <a:solidFill>
                    <a:schemeClr val="accent2">
                      <a:lumMod val="40000"/>
                      <a:lumOff val="60000"/>
                    </a:schemeClr>
                  </a:solidFill>
                  <a:latin typeface="Times New Roman" panose="02020603050405020304" pitchFamily="18" charset="0"/>
                  <a:cs typeface="Times New Roman" panose="02020603050405020304" pitchFamily="18" charset="0"/>
                </a:rPr>
                <a:t> PTHH</a:t>
              </a:r>
              <a:endParaRPr lang="zh-CN" altLang="en-US" sz="3200"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25" name="文本框 86">
              <a:extLst>
                <a:ext uri="{FF2B5EF4-FFF2-40B4-BE49-F238E27FC236}">
                  <a16:creationId xmlns:a16="http://schemas.microsoft.com/office/drawing/2014/main" id="{3B9D3EFA-60AB-A8E1-8985-6454BFBDFF83}"/>
                </a:ext>
              </a:extLst>
            </p:cNvPr>
            <p:cNvSpPr txBox="1">
              <a:spLocks noChangeArrowheads="1"/>
            </p:cNvSpPr>
            <p:nvPr/>
          </p:nvSpPr>
          <p:spPr bwMode="auto">
            <a:xfrm>
              <a:off x="8112889" y="4234910"/>
              <a:ext cx="2055812" cy="8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000">
                  <a:solidFill>
                    <a:schemeClr val="tx1">
                      <a:lumMod val="85000"/>
                      <a:lumOff val="15000"/>
                    </a:schemeClr>
                  </a:solidFill>
                  <a:latin typeface="UTM Nyala" panose="02040603050506020204" pitchFamily="18" charset="0"/>
                  <a:ea typeface="微软雅黑" panose="020B0503020204020204" pitchFamily="34" charset="-122"/>
                </a:defRPr>
              </a:lvl1pPr>
            </a:lstStyle>
            <a:p>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Thay</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dấu</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--&gt; </a:t>
              </a:r>
            </a:p>
            <a:p>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bằng</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sz="3200" dirty="0" err="1">
                  <a:solidFill>
                    <a:schemeClr val="bg2"/>
                  </a:solidFill>
                  <a:latin typeface="Times New Roman" panose="02020603050405020304" pitchFamily="18" charset="0"/>
                  <a:cs typeface="Times New Roman" panose="02020603050405020304" pitchFamily="18" charset="0"/>
                  <a:sym typeface="微软雅黑" pitchFamily="34" charset="-122"/>
                </a:rPr>
                <a:t>dấu</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sz="3200"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sz="3200" dirty="0">
                  <a:solidFill>
                    <a:schemeClr val="bg2"/>
                  </a:solidFill>
                  <a:latin typeface="Times New Roman" panose="02020603050405020304" pitchFamily="18" charset="0"/>
                  <a:cs typeface="Times New Roman" panose="02020603050405020304" pitchFamily="18" charset="0"/>
                  <a:sym typeface="微软雅黑" pitchFamily="34" charset="-122"/>
                </a:rPr>
                <a:t> </a:t>
              </a:r>
              <a:endParaRPr lang="en-US" altLang="zh-CN" sz="3200" dirty="0">
                <a:solidFill>
                  <a:schemeClr val="bg2"/>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76"/>
                                        </p:tgtEl>
                                        <p:attrNameLst>
                                          <p:attrName>style.visibility</p:attrName>
                                        </p:attrNameLst>
                                      </p:cBhvr>
                                      <p:to>
                                        <p:strVal val="visible"/>
                                      </p:to>
                                    </p:set>
                                    <p:animEffect transition="in" filter="fade">
                                      <p:cBhvr>
                                        <p:cTn id="17" dur="1000"/>
                                        <p:tgtEl>
                                          <p:spTgt spid="2276"/>
                                        </p:tgtEl>
                                      </p:cBhvr>
                                    </p:animEffect>
                                    <p:anim calcmode="lin" valueType="num">
                                      <p:cBhvr>
                                        <p:cTn id="18" dur="1000" fill="hold"/>
                                        <p:tgtEl>
                                          <p:spTgt spid="2276"/>
                                        </p:tgtEl>
                                        <p:attrNameLst>
                                          <p:attrName>ppt_x</p:attrName>
                                        </p:attrNameLst>
                                      </p:cBhvr>
                                      <p:tavLst>
                                        <p:tav tm="0">
                                          <p:val>
                                            <p:strVal val="#ppt_x"/>
                                          </p:val>
                                        </p:tav>
                                        <p:tav tm="100000">
                                          <p:val>
                                            <p:strVal val="#ppt_x"/>
                                          </p:val>
                                        </p:tav>
                                      </p:tavLst>
                                    </p:anim>
                                    <p:anim calcmode="lin" valueType="num">
                                      <p:cBhvr>
                                        <p:cTn id="19" dur="1000" fill="hold"/>
                                        <p:tgtEl>
                                          <p:spTgt spid="227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61"/>
                                        </p:tgtEl>
                                        <p:attrNameLst>
                                          <p:attrName>style.visibility</p:attrName>
                                        </p:attrNameLst>
                                      </p:cBhvr>
                                      <p:to>
                                        <p:strVal val="visible"/>
                                      </p:to>
                                    </p:set>
                                    <p:animEffect transition="in" filter="fade">
                                      <p:cBhvr>
                                        <p:cTn id="22" dur="1000"/>
                                        <p:tgtEl>
                                          <p:spTgt spid="2261"/>
                                        </p:tgtEl>
                                      </p:cBhvr>
                                    </p:animEffect>
                                    <p:anim calcmode="lin" valueType="num">
                                      <p:cBhvr>
                                        <p:cTn id="23" dur="1000" fill="hold"/>
                                        <p:tgtEl>
                                          <p:spTgt spid="2261"/>
                                        </p:tgtEl>
                                        <p:attrNameLst>
                                          <p:attrName>ppt_x</p:attrName>
                                        </p:attrNameLst>
                                      </p:cBhvr>
                                      <p:tavLst>
                                        <p:tav tm="0">
                                          <p:val>
                                            <p:strVal val="#ppt_x"/>
                                          </p:val>
                                        </p:tav>
                                        <p:tav tm="100000">
                                          <p:val>
                                            <p:strVal val="#ppt_x"/>
                                          </p:val>
                                        </p:tav>
                                      </p:tavLst>
                                    </p:anim>
                                    <p:anim calcmode="lin" valueType="num">
                                      <p:cBhvr>
                                        <p:cTn id="24" dur="1000" fill="hold"/>
                                        <p:tgtEl>
                                          <p:spTgt spid="226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278"/>
                                        </p:tgtEl>
                                        <p:attrNameLst>
                                          <p:attrName>style.visibility</p:attrName>
                                        </p:attrNameLst>
                                      </p:cBhvr>
                                      <p:to>
                                        <p:strVal val="visible"/>
                                      </p:to>
                                    </p:set>
                                    <p:animEffect transition="in" filter="fade">
                                      <p:cBhvr>
                                        <p:cTn id="39" dur="1000"/>
                                        <p:tgtEl>
                                          <p:spTgt spid="2278"/>
                                        </p:tgtEl>
                                      </p:cBhvr>
                                    </p:animEffect>
                                    <p:anim calcmode="lin" valueType="num">
                                      <p:cBhvr>
                                        <p:cTn id="40" dur="1000" fill="hold"/>
                                        <p:tgtEl>
                                          <p:spTgt spid="2278"/>
                                        </p:tgtEl>
                                        <p:attrNameLst>
                                          <p:attrName>ppt_x</p:attrName>
                                        </p:attrNameLst>
                                      </p:cBhvr>
                                      <p:tavLst>
                                        <p:tav tm="0">
                                          <p:val>
                                            <p:strVal val="#ppt_x"/>
                                          </p:val>
                                        </p:tav>
                                        <p:tav tm="100000">
                                          <p:val>
                                            <p:strVal val="#ppt_x"/>
                                          </p:val>
                                        </p:tav>
                                      </p:tavLst>
                                    </p:anim>
                                    <p:anim calcmode="lin" valueType="num">
                                      <p:cBhvr>
                                        <p:cTn id="41" dur="1000" fill="hold"/>
                                        <p:tgtEl>
                                          <p:spTgt spid="227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266"/>
                                        </p:tgtEl>
                                        <p:attrNameLst>
                                          <p:attrName>style.visibility</p:attrName>
                                        </p:attrNameLst>
                                      </p:cBhvr>
                                      <p:to>
                                        <p:strVal val="visible"/>
                                      </p:to>
                                    </p:set>
                                    <p:animEffect transition="in" filter="fade">
                                      <p:cBhvr>
                                        <p:cTn id="44" dur="1000"/>
                                        <p:tgtEl>
                                          <p:spTgt spid="2266"/>
                                        </p:tgtEl>
                                      </p:cBhvr>
                                    </p:animEffect>
                                    <p:anim calcmode="lin" valueType="num">
                                      <p:cBhvr>
                                        <p:cTn id="45" dur="1000" fill="hold"/>
                                        <p:tgtEl>
                                          <p:spTgt spid="2266"/>
                                        </p:tgtEl>
                                        <p:attrNameLst>
                                          <p:attrName>ppt_x</p:attrName>
                                        </p:attrNameLst>
                                      </p:cBhvr>
                                      <p:tavLst>
                                        <p:tav tm="0">
                                          <p:val>
                                            <p:strVal val="#ppt_x"/>
                                          </p:val>
                                        </p:tav>
                                        <p:tav tm="100000">
                                          <p:val>
                                            <p:strVal val="#ppt_x"/>
                                          </p:val>
                                        </p:tav>
                                      </p:tavLst>
                                    </p:anim>
                                    <p:anim calcmode="lin" valueType="num">
                                      <p:cBhvr>
                                        <p:cTn id="46" dur="1000" fill="hold"/>
                                        <p:tgtEl>
                                          <p:spTgt spid="226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271"/>
                                        </p:tgtEl>
                                        <p:attrNameLst>
                                          <p:attrName>style.visibility</p:attrName>
                                        </p:attrNameLst>
                                      </p:cBhvr>
                                      <p:to>
                                        <p:strVal val="visible"/>
                                      </p:to>
                                    </p:set>
                                    <p:animEffect transition="in" filter="fade">
                                      <p:cBhvr>
                                        <p:cTn id="61" dur="1000"/>
                                        <p:tgtEl>
                                          <p:spTgt spid="2271"/>
                                        </p:tgtEl>
                                      </p:cBhvr>
                                    </p:animEffect>
                                    <p:anim calcmode="lin" valueType="num">
                                      <p:cBhvr>
                                        <p:cTn id="62" dur="1000" fill="hold"/>
                                        <p:tgtEl>
                                          <p:spTgt spid="2271"/>
                                        </p:tgtEl>
                                        <p:attrNameLst>
                                          <p:attrName>ppt_x</p:attrName>
                                        </p:attrNameLst>
                                      </p:cBhvr>
                                      <p:tavLst>
                                        <p:tav tm="0">
                                          <p:val>
                                            <p:strVal val="#ppt_x"/>
                                          </p:val>
                                        </p:tav>
                                        <p:tav tm="100000">
                                          <p:val>
                                            <p:strVal val="#ppt_x"/>
                                          </p:val>
                                        </p:tav>
                                      </p:tavLst>
                                    </p:anim>
                                    <p:anim calcmode="lin" valueType="num">
                                      <p:cBhvr>
                                        <p:cTn id="63" dur="1000" fill="hold"/>
                                        <p:tgtEl>
                                          <p:spTgt spid="227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277"/>
                                        </p:tgtEl>
                                        <p:attrNameLst>
                                          <p:attrName>style.visibility</p:attrName>
                                        </p:attrNameLst>
                                      </p:cBhvr>
                                      <p:to>
                                        <p:strVal val="visible"/>
                                      </p:to>
                                    </p:set>
                                    <p:animEffect transition="in" filter="fade">
                                      <p:cBhvr>
                                        <p:cTn id="66" dur="1000"/>
                                        <p:tgtEl>
                                          <p:spTgt spid="2277"/>
                                        </p:tgtEl>
                                      </p:cBhvr>
                                    </p:animEffect>
                                    <p:anim calcmode="lin" valueType="num">
                                      <p:cBhvr>
                                        <p:cTn id="67" dur="1000" fill="hold"/>
                                        <p:tgtEl>
                                          <p:spTgt spid="2277"/>
                                        </p:tgtEl>
                                        <p:attrNameLst>
                                          <p:attrName>ppt_x</p:attrName>
                                        </p:attrNameLst>
                                      </p:cBhvr>
                                      <p:tavLst>
                                        <p:tav tm="0">
                                          <p:val>
                                            <p:strVal val="#ppt_x"/>
                                          </p:val>
                                        </p:tav>
                                        <p:tav tm="100000">
                                          <p:val>
                                            <p:strVal val="#ppt_x"/>
                                          </p:val>
                                        </p:tav>
                                      </p:tavLst>
                                    </p:anim>
                                    <p:anim calcmode="lin" valueType="num">
                                      <p:cBhvr>
                                        <p:cTn id="68" dur="1000" fill="hold"/>
                                        <p:tgtEl>
                                          <p:spTgt spid="2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E0AA53">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2" name="Rectangle 31">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ục này có hình ảnh của: Illustration Portfolio — Alicia's Infinity">
            <a:extLst>
              <a:ext uri="{FF2B5EF4-FFF2-40B4-BE49-F238E27FC236}">
                <a16:creationId xmlns:a16="http://schemas.microsoft.com/office/drawing/2014/main" id="{FDDF4518-CCF8-0FC0-1FF0-65FA21AE3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81"/>
          <a:stretch/>
        </p:blipFill>
        <p:spPr bwMode="auto">
          <a:xfrm>
            <a:off x="413003" y="685800"/>
            <a:ext cx="4073933"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C300EB-3737-A222-0FAE-A90B0355992C}"/>
              </a:ext>
            </a:extLst>
          </p:cNvPr>
          <p:cNvSpPr txBox="1"/>
          <p:nvPr/>
        </p:nvSpPr>
        <p:spPr>
          <a:xfrm>
            <a:off x="3907705" y="1269000"/>
            <a:ext cx="7944181" cy="5295707"/>
          </a:xfrm>
          <a:prstGeom prst="rect">
            <a:avLst/>
          </a:prstGeom>
        </p:spPr>
        <p:txBody>
          <a:bodyPr vert="horz" lIns="91440" tIns="45720" rIns="91440" bIns="45720" rtlCol="0" anchor="t">
            <a:noAutofit/>
          </a:bodyPr>
          <a:lstStyle/>
          <a:p>
            <a:pPr marL="0" marR="0" indent="-228600" algn="just">
              <a:spcBef>
                <a:spcPts val="0"/>
              </a:spcBef>
              <a:spcAft>
                <a:spcPts val="500"/>
              </a:spcAft>
              <a:buClr>
                <a:schemeClr val="accent2"/>
              </a:buClr>
              <a:buFont typeface="Wingdings 2" panose="05020102010507070707" pitchFamily="18" charset="2"/>
              <a:buChar char=""/>
            </a:pPr>
            <a:r>
              <a:rPr lang="en-US" sz="2800" b="1" i="1" u="sng">
                <a:effectLst/>
                <a:latin typeface="Times New Roman" panose="02020603050405020304" pitchFamily="18" charset="0"/>
                <a:cs typeface="Times New Roman" panose="02020603050405020304" pitchFamily="18" charset="0"/>
              </a:rPr>
              <a:t>Lưu ý:</a:t>
            </a:r>
            <a:endParaRPr lang="en-US" sz="2800" b="1" u="sng">
              <a:effectLst/>
              <a:latin typeface="Times New Roman" panose="02020603050405020304" pitchFamily="18" charset="0"/>
              <a:cs typeface="Times New Roman" panose="02020603050405020304" pitchFamily="18" charset="0"/>
            </a:endParaRPr>
          </a:p>
          <a:p>
            <a:pPr marR="0" lvl="0" algn="just">
              <a:spcBef>
                <a:spcPts val="0"/>
              </a:spcBef>
              <a:spcAft>
                <a:spcPts val="500"/>
              </a:spcAft>
              <a:buClr>
                <a:schemeClr val="accent2"/>
              </a:buClr>
              <a:buSzPts val="1200"/>
              <a:tabLst>
                <a:tab pos="377825" algn="l"/>
              </a:tabLst>
            </a:pPr>
            <a:r>
              <a:rPr lang="en-US" sz="2800" u="none" strike="noStrike" spc="0">
                <a:effectLst/>
                <a:latin typeface="Times New Roman" panose="02020603050405020304" pitchFamily="18" charset="0"/>
                <a:cs typeface="Times New Roman" panose="02020603050405020304" pitchFamily="18" charset="0"/>
              </a:rPr>
              <a:t>- Hệ số viết ngang với kí hiệu của các chất.</a:t>
            </a:r>
          </a:p>
          <a:p>
            <a:pPr marR="0" lvl="0" algn="just">
              <a:spcBef>
                <a:spcPts val="0"/>
              </a:spcBef>
              <a:spcAft>
                <a:spcPts val="500"/>
              </a:spcAft>
              <a:buClr>
                <a:schemeClr val="accent2"/>
              </a:buClr>
              <a:buSzPts val="1200"/>
              <a:tabLst>
                <a:tab pos="390525" algn="l"/>
              </a:tabLst>
            </a:pPr>
            <a:r>
              <a:rPr lang="en-US" sz="2800">
                <a:latin typeface="Times New Roman" panose="02020603050405020304" pitchFamily="18" charset="0"/>
                <a:cs typeface="Times New Roman" panose="02020603050405020304" pitchFamily="18" charset="0"/>
              </a:rPr>
              <a:t>- </a:t>
            </a:r>
            <a:r>
              <a:rPr lang="en-US" sz="2800" u="none" strike="noStrike" spc="0">
                <a:effectLst/>
                <a:latin typeface="Times New Roman" panose="02020603050405020304" pitchFamily="18" charset="0"/>
                <a:cs typeface="Times New Roman" panose="02020603050405020304" pitchFamily="18" charset="0"/>
              </a:rPr>
              <a:t>Không thay đổi các chỉ số trong các công thức hoá học đã viết đúng. Ví dụ, oxygen phải viết ở dạng phân tử là O</a:t>
            </a:r>
            <a:r>
              <a:rPr lang="en-US" sz="2800" u="none" strike="noStrike" spc="0" baseline="-25000">
                <a:effectLst/>
                <a:latin typeface="Times New Roman" panose="02020603050405020304" pitchFamily="18" charset="0"/>
                <a:cs typeface="Times New Roman" panose="02020603050405020304" pitchFamily="18" charset="0"/>
              </a:rPr>
              <a:t>2</a:t>
            </a:r>
            <a:r>
              <a:rPr lang="en-US" sz="2800" u="none" strike="noStrike" spc="0">
                <a:effectLst/>
                <a:latin typeface="Times New Roman" panose="02020603050405020304" pitchFamily="18" charset="0"/>
                <a:cs typeface="Times New Roman" panose="02020603050405020304" pitchFamily="18" charset="0"/>
              </a:rPr>
              <a:t>, do đó ta không viết 6O mà phải viết 3O</a:t>
            </a:r>
            <a:r>
              <a:rPr lang="en-US" sz="2800" u="none" strike="noStrike" spc="0" baseline="-25000">
                <a:effectLst/>
                <a:latin typeface="Times New Roman" panose="02020603050405020304" pitchFamily="18" charset="0"/>
                <a:cs typeface="Times New Roman" panose="02020603050405020304" pitchFamily="18" charset="0"/>
              </a:rPr>
              <a:t>2</a:t>
            </a:r>
            <a:r>
              <a:rPr lang="en-US" sz="2800" u="none" strike="noStrike" spc="0">
                <a:effectLst/>
                <a:latin typeface="Times New Roman" panose="02020603050405020304" pitchFamily="18" charset="0"/>
                <a:cs typeface="Times New Roman" panose="02020603050405020304" pitchFamily="18" charset="0"/>
              </a:rPr>
              <a:t>.</a:t>
            </a:r>
          </a:p>
          <a:p>
            <a:pPr marR="0" lvl="0" algn="just">
              <a:spcBef>
                <a:spcPts val="0"/>
              </a:spcBef>
              <a:spcAft>
                <a:spcPts val="2700"/>
              </a:spcAft>
              <a:buClr>
                <a:schemeClr val="accent2"/>
              </a:buClr>
              <a:buSzPts val="1200"/>
              <a:tabLst>
                <a:tab pos="393700" algn="l"/>
              </a:tabLst>
            </a:pPr>
            <a:r>
              <a:rPr lang="en-US" sz="2800" u="none" strike="noStrike" spc="0">
                <a:effectLst/>
                <a:latin typeface="Times New Roman" panose="02020603050405020304" pitchFamily="18" charset="0"/>
                <a:cs typeface="Times New Roman" panose="02020603050405020304" pitchFamily="18" charset="0"/>
              </a:rPr>
              <a:t>- Nếu trong công thức hoá học, các chất ở 2 vế có những nhóm nguyên t</a:t>
            </a:r>
            <a:r>
              <a:rPr lang="en-US" sz="2800">
                <a:latin typeface="Times New Roman" panose="02020603050405020304" pitchFamily="18" charset="0"/>
                <a:cs typeface="Times New Roman" panose="02020603050405020304" pitchFamily="18" charset="0"/>
              </a:rPr>
              <a:t>ử </a:t>
            </a:r>
            <a:r>
              <a:rPr lang="en-US" sz="2800" u="none" strike="noStrike" spc="0">
                <a:effectLst/>
                <a:latin typeface="Times New Roman" panose="02020603050405020304" pitchFamily="18" charset="0"/>
                <a:cs typeface="Times New Roman" panose="02020603050405020304" pitchFamily="18" charset="0"/>
              </a:rPr>
              <a:t>giống nhau (các nhóm nguyên tử này không bị biến đổi trong phản ứng mà chỉ chuyển t</a:t>
            </a:r>
            <a:r>
              <a:rPr lang="en-US" sz="2800">
                <a:latin typeface="Times New Roman" panose="02020603050405020304" pitchFamily="18" charset="0"/>
                <a:cs typeface="Times New Roman" panose="02020603050405020304" pitchFamily="18" charset="0"/>
              </a:rPr>
              <a:t>ừ</a:t>
            </a:r>
            <a:r>
              <a:rPr lang="en-US" sz="2800" u="none" strike="noStrike" spc="0">
                <a:effectLst/>
                <a:latin typeface="Times New Roman" panose="02020603050405020304" pitchFamily="18" charset="0"/>
                <a:cs typeface="Times New Roman" panose="02020603050405020304" pitchFamily="18" charset="0"/>
              </a:rPr>
              <a:t> chất này sang chất khác) thì coi nhóm nguyên tử này như một "nguyên tố" </a:t>
            </a:r>
            <a:r>
              <a:rPr lang="en-US" sz="2800">
                <a:latin typeface="Times New Roman" panose="02020603050405020304" pitchFamily="18" charset="0"/>
                <a:cs typeface="Times New Roman" panose="02020603050405020304" pitchFamily="18" charset="0"/>
              </a:rPr>
              <a:t>đ</a:t>
            </a:r>
            <a:r>
              <a:rPr lang="en-US" sz="2800" u="none" strike="noStrike" spc="0">
                <a:effectLst/>
                <a:latin typeface="Times New Roman" panose="02020603050405020304" pitchFamily="18" charset="0"/>
                <a:cs typeface="Times New Roman" panose="02020603050405020304" pitchFamily="18" charset="0"/>
              </a:rPr>
              <a:t>ể cân bằng.</a:t>
            </a:r>
          </a:p>
        </p:txBody>
      </p:sp>
      <p:cxnSp>
        <p:nvCxnSpPr>
          <p:cNvPr id="34" name="Straight Connector 33">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E0AA53"/>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E0AA5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992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081;p59">
            <a:extLst>
              <a:ext uri="{FF2B5EF4-FFF2-40B4-BE49-F238E27FC236}">
                <a16:creationId xmlns:a16="http://schemas.microsoft.com/office/drawing/2014/main" id="{AEB9E616-8557-B434-365F-A71F9DA5B73B}"/>
              </a:ext>
            </a:extLst>
          </p:cNvPr>
          <p:cNvSpPr txBox="1">
            <a:spLocks/>
          </p:cNvSpPr>
          <p:nvPr/>
        </p:nvSpPr>
        <p:spPr>
          <a:xfrm>
            <a:off x="3404585" y="813555"/>
            <a:ext cx="603382" cy="47681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pPr algn="ctr">
              <a:spcBef>
                <a:spcPts val="0"/>
              </a:spcBef>
            </a:pPr>
            <a:r>
              <a:rPr lang="en" sz="3200">
                <a:solidFill>
                  <a:srgbClr val="FFFF00"/>
                </a:solidFill>
                <a:latin typeface="Times New Roman" panose="02020603050405020304" pitchFamily="18" charset="0"/>
                <a:cs typeface="Times New Roman" panose="02020603050405020304" pitchFamily="18" charset="0"/>
              </a:rPr>
              <a:t>01</a:t>
            </a:r>
            <a:endParaRPr lang="en" sz="3200" dirty="0">
              <a:solidFill>
                <a:srgbClr val="FFFF00"/>
              </a:solidFill>
              <a:latin typeface="Times New Roman" panose="02020603050405020304" pitchFamily="18" charset="0"/>
              <a:cs typeface="Times New Roman" panose="02020603050405020304" pitchFamily="18" charset="0"/>
            </a:endParaRPr>
          </a:p>
        </p:txBody>
      </p:sp>
      <p:sp>
        <p:nvSpPr>
          <p:cNvPr id="9" name="Google Shape;2082;p59">
            <a:extLst>
              <a:ext uri="{FF2B5EF4-FFF2-40B4-BE49-F238E27FC236}">
                <a16:creationId xmlns:a16="http://schemas.microsoft.com/office/drawing/2014/main" id="{5040705D-C3C9-610F-8386-452B1E7C82CD}"/>
              </a:ext>
            </a:extLst>
          </p:cNvPr>
          <p:cNvSpPr txBox="1">
            <a:spLocks/>
          </p:cNvSpPr>
          <p:nvPr/>
        </p:nvSpPr>
        <p:spPr>
          <a:xfrm>
            <a:off x="5272334" y="909000"/>
            <a:ext cx="603382" cy="53642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pPr algn="ctr">
              <a:spcBef>
                <a:spcPts val="0"/>
              </a:spcBef>
            </a:pPr>
            <a:r>
              <a:rPr lang="en" sz="3200">
                <a:solidFill>
                  <a:srgbClr val="FFFF00"/>
                </a:solidFill>
                <a:latin typeface="Times New Roman" panose="02020603050405020304" pitchFamily="18" charset="0"/>
                <a:cs typeface="Times New Roman" panose="02020603050405020304" pitchFamily="18" charset="0"/>
              </a:rPr>
              <a:t>02</a:t>
            </a:r>
          </a:p>
        </p:txBody>
      </p:sp>
      <p:sp>
        <p:nvSpPr>
          <p:cNvPr id="10" name="Google Shape;2083;p59">
            <a:extLst>
              <a:ext uri="{FF2B5EF4-FFF2-40B4-BE49-F238E27FC236}">
                <a16:creationId xmlns:a16="http://schemas.microsoft.com/office/drawing/2014/main" id="{6ED4478F-B1DC-0AD1-3AE6-E458A4FD0C61}"/>
              </a:ext>
            </a:extLst>
          </p:cNvPr>
          <p:cNvSpPr txBox="1">
            <a:spLocks/>
          </p:cNvSpPr>
          <p:nvPr/>
        </p:nvSpPr>
        <p:spPr>
          <a:xfrm>
            <a:off x="8848558" y="880119"/>
            <a:ext cx="765909" cy="54560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pPr algn="ctr">
              <a:spcBef>
                <a:spcPts val="0"/>
              </a:spcBef>
            </a:pPr>
            <a:r>
              <a:rPr lang="en" sz="3200">
                <a:solidFill>
                  <a:srgbClr val="FFFF00"/>
                </a:solidFill>
                <a:latin typeface="Times New Roman" panose="02020603050405020304" pitchFamily="18" charset="0"/>
                <a:cs typeface="Times New Roman" panose="02020603050405020304" pitchFamily="18" charset="0"/>
              </a:rPr>
              <a:t>04</a:t>
            </a:r>
          </a:p>
        </p:txBody>
      </p:sp>
      <p:sp>
        <p:nvSpPr>
          <p:cNvPr id="11" name="Google Shape;2088;p59">
            <a:extLst>
              <a:ext uri="{FF2B5EF4-FFF2-40B4-BE49-F238E27FC236}">
                <a16:creationId xmlns:a16="http://schemas.microsoft.com/office/drawing/2014/main" id="{D5AA3D20-7934-B7B0-44C9-1951A10C1E2A}"/>
              </a:ext>
            </a:extLst>
          </p:cNvPr>
          <p:cNvSpPr txBox="1">
            <a:spLocks/>
          </p:cNvSpPr>
          <p:nvPr/>
        </p:nvSpPr>
        <p:spPr>
          <a:xfrm>
            <a:off x="7178559" y="813555"/>
            <a:ext cx="603382" cy="47681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pPr algn="ctr">
              <a:spcBef>
                <a:spcPts val="0"/>
              </a:spcBef>
            </a:pPr>
            <a:r>
              <a:rPr lang="en" sz="3200">
                <a:solidFill>
                  <a:srgbClr val="FFFF00"/>
                </a:solidFill>
                <a:latin typeface="Times New Roman" panose="02020603050405020304" pitchFamily="18" charset="0"/>
                <a:cs typeface="Times New Roman" panose="02020603050405020304" pitchFamily="18" charset="0"/>
              </a:rPr>
              <a:t>03</a:t>
            </a:r>
          </a:p>
        </p:txBody>
      </p:sp>
      <p:grpSp>
        <p:nvGrpSpPr>
          <p:cNvPr id="12" name="Google Shape;2089;p59">
            <a:extLst>
              <a:ext uri="{FF2B5EF4-FFF2-40B4-BE49-F238E27FC236}">
                <a16:creationId xmlns:a16="http://schemas.microsoft.com/office/drawing/2014/main" id="{DB31E42D-1B5A-5203-05F5-C7ECAB6EF898}"/>
              </a:ext>
            </a:extLst>
          </p:cNvPr>
          <p:cNvGrpSpPr/>
          <p:nvPr/>
        </p:nvGrpSpPr>
        <p:grpSpPr>
          <a:xfrm rot="578080">
            <a:off x="1974673" y="886615"/>
            <a:ext cx="912402" cy="466806"/>
            <a:chOff x="2760575" y="3058850"/>
            <a:chExt cx="488950" cy="308150"/>
          </a:xfrm>
        </p:grpSpPr>
        <p:sp>
          <p:nvSpPr>
            <p:cNvPr id="13" name="Google Shape;2090;p59">
              <a:extLst>
                <a:ext uri="{FF2B5EF4-FFF2-40B4-BE49-F238E27FC236}">
                  <a16:creationId xmlns:a16="http://schemas.microsoft.com/office/drawing/2014/main" id="{804E0A8B-1BE3-8F7D-6CC9-D539EEB7003D}"/>
                </a:ext>
              </a:extLst>
            </p:cNvPr>
            <p:cNvSpPr/>
            <p:nvPr/>
          </p:nvSpPr>
          <p:spPr>
            <a:xfrm>
              <a:off x="2770125" y="3188250"/>
              <a:ext cx="479400" cy="31575"/>
            </a:xfrm>
            <a:custGeom>
              <a:avLst/>
              <a:gdLst/>
              <a:ahLst/>
              <a:cxnLst/>
              <a:rect l="l" t="t" r="r" b="b"/>
              <a:pathLst>
                <a:path w="19176" h="1263" extrusionOk="0">
                  <a:moveTo>
                    <a:pt x="267" y="1"/>
                  </a:moveTo>
                  <a:cubicBezTo>
                    <a:pt x="82" y="1"/>
                    <a:pt x="1" y="300"/>
                    <a:pt x="198" y="339"/>
                  </a:cubicBezTo>
                  <a:cubicBezTo>
                    <a:pt x="1328" y="632"/>
                    <a:pt x="2541" y="695"/>
                    <a:pt x="3692" y="757"/>
                  </a:cubicBezTo>
                  <a:cubicBezTo>
                    <a:pt x="5366" y="904"/>
                    <a:pt x="7082" y="904"/>
                    <a:pt x="8776" y="967"/>
                  </a:cubicBezTo>
                  <a:cubicBezTo>
                    <a:pt x="10429" y="1029"/>
                    <a:pt x="12061" y="967"/>
                    <a:pt x="13714" y="1050"/>
                  </a:cubicBezTo>
                  <a:cubicBezTo>
                    <a:pt x="15069" y="1099"/>
                    <a:pt x="16411" y="1263"/>
                    <a:pt x="17761" y="1263"/>
                  </a:cubicBezTo>
                  <a:cubicBezTo>
                    <a:pt x="18141" y="1263"/>
                    <a:pt x="18522" y="1250"/>
                    <a:pt x="18903" y="1218"/>
                  </a:cubicBezTo>
                  <a:cubicBezTo>
                    <a:pt x="19134" y="1176"/>
                    <a:pt x="19175" y="799"/>
                    <a:pt x="18924" y="757"/>
                  </a:cubicBezTo>
                  <a:cubicBezTo>
                    <a:pt x="18213" y="695"/>
                    <a:pt x="17491" y="689"/>
                    <a:pt x="16772" y="689"/>
                  </a:cubicBezTo>
                  <a:cubicBezTo>
                    <a:pt x="16628" y="689"/>
                    <a:pt x="16484" y="690"/>
                    <a:pt x="16341" y="690"/>
                  </a:cubicBezTo>
                  <a:cubicBezTo>
                    <a:pt x="15766" y="690"/>
                    <a:pt x="15196" y="686"/>
                    <a:pt x="14635" y="653"/>
                  </a:cubicBezTo>
                  <a:cubicBezTo>
                    <a:pt x="13191" y="590"/>
                    <a:pt x="11727" y="590"/>
                    <a:pt x="10262" y="590"/>
                  </a:cubicBezTo>
                  <a:cubicBezTo>
                    <a:pt x="8755" y="590"/>
                    <a:pt x="7228" y="506"/>
                    <a:pt x="5721" y="423"/>
                  </a:cubicBezTo>
                  <a:cubicBezTo>
                    <a:pt x="3964" y="339"/>
                    <a:pt x="2018" y="423"/>
                    <a:pt x="302" y="4"/>
                  </a:cubicBezTo>
                  <a:cubicBezTo>
                    <a:pt x="290" y="2"/>
                    <a:pt x="278" y="1"/>
                    <a:pt x="267" y="1"/>
                  </a:cubicBezTo>
                  <a:close/>
                </a:path>
              </a:pathLst>
            </a:custGeom>
            <a:solidFill>
              <a:schemeClr val="dk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4" name="Google Shape;2091;p59">
              <a:extLst>
                <a:ext uri="{FF2B5EF4-FFF2-40B4-BE49-F238E27FC236}">
                  <a16:creationId xmlns:a16="http://schemas.microsoft.com/office/drawing/2014/main" id="{D2347C96-5ADA-FB7C-4EC0-C53F52C41BCB}"/>
                </a:ext>
              </a:extLst>
            </p:cNvPr>
            <p:cNvSpPr/>
            <p:nvPr/>
          </p:nvSpPr>
          <p:spPr>
            <a:xfrm>
              <a:off x="2760575" y="3198250"/>
              <a:ext cx="147375" cy="156975"/>
            </a:xfrm>
            <a:custGeom>
              <a:avLst/>
              <a:gdLst/>
              <a:ahLst/>
              <a:cxnLst/>
              <a:rect l="l" t="t" r="r" b="b"/>
              <a:pathLst>
                <a:path w="5895" h="6279" extrusionOk="0">
                  <a:moveTo>
                    <a:pt x="244" y="1"/>
                  </a:moveTo>
                  <a:cubicBezTo>
                    <a:pt x="71" y="1"/>
                    <a:pt x="0" y="236"/>
                    <a:pt x="161" y="337"/>
                  </a:cubicBezTo>
                  <a:cubicBezTo>
                    <a:pt x="412" y="504"/>
                    <a:pt x="601" y="922"/>
                    <a:pt x="768" y="1173"/>
                  </a:cubicBezTo>
                  <a:cubicBezTo>
                    <a:pt x="998" y="1550"/>
                    <a:pt x="1354" y="1864"/>
                    <a:pt x="1626" y="2199"/>
                  </a:cubicBezTo>
                  <a:cubicBezTo>
                    <a:pt x="2170" y="2889"/>
                    <a:pt x="2756" y="3580"/>
                    <a:pt x="3300" y="4291"/>
                  </a:cubicBezTo>
                  <a:cubicBezTo>
                    <a:pt x="3718" y="4814"/>
                    <a:pt x="4367" y="5212"/>
                    <a:pt x="4702" y="5756"/>
                  </a:cubicBezTo>
                  <a:cubicBezTo>
                    <a:pt x="4911" y="6091"/>
                    <a:pt x="5099" y="6258"/>
                    <a:pt x="5476" y="6279"/>
                  </a:cubicBezTo>
                  <a:cubicBezTo>
                    <a:pt x="5685" y="6279"/>
                    <a:pt x="5894" y="5986"/>
                    <a:pt x="5643" y="5860"/>
                  </a:cubicBezTo>
                  <a:cubicBezTo>
                    <a:pt x="5204" y="5588"/>
                    <a:pt x="4764" y="4961"/>
                    <a:pt x="4346" y="4626"/>
                  </a:cubicBezTo>
                  <a:cubicBezTo>
                    <a:pt x="3718" y="4124"/>
                    <a:pt x="3216" y="3391"/>
                    <a:pt x="2714" y="2806"/>
                  </a:cubicBezTo>
                  <a:cubicBezTo>
                    <a:pt x="2149" y="2115"/>
                    <a:pt x="1500" y="1445"/>
                    <a:pt x="998" y="713"/>
                  </a:cubicBezTo>
                  <a:cubicBezTo>
                    <a:pt x="789" y="420"/>
                    <a:pt x="621" y="127"/>
                    <a:pt x="308" y="2"/>
                  </a:cubicBezTo>
                  <a:cubicBezTo>
                    <a:pt x="308" y="5"/>
                    <a:pt x="308" y="8"/>
                    <a:pt x="308" y="11"/>
                  </a:cubicBezTo>
                  <a:lnTo>
                    <a:pt x="308" y="11"/>
                  </a:lnTo>
                  <a:cubicBezTo>
                    <a:pt x="295" y="8"/>
                    <a:pt x="281" y="5"/>
                    <a:pt x="266" y="2"/>
                  </a:cubicBezTo>
                  <a:cubicBezTo>
                    <a:pt x="258" y="1"/>
                    <a:pt x="251" y="1"/>
                    <a:pt x="244" y="1"/>
                  </a:cubicBezTo>
                  <a:close/>
                </a:path>
              </a:pathLst>
            </a:custGeom>
            <a:solidFill>
              <a:schemeClr val="dk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5" name="Google Shape;2092;p59">
              <a:extLst>
                <a:ext uri="{FF2B5EF4-FFF2-40B4-BE49-F238E27FC236}">
                  <a16:creationId xmlns:a16="http://schemas.microsoft.com/office/drawing/2014/main" id="{7E96DE22-13A3-CD31-B411-615FAA145B26}"/>
                </a:ext>
              </a:extLst>
            </p:cNvPr>
            <p:cNvSpPr/>
            <p:nvPr/>
          </p:nvSpPr>
          <p:spPr>
            <a:xfrm>
              <a:off x="2884375" y="3351325"/>
              <a:ext cx="280400" cy="14900"/>
            </a:xfrm>
            <a:custGeom>
              <a:avLst/>
              <a:gdLst/>
              <a:ahLst/>
              <a:cxnLst/>
              <a:rect l="l" t="t" r="r" b="b"/>
              <a:pathLst>
                <a:path w="11216" h="596" extrusionOk="0">
                  <a:moveTo>
                    <a:pt x="1122" y="1"/>
                  </a:moveTo>
                  <a:cubicBezTo>
                    <a:pt x="798" y="1"/>
                    <a:pt x="474" y="9"/>
                    <a:pt x="147" y="30"/>
                  </a:cubicBezTo>
                  <a:cubicBezTo>
                    <a:pt x="22" y="30"/>
                    <a:pt x="1" y="240"/>
                    <a:pt x="147" y="260"/>
                  </a:cubicBezTo>
                  <a:cubicBezTo>
                    <a:pt x="3725" y="470"/>
                    <a:pt x="7261" y="595"/>
                    <a:pt x="10839" y="595"/>
                  </a:cubicBezTo>
                  <a:cubicBezTo>
                    <a:pt x="11216" y="595"/>
                    <a:pt x="11195" y="93"/>
                    <a:pt x="10839" y="93"/>
                  </a:cubicBezTo>
                  <a:cubicBezTo>
                    <a:pt x="8893" y="135"/>
                    <a:pt x="6947" y="135"/>
                    <a:pt x="4980" y="135"/>
                  </a:cubicBezTo>
                  <a:cubicBezTo>
                    <a:pt x="3692" y="135"/>
                    <a:pt x="2416" y="1"/>
                    <a:pt x="1122" y="1"/>
                  </a:cubicBezTo>
                  <a:close/>
                </a:path>
              </a:pathLst>
            </a:custGeom>
            <a:solidFill>
              <a:schemeClr val="dk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6" name="Google Shape;2093;p59">
              <a:extLst>
                <a:ext uri="{FF2B5EF4-FFF2-40B4-BE49-F238E27FC236}">
                  <a16:creationId xmlns:a16="http://schemas.microsoft.com/office/drawing/2014/main" id="{07974653-740F-9E68-9529-A953CACE0F25}"/>
                </a:ext>
              </a:extLst>
            </p:cNvPr>
            <p:cNvSpPr/>
            <p:nvPr/>
          </p:nvSpPr>
          <p:spPr>
            <a:xfrm>
              <a:off x="3135600" y="3209775"/>
              <a:ext cx="110325" cy="157225"/>
            </a:xfrm>
            <a:custGeom>
              <a:avLst/>
              <a:gdLst/>
              <a:ahLst/>
              <a:cxnLst/>
              <a:rect l="l" t="t" r="r" b="b"/>
              <a:pathLst>
                <a:path w="4413" h="6289" extrusionOk="0">
                  <a:moveTo>
                    <a:pt x="4254" y="1"/>
                  </a:moveTo>
                  <a:cubicBezTo>
                    <a:pt x="4195" y="1"/>
                    <a:pt x="4135" y="34"/>
                    <a:pt x="4117" y="106"/>
                  </a:cubicBezTo>
                  <a:cubicBezTo>
                    <a:pt x="3991" y="629"/>
                    <a:pt x="3573" y="1089"/>
                    <a:pt x="3343" y="1570"/>
                  </a:cubicBezTo>
                  <a:cubicBezTo>
                    <a:pt x="3050" y="2156"/>
                    <a:pt x="2778" y="2700"/>
                    <a:pt x="2464" y="3244"/>
                  </a:cubicBezTo>
                  <a:cubicBezTo>
                    <a:pt x="1920" y="4186"/>
                    <a:pt x="1167" y="5169"/>
                    <a:pt x="267" y="5755"/>
                  </a:cubicBezTo>
                  <a:cubicBezTo>
                    <a:pt x="0" y="5955"/>
                    <a:pt x="185" y="6288"/>
                    <a:pt x="430" y="6288"/>
                  </a:cubicBezTo>
                  <a:cubicBezTo>
                    <a:pt x="493" y="6288"/>
                    <a:pt x="559" y="6266"/>
                    <a:pt x="623" y="6215"/>
                  </a:cubicBezTo>
                  <a:cubicBezTo>
                    <a:pt x="1502" y="5483"/>
                    <a:pt x="2234" y="4437"/>
                    <a:pt x="2841" y="3433"/>
                  </a:cubicBezTo>
                  <a:cubicBezTo>
                    <a:pt x="3238" y="2805"/>
                    <a:pt x="3489" y="2093"/>
                    <a:pt x="3803" y="1445"/>
                  </a:cubicBezTo>
                  <a:cubicBezTo>
                    <a:pt x="4012" y="964"/>
                    <a:pt x="4305" y="650"/>
                    <a:pt x="4389" y="168"/>
                  </a:cubicBezTo>
                  <a:cubicBezTo>
                    <a:pt x="4413" y="61"/>
                    <a:pt x="4334" y="1"/>
                    <a:pt x="4254" y="1"/>
                  </a:cubicBezTo>
                  <a:close/>
                </a:path>
              </a:pathLst>
            </a:custGeom>
            <a:solidFill>
              <a:schemeClr val="dk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7" name="Google Shape;2094;p59">
              <a:extLst>
                <a:ext uri="{FF2B5EF4-FFF2-40B4-BE49-F238E27FC236}">
                  <a16:creationId xmlns:a16="http://schemas.microsoft.com/office/drawing/2014/main" id="{CEF5C853-936D-0355-2D66-86112BFBEB70}"/>
                </a:ext>
              </a:extLst>
            </p:cNvPr>
            <p:cNvSpPr/>
            <p:nvPr/>
          </p:nvSpPr>
          <p:spPr>
            <a:xfrm>
              <a:off x="2893550" y="3059575"/>
              <a:ext cx="137800" cy="151550"/>
            </a:xfrm>
            <a:custGeom>
              <a:avLst/>
              <a:gdLst/>
              <a:ahLst/>
              <a:cxnLst/>
              <a:rect l="l" t="t" r="r" b="b"/>
              <a:pathLst>
                <a:path w="5512" h="6062" extrusionOk="0">
                  <a:moveTo>
                    <a:pt x="5263" y="1"/>
                  </a:moveTo>
                  <a:cubicBezTo>
                    <a:pt x="5190" y="1"/>
                    <a:pt x="5112" y="28"/>
                    <a:pt x="5053" y="88"/>
                  </a:cubicBezTo>
                  <a:cubicBezTo>
                    <a:pt x="4111" y="1029"/>
                    <a:pt x="3253" y="2075"/>
                    <a:pt x="2333" y="3038"/>
                  </a:cubicBezTo>
                  <a:cubicBezTo>
                    <a:pt x="1538" y="3896"/>
                    <a:pt x="910" y="4921"/>
                    <a:pt x="94" y="5800"/>
                  </a:cubicBezTo>
                  <a:cubicBezTo>
                    <a:pt x="0" y="5925"/>
                    <a:pt x="82" y="6062"/>
                    <a:pt x="181" y="6062"/>
                  </a:cubicBezTo>
                  <a:cubicBezTo>
                    <a:pt x="215" y="6062"/>
                    <a:pt x="251" y="6046"/>
                    <a:pt x="282" y="6009"/>
                  </a:cubicBezTo>
                  <a:cubicBezTo>
                    <a:pt x="952" y="5381"/>
                    <a:pt x="1580" y="4649"/>
                    <a:pt x="2165" y="3896"/>
                  </a:cubicBezTo>
                  <a:cubicBezTo>
                    <a:pt x="3038" y="2705"/>
                    <a:pt x="4231" y="1628"/>
                    <a:pt x="5262" y="574"/>
                  </a:cubicBezTo>
                  <a:lnTo>
                    <a:pt x="5262" y="574"/>
                  </a:lnTo>
                  <a:cubicBezTo>
                    <a:pt x="5307" y="561"/>
                    <a:pt x="5349" y="533"/>
                    <a:pt x="5367" y="506"/>
                  </a:cubicBezTo>
                  <a:cubicBezTo>
                    <a:pt x="5394" y="469"/>
                    <a:pt x="5414" y="436"/>
                    <a:pt x="5429" y="402"/>
                  </a:cubicBezTo>
                  <a:lnTo>
                    <a:pt x="5429" y="402"/>
                  </a:lnTo>
                  <a:cubicBezTo>
                    <a:pt x="5429" y="402"/>
                    <a:pt x="5429" y="402"/>
                    <a:pt x="5430" y="402"/>
                  </a:cubicBezTo>
                  <a:cubicBezTo>
                    <a:pt x="5429" y="401"/>
                    <a:pt x="5429" y="401"/>
                    <a:pt x="5429" y="401"/>
                  </a:cubicBezTo>
                  <a:lnTo>
                    <a:pt x="5429" y="401"/>
                  </a:lnTo>
                  <a:cubicBezTo>
                    <a:pt x="5448" y="358"/>
                    <a:pt x="5460" y="313"/>
                    <a:pt x="5471" y="255"/>
                  </a:cubicBezTo>
                  <a:cubicBezTo>
                    <a:pt x="5512" y="93"/>
                    <a:pt x="5395" y="1"/>
                    <a:pt x="5263" y="1"/>
                  </a:cubicBezTo>
                  <a:close/>
                </a:path>
              </a:pathLst>
            </a:custGeom>
            <a:solidFill>
              <a:schemeClr val="dk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8" name="Google Shape;2095;p59">
              <a:extLst>
                <a:ext uri="{FF2B5EF4-FFF2-40B4-BE49-F238E27FC236}">
                  <a16:creationId xmlns:a16="http://schemas.microsoft.com/office/drawing/2014/main" id="{03DF9957-B6A7-9C2B-C04E-C6ADD348406D}"/>
                </a:ext>
              </a:extLst>
            </p:cNvPr>
            <p:cNvSpPr/>
            <p:nvPr/>
          </p:nvSpPr>
          <p:spPr>
            <a:xfrm>
              <a:off x="3015650" y="3063475"/>
              <a:ext cx="125725" cy="148825"/>
            </a:xfrm>
            <a:custGeom>
              <a:avLst/>
              <a:gdLst/>
              <a:ahLst/>
              <a:cxnLst/>
              <a:rect l="l" t="t" r="r" b="b"/>
              <a:pathLst>
                <a:path w="5029" h="5953" extrusionOk="0">
                  <a:moveTo>
                    <a:pt x="152" y="0"/>
                  </a:moveTo>
                  <a:cubicBezTo>
                    <a:pt x="70" y="0"/>
                    <a:pt x="1" y="104"/>
                    <a:pt x="64" y="183"/>
                  </a:cubicBezTo>
                  <a:cubicBezTo>
                    <a:pt x="1027" y="1187"/>
                    <a:pt x="1864" y="2191"/>
                    <a:pt x="2617" y="3342"/>
                  </a:cubicBezTo>
                  <a:cubicBezTo>
                    <a:pt x="3203" y="4263"/>
                    <a:pt x="4123" y="4891"/>
                    <a:pt x="4647" y="5853"/>
                  </a:cubicBezTo>
                  <a:cubicBezTo>
                    <a:pt x="4685" y="5923"/>
                    <a:pt x="4750" y="5952"/>
                    <a:pt x="4814" y="5952"/>
                  </a:cubicBezTo>
                  <a:cubicBezTo>
                    <a:pt x="4922" y="5952"/>
                    <a:pt x="5029" y="5867"/>
                    <a:pt x="5002" y="5748"/>
                  </a:cubicBezTo>
                  <a:cubicBezTo>
                    <a:pt x="4751" y="4681"/>
                    <a:pt x="3579" y="4033"/>
                    <a:pt x="2952" y="3175"/>
                  </a:cubicBezTo>
                  <a:cubicBezTo>
                    <a:pt x="2136" y="2045"/>
                    <a:pt x="1215" y="999"/>
                    <a:pt x="232" y="36"/>
                  </a:cubicBezTo>
                  <a:cubicBezTo>
                    <a:pt x="206" y="11"/>
                    <a:pt x="178" y="0"/>
                    <a:pt x="152" y="0"/>
                  </a:cubicBezTo>
                  <a:close/>
                </a:path>
              </a:pathLst>
            </a:custGeom>
            <a:solidFill>
              <a:schemeClr val="dk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9" name="Google Shape;2096;p59">
              <a:extLst>
                <a:ext uri="{FF2B5EF4-FFF2-40B4-BE49-F238E27FC236}">
                  <a16:creationId xmlns:a16="http://schemas.microsoft.com/office/drawing/2014/main" id="{29A61454-EE81-F5BC-253F-F6633537F1F0}"/>
                </a:ext>
              </a:extLst>
            </p:cNvPr>
            <p:cNvSpPr/>
            <p:nvPr/>
          </p:nvSpPr>
          <p:spPr>
            <a:xfrm>
              <a:off x="3000500" y="3068950"/>
              <a:ext cx="21475" cy="133075"/>
            </a:xfrm>
            <a:custGeom>
              <a:avLst/>
              <a:gdLst/>
              <a:ahLst/>
              <a:cxnLst/>
              <a:rect l="l" t="t" r="r" b="b"/>
              <a:pathLst>
                <a:path w="859" h="5323" extrusionOk="0">
                  <a:moveTo>
                    <a:pt x="571" y="0"/>
                  </a:moveTo>
                  <a:cubicBezTo>
                    <a:pt x="513" y="0"/>
                    <a:pt x="439" y="66"/>
                    <a:pt x="482" y="152"/>
                  </a:cubicBezTo>
                  <a:cubicBezTo>
                    <a:pt x="545" y="361"/>
                    <a:pt x="419" y="926"/>
                    <a:pt x="398" y="1198"/>
                  </a:cubicBezTo>
                  <a:cubicBezTo>
                    <a:pt x="377" y="1763"/>
                    <a:pt x="335" y="2328"/>
                    <a:pt x="189" y="2872"/>
                  </a:cubicBezTo>
                  <a:cubicBezTo>
                    <a:pt x="1" y="3500"/>
                    <a:pt x="105" y="4546"/>
                    <a:pt x="189" y="5174"/>
                  </a:cubicBezTo>
                  <a:cubicBezTo>
                    <a:pt x="199" y="5276"/>
                    <a:pt x="274" y="5323"/>
                    <a:pt x="350" y="5323"/>
                  </a:cubicBezTo>
                  <a:cubicBezTo>
                    <a:pt x="431" y="5323"/>
                    <a:pt x="513" y="5270"/>
                    <a:pt x="524" y="5174"/>
                  </a:cubicBezTo>
                  <a:cubicBezTo>
                    <a:pt x="628" y="4358"/>
                    <a:pt x="398" y="3500"/>
                    <a:pt x="607" y="2705"/>
                  </a:cubicBezTo>
                  <a:cubicBezTo>
                    <a:pt x="712" y="2286"/>
                    <a:pt x="712" y="1868"/>
                    <a:pt x="712" y="1428"/>
                  </a:cubicBezTo>
                  <a:cubicBezTo>
                    <a:pt x="712" y="968"/>
                    <a:pt x="859" y="466"/>
                    <a:pt x="628" y="47"/>
                  </a:cubicBezTo>
                  <a:cubicBezTo>
                    <a:pt x="622" y="14"/>
                    <a:pt x="598" y="0"/>
                    <a:pt x="571" y="0"/>
                  </a:cubicBezTo>
                  <a:close/>
                </a:path>
              </a:pathLst>
            </a:custGeom>
            <a:solidFill>
              <a:schemeClr val="dk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0" name="Google Shape;2097;p59">
              <a:extLst>
                <a:ext uri="{FF2B5EF4-FFF2-40B4-BE49-F238E27FC236}">
                  <a16:creationId xmlns:a16="http://schemas.microsoft.com/office/drawing/2014/main" id="{86CB73D7-E05B-3D90-8D74-0C5DA1D6B398}"/>
                </a:ext>
              </a:extLst>
            </p:cNvPr>
            <p:cNvSpPr/>
            <p:nvPr/>
          </p:nvSpPr>
          <p:spPr>
            <a:xfrm>
              <a:off x="3016575" y="3058850"/>
              <a:ext cx="32600" cy="152650"/>
            </a:xfrm>
            <a:custGeom>
              <a:avLst/>
              <a:gdLst/>
              <a:ahLst/>
              <a:cxnLst/>
              <a:rect l="l" t="t" r="r" b="b"/>
              <a:pathLst>
                <a:path w="1304" h="6106" extrusionOk="0">
                  <a:moveTo>
                    <a:pt x="125" y="0"/>
                  </a:moveTo>
                  <a:cubicBezTo>
                    <a:pt x="68" y="0"/>
                    <a:pt x="1" y="50"/>
                    <a:pt x="27" y="117"/>
                  </a:cubicBezTo>
                  <a:cubicBezTo>
                    <a:pt x="425" y="1288"/>
                    <a:pt x="550" y="2460"/>
                    <a:pt x="529" y="3695"/>
                  </a:cubicBezTo>
                  <a:cubicBezTo>
                    <a:pt x="529" y="4469"/>
                    <a:pt x="634" y="5348"/>
                    <a:pt x="1011" y="6038"/>
                  </a:cubicBezTo>
                  <a:cubicBezTo>
                    <a:pt x="1029" y="6083"/>
                    <a:pt x="1074" y="6105"/>
                    <a:pt x="1122" y="6105"/>
                  </a:cubicBezTo>
                  <a:cubicBezTo>
                    <a:pt x="1184" y="6105"/>
                    <a:pt x="1250" y="6067"/>
                    <a:pt x="1262" y="5996"/>
                  </a:cubicBezTo>
                  <a:cubicBezTo>
                    <a:pt x="1304" y="5661"/>
                    <a:pt x="1220" y="5452"/>
                    <a:pt x="1136" y="5096"/>
                  </a:cubicBezTo>
                  <a:cubicBezTo>
                    <a:pt x="969" y="4364"/>
                    <a:pt x="927" y="3695"/>
                    <a:pt x="906" y="2962"/>
                  </a:cubicBezTo>
                  <a:cubicBezTo>
                    <a:pt x="864" y="1937"/>
                    <a:pt x="613" y="995"/>
                    <a:pt x="195" y="54"/>
                  </a:cubicBezTo>
                  <a:cubicBezTo>
                    <a:pt x="187" y="16"/>
                    <a:pt x="158" y="0"/>
                    <a:pt x="125" y="0"/>
                  </a:cubicBezTo>
                  <a:close/>
                </a:path>
              </a:pathLst>
            </a:custGeom>
            <a:solidFill>
              <a:schemeClr val="dk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
        <p:nvSpPr>
          <p:cNvPr id="21" name="Google Shape;2098;p59">
            <a:extLst>
              <a:ext uri="{FF2B5EF4-FFF2-40B4-BE49-F238E27FC236}">
                <a16:creationId xmlns:a16="http://schemas.microsoft.com/office/drawing/2014/main" id="{180B398A-FEAC-D915-B254-FF269B3B6027}"/>
              </a:ext>
            </a:extLst>
          </p:cNvPr>
          <p:cNvSpPr/>
          <p:nvPr/>
        </p:nvSpPr>
        <p:spPr>
          <a:xfrm>
            <a:off x="2855999" y="626796"/>
            <a:ext cx="7315829" cy="1111480"/>
          </a:xfrm>
          <a:custGeom>
            <a:avLst/>
            <a:gdLst/>
            <a:ahLst/>
            <a:cxnLst/>
            <a:rect l="l" t="t" r="r" b="b"/>
            <a:pathLst>
              <a:path w="297543" h="33171" extrusionOk="0">
                <a:moveTo>
                  <a:pt x="0" y="17846"/>
                </a:moveTo>
                <a:cubicBezTo>
                  <a:pt x="3387" y="17846"/>
                  <a:pt x="14514" y="17120"/>
                  <a:pt x="20320" y="17846"/>
                </a:cubicBezTo>
                <a:cubicBezTo>
                  <a:pt x="26126" y="18572"/>
                  <a:pt x="31145" y="21958"/>
                  <a:pt x="34834" y="22200"/>
                </a:cubicBezTo>
                <a:cubicBezTo>
                  <a:pt x="38523" y="22442"/>
                  <a:pt x="41184" y="21353"/>
                  <a:pt x="42454" y="19297"/>
                </a:cubicBezTo>
                <a:cubicBezTo>
                  <a:pt x="43724" y="17241"/>
                  <a:pt x="44026" y="11980"/>
                  <a:pt x="42454" y="9863"/>
                </a:cubicBezTo>
                <a:cubicBezTo>
                  <a:pt x="40882" y="7746"/>
                  <a:pt x="35621" y="6960"/>
                  <a:pt x="33020" y="6597"/>
                </a:cubicBezTo>
                <a:cubicBezTo>
                  <a:pt x="30420" y="6234"/>
                  <a:pt x="28544" y="6477"/>
                  <a:pt x="26851" y="7686"/>
                </a:cubicBezTo>
                <a:cubicBezTo>
                  <a:pt x="25158" y="8896"/>
                  <a:pt x="22437" y="11193"/>
                  <a:pt x="22860" y="13854"/>
                </a:cubicBezTo>
                <a:cubicBezTo>
                  <a:pt x="23283" y="16515"/>
                  <a:pt x="26186" y="21293"/>
                  <a:pt x="29391" y="23652"/>
                </a:cubicBezTo>
                <a:cubicBezTo>
                  <a:pt x="32596" y="26011"/>
                  <a:pt x="38341" y="29216"/>
                  <a:pt x="42091" y="28006"/>
                </a:cubicBezTo>
                <a:cubicBezTo>
                  <a:pt x="45841" y="26796"/>
                  <a:pt x="42999" y="18450"/>
                  <a:pt x="51889" y="16394"/>
                </a:cubicBezTo>
                <a:cubicBezTo>
                  <a:pt x="60779" y="14338"/>
                  <a:pt x="86299" y="17362"/>
                  <a:pt x="95431" y="15669"/>
                </a:cubicBezTo>
                <a:cubicBezTo>
                  <a:pt x="104563" y="13976"/>
                  <a:pt x="103112" y="7686"/>
                  <a:pt x="106680" y="6234"/>
                </a:cubicBezTo>
                <a:cubicBezTo>
                  <a:pt x="110248" y="4783"/>
                  <a:pt x="114482" y="5025"/>
                  <a:pt x="116840" y="6960"/>
                </a:cubicBezTo>
                <a:cubicBezTo>
                  <a:pt x="119199" y="8895"/>
                  <a:pt x="120952" y="15185"/>
                  <a:pt x="120831" y="17846"/>
                </a:cubicBezTo>
                <a:cubicBezTo>
                  <a:pt x="120710" y="20507"/>
                  <a:pt x="119440" y="22019"/>
                  <a:pt x="116114" y="22926"/>
                </a:cubicBezTo>
                <a:cubicBezTo>
                  <a:pt x="112788" y="23833"/>
                  <a:pt x="104140" y="25345"/>
                  <a:pt x="100874" y="23289"/>
                </a:cubicBezTo>
                <a:cubicBezTo>
                  <a:pt x="97608" y="21233"/>
                  <a:pt x="94343" y="14460"/>
                  <a:pt x="96520" y="10589"/>
                </a:cubicBezTo>
                <a:cubicBezTo>
                  <a:pt x="98697" y="6719"/>
                  <a:pt x="109099" y="-781"/>
                  <a:pt x="113937" y="66"/>
                </a:cubicBezTo>
                <a:cubicBezTo>
                  <a:pt x="118775" y="913"/>
                  <a:pt x="120046" y="12706"/>
                  <a:pt x="125549" y="15669"/>
                </a:cubicBezTo>
                <a:cubicBezTo>
                  <a:pt x="131052" y="18632"/>
                  <a:pt x="140607" y="17483"/>
                  <a:pt x="146957" y="17846"/>
                </a:cubicBezTo>
                <a:cubicBezTo>
                  <a:pt x="153307" y="18209"/>
                  <a:pt x="159113" y="17846"/>
                  <a:pt x="163649" y="17846"/>
                </a:cubicBezTo>
                <a:cubicBezTo>
                  <a:pt x="168185" y="17846"/>
                  <a:pt x="171329" y="16455"/>
                  <a:pt x="174171" y="17846"/>
                </a:cubicBezTo>
                <a:cubicBezTo>
                  <a:pt x="177013" y="19237"/>
                  <a:pt x="177074" y="25224"/>
                  <a:pt x="180703" y="26192"/>
                </a:cubicBezTo>
                <a:cubicBezTo>
                  <a:pt x="184332" y="27160"/>
                  <a:pt x="193040" y="26253"/>
                  <a:pt x="195943" y="23652"/>
                </a:cubicBezTo>
                <a:cubicBezTo>
                  <a:pt x="198846" y="21052"/>
                  <a:pt x="199027" y="13794"/>
                  <a:pt x="198120" y="10589"/>
                </a:cubicBezTo>
                <a:cubicBezTo>
                  <a:pt x="197213" y="7384"/>
                  <a:pt x="193887" y="5630"/>
                  <a:pt x="190500" y="4420"/>
                </a:cubicBezTo>
                <a:cubicBezTo>
                  <a:pt x="187113" y="3211"/>
                  <a:pt x="180401" y="2546"/>
                  <a:pt x="177800" y="3332"/>
                </a:cubicBezTo>
                <a:cubicBezTo>
                  <a:pt x="175200" y="4118"/>
                  <a:pt x="175139" y="5025"/>
                  <a:pt x="174897" y="9137"/>
                </a:cubicBezTo>
                <a:cubicBezTo>
                  <a:pt x="174655" y="13249"/>
                  <a:pt x="174293" y="24015"/>
                  <a:pt x="176349" y="28006"/>
                </a:cubicBezTo>
                <a:cubicBezTo>
                  <a:pt x="178405" y="31998"/>
                  <a:pt x="183182" y="33570"/>
                  <a:pt x="187234" y="33086"/>
                </a:cubicBezTo>
                <a:cubicBezTo>
                  <a:pt x="191286" y="32602"/>
                  <a:pt x="197334" y="27885"/>
                  <a:pt x="200660" y="25103"/>
                </a:cubicBezTo>
                <a:cubicBezTo>
                  <a:pt x="203986" y="22321"/>
                  <a:pt x="199571" y="17785"/>
                  <a:pt x="207191" y="16394"/>
                </a:cubicBezTo>
                <a:cubicBezTo>
                  <a:pt x="214811" y="15003"/>
                  <a:pt x="238518" y="18269"/>
                  <a:pt x="246380" y="16757"/>
                </a:cubicBezTo>
                <a:cubicBezTo>
                  <a:pt x="254242" y="15245"/>
                  <a:pt x="251581" y="9016"/>
                  <a:pt x="254363" y="7323"/>
                </a:cubicBezTo>
                <a:cubicBezTo>
                  <a:pt x="257145" y="5630"/>
                  <a:pt x="260773" y="5871"/>
                  <a:pt x="263071" y="6597"/>
                </a:cubicBezTo>
                <a:cubicBezTo>
                  <a:pt x="265369" y="7323"/>
                  <a:pt x="267183" y="10044"/>
                  <a:pt x="268151" y="11677"/>
                </a:cubicBezTo>
                <a:cubicBezTo>
                  <a:pt x="269119" y="13310"/>
                  <a:pt x="269058" y="14459"/>
                  <a:pt x="268877" y="16394"/>
                </a:cubicBezTo>
                <a:cubicBezTo>
                  <a:pt x="268696" y="18329"/>
                  <a:pt x="269180" y="22019"/>
                  <a:pt x="267063" y="23289"/>
                </a:cubicBezTo>
                <a:cubicBezTo>
                  <a:pt x="264946" y="24559"/>
                  <a:pt x="259261" y="25768"/>
                  <a:pt x="256177" y="24014"/>
                </a:cubicBezTo>
                <a:cubicBezTo>
                  <a:pt x="253093" y="22260"/>
                  <a:pt x="249222" y="16274"/>
                  <a:pt x="248557" y="12766"/>
                </a:cubicBezTo>
                <a:cubicBezTo>
                  <a:pt x="247892" y="9259"/>
                  <a:pt x="249041" y="4904"/>
                  <a:pt x="252186" y="2969"/>
                </a:cubicBezTo>
                <a:cubicBezTo>
                  <a:pt x="255331" y="1034"/>
                  <a:pt x="263374" y="-842"/>
                  <a:pt x="267426" y="1154"/>
                </a:cubicBezTo>
                <a:cubicBezTo>
                  <a:pt x="271478" y="3150"/>
                  <a:pt x="273231" y="11738"/>
                  <a:pt x="276497" y="14943"/>
                </a:cubicBezTo>
                <a:cubicBezTo>
                  <a:pt x="279763" y="18148"/>
                  <a:pt x="283512" y="19660"/>
                  <a:pt x="287020" y="20386"/>
                </a:cubicBezTo>
                <a:cubicBezTo>
                  <a:pt x="290528" y="21112"/>
                  <a:pt x="295789" y="19479"/>
                  <a:pt x="297543" y="19297"/>
                </a:cubicBezTo>
              </a:path>
            </a:pathLst>
          </a:custGeom>
          <a:noFill/>
          <a:ln w="19050" cap="flat" cmpd="sng">
            <a:solidFill>
              <a:schemeClr val="bg1"/>
            </a:solidFill>
            <a:prstDash val="dash"/>
            <a:round/>
            <a:headEnd type="none" w="med" len="med"/>
            <a:tailEnd type="none" w="med" len="med"/>
          </a:ln>
        </p:spPr>
      </p:sp>
      <p:sp>
        <p:nvSpPr>
          <p:cNvPr id="22" name="Google Shape;2099;p59">
            <a:extLst>
              <a:ext uri="{FF2B5EF4-FFF2-40B4-BE49-F238E27FC236}">
                <a16:creationId xmlns:a16="http://schemas.microsoft.com/office/drawing/2014/main" id="{EF0710E3-69AF-171C-F631-81B97D76EFE4}"/>
              </a:ext>
            </a:extLst>
          </p:cNvPr>
          <p:cNvSpPr/>
          <p:nvPr/>
        </p:nvSpPr>
        <p:spPr>
          <a:xfrm>
            <a:off x="9683874" y="1102693"/>
            <a:ext cx="487955" cy="388857"/>
          </a:xfrm>
          <a:custGeom>
            <a:avLst/>
            <a:gdLst/>
            <a:ahLst/>
            <a:cxnLst/>
            <a:rect l="l" t="t" r="r" b="b"/>
            <a:pathLst>
              <a:path w="8600" h="7402" extrusionOk="0">
                <a:moveTo>
                  <a:pt x="879" y="0"/>
                </a:moveTo>
                <a:cubicBezTo>
                  <a:pt x="795" y="0"/>
                  <a:pt x="732" y="21"/>
                  <a:pt x="649" y="84"/>
                </a:cubicBezTo>
                <a:cubicBezTo>
                  <a:pt x="356" y="272"/>
                  <a:pt x="230" y="712"/>
                  <a:pt x="209" y="984"/>
                </a:cubicBezTo>
                <a:cubicBezTo>
                  <a:pt x="147" y="1318"/>
                  <a:pt x="147" y="1590"/>
                  <a:pt x="209" y="1904"/>
                </a:cubicBezTo>
                <a:cubicBezTo>
                  <a:pt x="230" y="2030"/>
                  <a:pt x="272" y="2176"/>
                  <a:pt x="314" y="2302"/>
                </a:cubicBezTo>
                <a:cubicBezTo>
                  <a:pt x="377" y="2511"/>
                  <a:pt x="481" y="2699"/>
                  <a:pt x="670" y="2825"/>
                </a:cubicBezTo>
                <a:cubicBezTo>
                  <a:pt x="1193" y="3285"/>
                  <a:pt x="1695" y="3787"/>
                  <a:pt x="2218" y="4269"/>
                </a:cubicBezTo>
                <a:cubicBezTo>
                  <a:pt x="1737" y="4478"/>
                  <a:pt x="1255" y="4687"/>
                  <a:pt x="774" y="4917"/>
                </a:cubicBezTo>
                <a:cubicBezTo>
                  <a:pt x="628" y="5001"/>
                  <a:pt x="460" y="5064"/>
                  <a:pt x="314" y="5168"/>
                </a:cubicBezTo>
                <a:cubicBezTo>
                  <a:pt x="209" y="5252"/>
                  <a:pt x="126" y="5357"/>
                  <a:pt x="105" y="5503"/>
                </a:cubicBezTo>
                <a:cubicBezTo>
                  <a:pt x="0" y="5754"/>
                  <a:pt x="0" y="6047"/>
                  <a:pt x="42" y="6298"/>
                </a:cubicBezTo>
                <a:cubicBezTo>
                  <a:pt x="95" y="6512"/>
                  <a:pt x="210" y="6924"/>
                  <a:pt x="476" y="6924"/>
                </a:cubicBezTo>
                <a:cubicBezTo>
                  <a:pt x="522" y="6924"/>
                  <a:pt x="572" y="6912"/>
                  <a:pt x="628" y="6884"/>
                </a:cubicBezTo>
                <a:cubicBezTo>
                  <a:pt x="942" y="6696"/>
                  <a:pt x="1297" y="6570"/>
                  <a:pt x="1632" y="6403"/>
                </a:cubicBezTo>
                <a:cubicBezTo>
                  <a:pt x="1925" y="6277"/>
                  <a:pt x="2218" y="6173"/>
                  <a:pt x="2511" y="6047"/>
                </a:cubicBezTo>
                <a:cubicBezTo>
                  <a:pt x="2867" y="5880"/>
                  <a:pt x="3264" y="5733"/>
                  <a:pt x="3620" y="5566"/>
                </a:cubicBezTo>
                <a:cubicBezTo>
                  <a:pt x="4289" y="6173"/>
                  <a:pt x="4938" y="6800"/>
                  <a:pt x="5670" y="7324"/>
                </a:cubicBezTo>
                <a:cubicBezTo>
                  <a:pt x="5744" y="7376"/>
                  <a:pt x="5817" y="7402"/>
                  <a:pt x="5890" y="7402"/>
                </a:cubicBezTo>
                <a:cubicBezTo>
                  <a:pt x="5963" y="7402"/>
                  <a:pt x="6037" y="7376"/>
                  <a:pt x="6110" y="7324"/>
                </a:cubicBezTo>
                <a:cubicBezTo>
                  <a:pt x="6403" y="7177"/>
                  <a:pt x="6507" y="6717"/>
                  <a:pt x="6549" y="6445"/>
                </a:cubicBezTo>
                <a:cubicBezTo>
                  <a:pt x="6612" y="6152"/>
                  <a:pt x="6612" y="5838"/>
                  <a:pt x="6549" y="5545"/>
                </a:cubicBezTo>
                <a:cubicBezTo>
                  <a:pt x="6507" y="5210"/>
                  <a:pt x="6382" y="4896"/>
                  <a:pt x="6110" y="4666"/>
                </a:cubicBezTo>
                <a:cubicBezTo>
                  <a:pt x="6089" y="4624"/>
                  <a:pt x="6068" y="4624"/>
                  <a:pt x="6026" y="4603"/>
                </a:cubicBezTo>
                <a:cubicBezTo>
                  <a:pt x="6528" y="4394"/>
                  <a:pt x="7009" y="4206"/>
                  <a:pt x="7491" y="3997"/>
                </a:cubicBezTo>
                <a:cubicBezTo>
                  <a:pt x="7742" y="3871"/>
                  <a:pt x="7993" y="3767"/>
                  <a:pt x="8265" y="3662"/>
                </a:cubicBezTo>
                <a:cubicBezTo>
                  <a:pt x="8370" y="3578"/>
                  <a:pt x="8453" y="3453"/>
                  <a:pt x="8495" y="3327"/>
                </a:cubicBezTo>
                <a:cubicBezTo>
                  <a:pt x="8600" y="3055"/>
                  <a:pt x="8600" y="2741"/>
                  <a:pt x="8579" y="2490"/>
                </a:cubicBezTo>
                <a:cubicBezTo>
                  <a:pt x="8537" y="2323"/>
                  <a:pt x="8495" y="2176"/>
                  <a:pt x="8411" y="2009"/>
                </a:cubicBezTo>
                <a:lnTo>
                  <a:pt x="8286" y="1883"/>
                </a:lnTo>
                <a:cubicBezTo>
                  <a:pt x="8223" y="1862"/>
                  <a:pt x="8181" y="1842"/>
                  <a:pt x="8118" y="1842"/>
                </a:cubicBezTo>
                <a:cubicBezTo>
                  <a:pt x="8077" y="1842"/>
                  <a:pt x="8014" y="1862"/>
                  <a:pt x="7972" y="1883"/>
                </a:cubicBezTo>
                <a:cubicBezTo>
                  <a:pt x="6842" y="2365"/>
                  <a:pt x="5691" y="2825"/>
                  <a:pt x="4561" y="3264"/>
                </a:cubicBezTo>
                <a:cubicBezTo>
                  <a:pt x="4331" y="3034"/>
                  <a:pt x="4080" y="2825"/>
                  <a:pt x="3829" y="2595"/>
                </a:cubicBezTo>
                <a:cubicBezTo>
                  <a:pt x="2929" y="1758"/>
                  <a:pt x="2030" y="921"/>
                  <a:pt x="1109" y="84"/>
                </a:cubicBezTo>
                <a:cubicBezTo>
                  <a:pt x="1046" y="21"/>
                  <a:pt x="963" y="0"/>
                  <a:pt x="879" y="0"/>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23" name="TextBox 22">
            <a:extLst>
              <a:ext uri="{FF2B5EF4-FFF2-40B4-BE49-F238E27FC236}">
                <a16:creationId xmlns:a16="http://schemas.microsoft.com/office/drawing/2014/main" id="{1B44650D-12D9-F0E3-C88B-CE6A1B56D9F7}"/>
              </a:ext>
            </a:extLst>
          </p:cNvPr>
          <p:cNvSpPr txBox="1"/>
          <p:nvPr/>
        </p:nvSpPr>
        <p:spPr>
          <a:xfrm>
            <a:off x="1416000" y="1747450"/>
            <a:ext cx="9720000" cy="3481531"/>
          </a:xfrm>
          <a:prstGeom prst="rect">
            <a:avLst/>
          </a:prstGeom>
          <a:noFill/>
          <a:ln w="38100">
            <a:solidFill>
              <a:srgbClr val="FBAF42"/>
            </a:solidFill>
            <a:prstDash val="lgDash"/>
          </a:ln>
        </p:spPr>
        <p:txBody>
          <a:bodyPr wrap="square">
            <a:spAutoFit/>
          </a:bodyPr>
          <a:lstStyle/>
          <a:p>
            <a:pPr marL="0" marR="0" indent="177800">
              <a:lnSpc>
                <a:spcPct val="115000"/>
              </a:lnSpc>
              <a:spcBef>
                <a:spcPts val="0"/>
              </a:spcBef>
              <a:spcAft>
                <a:spcPts val="500"/>
              </a:spcAft>
            </a:pPr>
            <a:r>
              <a:rPr lang="vi-VN" sz="3600" dirty="0">
                <a:solidFill>
                  <a:schemeClr val="bg2"/>
                </a:solidFill>
                <a:effectLst/>
                <a:latin typeface="Times New Roman" panose="02020603050405020304" pitchFamily="18" charset="0"/>
                <a:ea typeface="Times New Roman" panose="02020603050405020304" pitchFamily="18" charset="0"/>
              </a:rPr>
              <a:t>Lập phương trình hoá học của các phản ứng sau:</a:t>
            </a:r>
            <a:endParaRPr lang="en-US" sz="3600" dirty="0">
              <a:solidFill>
                <a:schemeClr val="bg2"/>
              </a:solidFill>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500"/>
              </a:spcAft>
              <a:buClr>
                <a:srgbClr val="000000"/>
              </a:buClr>
              <a:buSzPts val="1200"/>
              <a:tabLst>
                <a:tab pos="420370" algn="l"/>
              </a:tabLst>
            </a:pP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Fe + </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Fe</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433070" algn="l"/>
              </a:tabLst>
            </a:pP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HC</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433070" algn="l"/>
              </a:tabLst>
            </a:pPr>
            <a:r>
              <a:rPr lang="en-US" sz="36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NaOH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(OH)</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Na</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433070" algn="l"/>
              </a:tabLst>
            </a:pP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CaCO</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HC</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CO</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a:t>
            </a:r>
            <a:r>
              <a:rPr lang="vi-VN" sz="36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6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4" name="Google Shape;2297;p70">
            <a:extLst>
              <a:ext uri="{FF2B5EF4-FFF2-40B4-BE49-F238E27FC236}">
                <a16:creationId xmlns:a16="http://schemas.microsoft.com/office/drawing/2014/main" id="{E23C8BC3-0853-9580-E30A-71B8D207D74F}"/>
              </a:ext>
            </a:extLst>
          </p:cNvPr>
          <p:cNvGrpSpPr/>
          <p:nvPr/>
        </p:nvGrpSpPr>
        <p:grpSpPr>
          <a:xfrm rot="5400000">
            <a:off x="-7858021" y="-3856978"/>
            <a:ext cx="4540100" cy="5432057"/>
            <a:chOff x="3146550" y="2061550"/>
            <a:chExt cx="1322000" cy="1581600"/>
          </a:xfrm>
        </p:grpSpPr>
        <p:sp>
          <p:nvSpPr>
            <p:cNvPr id="25" name="Google Shape;2298;p70">
              <a:extLst>
                <a:ext uri="{FF2B5EF4-FFF2-40B4-BE49-F238E27FC236}">
                  <a16:creationId xmlns:a16="http://schemas.microsoft.com/office/drawing/2014/main" id="{0B2D11F5-7E29-4CB1-F3DC-0B1D203F94EC}"/>
                </a:ext>
              </a:extLst>
            </p:cNvPr>
            <p:cNvSpPr/>
            <p:nvPr/>
          </p:nvSpPr>
          <p:spPr>
            <a:xfrm>
              <a:off x="3149633" y="2244673"/>
              <a:ext cx="1315825" cy="1388475"/>
            </a:xfrm>
            <a:custGeom>
              <a:avLst/>
              <a:gdLst/>
              <a:ahLst/>
              <a:cxnLst/>
              <a:rect l="l" t="t" r="r" b="b"/>
              <a:pathLst>
                <a:path w="52633" h="55539" extrusionOk="0">
                  <a:moveTo>
                    <a:pt x="72" y="51887"/>
                  </a:moveTo>
                  <a:cubicBezTo>
                    <a:pt x="22" y="51922"/>
                    <a:pt x="1" y="51948"/>
                    <a:pt x="17" y="51948"/>
                  </a:cubicBezTo>
                  <a:cubicBezTo>
                    <a:pt x="21" y="51948"/>
                    <a:pt x="25" y="51947"/>
                    <a:pt x="32" y="51945"/>
                  </a:cubicBezTo>
                  <a:cubicBezTo>
                    <a:pt x="45" y="51940"/>
                    <a:pt x="58" y="51921"/>
                    <a:pt x="72" y="51887"/>
                  </a:cubicBezTo>
                  <a:close/>
                  <a:moveTo>
                    <a:pt x="2836" y="0"/>
                  </a:moveTo>
                  <a:cubicBezTo>
                    <a:pt x="2194" y="335"/>
                    <a:pt x="2738" y="12666"/>
                    <a:pt x="2891" y="13963"/>
                  </a:cubicBezTo>
                  <a:cubicBezTo>
                    <a:pt x="3045" y="15274"/>
                    <a:pt x="1999" y="32012"/>
                    <a:pt x="1915" y="32891"/>
                  </a:cubicBezTo>
                  <a:cubicBezTo>
                    <a:pt x="1807" y="33731"/>
                    <a:pt x="541" y="50757"/>
                    <a:pt x="72" y="51887"/>
                  </a:cubicBezTo>
                  <a:lnTo>
                    <a:pt x="72" y="51887"/>
                  </a:lnTo>
                  <a:cubicBezTo>
                    <a:pt x="176" y="51814"/>
                    <a:pt x="407" y="51701"/>
                    <a:pt x="692" y="51701"/>
                  </a:cubicBezTo>
                  <a:cubicBezTo>
                    <a:pt x="1085" y="51701"/>
                    <a:pt x="1583" y="51915"/>
                    <a:pt x="1999" y="52740"/>
                  </a:cubicBezTo>
                  <a:lnTo>
                    <a:pt x="1622" y="54135"/>
                  </a:lnTo>
                  <a:cubicBezTo>
                    <a:pt x="1622" y="54135"/>
                    <a:pt x="1939" y="54489"/>
                    <a:pt x="2780" y="54489"/>
                  </a:cubicBezTo>
                  <a:cubicBezTo>
                    <a:pt x="2838" y="54489"/>
                    <a:pt x="2898" y="54487"/>
                    <a:pt x="2961" y="54484"/>
                  </a:cubicBezTo>
                  <a:cubicBezTo>
                    <a:pt x="2983" y="54483"/>
                    <a:pt x="3010" y="54482"/>
                    <a:pt x="3043" y="54482"/>
                  </a:cubicBezTo>
                  <a:cubicBezTo>
                    <a:pt x="4535" y="54482"/>
                    <a:pt x="17796" y="55379"/>
                    <a:pt x="22489" y="55516"/>
                  </a:cubicBezTo>
                  <a:cubicBezTo>
                    <a:pt x="22983" y="55531"/>
                    <a:pt x="23543" y="55538"/>
                    <a:pt x="24159" y="55538"/>
                  </a:cubicBezTo>
                  <a:cubicBezTo>
                    <a:pt x="31389" y="55538"/>
                    <a:pt x="46183" y="54549"/>
                    <a:pt x="48587" y="54177"/>
                  </a:cubicBezTo>
                  <a:cubicBezTo>
                    <a:pt x="49940" y="53967"/>
                    <a:pt x="49201" y="52642"/>
                    <a:pt x="49061" y="50132"/>
                  </a:cubicBezTo>
                  <a:cubicBezTo>
                    <a:pt x="48964" y="48304"/>
                    <a:pt x="52032" y="46170"/>
                    <a:pt x="52311" y="45459"/>
                  </a:cubicBezTo>
                  <a:cubicBezTo>
                    <a:pt x="52632" y="44608"/>
                    <a:pt x="51698" y="25791"/>
                    <a:pt x="51628" y="24899"/>
                  </a:cubicBezTo>
                  <a:cubicBezTo>
                    <a:pt x="51558" y="24006"/>
                    <a:pt x="51419" y="572"/>
                    <a:pt x="51419" y="572"/>
                  </a:cubicBezTo>
                  <a:lnTo>
                    <a:pt x="50386" y="363"/>
                  </a:lnTo>
                  <a:cubicBezTo>
                    <a:pt x="50386" y="363"/>
                    <a:pt x="39144" y="670"/>
                    <a:pt x="38265" y="977"/>
                  </a:cubicBezTo>
                  <a:cubicBezTo>
                    <a:pt x="37555" y="1229"/>
                    <a:pt x="28206" y="1424"/>
                    <a:pt x="24084" y="1424"/>
                  </a:cubicBezTo>
                  <a:cubicBezTo>
                    <a:pt x="23188" y="1424"/>
                    <a:pt x="22539" y="1415"/>
                    <a:pt x="22280" y="1395"/>
                  </a:cubicBezTo>
                  <a:cubicBezTo>
                    <a:pt x="20829" y="1284"/>
                    <a:pt x="13074" y="363"/>
                    <a:pt x="12209" y="293"/>
                  </a:cubicBezTo>
                  <a:cubicBezTo>
                    <a:pt x="11330" y="223"/>
                    <a:pt x="2836" y="0"/>
                    <a:pt x="283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6" name="Google Shape;2299;p70">
              <a:extLst>
                <a:ext uri="{FF2B5EF4-FFF2-40B4-BE49-F238E27FC236}">
                  <a16:creationId xmlns:a16="http://schemas.microsoft.com/office/drawing/2014/main" id="{D5350553-BE7B-F810-239C-F9E9B409043E}"/>
                </a:ext>
              </a:extLst>
            </p:cNvPr>
            <p:cNvSpPr/>
            <p:nvPr/>
          </p:nvSpPr>
          <p:spPr>
            <a:xfrm>
              <a:off x="3146550" y="2234675"/>
              <a:ext cx="1322000" cy="1408475"/>
            </a:xfrm>
            <a:custGeom>
              <a:avLst/>
              <a:gdLst/>
              <a:ahLst/>
              <a:cxnLst/>
              <a:rect l="l" t="t" r="r" b="b"/>
              <a:pathLst>
                <a:path w="52880" h="56339" extrusionOk="0">
                  <a:moveTo>
                    <a:pt x="3097" y="2839"/>
                  </a:moveTo>
                  <a:cubicBezTo>
                    <a:pt x="3613" y="9479"/>
                    <a:pt x="3976" y="16132"/>
                    <a:pt x="4046" y="22814"/>
                  </a:cubicBezTo>
                  <a:cubicBezTo>
                    <a:pt x="4116" y="29858"/>
                    <a:pt x="3767" y="36846"/>
                    <a:pt x="3209" y="43876"/>
                  </a:cubicBezTo>
                  <a:cubicBezTo>
                    <a:pt x="2972" y="46722"/>
                    <a:pt x="2818" y="49567"/>
                    <a:pt x="2135" y="52329"/>
                  </a:cubicBezTo>
                  <a:cubicBezTo>
                    <a:pt x="2107" y="52287"/>
                    <a:pt x="2051" y="52273"/>
                    <a:pt x="1981" y="52273"/>
                  </a:cubicBezTo>
                  <a:cubicBezTo>
                    <a:pt x="1493" y="52217"/>
                    <a:pt x="991" y="52162"/>
                    <a:pt x="503" y="52106"/>
                  </a:cubicBezTo>
                  <a:cubicBezTo>
                    <a:pt x="726" y="45410"/>
                    <a:pt x="1661" y="38771"/>
                    <a:pt x="2428" y="32104"/>
                  </a:cubicBezTo>
                  <a:cubicBezTo>
                    <a:pt x="3195" y="25366"/>
                    <a:pt x="3572" y="18671"/>
                    <a:pt x="3237" y="11864"/>
                  </a:cubicBezTo>
                  <a:cubicBezTo>
                    <a:pt x="3083" y="8851"/>
                    <a:pt x="2944" y="5852"/>
                    <a:pt x="3097" y="2839"/>
                  </a:cubicBezTo>
                  <a:close/>
                  <a:moveTo>
                    <a:pt x="51736" y="46303"/>
                  </a:moveTo>
                  <a:lnTo>
                    <a:pt x="51736" y="46303"/>
                  </a:lnTo>
                  <a:cubicBezTo>
                    <a:pt x="51401" y="46666"/>
                    <a:pt x="51053" y="47042"/>
                    <a:pt x="50704" y="47391"/>
                  </a:cubicBezTo>
                  <a:cubicBezTo>
                    <a:pt x="50230" y="47893"/>
                    <a:pt x="49742" y="48382"/>
                    <a:pt x="49253" y="48884"/>
                  </a:cubicBezTo>
                  <a:cubicBezTo>
                    <a:pt x="49225" y="48898"/>
                    <a:pt x="49184" y="48939"/>
                    <a:pt x="49170" y="48967"/>
                  </a:cubicBezTo>
                  <a:cubicBezTo>
                    <a:pt x="48347" y="49804"/>
                    <a:pt x="47510" y="50627"/>
                    <a:pt x="46645" y="51408"/>
                  </a:cubicBezTo>
                  <a:cubicBezTo>
                    <a:pt x="46226" y="51799"/>
                    <a:pt x="45780" y="52106"/>
                    <a:pt x="45334" y="52385"/>
                  </a:cubicBezTo>
                  <a:cubicBezTo>
                    <a:pt x="46366" y="50823"/>
                    <a:pt x="46896" y="49065"/>
                    <a:pt x="46784" y="47126"/>
                  </a:cubicBezTo>
                  <a:lnTo>
                    <a:pt x="46784" y="47126"/>
                  </a:lnTo>
                  <a:cubicBezTo>
                    <a:pt x="47423" y="47252"/>
                    <a:pt x="48117" y="47388"/>
                    <a:pt x="48787" y="47388"/>
                  </a:cubicBezTo>
                  <a:cubicBezTo>
                    <a:pt x="49230" y="47388"/>
                    <a:pt x="49663" y="47329"/>
                    <a:pt x="50062" y="47168"/>
                  </a:cubicBezTo>
                  <a:cubicBezTo>
                    <a:pt x="50634" y="46945"/>
                    <a:pt x="51192" y="46638"/>
                    <a:pt x="51736" y="46303"/>
                  </a:cubicBezTo>
                  <a:close/>
                  <a:moveTo>
                    <a:pt x="5113" y="529"/>
                  </a:moveTo>
                  <a:cubicBezTo>
                    <a:pt x="7758" y="529"/>
                    <a:pt x="10393" y="642"/>
                    <a:pt x="13029" y="859"/>
                  </a:cubicBezTo>
                  <a:cubicBezTo>
                    <a:pt x="16139" y="1124"/>
                    <a:pt x="19236" y="1626"/>
                    <a:pt x="22346" y="1975"/>
                  </a:cubicBezTo>
                  <a:cubicBezTo>
                    <a:pt x="23802" y="2149"/>
                    <a:pt x="25254" y="2213"/>
                    <a:pt x="26705" y="2213"/>
                  </a:cubicBezTo>
                  <a:cubicBezTo>
                    <a:pt x="28385" y="2213"/>
                    <a:pt x="30064" y="2128"/>
                    <a:pt x="31748" y="2030"/>
                  </a:cubicBezTo>
                  <a:cubicBezTo>
                    <a:pt x="34886" y="1863"/>
                    <a:pt x="38025" y="1682"/>
                    <a:pt x="41163" y="1486"/>
                  </a:cubicBezTo>
                  <a:cubicBezTo>
                    <a:pt x="44608" y="1305"/>
                    <a:pt x="48068" y="1110"/>
                    <a:pt x="51527" y="900"/>
                  </a:cubicBezTo>
                  <a:lnTo>
                    <a:pt x="51527" y="900"/>
                  </a:lnTo>
                  <a:cubicBezTo>
                    <a:pt x="51471" y="8042"/>
                    <a:pt x="51206" y="15226"/>
                    <a:pt x="51471" y="22381"/>
                  </a:cubicBezTo>
                  <a:cubicBezTo>
                    <a:pt x="51611" y="25896"/>
                    <a:pt x="51918" y="29384"/>
                    <a:pt x="51904" y="32913"/>
                  </a:cubicBezTo>
                  <a:cubicBezTo>
                    <a:pt x="51890" y="36330"/>
                    <a:pt x="51959" y="39761"/>
                    <a:pt x="52113" y="43179"/>
                  </a:cubicBezTo>
                  <a:cubicBezTo>
                    <a:pt x="52127" y="43611"/>
                    <a:pt x="52169" y="44071"/>
                    <a:pt x="52183" y="44504"/>
                  </a:cubicBezTo>
                  <a:cubicBezTo>
                    <a:pt x="52196" y="44727"/>
                    <a:pt x="52183" y="44964"/>
                    <a:pt x="52224" y="45187"/>
                  </a:cubicBezTo>
                  <a:cubicBezTo>
                    <a:pt x="52224" y="45201"/>
                    <a:pt x="52238" y="45271"/>
                    <a:pt x="52252" y="45355"/>
                  </a:cubicBezTo>
                  <a:cubicBezTo>
                    <a:pt x="51611" y="45787"/>
                    <a:pt x="50941" y="46178"/>
                    <a:pt x="50272" y="46512"/>
                  </a:cubicBezTo>
                  <a:cubicBezTo>
                    <a:pt x="49772" y="46750"/>
                    <a:pt x="49250" y="46833"/>
                    <a:pt x="48722" y="46833"/>
                  </a:cubicBezTo>
                  <a:cubicBezTo>
                    <a:pt x="48010" y="46833"/>
                    <a:pt x="47286" y="46682"/>
                    <a:pt x="46589" y="46554"/>
                  </a:cubicBezTo>
                  <a:cubicBezTo>
                    <a:pt x="46567" y="46548"/>
                    <a:pt x="46544" y="46545"/>
                    <a:pt x="46522" y="46545"/>
                  </a:cubicBezTo>
                  <a:cubicBezTo>
                    <a:pt x="46384" y="46545"/>
                    <a:pt x="46242" y="46648"/>
                    <a:pt x="46254" y="46791"/>
                  </a:cubicBezTo>
                  <a:cubicBezTo>
                    <a:pt x="46478" y="49093"/>
                    <a:pt x="45766" y="51115"/>
                    <a:pt x="44316" y="52901"/>
                  </a:cubicBezTo>
                  <a:cubicBezTo>
                    <a:pt x="43102" y="53417"/>
                    <a:pt x="41763" y="53640"/>
                    <a:pt x="40312" y="53668"/>
                  </a:cubicBezTo>
                  <a:cubicBezTo>
                    <a:pt x="39413" y="53672"/>
                    <a:pt x="38514" y="53673"/>
                    <a:pt x="37616" y="53673"/>
                  </a:cubicBezTo>
                  <a:cubicBezTo>
                    <a:pt x="34921" y="53673"/>
                    <a:pt x="32233" y="53658"/>
                    <a:pt x="29544" y="53626"/>
                  </a:cubicBezTo>
                  <a:cubicBezTo>
                    <a:pt x="22796" y="53566"/>
                    <a:pt x="16048" y="53464"/>
                    <a:pt x="9281" y="53464"/>
                  </a:cubicBezTo>
                  <a:cubicBezTo>
                    <a:pt x="8202" y="53464"/>
                    <a:pt x="7121" y="53467"/>
                    <a:pt x="6041" y="53473"/>
                  </a:cubicBezTo>
                  <a:cubicBezTo>
                    <a:pt x="6096" y="52999"/>
                    <a:pt x="6027" y="52496"/>
                    <a:pt x="6013" y="52036"/>
                  </a:cubicBezTo>
                  <a:cubicBezTo>
                    <a:pt x="5957" y="50976"/>
                    <a:pt x="5943" y="49930"/>
                    <a:pt x="5957" y="48870"/>
                  </a:cubicBezTo>
                  <a:cubicBezTo>
                    <a:pt x="5957" y="48842"/>
                    <a:pt x="5971" y="48814"/>
                    <a:pt x="5971" y="48772"/>
                  </a:cubicBezTo>
                  <a:lnTo>
                    <a:pt x="5971" y="48465"/>
                  </a:lnTo>
                  <a:lnTo>
                    <a:pt x="5971" y="48423"/>
                  </a:lnTo>
                  <a:lnTo>
                    <a:pt x="5971" y="48409"/>
                  </a:lnTo>
                  <a:cubicBezTo>
                    <a:pt x="5957" y="42593"/>
                    <a:pt x="5762" y="36776"/>
                    <a:pt x="5594" y="30960"/>
                  </a:cubicBezTo>
                  <a:cubicBezTo>
                    <a:pt x="5385" y="24502"/>
                    <a:pt x="5455" y="18043"/>
                    <a:pt x="5134" y="11585"/>
                  </a:cubicBezTo>
                  <a:cubicBezTo>
                    <a:pt x="4966" y="7875"/>
                    <a:pt x="4576" y="4178"/>
                    <a:pt x="3851" y="538"/>
                  </a:cubicBezTo>
                  <a:cubicBezTo>
                    <a:pt x="4272" y="532"/>
                    <a:pt x="4692" y="529"/>
                    <a:pt x="5113" y="529"/>
                  </a:cubicBezTo>
                  <a:close/>
                  <a:moveTo>
                    <a:pt x="3530" y="1821"/>
                  </a:moveTo>
                  <a:lnTo>
                    <a:pt x="3530" y="1821"/>
                  </a:lnTo>
                  <a:cubicBezTo>
                    <a:pt x="4674" y="8098"/>
                    <a:pt x="4715" y="14500"/>
                    <a:pt x="4813" y="20875"/>
                  </a:cubicBezTo>
                  <a:cubicBezTo>
                    <a:pt x="4897" y="26719"/>
                    <a:pt x="5120" y="32564"/>
                    <a:pt x="5273" y="38408"/>
                  </a:cubicBezTo>
                  <a:cubicBezTo>
                    <a:pt x="5371" y="41770"/>
                    <a:pt x="5441" y="45132"/>
                    <a:pt x="5441" y="48507"/>
                  </a:cubicBezTo>
                  <a:cubicBezTo>
                    <a:pt x="5385" y="49609"/>
                    <a:pt x="5399" y="50725"/>
                    <a:pt x="5455" y="51827"/>
                  </a:cubicBezTo>
                  <a:cubicBezTo>
                    <a:pt x="5483" y="52399"/>
                    <a:pt x="5622" y="53124"/>
                    <a:pt x="5455" y="53682"/>
                  </a:cubicBezTo>
                  <a:cubicBezTo>
                    <a:pt x="5399" y="53835"/>
                    <a:pt x="5538" y="54017"/>
                    <a:pt x="5692" y="54017"/>
                  </a:cubicBezTo>
                  <a:cubicBezTo>
                    <a:pt x="6800" y="54010"/>
                    <a:pt x="7907" y="54008"/>
                    <a:pt x="9015" y="54008"/>
                  </a:cubicBezTo>
                  <a:cubicBezTo>
                    <a:pt x="15188" y="54008"/>
                    <a:pt x="21360" y="54095"/>
                    <a:pt x="27521" y="54142"/>
                  </a:cubicBezTo>
                  <a:cubicBezTo>
                    <a:pt x="30552" y="54177"/>
                    <a:pt x="33582" y="54202"/>
                    <a:pt x="36612" y="54202"/>
                  </a:cubicBezTo>
                  <a:cubicBezTo>
                    <a:pt x="37264" y="54202"/>
                    <a:pt x="37916" y="54201"/>
                    <a:pt x="38569" y="54198"/>
                  </a:cubicBezTo>
                  <a:cubicBezTo>
                    <a:pt x="38695" y="54198"/>
                    <a:pt x="38821" y="54198"/>
                    <a:pt x="38947" y="54198"/>
                  </a:cubicBezTo>
                  <a:cubicBezTo>
                    <a:pt x="41431" y="54198"/>
                    <a:pt x="43921" y="54160"/>
                    <a:pt x="46031" y="52594"/>
                  </a:cubicBezTo>
                  <a:cubicBezTo>
                    <a:pt x="47091" y="51813"/>
                    <a:pt x="48054" y="50850"/>
                    <a:pt x="48988" y="49888"/>
                  </a:cubicBezTo>
                  <a:lnTo>
                    <a:pt x="48988" y="49888"/>
                  </a:lnTo>
                  <a:cubicBezTo>
                    <a:pt x="48933" y="50446"/>
                    <a:pt x="48974" y="50976"/>
                    <a:pt x="49030" y="51604"/>
                  </a:cubicBezTo>
                  <a:cubicBezTo>
                    <a:pt x="49058" y="52176"/>
                    <a:pt x="49058" y="52720"/>
                    <a:pt x="49170" y="53291"/>
                  </a:cubicBezTo>
                  <a:cubicBezTo>
                    <a:pt x="49253" y="53570"/>
                    <a:pt x="49393" y="53989"/>
                    <a:pt x="49156" y="54240"/>
                  </a:cubicBezTo>
                  <a:cubicBezTo>
                    <a:pt x="48974" y="54407"/>
                    <a:pt x="48389" y="54366"/>
                    <a:pt x="48151" y="54379"/>
                  </a:cubicBezTo>
                  <a:cubicBezTo>
                    <a:pt x="44692" y="54603"/>
                    <a:pt x="41275" y="54937"/>
                    <a:pt x="37815" y="55342"/>
                  </a:cubicBezTo>
                  <a:cubicBezTo>
                    <a:pt x="34967" y="55673"/>
                    <a:pt x="32156" y="55805"/>
                    <a:pt x="29322" y="55805"/>
                  </a:cubicBezTo>
                  <a:cubicBezTo>
                    <a:pt x="28339" y="55805"/>
                    <a:pt x="27354" y="55789"/>
                    <a:pt x="26364" y="55760"/>
                  </a:cubicBezTo>
                  <a:cubicBezTo>
                    <a:pt x="22570" y="55635"/>
                    <a:pt x="18790" y="55593"/>
                    <a:pt x="15009" y="55495"/>
                  </a:cubicBezTo>
                  <a:cubicBezTo>
                    <a:pt x="10671" y="55356"/>
                    <a:pt x="6347" y="55105"/>
                    <a:pt x="2037" y="54477"/>
                  </a:cubicBezTo>
                  <a:cubicBezTo>
                    <a:pt x="3056" y="51659"/>
                    <a:pt x="3321" y="48716"/>
                    <a:pt x="3572" y="45745"/>
                  </a:cubicBezTo>
                  <a:cubicBezTo>
                    <a:pt x="3851" y="42160"/>
                    <a:pt x="4171" y="38576"/>
                    <a:pt x="4339" y="34977"/>
                  </a:cubicBezTo>
                  <a:cubicBezTo>
                    <a:pt x="4688" y="27877"/>
                    <a:pt x="4618" y="20777"/>
                    <a:pt x="4283" y="13677"/>
                  </a:cubicBezTo>
                  <a:cubicBezTo>
                    <a:pt x="4116" y="9716"/>
                    <a:pt x="3837" y="5769"/>
                    <a:pt x="3530" y="1821"/>
                  </a:cubicBezTo>
                  <a:close/>
                  <a:moveTo>
                    <a:pt x="4756" y="1"/>
                  </a:moveTo>
                  <a:cubicBezTo>
                    <a:pt x="4343" y="1"/>
                    <a:pt x="3929" y="3"/>
                    <a:pt x="3516" y="8"/>
                  </a:cubicBezTo>
                  <a:cubicBezTo>
                    <a:pt x="3488" y="8"/>
                    <a:pt x="3446" y="36"/>
                    <a:pt x="3418" y="36"/>
                  </a:cubicBezTo>
                  <a:cubicBezTo>
                    <a:pt x="3293" y="36"/>
                    <a:pt x="3153" y="36"/>
                    <a:pt x="3028" y="64"/>
                  </a:cubicBezTo>
                  <a:cubicBezTo>
                    <a:pt x="2930" y="78"/>
                    <a:pt x="2846" y="189"/>
                    <a:pt x="2846" y="287"/>
                  </a:cubicBezTo>
                  <a:cubicBezTo>
                    <a:pt x="2818" y="329"/>
                    <a:pt x="2804" y="356"/>
                    <a:pt x="2804" y="412"/>
                  </a:cubicBezTo>
                  <a:cubicBezTo>
                    <a:pt x="2023" y="7122"/>
                    <a:pt x="3097" y="13915"/>
                    <a:pt x="2860" y="20652"/>
                  </a:cubicBezTo>
                  <a:cubicBezTo>
                    <a:pt x="2609" y="27417"/>
                    <a:pt x="1633" y="34140"/>
                    <a:pt x="893" y="40863"/>
                  </a:cubicBezTo>
                  <a:cubicBezTo>
                    <a:pt x="475" y="44685"/>
                    <a:pt x="126" y="48507"/>
                    <a:pt x="1" y="52343"/>
                  </a:cubicBezTo>
                  <a:cubicBezTo>
                    <a:pt x="1" y="52496"/>
                    <a:pt x="126" y="52580"/>
                    <a:pt x="266" y="52594"/>
                  </a:cubicBezTo>
                  <a:cubicBezTo>
                    <a:pt x="852" y="52650"/>
                    <a:pt x="1424" y="52720"/>
                    <a:pt x="2023" y="52775"/>
                  </a:cubicBezTo>
                  <a:lnTo>
                    <a:pt x="2051" y="52775"/>
                  </a:lnTo>
                  <a:cubicBezTo>
                    <a:pt x="1898" y="53389"/>
                    <a:pt x="1703" y="53989"/>
                    <a:pt x="1479" y="54589"/>
                  </a:cubicBezTo>
                  <a:cubicBezTo>
                    <a:pt x="1424" y="54714"/>
                    <a:pt x="1535" y="54882"/>
                    <a:pt x="1661" y="54896"/>
                  </a:cubicBezTo>
                  <a:cubicBezTo>
                    <a:pt x="9625" y="56081"/>
                    <a:pt x="17702" y="55984"/>
                    <a:pt x="25750" y="56207"/>
                  </a:cubicBezTo>
                  <a:cubicBezTo>
                    <a:pt x="27396" y="56251"/>
                    <a:pt x="29042" y="56339"/>
                    <a:pt x="30682" y="56339"/>
                  </a:cubicBezTo>
                  <a:cubicBezTo>
                    <a:pt x="31112" y="56339"/>
                    <a:pt x="31542" y="56333"/>
                    <a:pt x="31971" y="56318"/>
                  </a:cubicBezTo>
                  <a:cubicBezTo>
                    <a:pt x="33952" y="56249"/>
                    <a:pt x="35905" y="56039"/>
                    <a:pt x="37857" y="55802"/>
                  </a:cubicBezTo>
                  <a:cubicBezTo>
                    <a:pt x="39880" y="55579"/>
                    <a:pt x="41875" y="55314"/>
                    <a:pt x="43897" y="55133"/>
                  </a:cubicBezTo>
                  <a:cubicBezTo>
                    <a:pt x="45459" y="54993"/>
                    <a:pt x="47035" y="54993"/>
                    <a:pt x="48598" y="54826"/>
                  </a:cubicBezTo>
                  <a:cubicBezTo>
                    <a:pt x="48974" y="54798"/>
                    <a:pt x="49504" y="54784"/>
                    <a:pt x="49728" y="54435"/>
                  </a:cubicBezTo>
                  <a:cubicBezTo>
                    <a:pt x="50007" y="54031"/>
                    <a:pt x="49755" y="53347"/>
                    <a:pt x="49686" y="52915"/>
                  </a:cubicBezTo>
                  <a:cubicBezTo>
                    <a:pt x="49504" y="51729"/>
                    <a:pt x="49407" y="50404"/>
                    <a:pt x="49672" y="49218"/>
                  </a:cubicBezTo>
                  <a:cubicBezTo>
                    <a:pt x="49783" y="49093"/>
                    <a:pt x="49895" y="48995"/>
                    <a:pt x="50007" y="48870"/>
                  </a:cubicBezTo>
                  <a:cubicBezTo>
                    <a:pt x="50620" y="48242"/>
                    <a:pt x="51220" y="47614"/>
                    <a:pt x="51834" y="46973"/>
                  </a:cubicBezTo>
                  <a:cubicBezTo>
                    <a:pt x="52099" y="46694"/>
                    <a:pt x="52545" y="46359"/>
                    <a:pt x="52727" y="46024"/>
                  </a:cubicBezTo>
                  <a:cubicBezTo>
                    <a:pt x="52880" y="45676"/>
                    <a:pt x="52727" y="45090"/>
                    <a:pt x="52713" y="44671"/>
                  </a:cubicBezTo>
                  <a:cubicBezTo>
                    <a:pt x="52657" y="43723"/>
                    <a:pt x="52601" y="42802"/>
                    <a:pt x="52573" y="41854"/>
                  </a:cubicBezTo>
                  <a:cubicBezTo>
                    <a:pt x="52503" y="40082"/>
                    <a:pt x="52448" y="38297"/>
                    <a:pt x="52434" y="36525"/>
                  </a:cubicBezTo>
                  <a:cubicBezTo>
                    <a:pt x="52378" y="32913"/>
                    <a:pt x="52392" y="29328"/>
                    <a:pt x="52169" y="25715"/>
                  </a:cubicBezTo>
                  <a:cubicBezTo>
                    <a:pt x="51611" y="17374"/>
                    <a:pt x="51959" y="8977"/>
                    <a:pt x="52029" y="621"/>
                  </a:cubicBezTo>
                  <a:cubicBezTo>
                    <a:pt x="52029" y="482"/>
                    <a:pt x="51904" y="356"/>
                    <a:pt x="51764" y="356"/>
                  </a:cubicBezTo>
                  <a:cubicBezTo>
                    <a:pt x="45487" y="705"/>
                    <a:pt x="39210" y="1082"/>
                    <a:pt x="32933" y="1431"/>
                  </a:cubicBezTo>
                  <a:cubicBezTo>
                    <a:pt x="30813" y="1544"/>
                    <a:pt x="28686" y="1701"/>
                    <a:pt x="26561" y="1701"/>
                  </a:cubicBezTo>
                  <a:cubicBezTo>
                    <a:pt x="25541" y="1701"/>
                    <a:pt x="24522" y="1665"/>
                    <a:pt x="23504" y="1570"/>
                  </a:cubicBezTo>
                  <a:cubicBezTo>
                    <a:pt x="20394" y="1291"/>
                    <a:pt x="17311" y="733"/>
                    <a:pt x="14214" y="426"/>
                  </a:cubicBezTo>
                  <a:cubicBezTo>
                    <a:pt x="11068" y="142"/>
                    <a:pt x="7921" y="1"/>
                    <a:pt x="475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7" name="Google Shape;2300;p70">
              <a:extLst>
                <a:ext uri="{FF2B5EF4-FFF2-40B4-BE49-F238E27FC236}">
                  <a16:creationId xmlns:a16="http://schemas.microsoft.com/office/drawing/2014/main" id="{C9C6213B-71F7-5B48-CA84-CD6E606C26DD}"/>
                </a:ext>
              </a:extLst>
            </p:cNvPr>
            <p:cNvSpPr/>
            <p:nvPr/>
          </p:nvSpPr>
          <p:spPr>
            <a:xfrm>
              <a:off x="3672075" y="2325850"/>
              <a:ext cx="423700" cy="71450"/>
            </a:xfrm>
            <a:custGeom>
              <a:avLst/>
              <a:gdLst/>
              <a:ahLst/>
              <a:cxnLst/>
              <a:rect l="l" t="t" r="r" b="b"/>
              <a:pathLst>
                <a:path w="16948" h="2858" extrusionOk="0">
                  <a:moveTo>
                    <a:pt x="15734" y="0"/>
                  </a:moveTo>
                  <a:cubicBezTo>
                    <a:pt x="15224" y="0"/>
                    <a:pt x="14563" y="196"/>
                    <a:pt x="14033" y="378"/>
                  </a:cubicBezTo>
                  <a:cubicBezTo>
                    <a:pt x="13517" y="378"/>
                    <a:pt x="12986" y="392"/>
                    <a:pt x="12470" y="406"/>
                  </a:cubicBezTo>
                  <a:cubicBezTo>
                    <a:pt x="11229" y="448"/>
                    <a:pt x="9988" y="490"/>
                    <a:pt x="8746" y="545"/>
                  </a:cubicBezTo>
                  <a:cubicBezTo>
                    <a:pt x="6263" y="671"/>
                    <a:pt x="3794" y="866"/>
                    <a:pt x="1312" y="1103"/>
                  </a:cubicBezTo>
                  <a:cubicBezTo>
                    <a:pt x="1158" y="1131"/>
                    <a:pt x="1033" y="1187"/>
                    <a:pt x="949" y="1285"/>
                  </a:cubicBezTo>
                  <a:cubicBezTo>
                    <a:pt x="851" y="1285"/>
                    <a:pt x="754" y="1257"/>
                    <a:pt x="670" y="1257"/>
                  </a:cubicBezTo>
                  <a:cubicBezTo>
                    <a:pt x="657" y="1256"/>
                    <a:pt x="644" y="1255"/>
                    <a:pt x="631" y="1255"/>
                  </a:cubicBezTo>
                  <a:cubicBezTo>
                    <a:pt x="1" y="1255"/>
                    <a:pt x="13" y="2262"/>
                    <a:pt x="670" y="2303"/>
                  </a:cubicBezTo>
                  <a:cubicBezTo>
                    <a:pt x="4366" y="2638"/>
                    <a:pt x="8077" y="2707"/>
                    <a:pt x="11787" y="2763"/>
                  </a:cubicBezTo>
                  <a:cubicBezTo>
                    <a:pt x="12399" y="2770"/>
                    <a:pt x="13180" y="2858"/>
                    <a:pt x="13949" y="2858"/>
                  </a:cubicBezTo>
                  <a:cubicBezTo>
                    <a:pt x="14775" y="2858"/>
                    <a:pt x="15589" y="2756"/>
                    <a:pt x="16167" y="2345"/>
                  </a:cubicBezTo>
                  <a:cubicBezTo>
                    <a:pt x="16781" y="1898"/>
                    <a:pt x="16948" y="992"/>
                    <a:pt x="16515" y="434"/>
                  </a:cubicBezTo>
                  <a:cubicBezTo>
                    <a:pt x="16425" y="114"/>
                    <a:pt x="16123" y="0"/>
                    <a:pt x="1573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8" name="Google Shape;2301;p70">
              <a:extLst>
                <a:ext uri="{FF2B5EF4-FFF2-40B4-BE49-F238E27FC236}">
                  <a16:creationId xmlns:a16="http://schemas.microsoft.com/office/drawing/2014/main" id="{A2E45C8A-B678-A10C-05D8-6920728FE388}"/>
                </a:ext>
              </a:extLst>
            </p:cNvPr>
            <p:cNvSpPr/>
            <p:nvPr/>
          </p:nvSpPr>
          <p:spPr>
            <a:xfrm>
              <a:off x="3640000" y="2168600"/>
              <a:ext cx="444625" cy="196325"/>
            </a:xfrm>
            <a:custGeom>
              <a:avLst/>
              <a:gdLst/>
              <a:ahLst/>
              <a:cxnLst/>
              <a:rect l="l" t="t" r="r" b="b"/>
              <a:pathLst>
                <a:path w="17785" h="7853" extrusionOk="0">
                  <a:moveTo>
                    <a:pt x="2957" y="2073"/>
                  </a:moveTo>
                  <a:cubicBezTo>
                    <a:pt x="2970" y="2073"/>
                    <a:pt x="2980" y="2091"/>
                    <a:pt x="2943" y="2121"/>
                  </a:cubicBezTo>
                  <a:cubicBezTo>
                    <a:pt x="2930" y="2088"/>
                    <a:pt x="2945" y="2073"/>
                    <a:pt x="2957" y="2073"/>
                  </a:cubicBezTo>
                  <a:close/>
                  <a:moveTo>
                    <a:pt x="9136" y="1"/>
                  </a:moveTo>
                  <a:cubicBezTo>
                    <a:pt x="8941" y="1"/>
                    <a:pt x="8788" y="56"/>
                    <a:pt x="8648" y="154"/>
                  </a:cubicBezTo>
                  <a:lnTo>
                    <a:pt x="6347" y="112"/>
                  </a:lnTo>
                  <a:cubicBezTo>
                    <a:pt x="6246" y="95"/>
                    <a:pt x="6157" y="87"/>
                    <a:pt x="6074" y="87"/>
                  </a:cubicBezTo>
                  <a:cubicBezTo>
                    <a:pt x="5824" y="87"/>
                    <a:pt x="5628" y="157"/>
                    <a:pt x="5314" y="252"/>
                  </a:cubicBezTo>
                  <a:cubicBezTo>
                    <a:pt x="5300" y="254"/>
                    <a:pt x="5285" y="256"/>
                    <a:pt x="5268" y="256"/>
                  </a:cubicBezTo>
                  <a:cubicBezTo>
                    <a:pt x="5161" y="256"/>
                    <a:pt x="5015" y="202"/>
                    <a:pt x="4912" y="202"/>
                  </a:cubicBezTo>
                  <a:cubicBezTo>
                    <a:pt x="4877" y="202"/>
                    <a:pt x="4848" y="208"/>
                    <a:pt x="4826" y="224"/>
                  </a:cubicBezTo>
                  <a:cubicBezTo>
                    <a:pt x="4731" y="230"/>
                    <a:pt x="4635" y="232"/>
                    <a:pt x="4536" y="232"/>
                  </a:cubicBezTo>
                  <a:cubicBezTo>
                    <a:pt x="4361" y="232"/>
                    <a:pt x="4183" y="226"/>
                    <a:pt x="4006" y="226"/>
                  </a:cubicBezTo>
                  <a:cubicBezTo>
                    <a:pt x="3844" y="226"/>
                    <a:pt x="3684" y="231"/>
                    <a:pt x="3529" y="252"/>
                  </a:cubicBezTo>
                  <a:cubicBezTo>
                    <a:pt x="2925" y="336"/>
                    <a:pt x="2288" y="462"/>
                    <a:pt x="1656" y="462"/>
                  </a:cubicBezTo>
                  <a:cubicBezTo>
                    <a:pt x="1457" y="462"/>
                    <a:pt x="1258" y="449"/>
                    <a:pt x="1060" y="419"/>
                  </a:cubicBezTo>
                  <a:cubicBezTo>
                    <a:pt x="988" y="406"/>
                    <a:pt x="917" y="400"/>
                    <a:pt x="847" y="400"/>
                  </a:cubicBezTo>
                  <a:cubicBezTo>
                    <a:pt x="607" y="400"/>
                    <a:pt x="389" y="482"/>
                    <a:pt x="237" y="698"/>
                  </a:cubicBezTo>
                  <a:cubicBezTo>
                    <a:pt x="70" y="949"/>
                    <a:pt x="0" y="1312"/>
                    <a:pt x="167" y="1577"/>
                  </a:cubicBezTo>
                  <a:cubicBezTo>
                    <a:pt x="293" y="1772"/>
                    <a:pt x="391" y="1953"/>
                    <a:pt x="460" y="2163"/>
                  </a:cubicBezTo>
                  <a:cubicBezTo>
                    <a:pt x="488" y="2372"/>
                    <a:pt x="530" y="2567"/>
                    <a:pt x="628" y="2776"/>
                  </a:cubicBezTo>
                  <a:cubicBezTo>
                    <a:pt x="642" y="2846"/>
                    <a:pt x="670" y="2902"/>
                    <a:pt x="697" y="2972"/>
                  </a:cubicBezTo>
                  <a:lnTo>
                    <a:pt x="697" y="2986"/>
                  </a:lnTo>
                  <a:cubicBezTo>
                    <a:pt x="879" y="4380"/>
                    <a:pt x="935" y="5789"/>
                    <a:pt x="865" y="7184"/>
                  </a:cubicBezTo>
                  <a:cubicBezTo>
                    <a:pt x="851" y="7603"/>
                    <a:pt x="1130" y="7798"/>
                    <a:pt x="1534" y="7798"/>
                  </a:cubicBezTo>
                  <a:cubicBezTo>
                    <a:pt x="1596" y="7798"/>
                    <a:pt x="1714" y="7842"/>
                    <a:pt x="1768" y="7842"/>
                  </a:cubicBezTo>
                  <a:cubicBezTo>
                    <a:pt x="1775" y="7842"/>
                    <a:pt x="1781" y="7841"/>
                    <a:pt x="1785" y="7840"/>
                  </a:cubicBezTo>
                  <a:cubicBezTo>
                    <a:pt x="1818" y="7849"/>
                    <a:pt x="1871" y="7852"/>
                    <a:pt x="1930" y="7852"/>
                  </a:cubicBezTo>
                  <a:cubicBezTo>
                    <a:pt x="2047" y="7852"/>
                    <a:pt x="2190" y="7840"/>
                    <a:pt x="2246" y="7840"/>
                  </a:cubicBezTo>
                  <a:cubicBezTo>
                    <a:pt x="3551" y="7729"/>
                    <a:pt x="4826" y="7696"/>
                    <a:pt x="6106" y="7696"/>
                  </a:cubicBezTo>
                  <a:cubicBezTo>
                    <a:pt x="7247" y="7696"/>
                    <a:pt x="8392" y="7722"/>
                    <a:pt x="9569" y="7742"/>
                  </a:cubicBezTo>
                  <a:cubicBezTo>
                    <a:pt x="10100" y="7754"/>
                    <a:pt x="10626" y="7769"/>
                    <a:pt x="11153" y="7769"/>
                  </a:cubicBezTo>
                  <a:cubicBezTo>
                    <a:pt x="11829" y="7769"/>
                    <a:pt x="12505" y="7745"/>
                    <a:pt x="13195" y="7658"/>
                  </a:cubicBezTo>
                  <a:cubicBezTo>
                    <a:pt x="14409" y="7505"/>
                    <a:pt x="15636" y="7324"/>
                    <a:pt x="16850" y="7156"/>
                  </a:cubicBezTo>
                  <a:cubicBezTo>
                    <a:pt x="17533" y="7086"/>
                    <a:pt x="17785" y="5998"/>
                    <a:pt x="17003" y="5984"/>
                  </a:cubicBezTo>
                  <a:cubicBezTo>
                    <a:pt x="16878" y="5984"/>
                    <a:pt x="16766" y="5622"/>
                    <a:pt x="16627" y="5552"/>
                  </a:cubicBezTo>
                  <a:cubicBezTo>
                    <a:pt x="16655" y="5468"/>
                    <a:pt x="16669" y="5399"/>
                    <a:pt x="16683" y="5343"/>
                  </a:cubicBezTo>
                  <a:cubicBezTo>
                    <a:pt x="16724" y="5134"/>
                    <a:pt x="16752" y="4924"/>
                    <a:pt x="16766" y="4715"/>
                  </a:cubicBezTo>
                  <a:cubicBezTo>
                    <a:pt x="16836" y="4297"/>
                    <a:pt x="16906" y="3878"/>
                    <a:pt x="16962" y="3460"/>
                  </a:cubicBezTo>
                  <a:cubicBezTo>
                    <a:pt x="17087" y="2609"/>
                    <a:pt x="17171" y="1730"/>
                    <a:pt x="17143" y="879"/>
                  </a:cubicBezTo>
                  <a:cubicBezTo>
                    <a:pt x="17117" y="511"/>
                    <a:pt x="16830" y="93"/>
                    <a:pt x="16423" y="93"/>
                  </a:cubicBezTo>
                  <a:cubicBezTo>
                    <a:pt x="16399" y="93"/>
                    <a:pt x="16373" y="95"/>
                    <a:pt x="16348" y="98"/>
                  </a:cubicBezTo>
                  <a:cubicBezTo>
                    <a:pt x="16278" y="103"/>
                    <a:pt x="16215" y="106"/>
                    <a:pt x="16154" y="106"/>
                  </a:cubicBezTo>
                  <a:cubicBezTo>
                    <a:pt x="16032" y="106"/>
                    <a:pt x="15920" y="94"/>
                    <a:pt x="15790" y="56"/>
                  </a:cubicBezTo>
                  <a:cubicBezTo>
                    <a:pt x="15723" y="37"/>
                    <a:pt x="15654" y="28"/>
                    <a:pt x="15587" y="28"/>
                  </a:cubicBezTo>
                  <a:cubicBezTo>
                    <a:pt x="15458" y="28"/>
                    <a:pt x="15333" y="62"/>
                    <a:pt x="15232" y="126"/>
                  </a:cubicBezTo>
                  <a:cubicBezTo>
                    <a:pt x="13195" y="98"/>
                    <a:pt x="11173" y="56"/>
                    <a:pt x="913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9" name="Google Shape;2302;p70">
              <a:extLst>
                <a:ext uri="{FF2B5EF4-FFF2-40B4-BE49-F238E27FC236}">
                  <a16:creationId xmlns:a16="http://schemas.microsoft.com/office/drawing/2014/main" id="{0A57BE36-72E8-FFBF-C806-F2180D23AC9A}"/>
                </a:ext>
              </a:extLst>
            </p:cNvPr>
            <p:cNvSpPr/>
            <p:nvPr/>
          </p:nvSpPr>
          <p:spPr>
            <a:xfrm>
              <a:off x="3671725" y="2342900"/>
              <a:ext cx="396625" cy="29725"/>
            </a:xfrm>
            <a:custGeom>
              <a:avLst/>
              <a:gdLst/>
              <a:ahLst/>
              <a:cxnLst/>
              <a:rect l="l" t="t" r="r" b="b"/>
              <a:pathLst>
                <a:path w="15865" h="1189" extrusionOk="0">
                  <a:moveTo>
                    <a:pt x="15664" y="1"/>
                  </a:moveTo>
                  <a:cubicBezTo>
                    <a:pt x="15655" y="1"/>
                    <a:pt x="15646" y="1"/>
                    <a:pt x="15637" y="3"/>
                  </a:cubicBezTo>
                  <a:cubicBezTo>
                    <a:pt x="12327" y="609"/>
                    <a:pt x="8971" y="634"/>
                    <a:pt x="5614" y="634"/>
                  </a:cubicBezTo>
                  <a:cubicBezTo>
                    <a:pt x="5304" y="634"/>
                    <a:pt x="4995" y="634"/>
                    <a:pt x="4686" y="634"/>
                  </a:cubicBezTo>
                  <a:cubicBezTo>
                    <a:pt x="3173" y="634"/>
                    <a:pt x="1661" y="639"/>
                    <a:pt x="154" y="700"/>
                  </a:cubicBezTo>
                  <a:cubicBezTo>
                    <a:pt x="0" y="700"/>
                    <a:pt x="0" y="965"/>
                    <a:pt x="154" y="965"/>
                  </a:cubicBezTo>
                  <a:cubicBezTo>
                    <a:pt x="5343" y="742"/>
                    <a:pt x="10587" y="1188"/>
                    <a:pt x="15707" y="254"/>
                  </a:cubicBezTo>
                  <a:cubicBezTo>
                    <a:pt x="15865" y="214"/>
                    <a:pt x="15811" y="1"/>
                    <a:pt x="1566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0" name="Google Shape;2303;p70">
              <a:extLst>
                <a:ext uri="{FF2B5EF4-FFF2-40B4-BE49-F238E27FC236}">
                  <a16:creationId xmlns:a16="http://schemas.microsoft.com/office/drawing/2014/main" id="{D72787B4-E20B-C31B-39B2-EC75037EF1AD}"/>
                </a:ext>
              </a:extLst>
            </p:cNvPr>
            <p:cNvSpPr/>
            <p:nvPr/>
          </p:nvSpPr>
          <p:spPr>
            <a:xfrm>
              <a:off x="3655675" y="2317400"/>
              <a:ext cx="113025" cy="50450"/>
            </a:xfrm>
            <a:custGeom>
              <a:avLst/>
              <a:gdLst/>
              <a:ahLst/>
              <a:cxnLst/>
              <a:rect l="l" t="t" r="r" b="b"/>
              <a:pathLst>
                <a:path w="4521" h="2018" extrusionOk="0">
                  <a:moveTo>
                    <a:pt x="4122" y="0"/>
                  </a:moveTo>
                  <a:cubicBezTo>
                    <a:pt x="3519" y="0"/>
                    <a:pt x="2944" y="99"/>
                    <a:pt x="2358" y="186"/>
                  </a:cubicBezTo>
                  <a:cubicBezTo>
                    <a:pt x="1981" y="242"/>
                    <a:pt x="1619" y="311"/>
                    <a:pt x="1256" y="311"/>
                  </a:cubicBezTo>
                  <a:cubicBezTo>
                    <a:pt x="1107" y="311"/>
                    <a:pt x="947" y="296"/>
                    <a:pt x="787" y="296"/>
                  </a:cubicBezTo>
                  <a:cubicBezTo>
                    <a:pt x="647" y="296"/>
                    <a:pt x="508" y="308"/>
                    <a:pt x="377" y="353"/>
                  </a:cubicBezTo>
                  <a:cubicBezTo>
                    <a:pt x="1" y="465"/>
                    <a:pt x="15" y="1079"/>
                    <a:pt x="84" y="1413"/>
                  </a:cubicBezTo>
                  <a:cubicBezTo>
                    <a:pt x="155" y="1730"/>
                    <a:pt x="433" y="2018"/>
                    <a:pt x="768" y="2018"/>
                  </a:cubicBezTo>
                  <a:cubicBezTo>
                    <a:pt x="832" y="2018"/>
                    <a:pt x="897" y="2007"/>
                    <a:pt x="963" y="1985"/>
                  </a:cubicBezTo>
                  <a:cubicBezTo>
                    <a:pt x="1076" y="1935"/>
                    <a:pt x="1043" y="1740"/>
                    <a:pt x="914" y="1740"/>
                  </a:cubicBezTo>
                  <a:cubicBezTo>
                    <a:pt x="899" y="1740"/>
                    <a:pt x="883" y="1742"/>
                    <a:pt x="866" y="1748"/>
                  </a:cubicBezTo>
                  <a:cubicBezTo>
                    <a:pt x="823" y="1762"/>
                    <a:pt x="782" y="1769"/>
                    <a:pt x="743" y="1769"/>
                  </a:cubicBezTo>
                  <a:cubicBezTo>
                    <a:pt x="516" y="1769"/>
                    <a:pt x="359" y="1544"/>
                    <a:pt x="336" y="1330"/>
                  </a:cubicBezTo>
                  <a:cubicBezTo>
                    <a:pt x="294" y="1148"/>
                    <a:pt x="280" y="730"/>
                    <a:pt x="447" y="604"/>
                  </a:cubicBezTo>
                  <a:cubicBezTo>
                    <a:pt x="507" y="569"/>
                    <a:pt x="603" y="558"/>
                    <a:pt x="707" y="558"/>
                  </a:cubicBezTo>
                  <a:cubicBezTo>
                    <a:pt x="845" y="558"/>
                    <a:pt x="999" y="576"/>
                    <a:pt x="1103" y="576"/>
                  </a:cubicBezTo>
                  <a:cubicBezTo>
                    <a:pt x="1326" y="576"/>
                    <a:pt x="1535" y="576"/>
                    <a:pt x="1744" y="535"/>
                  </a:cubicBezTo>
                  <a:cubicBezTo>
                    <a:pt x="2559" y="456"/>
                    <a:pt x="3349" y="253"/>
                    <a:pt x="4183" y="253"/>
                  </a:cubicBezTo>
                  <a:cubicBezTo>
                    <a:pt x="4235" y="253"/>
                    <a:pt x="4287" y="254"/>
                    <a:pt x="4339" y="256"/>
                  </a:cubicBezTo>
                  <a:cubicBezTo>
                    <a:pt x="4520" y="256"/>
                    <a:pt x="4520" y="5"/>
                    <a:pt x="4339" y="5"/>
                  </a:cubicBezTo>
                  <a:cubicBezTo>
                    <a:pt x="4266" y="2"/>
                    <a:pt x="4194" y="0"/>
                    <a:pt x="412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 name="Google Shape;2304;p70">
              <a:extLst>
                <a:ext uri="{FF2B5EF4-FFF2-40B4-BE49-F238E27FC236}">
                  <a16:creationId xmlns:a16="http://schemas.microsoft.com/office/drawing/2014/main" id="{02AE03BB-CC9A-E984-209B-3621200FD4ED}"/>
                </a:ext>
              </a:extLst>
            </p:cNvPr>
            <p:cNvSpPr/>
            <p:nvPr/>
          </p:nvSpPr>
          <p:spPr>
            <a:xfrm>
              <a:off x="3787150" y="2315450"/>
              <a:ext cx="153450" cy="11150"/>
            </a:xfrm>
            <a:custGeom>
              <a:avLst/>
              <a:gdLst/>
              <a:ahLst/>
              <a:cxnLst/>
              <a:rect l="l" t="t" r="r" b="b"/>
              <a:pathLst>
                <a:path w="6138" h="446" extrusionOk="0">
                  <a:moveTo>
                    <a:pt x="4839" y="1"/>
                  </a:moveTo>
                  <a:cubicBezTo>
                    <a:pt x="3278" y="1"/>
                    <a:pt x="1721" y="68"/>
                    <a:pt x="182" y="180"/>
                  </a:cubicBezTo>
                  <a:cubicBezTo>
                    <a:pt x="5" y="194"/>
                    <a:pt x="0" y="446"/>
                    <a:pt x="168" y="446"/>
                  </a:cubicBezTo>
                  <a:cubicBezTo>
                    <a:pt x="173" y="446"/>
                    <a:pt x="177" y="446"/>
                    <a:pt x="182" y="445"/>
                  </a:cubicBezTo>
                  <a:cubicBezTo>
                    <a:pt x="1838" y="326"/>
                    <a:pt x="3473" y="258"/>
                    <a:pt x="5123" y="258"/>
                  </a:cubicBezTo>
                  <a:cubicBezTo>
                    <a:pt x="5405" y="258"/>
                    <a:pt x="5688" y="260"/>
                    <a:pt x="5970" y="264"/>
                  </a:cubicBezTo>
                  <a:cubicBezTo>
                    <a:pt x="6138" y="264"/>
                    <a:pt x="6138" y="13"/>
                    <a:pt x="5970" y="13"/>
                  </a:cubicBezTo>
                  <a:cubicBezTo>
                    <a:pt x="5593" y="5"/>
                    <a:pt x="5216" y="1"/>
                    <a:pt x="483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2" name="Google Shape;2305;p70">
              <a:extLst>
                <a:ext uri="{FF2B5EF4-FFF2-40B4-BE49-F238E27FC236}">
                  <a16:creationId xmlns:a16="http://schemas.microsoft.com/office/drawing/2014/main" id="{83F401E5-7C91-94DB-68FB-07C9732D9210}"/>
                </a:ext>
              </a:extLst>
            </p:cNvPr>
            <p:cNvSpPr/>
            <p:nvPr/>
          </p:nvSpPr>
          <p:spPr>
            <a:xfrm>
              <a:off x="3957675" y="2315050"/>
              <a:ext cx="123125" cy="35025"/>
            </a:xfrm>
            <a:custGeom>
              <a:avLst/>
              <a:gdLst/>
              <a:ahLst/>
              <a:cxnLst/>
              <a:rect l="l" t="t" r="r" b="b"/>
              <a:pathLst>
                <a:path w="4925" h="1401" extrusionOk="0">
                  <a:moveTo>
                    <a:pt x="142" y="0"/>
                  </a:moveTo>
                  <a:cubicBezTo>
                    <a:pt x="0" y="0"/>
                    <a:pt x="4" y="252"/>
                    <a:pt x="154" y="252"/>
                  </a:cubicBezTo>
                  <a:cubicBezTo>
                    <a:pt x="1130" y="252"/>
                    <a:pt x="2093" y="252"/>
                    <a:pt x="3069" y="266"/>
                  </a:cubicBezTo>
                  <a:lnTo>
                    <a:pt x="3780" y="266"/>
                  </a:lnTo>
                  <a:cubicBezTo>
                    <a:pt x="3892" y="266"/>
                    <a:pt x="4012" y="255"/>
                    <a:pt x="4126" y="255"/>
                  </a:cubicBezTo>
                  <a:cubicBezTo>
                    <a:pt x="4270" y="255"/>
                    <a:pt x="4405" y="272"/>
                    <a:pt x="4506" y="350"/>
                  </a:cubicBezTo>
                  <a:cubicBezTo>
                    <a:pt x="4743" y="545"/>
                    <a:pt x="4645" y="949"/>
                    <a:pt x="4338" y="1047"/>
                  </a:cubicBezTo>
                  <a:cubicBezTo>
                    <a:pt x="4227" y="1103"/>
                    <a:pt x="4087" y="1089"/>
                    <a:pt x="3962" y="1159"/>
                  </a:cubicBezTo>
                  <a:cubicBezTo>
                    <a:pt x="3832" y="1230"/>
                    <a:pt x="3912" y="1400"/>
                    <a:pt x="4032" y="1400"/>
                  </a:cubicBezTo>
                  <a:cubicBezTo>
                    <a:pt x="4054" y="1400"/>
                    <a:pt x="4078" y="1395"/>
                    <a:pt x="4101" y="1382"/>
                  </a:cubicBezTo>
                  <a:cubicBezTo>
                    <a:pt x="4269" y="1284"/>
                    <a:pt x="4520" y="1354"/>
                    <a:pt x="4673" y="1228"/>
                  </a:cubicBezTo>
                  <a:cubicBezTo>
                    <a:pt x="4826" y="1103"/>
                    <a:pt x="4868" y="908"/>
                    <a:pt x="4882" y="740"/>
                  </a:cubicBezTo>
                  <a:cubicBezTo>
                    <a:pt x="4924" y="336"/>
                    <a:pt x="4785" y="43"/>
                    <a:pt x="4338" y="29"/>
                  </a:cubicBezTo>
                  <a:cubicBezTo>
                    <a:pt x="4078" y="13"/>
                    <a:pt x="3815" y="9"/>
                    <a:pt x="3549" y="9"/>
                  </a:cubicBezTo>
                  <a:cubicBezTo>
                    <a:pt x="3333" y="9"/>
                    <a:pt x="3116" y="11"/>
                    <a:pt x="2900" y="11"/>
                  </a:cubicBezTo>
                  <a:cubicBezTo>
                    <a:pt x="2695" y="11"/>
                    <a:pt x="2491" y="9"/>
                    <a:pt x="2288" y="1"/>
                  </a:cubicBezTo>
                  <a:lnTo>
                    <a:pt x="154" y="1"/>
                  </a:lnTo>
                  <a:cubicBezTo>
                    <a:pt x="150" y="1"/>
                    <a:pt x="146" y="0"/>
                    <a:pt x="14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3" name="Google Shape;2306;p70">
              <a:extLst>
                <a:ext uri="{FF2B5EF4-FFF2-40B4-BE49-F238E27FC236}">
                  <a16:creationId xmlns:a16="http://schemas.microsoft.com/office/drawing/2014/main" id="{64D429E8-50AD-1E28-72C2-D505910C1F9F}"/>
                </a:ext>
              </a:extLst>
            </p:cNvPr>
            <p:cNvSpPr/>
            <p:nvPr/>
          </p:nvSpPr>
          <p:spPr>
            <a:xfrm>
              <a:off x="3637900" y="2171350"/>
              <a:ext cx="144025" cy="161875"/>
            </a:xfrm>
            <a:custGeom>
              <a:avLst/>
              <a:gdLst/>
              <a:ahLst/>
              <a:cxnLst/>
              <a:rect l="l" t="t" r="r" b="b"/>
              <a:pathLst>
                <a:path w="5761" h="6475" extrusionOk="0">
                  <a:moveTo>
                    <a:pt x="5618" y="0"/>
                  </a:moveTo>
                  <a:cubicBezTo>
                    <a:pt x="5610" y="0"/>
                    <a:pt x="5602" y="1"/>
                    <a:pt x="5594" y="2"/>
                  </a:cubicBezTo>
                  <a:cubicBezTo>
                    <a:pt x="4562" y="100"/>
                    <a:pt x="3529" y="197"/>
                    <a:pt x="2497" y="239"/>
                  </a:cubicBezTo>
                  <a:cubicBezTo>
                    <a:pt x="1995" y="281"/>
                    <a:pt x="1479" y="295"/>
                    <a:pt x="949" y="295"/>
                  </a:cubicBezTo>
                  <a:cubicBezTo>
                    <a:pt x="890" y="295"/>
                    <a:pt x="829" y="293"/>
                    <a:pt x="767" y="293"/>
                  </a:cubicBezTo>
                  <a:cubicBezTo>
                    <a:pt x="519" y="293"/>
                    <a:pt x="260" y="320"/>
                    <a:pt x="126" y="588"/>
                  </a:cubicBezTo>
                  <a:cubicBezTo>
                    <a:pt x="0" y="909"/>
                    <a:pt x="196" y="1397"/>
                    <a:pt x="265" y="1704"/>
                  </a:cubicBezTo>
                  <a:cubicBezTo>
                    <a:pt x="377" y="2192"/>
                    <a:pt x="475" y="2694"/>
                    <a:pt x="572" y="3182"/>
                  </a:cubicBezTo>
                  <a:cubicBezTo>
                    <a:pt x="754" y="4229"/>
                    <a:pt x="893" y="5275"/>
                    <a:pt x="935" y="6349"/>
                  </a:cubicBezTo>
                  <a:cubicBezTo>
                    <a:pt x="956" y="6432"/>
                    <a:pt x="1029" y="6474"/>
                    <a:pt x="1097" y="6474"/>
                  </a:cubicBezTo>
                  <a:cubicBezTo>
                    <a:pt x="1165" y="6474"/>
                    <a:pt x="1228" y="6432"/>
                    <a:pt x="1228" y="6349"/>
                  </a:cubicBezTo>
                  <a:cubicBezTo>
                    <a:pt x="1158" y="4577"/>
                    <a:pt x="837" y="2862"/>
                    <a:pt x="433" y="1146"/>
                  </a:cubicBezTo>
                  <a:cubicBezTo>
                    <a:pt x="405" y="1062"/>
                    <a:pt x="349" y="853"/>
                    <a:pt x="363" y="797"/>
                  </a:cubicBezTo>
                  <a:cubicBezTo>
                    <a:pt x="405" y="630"/>
                    <a:pt x="628" y="574"/>
                    <a:pt x="781" y="574"/>
                  </a:cubicBezTo>
                  <a:cubicBezTo>
                    <a:pt x="1019" y="574"/>
                    <a:pt x="1256" y="560"/>
                    <a:pt x="1493" y="560"/>
                  </a:cubicBezTo>
                  <a:cubicBezTo>
                    <a:pt x="1953" y="532"/>
                    <a:pt x="2400" y="518"/>
                    <a:pt x="2832" y="490"/>
                  </a:cubicBezTo>
                  <a:cubicBezTo>
                    <a:pt x="3766" y="435"/>
                    <a:pt x="4687" y="351"/>
                    <a:pt x="5594" y="253"/>
                  </a:cubicBezTo>
                  <a:cubicBezTo>
                    <a:pt x="5753" y="240"/>
                    <a:pt x="5761" y="0"/>
                    <a:pt x="561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4" name="Google Shape;2307;p70">
              <a:extLst>
                <a:ext uri="{FF2B5EF4-FFF2-40B4-BE49-F238E27FC236}">
                  <a16:creationId xmlns:a16="http://schemas.microsoft.com/office/drawing/2014/main" id="{FED7B080-25E8-7F05-AAAA-AA74203E94DA}"/>
                </a:ext>
              </a:extLst>
            </p:cNvPr>
            <p:cNvSpPr/>
            <p:nvPr/>
          </p:nvSpPr>
          <p:spPr>
            <a:xfrm>
              <a:off x="3939550" y="2164400"/>
              <a:ext cx="133225" cy="153125"/>
            </a:xfrm>
            <a:custGeom>
              <a:avLst/>
              <a:gdLst/>
              <a:ahLst/>
              <a:cxnLst/>
              <a:rect l="l" t="t" r="r" b="b"/>
              <a:pathLst>
                <a:path w="5329" h="6125" extrusionOk="0">
                  <a:moveTo>
                    <a:pt x="2004" y="0"/>
                  </a:moveTo>
                  <a:cubicBezTo>
                    <a:pt x="1376" y="0"/>
                    <a:pt x="752" y="31"/>
                    <a:pt x="139" y="85"/>
                  </a:cubicBezTo>
                  <a:cubicBezTo>
                    <a:pt x="3" y="98"/>
                    <a:pt x="0" y="350"/>
                    <a:pt x="155" y="350"/>
                  </a:cubicBezTo>
                  <a:cubicBezTo>
                    <a:pt x="159" y="350"/>
                    <a:pt x="163" y="350"/>
                    <a:pt x="167" y="350"/>
                  </a:cubicBezTo>
                  <a:cubicBezTo>
                    <a:pt x="745" y="292"/>
                    <a:pt x="1330" y="261"/>
                    <a:pt x="1912" y="261"/>
                  </a:cubicBezTo>
                  <a:cubicBezTo>
                    <a:pt x="2172" y="261"/>
                    <a:pt x="2433" y="267"/>
                    <a:pt x="2692" y="280"/>
                  </a:cubicBezTo>
                  <a:cubicBezTo>
                    <a:pt x="3110" y="294"/>
                    <a:pt x="3529" y="336"/>
                    <a:pt x="3975" y="364"/>
                  </a:cubicBezTo>
                  <a:cubicBezTo>
                    <a:pt x="4212" y="378"/>
                    <a:pt x="4463" y="406"/>
                    <a:pt x="4687" y="447"/>
                  </a:cubicBezTo>
                  <a:cubicBezTo>
                    <a:pt x="4952" y="503"/>
                    <a:pt x="4994" y="615"/>
                    <a:pt x="4980" y="866"/>
                  </a:cubicBezTo>
                  <a:cubicBezTo>
                    <a:pt x="4924" y="2582"/>
                    <a:pt x="4715" y="4311"/>
                    <a:pt x="4575" y="5999"/>
                  </a:cubicBezTo>
                  <a:cubicBezTo>
                    <a:pt x="4568" y="6083"/>
                    <a:pt x="4631" y="6125"/>
                    <a:pt x="4697" y="6125"/>
                  </a:cubicBezTo>
                  <a:cubicBezTo>
                    <a:pt x="4763" y="6125"/>
                    <a:pt x="4833" y="6083"/>
                    <a:pt x="4840" y="5999"/>
                  </a:cubicBezTo>
                  <a:cubicBezTo>
                    <a:pt x="4924" y="5023"/>
                    <a:pt x="4994" y="4018"/>
                    <a:pt x="5063" y="3056"/>
                  </a:cubicBezTo>
                  <a:lnTo>
                    <a:pt x="5175" y="1633"/>
                  </a:lnTo>
                  <a:cubicBezTo>
                    <a:pt x="5189" y="1284"/>
                    <a:pt x="5328" y="782"/>
                    <a:pt x="5175" y="475"/>
                  </a:cubicBezTo>
                  <a:cubicBezTo>
                    <a:pt x="5049" y="210"/>
                    <a:pt x="4715" y="210"/>
                    <a:pt x="4463" y="169"/>
                  </a:cubicBezTo>
                  <a:cubicBezTo>
                    <a:pt x="3989" y="99"/>
                    <a:pt x="3515" y="71"/>
                    <a:pt x="3041" y="29"/>
                  </a:cubicBezTo>
                  <a:cubicBezTo>
                    <a:pt x="2695" y="9"/>
                    <a:pt x="2349" y="0"/>
                    <a:pt x="200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5" name="Google Shape;2308;p70">
              <a:extLst>
                <a:ext uri="{FF2B5EF4-FFF2-40B4-BE49-F238E27FC236}">
                  <a16:creationId xmlns:a16="http://schemas.microsoft.com/office/drawing/2014/main" id="{626EE23F-D3CC-73B7-AF53-04F33B018290}"/>
                </a:ext>
              </a:extLst>
            </p:cNvPr>
            <p:cNvSpPr/>
            <p:nvPr/>
          </p:nvSpPr>
          <p:spPr>
            <a:xfrm>
              <a:off x="3758675" y="2066150"/>
              <a:ext cx="219950" cy="292600"/>
            </a:xfrm>
            <a:custGeom>
              <a:avLst/>
              <a:gdLst/>
              <a:ahLst/>
              <a:cxnLst/>
              <a:rect l="l" t="t" r="r" b="b"/>
              <a:pathLst>
                <a:path w="8798" h="11704" extrusionOk="0">
                  <a:moveTo>
                    <a:pt x="4397" y="1"/>
                  </a:moveTo>
                  <a:cubicBezTo>
                    <a:pt x="3711" y="1"/>
                    <a:pt x="3025" y="155"/>
                    <a:pt x="2409" y="458"/>
                  </a:cubicBezTo>
                  <a:cubicBezTo>
                    <a:pt x="1711" y="807"/>
                    <a:pt x="1125" y="1406"/>
                    <a:pt x="833" y="2118"/>
                  </a:cubicBezTo>
                  <a:cubicBezTo>
                    <a:pt x="484" y="2955"/>
                    <a:pt x="735" y="3750"/>
                    <a:pt x="1084" y="4545"/>
                  </a:cubicBezTo>
                  <a:cubicBezTo>
                    <a:pt x="1279" y="4949"/>
                    <a:pt x="1474" y="5354"/>
                    <a:pt x="1432" y="5828"/>
                  </a:cubicBezTo>
                  <a:cubicBezTo>
                    <a:pt x="1404" y="6414"/>
                    <a:pt x="1181" y="7014"/>
                    <a:pt x="1014" y="7586"/>
                  </a:cubicBezTo>
                  <a:lnTo>
                    <a:pt x="93" y="11129"/>
                  </a:lnTo>
                  <a:cubicBezTo>
                    <a:pt x="0" y="11475"/>
                    <a:pt x="290" y="11703"/>
                    <a:pt x="568" y="11703"/>
                  </a:cubicBezTo>
                  <a:cubicBezTo>
                    <a:pt x="749" y="11703"/>
                    <a:pt x="925" y="11606"/>
                    <a:pt x="986" y="11380"/>
                  </a:cubicBezTo>
                  <a:lnTo>
                    <a:pt x="1767" y="8339"/>
                  </a:lnTo>
                  <a:cubicBezTo>
                    <a:pt x="1893" y="7865"/>
                    <a:pt x="2018" y="7418"/>
                    <a:pt x="2144" y="6944"/>
                  </a:cubicBezTo>
                  <a:cubicBezTo>
                    <a:pt x="2255" y="6470"/>
                    <a:pt x="2395" y="5968"/>
                    <a:pt x="2353" y="5479"/>
                  </a:cubicBezTo>
                  <a:cubicBezTo>
                    <a:pt x="2255" y="4656"/>
                    <a:pt x="1697" y="4015"/>
                    <a:pt x="1586" y="3220"/>
                  </a:cubicBezTo>
                  <a:cubicBezTo>
                    <a:pt x="1474" y="2522"/>
                    <a:pt x="1934" y="1867"/>
                    <a:pt x="2464" y="1490"/>
                  </a:cubicBezTo>
                  <a:cubicBezTo>
                    <a:pt x="3033" y="1088"/>
                    <a:pt x="3712" y="916"/>
                    <a:pt x="4390" y="916"/>
                  </a:cubicBezTo>
                  <a:cubicBezTo>
                    <a:pt x="4511" y="916"/>
                    <a:pt x="4632" y="922"/>
                    <a:pt x="4752" y="932"/>
                  </a:cubicBezTo>
                  <a:cubicBezTo>
                    <a:pt x="5143" y="960"/>
                    <a:pt x="5533" y="1072"/>
                    <a:pt x="5882" y="1225"/>
                  </a:cubicBezTo>
                  <a:cubicBezTo>
                    <a:pt x="6286" y="1420"/>
                    <a:pt x="6440" y="1895"/>
                    <a:pt x="6565" y="2285"/>
                  </a:cubicBezTo>
                  <a:cubicBezTo>
                    <a:pt x="6691" y="2690"/>
                    <a:pt x="6858" y="3122"/>
                    <a:pt x="6761" y="3527"/>
                  </a:cubicBezTo>
                  <a:cubicBezTo>
                    <a:pt x="6635" y="3931"/>
                    <a:pt x="6468" y="4405"/>
                    <a:pt x="6286" y="4782"/>
                  </a:cubicBezTo>
                  <a:cubicBezTo>
                    <a:pt x="5938" y="5549"/>
                    <a:pt x="5645" y="6191"/>
                    <a:pt x="5938" y="7014"/>
                  </a:cubicBezTo>
                  <a:cubicBezTo>
                    <a:pt x="6231" y="7851"/>
                    <a:pt x="6789" y="8548"/>
                    <a:pt x="7040" y="9399"/>
                  </a:cubicBezTo>
                  <a:cubicBezTo>
                    <a:pt x="7277" y="10208"/>
                    <a:pt x="7472" y="10975"/>
                    <a:pt x="8169" y="11519"/>
                  </a:cubicBezTo>
                  <a:cubicBezTo>
                    <a:pt x="8239" y="11574"/>
                    <a:pt x="8311" y="11599"/>
                    <a:pt x="8380" y="11599"/>
                  </a:cubicBezTo>
                  <a:cubicBezTo>
                    <a:pt x="8504" y="11599"/>
                    <a:pt x="8619" y="11519"/>
                    <a:pt x="8700" y="11394"/>
                  </a:cubicBezTo>
                  <a:cubicBezTo>
                    <a:pt x="8797" y="11184"/>
                    <a:pt x="8462" y="10766"/>
                    <a:pt x="8309" y="10487"/>
                  </a:cubicBezTo>
                  <a:cubicBezTo>
                    <a:pt x="7946" y="9859"/>
                    <a:pt x="7821" y="9511"/>
                    <a:pt x="7598" y="8883"/>
                  </a:cubicBezTo>
                  <a:cubicBezTo>
                    <a:pt x="7291" y="8102"/>
                    <a:pt x="6872" y="7279"/>
                    <a:pt x="6691" y="6456"/>
                  </a:cubicBezTo>
                  <a:cubicBezTo>
                    <a:pt x="6496" y="5619"/>
                    <a:pt x="7054" y="4866"/>
                    <a:pt x="7347" y="4140"/>
                  </a:cubicBezTo>
                  <a:cubicBezTo>
                    <a:pt x="7737" y="3192"/>
                    <a:pt x="7598" y="2285"/>
                    <a:pt x="7179" y="1379"/>
                  </a:cubicBezTo>
                  <a:cubicBezTo>
                    <a:pt x="6998" y="1016"/>
                    <a:pt x="6803" y="709"/>
                    <a:pt x="6440" y="500"/>
                  </a:cubicBezTo>
                  <a:cubicBezTo>
                    <a:pt x="6021" y="263"/>
                    <a:pt x="5547" y="123"/>
                    <a:pt x="5087" y="53"/>
                  </a:cubicBezTo>
                  <a:cubicBezTo>
                    <a:pt x="4859" y="18"/>
                    <a:pt x="4628" y="1"/>
                    <a:pt x="439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6" name="Google Shape;2309;p70">
              <a:extLst>
                <a:ext uri="{FF2B5EF4-FFF2-40B4-BE49-F238E27FC236}">
                  <a16:creationId xmlns:a16="http://schemas.microsoft.com/office/drawing/2014/main" id="{7CE2291F-89D1-0399-5A64-1E18CD88C0F9}"/>
                </a:ext>
              </a:extLst>
            </p:cNvPr>
            <p:cNvSpPr/>
            <p:nvPr/>
          </p:nvSpPr>
          <p:spPr>
            <a:xfrm>
              <a:off x="3756425" y="2061550"/>
              <a:ext cx="223625" cy="298400"/>
            </a:xfrm>
            <a:custGeom>
              <a:avLst/>
              <a:gdLst/>
              <a:ahLst/>
              <a:cxnLst/>
              <a:rect l="l" t="t" r="r" b="b"/>
              <a:pathLst>
                <a:path w="8945" h="11936" extrusionOk="0">
                  <a:moveTo>
                    <a:pt x="4633" y="0"/>
                  </a:moveTo>
                  <a:cubicBezTo>
                    <a:pt x="3740" y="0"/>
                    <a:pt x="2806" y="196"/>
                    <a:pt x="2024" y="586"/>
                  </a:cubicBezTo>
                  <a:cubicBezTo>
                    <a:pt x="1327" y="935"/>
                    <a:pt x="769" y="1842"/>
                    <a:pt x="630" y="2595"/>
                  </a:cubicBezTo>
                  <a:cubicBezTo>
                    <a:pt x="462" y="3446"/>
                    <a:pt x="727" y="4283"/>
                    <a:pt x="1132" y="5036"/>
                  </a:cubicBezTo>
                  <a:cubicBezTo>
                    <a:pt x="1271" y="5301"/>
                    <a:pt x="1467" y="5524"/>
                    <a:pt x="1480" y="5817"/>
                  </a:cubicBezTo>
                  <a:cubicBezTo>
                    <a:pt x="1494" y="6096"/>
                    <a:pt x="1397" y="6417"/>
                    <a:pt x="1341" y="6696"/>
                  </a:cubicBezTo>
                  <a:cubicBezTo>
                    <a:pt x="1215" y="7254"/>
                    <a:pt x="1062" y="7812"/>
                    <a:pt x="923" y="8369"/>
                  </a:cubicBezTo>
                  <a:cubicBezTo>
                    <a:pt x="630" y="9485"/>
                    <a:pt x="295" y="10601"/>
                    <a:pt x="44" y="11717"/>
                  </a:cubicBezTo>
                  <a:cubicBezTo>
                    <a:pt x="0" y="11856"/>
                    <a:pt x="81" y="11935"/>
                    <a:pt x="162" y="11935"/>
                  </a:cubicBezTo>
                  <a:cubicBezTo>
                    <a:pt x="211" y="11935"/>
                    <a:pt x="260" y="11906"/>
                    <a:pt x="281" y="11843"/>
                  </a:cubicBezTo>
                  <a:cubicBezTo>
                    <a:pt x="713" y="9960"/>
                    <a:pt x="1341" y="8104"/>
                    <a:pt x="1704" y="6193"/>
                  </a:cubicBezTo>
                  <a:cubicBezTo>
                    <a:pt x="1759" y="5887"/>
                    <a:pt x="1718" y="5594"/>
                    <a:pt x="1578" y="5329"/>
                  </a:cubicBezTo>
                  <a:cubicBezTo>
                    <a:pt x="1341" y="4910"/>
                    <a:pt x="1118" y="4520"/>
                    <a:pt x="978" y="4045"/>
                  </a:cubicBezTo>
                  <a:cubicBezTo>
                    <a:pt x="699" y="3097"/>
                    <a:pt x="867" y="2148"/>
                    <a:pt x="1536" y="1395"/>
                  </a:cubicBezTo>
                  <a:cubicBezTo>
                    <a:pt x="2136" y="698"/>
                    <a:pt x="3112" y="419"/>
                    <a:pt x="4019" y="335"/>
                  </a:cubicBezTo>
                  <a:cubicBezTo>
                    <a:pt x="4213" y="312"/>
                    <a:pt x="4408" y="299"/>
                    <a:pt x="4602" y="299"/>
                  </a:cubicBezTo>
                  <a:cubicBezTo>
                    <a:pt x="5355" y="299"/>
                    <a:pt x="6087" y="495"/>
                    <a:pt x="6641" y="1060"/>
                  </a:cubicBezTo>
                  <a:cubicBezTo>
                    <a:pt x="7269" y="1730"/>
                    <a:pt x="7562" y="2511"/>
                    <a:pt x="7506" y="3418"/>
                  </a:cubicBezTo>
                  <a:cubicBezTo>
                    <a:pt x="7478" y="4310"/>
                    <a:pt x="6767" y="5008"/>
                    <a:pt x="6711" y="5873"/>
                  </a:cubicBezTo>
                  <a:cubicBezTo>
                    <a:pt x="6669" y="6347"/>
                    <a:pt x="6851" y="6793"/>
                    <a:pt x="7004" y="7240"/>
                  </a:cubicBezTo>
                  <a:cubicBezTo>
                    <a:pt x="7185" y="7742"/>
                    <a:pt x="7325" y="8244"/>
                    <a:pt x="7492" y="8746"/>
                  </a:cubicBezTo>
                  <a:cubicBezTo>
                    <a:pt x="7813" y="9695"/>
                    <a:pt x="8190" y="10601"/>
                    <a:pt x="8664" y="11466"/>
                  </a:cubicBezTo>
                  <a:cubicBezTo>
                    <a:pt x="8691" y="11519"/>
                    <a:pt x="8732" y="11542"/>
                    <a:pt x="8772" y="11542"/>
                  </a:cubicBezTo>
                  <a:cubicBezTo>
                    <a:pt x="8859" y="11542"/>
                    <a:pt x="8944" y="11441"/>
                    <a:pt x="8887" y="11327"/>
                  </a:cubicBezTo>
                  <a:cubicBezTo>
                    <a:pt x="8399" y="10448"/>
                    <a:pt x="8022" y="9513"/>
                    <a:pt x="7702" y="8537"/>
                  </a:cubicBezTo>
                  <a:cubicBezTo>
                    <a:pt x="7562" y="8077"/>
                    <a:pt x="7423" y="7602"/>
                    <a:pt x="7255" y="7142"/>
                  </a:cubicBezTo>
                  <a:cubicBezTo>
                    <a:pt x="7060" y="6626"/>
                    <a:pt x="6865" y="6124"/>
                    <a:pt x="7018" y="5566"/>
                  </a:cubicBezTo>
                  <a:cubicBezTo>
                    <a:pt x="7144" y="5147"/>
                    <a:pt x="7395" y="4757"/>
                    <a:pt x="7548" y="4338"/>
                  </a:cubicBezTo>
                  <a:cubicBezTo>
                    <a:pt x="7715" y="3906"/>
                    <a:pt x="7785" y="3487"/>
                    <a:pt x="7771" y="3013"/>
                  </a:cubicBezTo>
                  <a:cubicBezTo>
                    <a:pt x="7715" y="2190"/>
                    <a:pt x="7437" y="1521"/>
                    <a:pt x="6906" y="921"/>
                  </a:cubicBezTo>
                  <a:cubicBezTo>
                    <a:pt x="6293" y="265"/>
                    <a:pt x="5526" y="14"/>
                    <a:pt x="463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 name="Google Shape;2310;p70">
              <a:extLst>
                <a:ext uri="{FF2B5EF4-FFF2-40B4-BE49-F238E27FC236}">
                  <a16:creationId xmlns:a16="http://schemas.microsoft.com/office/drawing/2014/main" id="{8B304D0F-8BF4-3459-8DBC-ADF1CEA4E4BE}"/>
                </a:ext>
              </a:extLst>
            </p:cNvPr>
            <p:cNvSpPr/>
            <p:nvPr/>
          </p:nvSpPr>
          <p:spPr>
            <a:xfrm>
              <a:off x="3756275" y="2084350"/>
              <a:ext cx="226075" cy="278475"/>
            </a:xfrm>
            <a:custGeom>
              <a:avLst/>
              <a:gdLst/>
              <a:ahLst/>
              <a:cxnLst/>
              <a:rect l="l" t="t" r="r" b="b"/>
              <a:pathLst>
                <a:path w="9043" h="11139" extrusionOk="0">
                  <a:moveTo>
                    <a:pt x="4310" y="0"/>
                  </a:moveTo>
                  <a:cubicBezTo>
                    <a:pt x="3626" y="0"/>
                    <a:pt x="2952" y="206"/>
                    <a:pt x="2379" y="567"/>
                  </a:cubicBezTo>
                  <a:cubicBezTo>
                    <a:pt x="1751" y="971"/>
                    <a:pt x="1473" y="1752"/>
                    <a:pt x="1486" y="2478"/>
                  </a:cubicBezTo>
                  <a:cubicBezTo>
                    <a:pt x="1500" y="3343"/>
                    <a:pt x="2003" y="3942"/>
                    <a:pt x="2351" y="4682"/>
                  </a:cubicBezTo>
                  <a:cubicBezTo>
                    <a:pt x="2602" y="5226"/>
                    <a:pt x="2309" y="5853"/>
                    <a:pt x="2142" y="6356"/>
                  </a:cubicBezTo>
                  <a:cubicBezTo>
                    <a:pt x="1989" y="6913"/>
                    <a:pt x="1821" y="7471"/>
                    <a:pt x="1654" y="8029"/>
                  </a:cubicBezTo>
                  <a:cubicBezTo>
                    <a:pt x="1500" y="8587"/>
                    <a:pt x="1333" y="9145"/>
                    <a:pt x="1166" y="9717"/>
                  </a:cubicBezTo>
                  <a:cubicBezTo>
                    <a:pt x="1082" y="9996"/>
                    <a:pt x="1012" y="10261"/>
                    <a:pt x="873" y="10526"/>
                  </a:cubicBezTo>
                  <a:cubicBezTo>
                    <a:pt x="803" y="10666"/>
                    <a:pt x="747" y="10763"/>
                    <a:pt x="580" y="10819"/>
                  </a:cubicBezTo>
                  <a:cubicBezTo>
                    <a:pt x="515" y="10843"/>
                    <a:pt x="457" y="10859"/>
                    <a:pt x="408" y="10859"/>
                  </a:cubicBezTo>
                  <a:cubicBezTo>
                    <a:pt x="342" y="10859"/>
                    <a:pt x="291" y="10829"/>
                    <a:pt x="259" y="10749"/>
                  </a:cubicBezTo>
                  <a:cubicBezTo>
                    <a:pt x="248" y="10697"/>
                    <a:pt x="207" y="10674"/>
                    <a:pt x="161" y="10674"/>
                  </a:cubicBezTo>
                  <a:cubicBezTo>
                    <a:pt x="86" y="10674"/>
                    <a:pt x="1" y="10737"/>
                    <a:pt x="36" y="10833"/>
                  </a:cubicBezTo>
                  <a:cubicBezTo>
                    <a:pt x="114" y="11057"/>
                    <a:pt x="233" y="11138"/>
                    <a:pt x="411" y="11138"/>
                  </a:cubicBezTo>
                  <a:cubicBezTo>
                    <a:pt x="488" y="11138"/>
                    <a:pt x="577" y="11123"/>
                    <a:pt x="677" y="11098"/>
                  </a:cubicBezTo>
                  <a:cubicBezTo>
                    <a:pt x="1026" y="11000"/>
                    <a:pt x="1166" y="10666"/>
                    <a:pt x="1291" y="10345"/>
                  </a:cubicBezTo>
                  <a:cubicBezTo>
                    <a:pt x="1486" y="9885"/>
                    <a:pt x="1584" y="9341"/>
                    <a:pt x="1724" y="8852"/>
                  </a:cubicBezTo>
                  <a:cubicBezTo>
                    <a:pt x="1891" y="8322"/>
                    <a:pt x="2030" y="7820"/>
                    <a:pt x="2184" y="7304"/>
                  </a:cubicBezTo>
                  <a:cubicBezTo>
                    <a:pt x="2337" y="6774"/>
                    <a:pt x="2519" y="6258"/>
                    <a:pt x="2658" y="5714"/>
                  </a:cubicBezTo>
                  <a:cubicBezTo>
                    <a:pt x="2756" y="5323"/>
                    <a:pt x="2798" y="4919"/>
                    <a:pt x="2602" y="4556"/>
                  </a:cubicBezTo>
                  <a:cubicBezTo>
                    <a:pt x="2170" y="3719"/>
                    <a:pt x="1570" y="2952"/>
                    <a:pt x="1821" y="1962"/>
                  </a:cubicBezTo>
                  <a:cubicBezTo>
                    <a:pt x="1961" y="1418"/>
                    <a:pt x="2142" y="1027"/>
                    <a:pt x="2630" y="734"/>
                  </a:cubicBezTo>
                  <a:cubicBezTo>
                    <a:pt x="3049" y="497"/>
                    <a:pt x="3523" y="358"/>
                    <a:pt x="4011" y="302"/>
                  </a:cubicBezTo>
                  <a:cubicBezTo>
                    <a:pt x="4130" y="290"/>
                    <a:pt x="4250" y="283"/>
                    <a:pt x="4371" y="283"/>
                  </a:cubicBezTo>
                  <a:cubicBezTo>
                    <a:pt x="5213" y="283"/>
                    <a:pt x="6063" y="591"/>
                    <a:pt x="6466" y="1348"/>
                  </a:cubicBezTo>
                  <a:cubicBezTo>
                    <a:pt x="6745" y="1836"/>
                    <a:pt x="6885" y="2338"/>
                    <a:pt x="6745" y="2896"/>
                  </a:cubicBezTo>
                  <a:cubicBezTo>
                    <a:pt x="6633" y="3384"/>
                    <a:pt x="6368" y="3831"/>
                    <a:pt x="6089" y="4249"/>
                  </a:cubicBezTo>
                  <a:cubicBezTo>
                    <a:pt x="5587" y="5016"/>
                    <a:pt x="5880" y="6077"/>
                    <a:pt x="6159" y="6858"/>
                  </a:cubicBezTo>
                  <a:cubicBezTo>
                    <a:pt x="6508" y="7848"/>
                    <a:pt x="6926" y="8866"/>
                    <a:pt x="7415" y="9801"/>
                  </a:cubicBezTo>
                  <a:cubicBezTo>
                    <a:pt x="7597" y="10166"/>
                    <a:pt x="8052" y="11034"/>
                    <a:pt x="8532" y="11034"/>
                  </a:cubicBezTo>
                  <a:cubicBezTo>
                    <a:pt x="8675" y="11034"/>
                    <a:pt x="8821" y="10956"/>
                    <a:pt x="8963" y="10763"/>
                  </a:cubicBezTo>
                  <a:cubicBezTo>
                    <a:pt x="9042" y="10664"/>
                    <a:pt x="8945" y="10572"/>
                    <a:pt x="8848" y="10572"/>
                  </a:cubicBezTo>
                  <a:cubicBezTo>
                    <a:pt x="8808" y="10572"/>
                    <a:pt x="8768" y="10587"/>
                    <a:pt x="8740" y="10624"/>
                  </a:cubicBezTo>
                  <a:cubicBezTo>
                    <a:pt x="8673" y="10713"/>
                    <a:pt x="8601" y="10751"/>
                    <a:pt x="8527" y="10751"/>
                  </a:cubicBezTo>
                  <a:cubicBezTo>
                    <a:pt x="8196" y="10751"/>
                    <a:pt x="7821" y="10006"/>
                    <a:pt x="7708" y="9801"/>
                  </a:cubicBezTo>
                  <a:cubicBezTo>
                    <a:pt x="7470" y="9368"/>
                    <a:pt x="7275" y="8894"/>
                    <a:pt x="7080" y="8448"/>
                  </a:cubicBezTo>
                  <a:cubicBezTo>
                    <a:pt x="6731" y="7611"/>
                    <a:pt x="6313" y="6760"/>
                    <a:pt x="6145" y="5853"/>
                  </a:cubicBezTo>
                  <a:cubicBezTo>
                    <a:pt x="6034" y="5323"/>
                    <a:pt x="6034" y="4765"/>
                    <a:pt x="6327" y="4319"/>
                  </a:cubicBezTo>
                  <a:cubicBezTo>
                    <a:pt x="6578" y="3942"/>
                    <a:pt x="6801" y="3552"/>
                    <a:pt x="6940" y="3105"/>
                  </a:cubicBezTo>
                  <a:cubicBezTo>
                    <a:pt x="7191" y="2324"/>
                    <a:pt x="6982" y="1557"/>
                    <a:pt x="6508" y="902"/>
                  </a:cubicBezTo>
                  <a:cubicBezTo>
                    <a:pt x="6076" y="288"/>
                    <a:pt x="5267" y="65"/>
                    <a:pt x="4555" y="9"/>
                  </a:cubicBezTo>
                  <a:cubicBezTo>
                    <a:pt x="4473" y="3"/>
                    <a:pt x="4391" y="0"/>
                    <a:pt x="431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629530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70"/>
          <p:cNvGrpSpPr/>
          <p:nvPr/>
        </p:nvGrpSpPr>
        <p:grpSpPr>
          <a:xfrm rot="5400000">
            <a:off x="3873373" y="1339737"/>
            <a:ext cx="4540100" cy="5432057"/>
            <a:chOff x="3146550" y="2061550"/>
            <a:chExt cx="1322000" cy="1581600"/>
          </a:xfrm>
        </p:grpSpPr>
        <p:sp>
          <p:nvSpPr>
            <p:cNvPr id="2298" name="Google Shape;2298;p70"/>
            <p:cNvSpPr/>
            <p:nvPr/>
          </p:nvSpPr>
          <p:spPr>
            <a:xfrm>
              <a:off x="3149633" y="2244673"/>
              <a:ext cx="1315825" cy="1388475"/>
            </a:xfrm>
            <a:custGeom>
              <a:avLst/>
              <a:gdLst/>
              <a:ahLst/>
              <a:cxnLst/>
              <a:rect l="l" t="t" r="r" b="b"/>
              <a:pathLst>
                <a:path w="52633" h="55539" extrusionOk="0">
                  <a:moveTo>
                    <a:pt x="72" y="51887"/>
                  </a:moveTo>
                  <a:cubicBezTo>
                    <a:pt x="22" y="51922"/>
                    <a:pt x="1" y="51948"/>
                    <a:pt x="17" y="51948"/>
                  </a:cubicBezTo>
                  <a:cubicBezTo>
                    <a:pt x="21" y="51948"/>
                    <a:pt x="25" y="51947"/>
                    <a:pt x="32" y="51945"/>
                  </a:cubicBezTo>
                  <a:cubicBezTo>
                    <a:pt x="45" y="51940"/>
                    <a:pt x="58" y="51921"/>
                    <a:pt x="72" y="51887"/>
                  </a:cubicBezTo>
                  <a:close/>
                  <a:moveTo>
                    <a:pt x="2836" y="0"/>
                  </a:moveTo>
                  <a:cubicBezTo>
                    <a:pt x="2194" y="335"/>
                    <a:pt x="2738" y="12666"/>
                    <a:pt x="2891" y="13963"/>
                  </a:cubicBezTo>
                  <a:cubicBezTo>
                    <a:pt x="3045" y="15274"/>
                    <a:pt x="1999" y="32012"/>
                    <a:pt x="1915" y="32891"/>
                  </a:cubicBezTo>
                  <a:cubicBezTo>
                    <a:pt x="1807" y="33731"/>
                    <a:pt x="541" y="50757"/>
                    <a:pt x="72" y="51887"/>
                  </a:cubicBezTo>
                  <a:lnTo>
                    <a:pt x="72" y="51887"/>
                  </a:lnTo>
                  <a:cubicBezTo>
                    <a:pt x="176" y="51814"/>
                    <a:pt x="407" y="51701"/>
                    <a:pt x="692" y="51701"/>
                  </a:cubicBezTo>
                  <a:cubicBezTo>
                    <a:pt x="1085" y="51701"/>
                    <a:pt x="1583" y="51915"/>
                    <a:pt x="1999" y="52740"/>
                  </a:cubicBezTo>
                  <a:lnTo>
                    <a:pt x="1622" y="54135"/>
                  </a:lnTo>
                  <a:cubicBezTo>
                    <a:pt x="1622" y="54135"/>
                    <a:pt x="1939" y="54489"/>
                    <a:pt x="2780" y="54489"/>
                  </a:cubicBezTo>
                  <a:cubicBezTo>
                    <a:pt x="2838" y="54489"/>
                    <a:pt x="2898" y="54487"/>
                    <a:pt x="2961" y="54484"/>
                  </a:cubicBezTo>
                  <a:cubicBezTo>
                    <a:pt x="2983" y="54483"/>
                    <a:pt x="3010" y="54482"/>
                    <a:pt x="3043" y="54482"/>
                  </a:cubicBezTo>
                  <a:cubicBezTo>
                    <a:pt x="4535" y="54482"/>
                    <a:pt x="17796" y="55379"/>
                    <a:pt x="22489" y="55516"/>
                  </a:cubicBezTo>
                  <a:cubicBezTo>
                    <a:pt x="22983" y="55531"/>
                    <a:pt x="23543" y="55538"/>
                    <a:pt x="24159" y="55538"/>
                  </a:cubicBezTo>
                  <a:cubicBezTo>
                    <a:pt x="31389" y="55538"/>
                    <a:pt x="46183" y="54549"/>
                    <a:pt x="48587" y="54177"/>
                  </a:cubicBezTo>
                  <a:cubicBezTo>
                    <a:pt x="49940" y="53967"/>
                    <a:pt x="49201" y="52642"/>
                    <a:pt x="49061" y="50132"/>
                  </a:cubicBezTo>
                  <a:cubicBezTo>
                    <a:pt x="48964" y="48304"/>
                    <a:pt x="52032" y="46170"/>
                    <a:pt x="52311" y="45459"/>
                  </a:cubicBezTo>
                  <a:cubicBezTo>
                    <a:pt x="52632" y="44608"/>
                    <a:pt x="51698" y="25791"/>
                    <a:pt x="51628" y="24899"/>
                  </a:cubicBezTo>
                  <a:cubicBezTo>
                    <a:pt x="51558" y="24006"/>
                    <a:pt x="51419" y="572"/>
                    <a:pt x="51419" y="572"/>
                  </a:cubicBezTo>
                  <a:lnTo>
                    <a:pt x="50386" y="363"/>
                  </a:lnTo>
                  <a:cubicBezTo>
                    <a:pt x="50386" y="363"/>
                    <a:pt x="39144" y="670"/>
                    <a:pt x="38265" y="977"/>
                  </a:cubicBezTo>
                  <a:cubicBezTo>
                    <a:pt x="37555" y="1229"/>
                    <a:pt x="28206" y="1424"/>
                    <a:pt x="24084" y="1424"/>
                  </a:cubicBezTo>
                  <a:cubicBezTo>
                    <a:pt x="23188" y="1424"/>
                    <a:pt x="22539" y="1415"/>
                    <a:pt x="22280" y="1395"/>
                  </a:cubicBezTo>
                  <a:cubicBezTo>
                    <a:pt x="20829" y="1284"/>
                    <a:pt x="13074" y="363"/>
                    <a:pt x="12209" y="293"/>
                  </a:cubicBezTo>
                  <a:cubicBezTo>
                    <a:pt x="11330" y="223"/>
                    <a:pt x="2836" y="0"/>
                    <a:pt x="283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99" name="Google Shape;2299;p70"/>
            <p:cNvSpPr/>
            <p:nvPr/>
          </p:nvSpPr>
          <p:spPr>
            <a:xfrm>
              <a:off x="3146550" y="2234675"/>
              <a:ext cx="1322000" cy="1408475"/>
            </a:xfrm>
            <a:custGeom>
              <a:avLst/>
              <a:gdLst/>
              <a:ahLst/>
              <a:cxnLst/>
              <a:rect l="l" t="t" r="r" b="b"/>
              <a:pathLst>
                <a:path w="52880" h="56339" extrusionOk="0">
                  <a:moveTo>
                    <a:pt x="3097" y="2839"/>
                  </a:moveTo>
                  <a:cubicBezTo>
                    <a:pt x="3613" y="9479"/>
                    <a:pt x="3976" y="16132"/>
                    <a:pt x="4046" y="22814"/>
                  </a:cubicBezTo>
                  <a:cubicBezTo>
                    <a:pt x="4116" y="29858"/>
                    <a:pt x="3767" y="36846"/>
                    <a:pt x="3209" y="43876"/>
                  </a:cubicBezTo>
                  <a:cubicBezTo>
                    <a:pt x="2972" y="46722"/>
                    <a:pt x="2818" y="49567"/>
                    <a:pt x="2135" y="52329"/>
                  </a:cubicBezTo>
                  <a:cubicBezTo>
                    <a:pt x="2107" y="52287"/>
                    <a:pt x="2051" y="52273"/>
                    <a:pt x="1981" y="52273"/>
                  </a:cubicBezTo>
                  <a:cubicBezTo>
                    <a:pt x="1493" y="52217"/>
                    <a:pt x="991" y="52162"/>
                    <a:pt x="503" y="52106"/>
                  </a:cubicBezTo>
                  <a:cubicBezTo>
                    <a:pt x="726" y="45410"/>
                    <a:pt x="1661" y="38771"/>
                    <a:pt x="2428" y="32104"/>
                  </a:cubicBezTo>
                  <a:cubicBezTo>
                    <a:pt x="3195" y="25366"/>
                    <a:pt x="3572" y="18671"/>
                    <a:pt x="3237" y="11864"/>
                  </a:cubicBezTo>
                  <a:cubicBezTo>
                    <a:pt x="3083" y="8851"/>
                    <a:pt x="2944" y="5852"/>
                    <a:pt x="3097" y="2839"/>
                  </a:cubicBezTo>
                  <a:close/>
                  <a:moveTo>
                    <a:pt x="51736" y="46303"/>
                  </a:moveTo>
                  <a:lnTo>
                    <a:pt x="51736" y="46303"/>
                  </a:lnTo>
                  <a:cubicBezTo>
                    <a:pt x="51401" y="46666"/>
                    <a:pt x="51053" y="47042"/>
                    <a:pt x="50704" y="47391"/>
                  </a:cubicBezTo>
                  <a:cubicBezTo>
                    <a:pt x="50230" y="47893"/>
                    <a:pt x="49742" y="48382"/>
                    <a:pt x="49253" y="48884"/>
                  </a:cubicBezTo>
                  <a:cubicBezTo>
                    <a:pt x="49225" y="48898"/>
                    <a:pt x="49184" y="48939"/>
                    <a:pt x="49170" y="48967"/>
                  </a:cubicBezTo>
                  <a:cubicBezTo>
                    <a:pt x="48347" y="49804"/>
                    <a:pt x="47510" y="50627"/>
                    <a:pt x="46645" y="51408"/>
                  </a:cubicBezTo>
                  <a:cubicBezTo>
                    <a:pt x="46226" y="51799"/>
                    <a:pt x="45780" y="52106"/>
                    <a:pt x="45334" y="52385"/>
                  </a:cubicBezTo>
                  <a:cubicBezTo>
                    <a:pt x="46366" y="50823"/>
                    <a:pt x="46896" y="49065"/>
                    <a:pt x="46784" y="47126"/>
                  </a:cubicBezTo>
                  <a:lnTo>
                    <a:pt x="46784" y="47126"/>
                  </a:lnTo>
                  <a:cubicBezTo>
                    <a:pt x="47423" y="47252"/>
                    <a:pt x="48117" y="47388"/>
                    <a:pt x="48787" y="47388"/>
                  </a:cubicBezTo>
                  <a:cubicBezTo>
                    <a:pt x="49230" y="47388"/>
                    <a:pt x="49663" y="47329"/>
                    <a:pt x="50062" y="47168"/>
                  </a:cubicBezTo>
                  <a:cubicBezTo>
                    <a:pt x="50634" y="46945"/>
                    <a:pt x="51192" y="46638"/>
                    <a:pt x="51736" y="46303"/>
                  </a:cubicBezTo>
                  <a:close/>
                  <a:moveTo>
                    <a:pt x="5113" y="529"/>
                  </a:moveTo>
                  <a:cubicBezTo>
                    <a:pt x="7758" y="529"/>
                    <a:pt x="10393" y="642"/>
                    <a:pt x="13029" y="859"/>
                  </a:cubicBezTo>
                  <a:cubicBezTo>
                    <a:pt x="16139" y="1124"/>
                    <a:pt x="19236" y="1626"/>
                    <a:pt x="22346" y="1975"/>
                  </a:cubicBezTo>
                  <a:cubicBezTo>
                    <a:pt x="23802" y="2149"/>
                    <a:pt x="25254" y="2213"/>
                    <a:pt x="26705" y="2213"/>
                  </a:cubicBezTo>
                  <a:cubicBezTo>
                    <a:pt x="28385" y="2213"/>
                    <a:pt x="30064" y="2128"/>
                    <a:pt x="31748" y="2030"/>
                  </a:cubicBezTo>
                  <a:cubicBezTo>
                    <a:pt x="34886" y="1863"/>
                    <a:pt x="38025" y="1682"/>
                    <a:pt x="41163" y="1486"/>
                  </a:cubicBezTo>
                  <a:cubicBezTo>
                    <a:pt x="44608" y="1305"/>
                    <a:pt x="48068" y="1110"/>
                    <a:pt x="51527" y="900"/>
                  </a:cubicBezTo>
                  <a:lnTo>
                    <a:pt x="51527" y="900"/>
                  </a:lnTo>
                  <a:cubicBezTo>
                    <a:pt x="51471" y="8042"/>
                    <a:pt x="51206" y="15226"/>
                    <a:pt x="51471" y="22381"/>
                  </a:cubicBezTo>
                  <a:cubicBezTo>
                    <a:pt x="51611" y="25896"/>
                    <a:pt x="51918" y="29384"/>
                    <a:pt x="51904" y="32913"/>
                  </a:cubicBezTo>
                  <a:cubicBezTo>
                    <a:pt x="51890" y="36330"/>
                    <a:pt x="51959" y="39761"/>
                    <a:pt x="52113" y="43179"/>
                  </a:cubicBezTo>
                  <a:cubicBezTo>
                    <a:pt x="52127" y="43611"/>
                    <a:pt x="52169" y="44071"/>
                    <a:pt x="52183" y="44504"/>
                  </a:cubicBezTo>
                  <a:cubicBezTo>
                    <a:pt x="52196" y="44727"/>
                    <a:pt x="52183" y="44964"/>
                    <a:pt x="52224" y="45187"/>
                  </a:cubicBezTo>
                  <a:cubicBezTo>
                    <a:pt x="52224" y="45201"/>
                    <a:pt x="52238" y="45271"/>
                    <a:pt x="52252" y="45355"/>
                  </a:cubicBezTo>
                  <a:cubicBezTo>
                    <a:pt x="51611" y="45787"/>
                    <a:pt x="50941" y="46178"/>
                    <a:pt x="50272" y="46512"/>
                  </a:cubicBezTo>
                  <a:cubicBezTo>
                    <a:pt x="49772" y="46750"/>
                    <a:pt x="49250" y="46833"/>
                    <a:pt x="48722" y="46833"/>
                  </a:cubicBezTo>
                  <a:cubicBezTo>
                    <a:pt x="48010" y="46833"/>
                    <a:pt x="47286" y="46682"/>
                    <a:pt x="46589" y="46554"/>
                  </a:cubicBezTo>
                  <a:cubicBezTo>
                    <a:pt x="46567" y="46548"/>
                    <a:pt x="46544" y="46545"/>
                    <a:pt x="46522" y="46545"/>
                  </a:cubicBezTo>
                  <a:cubicBezTo>
                    <a:pt x="46384" y="46545"/>
                    <a:pt x="46242" y="46648"/>
                    <a:pt x="46254" y="46791"/>
                  </a:cubicBezTo>
                  <a:cubicBezTo>
                    <a:pt x="46478" y="49093"/>
                    <a:pt x="45766" y="51115"/>
                    <a:pt x="44316" y="52901"/>
                  </a:cubicBezTo>
                  <a:cubicBezTo>
                    <a:pt x="43102" y="53417"/>
                    <a:pt x="41763" y="53640"/>
                    <a:pt x="40312" y="53668"/>
                  </a:cubicBezTo>
                  <a:cubicBezTo>
                    <a:pt x="39413" y="53672"/>
                    <a:pt x="38514" y="53673"/>
                    <a:pt x="37616" y="53673"/>
                  </a:cubicBezTo>
                  <a:cubicBezTo>
                    <a:pt x="34921" y="53673"/>
                    <a:pt x="32233" y="53658"/>
                    <a:pt x="29544" y="53626"/>
                  </a:cubicBezTo>
                  <a:cubicBezTo>
                    <a:pt x="22796" y="53566"/>
                    <a:pt x="16048" y="53464"/>
                    <a:pt x="9281" y="53464"/>
                  </a:cubicBezTo>
                  <a:cubicBezTo>
                    <a:pt x="8202" y="53464"/>
                    <a:pt x="7121" y="53467"/>
                    <a:pt x="6041" y="53473"/>
                  </a:cubicBezTo>
                  <a:cubicBezTo>
                    <a:pt x="6096" y="52999"/>
                    <a:pt x="6027" y="52496"/>
                    <a:pt x="6013" y="52036"/>
                  </a:cubicBezTo>
                  <a:cubicBezTo>
                    <a:pt x="5957" y="50976"/>
                    <a:pt x="5943" y="49930"/>
                    <a:pt x="5957" y="48870"/>
                  </a:cubicBezTo>
                  <a:cubicBezTo>
                    <a:pt x="5957" y="48842"/>
                    <a:pt x="5971" y="48814"/>
                    <a:pt x="5971" y="48772"/>
                  </a:cubicBezTo>
                  <a:lnTo>
                    <a:pt x="5971" y="48465"/>
                  </a:lnTo>
                  <a:lnTo>
                    <a:pt x="5971" y="48423"/>
                  </a:lnTo>
                  <a:lnTo>
                    <a:pt x="5971" y="48409"/>
                  </a:lnTo>
                  <a:cubicBezTo>
                    <a:pt x="5957" y="42593"/>
                    <a:pt x="5762" y="36776"/>
                    <a:pt x="5594" y="30960"/>
                  </a:cubicBezTo>
                  <a:cubicBezTo>
                    <a:pt x="5385" y="24502"/>
                    <a:pt x="5455" y="18043"/>
                    <a:pt x="5134" y="11585"/>
                  </a:cubicBezTo>
                  <a:cubicBezTo>
                    <a:pt x="4966" y="7875"/>
                    <a:pt x="4576" y="4178"/>
                    <a:pt x="3851" y="538"/>
                  </a:cubicBezTo>
                  <a:cubicBezTo>
                    <a:pt x="4272" y="532"/>
                    <a:pt x="4692" y="529"/>
                    <a:pt x="5113" y="529"/>
                  </a:cubicBezTo>
                  <a:close/>
                  <a:moveTo>
                    <a:pt x="3530" y="1821"/>
                  </a:moveTo>
                  <a:lnTo>
                    <a:pt x="3530" y="1821"/>
                  </a:lnTo>
                  <a:cubicBezTo>
                    <a:pt x="4674" y="8098"/>
                    <a:pt x="4715" y="14500"/>
                    <a:pt x="4813" y="20875"/>
                  </a:cubicBezTo>
                  <a:cubicBezTo>
                    <a:pt x="4897" y="26719"/>
                    <a:pt x="5120" y="32564"/>
                    <a:pt x="5273" y="38408"/>
                  </a:cubicBezTo>
                  <a:cubicBezTo>
                    <a:pt x="5371" y="41770"/>
                    <a:pt x="5441" y="45132"/>
                    <a:pt x="5441" y="48507"/>
                  </a:cubicBezTo>
                  <a:cubicBezTo>
                    <a:pt x="5385" y="49609"/>
                    <a:pt x="5399" y="50725"/>
                    <a:pt x="5455" y="51827"/>
                  </a:cubicBezTo>
                  <a:cubicBezTo>
                    <a:pt x="5483" y="52399"/>
                    <a:pt x="5622" y="53124"/>
                    <a:pt x="5455" y="53682"/>
                  </a:cubicBezTo>
                  <a:cubicBezTo>
                    <a:pt x="5399" y="53835"/>
                    <a:pt x="5538" y="54017"/>
                    <a:pt x="5692" y="54017"/>
                  </a:cubicBezTo>
                  <a:cubicBezTo>
                    <a:pt x="6800" y="54010"/>
                    <a:pt x="7907" y="54008"/>
                    <a:pt x="9015" y="54008"/>
                  </a:cubicBezTo>
                  <a:cubicBezTo>
                    <a:pt x="15188" y="54008"/>
                    <a:pt x="21360" y="54095"/>
                    <a:pt x="27521" y="54142"/>
                  </a:cubicBezTo>
                  <a:cubicBezTo>
                    <a:pt x="30552" y="54177"/>
                    <a:pt x="33582" y="54202"/>
                    <a:pt x="36612" y="54202"/>
                  </a:cubicBezTo>
                  <a:cubicBezTo>
                    <a:pt x="37264" y="54202"/>
                    <a:pt x="37916" y="54201"/>
                    <a:pt x="38569" y="54198"/>
                  </a:cubicBezTo>
                  <a:cubicBezTo>
                    <a:pt x="38695" y="54198"/>
                    <a:pt x="38821" y="54198"/>
                    <a:pt x="38947" y="54198"/>
                  </a:cubicBezTo>
                  <a:cubicBezTo>
                    <a:pt x="41431" y="54198"/>
                    <a:pt x="43921" y="54160"/>
                    <a:pt x="46031" y="52594"/>
                  </a:cubicBezTo>
                  <a:cubicBezTo>
                    <a:pt x="47091" y="51813"/>
                    <a:pt x="48054" y="50850"/>
                    <a:pt x="48988" y="49888"/>
                  </a:cubicBezTo>
                  <a:lnTo>
                    <a:pt x="48988" y="49888"/>
                  </a:lnTo>
                  <a:cubicBezTo>
                    <a:pt x="48933" y="50446"/>
                    <a:pt x="48974" y="50976"/>
                    <a:pt x="49030" y="51604"/>
                  </a:cubicBezTo>
                  <a:cubicBezTo>
                    <a:pt x="49058" y="52176"/>
                    <a:pt x="49058" y="52720"/>
                    <a:pt x="49170" y="53291"/>
                  </a:cubicBezTo>
                  <a:cubicBezTo>
                    <a:pt x="49253" y="53570"/>
                    <a:pt x="49393" y="53989"/>
                    <a:pt x="49156" y="54240"/>
                  </a:cubicBezTo>
                  <a:cubicBezTo>
                    <a:pt x="48974" y="54407"/>
                    <a:pt x="48389" y="54366"/>
                    <a:pt x="48151" y="54379"/>
                  </a:cubicBezTo>
                  <a:cubicBezTo>
                    <a:pt x="44692" y="54603"/>
                    <a:pt x="41275" y="54937"/>
                    <a:pt x="37815" y="55342"/>
                  </a:cubicBezTo>
                  <a:cubicBezTo>
                    <a:pt x="34967" y="55673"/>
                    <a:pt x="32156" y="55805"/>
                    <a:pt x="29322" y="55805"/>
                  </a:cubicBezTo>
                  <a:cubicBezTo>
                    <a:pt x="28339" y="55805"/>
                    <a:pt x="27354" y="55789"/>
                    <a:pt x="26364" y="55760"/>
                  </a:cubicBezTo>
                  <a:cubicBezTo>
                    <a:pt x="22570" y="55635"/>
                    <a:pt x="18790" y="55593"/>
                    <a:pt x="15009" y="55495"/>
                  </a:cubicBezTo>
                  <a:cubicBezTo>
                    <a:pt x="10671" y="55356"/>
                    <a:pt x="6347" y="55105"/>
                    <a:pt x="2037" y="54477"/>
                  </a:cubicBezTo>
                  <a:cubicBezTo>
                    <a:pt x="3056" y="51659"/>
                    <a:pt x="3321" y="48716"/>
                    <a:pt x="3572" y="45745"/>
                  </a:cubicBezTo>
                  <a:cubicBezTo>
                    <a:pt x="3851" y="42160"/>
                    <a:pt x="4171" y="38576"/>
                    <a:pt x="4339" y="34977"/>
                  </a:cubicBezTo>
                  <a:cubicBezTo>
                    <a:pt x="4688" y="27877"/>
                    <a:pt x="4618" y="20777"/>
                    <a:pt x="4283" y="13677"/>
                  </a:cubicBezTo>
                  <a:cubicBezTo>
                    <a:pt x="4116" y="9716"/>
                    <a:pt x="3837" y="5769"/>
                    <a:pt x="3530" y="1821"/>
                  </a:cubicBezTo>
                  <a:close/>
                  <a:moveTo>
                    <a:pt x="4756" y="1"/>
                  </a:moveTo>
                  <a:cubicBezTo>
                    <a:pt x="4343" y="1"/>
                    <a:pt x="3929" y="3"/>
                    <a:pt x="3516" y="8"/>
                  </a:cubicBezTo>
                  <a:cubicBezTo>
                    <a:pt x="3488" y="8"/>
                    <a:pt x="3446" y="36"/>
                    <a:pt x="3418" y="36"/>
                  </a:cubicBezTo>
                  <a:cubicBezTo>
                    <a:pt x="3293" y="36"/>
                    <a:pt x="3153" y="36"/>
                    <a:pt x="3028" y="64"/>
                  </a:cubicBezTo>
                  <a:cubicBezTo>
                    <a:pt x="2930" y="78"/>
                    <a:pt x="2846" y="189"/>
                    <a:pt x="2846" y="287"/>
                  </a:cubicBezTo>
                  <a:cubicBezTo>
                    <a:pt x="2818" y="329"/>
                    <a:pt x="2804" y="356"/>
                    <a:pt x="2804" y="412"/>
                  </a:cubicBezTo>
                  <a:cubicBezTo>
                    <a:pt x="2023" y="7122"/>
                    <a:pt x="3097" y="13915"/>
                    <a:pt x="2860" y="20652"/>
                  </a:cubicBezTo>
                  <a:cubicBezTo>
                    <a:pt x="2609" y="27417"/>
                    <a:pt x="1633" y="34140"/>
                    <a:pt x="893" y="40863"/>
                  </a:cubicBezTo>
                  <a:cubicBezTo>
                    <a:pt x="475" y="44685"/>
                    <a:pt x="126" y="48507"/>
                    <a:pt x="1" y="52343"/>
                  </a:cubicBezTo>
                  <a:cubicBezTo>
                    <a:pt x="1" y="52496"/>
                    <a:pt x="126" y="52580"/>
                    <a:pt x="266" y="52594"/>
                  </a:cubicBezTo>
                  <a:cubicBezTo>
                    <a:pt x="852" y="52650"/>
                    <a:pt x="1424" y="52720"/>
                    <a:pt x="2023" y="52775"/>
                  </a:cubicBezTo>
                  <a:lnTo>
                    <a:pt x="2051" y="52775"/>
                  </a:lnTo>
                  <a:cubicBezTo>
                    <a:pt x="1898" y="53389"/>
                    <a:pt x="1703" y="53989"/>
                    <a:pt x="1479" y="54589"/>
                  </a:cubicBezTo>
                  <a:cubicBezTo>
                    <a:pt x="1424" y="54714"/>
                    <a:pt x="1535" y="54882"/>
                    <a:pt x="1661" y="54896"/>
                  </a:cubicBezTo>
                  <a:cubicBezTo>
                    <a:pt x="9625" y="56081"/>
                    <a:pt x="17702" y="55984"/>
                    <a:pt x="25750" y="56207"/>
                  </a:cubicBezTo>
                  <a:cubicBezTo>
                    <a:pt x="27396" y="56251"/>
                    <a:pt x="29042" y="56339"/>
                    <a:pt x="30682" y="56339"/>
                  </a:cubicBezTo>
                  <a:cubicBezTo>
                    <a:pt x="31112" y="56339"/>
                    <a:pt x="31542" y="56333"/>
                    <a:pt x="31971" y="56318"/>
                  </a:cubicBezTo>
                  <a:cubicBezTo>
                    <a:pt x="33952" y="56249"/>
                    <a:pt x="35905" y="56039"/>
                    <a:pt x="37857" y="55802"/>
                  </a:cubicBezTo>
                  <a:cubicBezTo>
                    <a:pt x="39880" y="55579"/>
                    <a:pt x="41875" y="55314"/>
                    <a:pt x="43897" y="55133"/>
                  </a:cubicBezTo>
                  <a:cubicBezTo>
                    <a:pt x="45459" y="54993"/>
                    <a:pt x="47035" y="54993"/>
                    <a:pt x="48598" y="54826"/>
                  </a:cubicBezTo>
                  <a:cubicBezTo>
                    <a:pt x="48974" y="54798"/>
                    <a:pt x="49504" y="54784"/>
                    <a:pt x="49728" y="54435"/>
                  </a:cubicBezTo>
                  <a:cubicBezTo>
                    <a:pt x="50007" y="54031"/>
                    <a:pt x="49755" y="53347"/>
                    <a:pt x="49686" y="52915"/>
                  </a:cubicBezTo>
                  <a:cubicBezTo>
                    <a:pt x="49504" y="51729"/>
                    <a:pt x="49407" y="50404"/>
                    <a:pt x="49672" y="49218"/>
                  </a:cubicBezTo>
                  <a:cubicBezTo>
                    <a:pt x="49783" y="49093"/>
                    <a:pt x="49895" y="48995"/>
                    <a:pt x="50007" y="48870"/>
                  </a:cubicBezTo>
                  <a:cubicBezTo>
                    <a:pt x="50620" y="48242"/>
                    <a:pt x="51220" y="47614"/>
                    <a:pt x="51834" y="46973"/>
                  </a:cubicBezTo>
                  <a:cubicBezTo>
                    <a:pt x="52099" y="46694"/>
                    <a:pt x="52545" y="46359"/>
                    <a:pt x="52727" y="46024"/>
                  </a:cubicBezTo>
                  <a:cubicBezTo>
                    <a:pt x="52880" y="45676"/>
                    <a:pt x="52727" y="45090"/>
                    <a:pt x="52713" y="44671"/>
                  </a:cubicBezTo>
                  <a:cubicBezTo>
                    <a:pt x="52657" y="43723"/>
                    <a:pt x="52601" y="42802"/>
                    <a:pt x="52573" y="41854"/>
                  </a:cubicBezTo>
                  <a:cubicBezTo>
                    <a:pt x="52503" y="40082"/>
                    <a:pt x="52448" y="38297"/>
                    <a:pt x="52434" y="36525"/>
                  </a:cubicBezTo>
                  <a:cubicBezTo>
                    <a:pt x="52378" y="32913"/>
                    <a:pt x="52392" y="29328"/>
                    <a:pt x="52169" y="25715"/>
                  </a:cubicBezTo>
                  <a:cubicBezTo>
                    <a:pt x="51611" y="17374"/>
                    <a:pt x="51959" y="8977"/>
                    <a:pt x="52029" y="621"/>
                  </a:cubicBezTo>
                  <a:cubicBezTo>
                    <a:pt x="52029" y="482"/>
                    <a:pt x="51904" y="356"/>
                    <a:pt x="51764" y="356"/>
                  </a:cubicBezTo>
                  <a:cubicBezTo>
                    <a:pt x="45487" y="705"/>
                    <a:pt x="39210" y="1082"/>
                    <a:pt x="32933" y="1431"/>
                  </a:cubicBezTo>
                  <a:cubicBezTo>
                    <a:pt x="30813" y="1544"/>
                    <a:pt x="28686" y="1701"/>
                    <a:pt x="26561" y="1701"/>
                  </a:cubicBezTo>
                  <a:cubicBezTo>
                    <a:pt x="25541" y="1701"/>
                    <a:pt x="24522" y="1665"/>
                    <a:pt x="23504" y="1570"/>
                  </a:cubicBezTo>
                  <a:cubicBezTo>
                    <a:pt x="20394" y="1291"/>
                    <a:pt x="17311" y="733"/>
                    <a:pt x="14214" y="426"/>
                  </a:cubicBezTo>
                  <a:cubicBezTo>
                    <a:pt x="11068" y="142"/>
                    <a:pt x="7921" y="1"/>
                    <a:pt x="475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0" name="Google Shape;2300;p70"/>
            <p:cNvSpPr/>
            <p:nvPr/>
          </p:nvSpPr>
          <p:spPr>
            <a:xfrm>
              <a:off x="3672075" y="2325850"/>
              <a:ext cx="423700" cy="71450"/>
            </a:xfrm>
            <a:custGeom>
              <a:avLst/>
              <a:gdLst/>
              <a:ahLst/>
              <a:cxnLst/>
              <a:rect l="l" t="t" r="r" b="b"/>
              <a:pathLst>
                <a:path w="16948" h="2858" extrusionOk="0">
                  <a:moveTo>
                    <a:pt x="15734" y="0"/>
                  </a:moveTo>
                  <a:cubicBezTo>
                    <a:pt x="15224" y="0"/>
                    <a:pt x="14563" y="196"/>
                    <a:pt x="14033" y="378"/>
                  </a:cubicBezTo>
                  <a:cubicBezTo>
                    <a:pt x="13517" y="378"/>
                    <a:pt x="12986" y="392"/>
                    <a:pt x="12470" y="406"/>
                  </a:cubicBezTo>
                  <a:cubicBezTo>
                    <a:pt x="11229" y="448"/>
                    <a:pt x="9988" y="490"/>
                    <a:pt x="8746" y="545"/>
                  </a:cubicBezTo>
                  <a:cubicBezTo>
                    <a:pt x="6263" y="671"/>
                    <a:pt x="3794" y="866"/>
                    <a:pt x="1312" y="1103"/>
                  </a:cubicBezTo>
                  <a:cubicBezTo>
                    <a:pt x="1158" y="1131"/>
                    <a:pt x="1033" y="1187"/>
                    <a:pt x="949" y="1285"/>
                  </a:cubicBezTo>
                  <a:cubicBezTo>
                    <a:pt x="851" y="1285"/>
                    <a:pt x="754" y="1257"/>
                    <a:pt x="670" y="1257"/>
                  </a:cubicBezTo>
                  <a:cubicBezTo>
                    <a:pt x="657" y="1256"/>
                    <a:pt x="644" y="1255"/>
                    <a:pt x="631" y="1255"/>
                  </a:cubicBezTo>
                  <a:cubicBezTo>
                    <a:pt x="1" y="1255"/>
                    <a:pt x="13" y="2262"/>
                    <a:pt x="670" y="2303"/>
                  </a:cubicBezTo>
                  <a:cubicBezTo>
                    <a:pt x="4366" y="2638"/>
                    <a:pt x="8077" y="2707"/>
                    <a:pt x="11787" y="2763"/>
                  </a:cubicBezTo>
                  <a:cubicBezTo>
                    <a:pt x="12399" y="2770"/>
                    <a:pt x="13180" y="2858"/>
                    <a:pt x="13949" y="2858"/>
                  </a:cubicBezTo>
                  <a:cubicBezTo>
                    <a:pt x="14775" y="2858"/>
                    <a:pt x="15589" y="2756"/>
                    <a:pt x="16167" y="2345"/>
                  </a:cubicBezTo>
                  <a:cubicBezTo>
                    <a:pt x="16781" y="1898"/>
                    <a:pt x="16948" y="992"/>
                    <a:pt x="16515" y="434"/>
                  </a:cubicBezTo>
                  <a:cubicBezTo>
                    <a:pt x="16425" y="114"/>
                    <a:pt x="16123" y="0"/>
                    <a:pt x="1573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301" name="Google Shape;2301;p70"/>
            <p:cNvSpPr/>
            <p:nvPr/>
          </p:nvSpPr>
          <p:spPr>
            <a:xfrm>
              <a:off x="3640000" y="2168600"/>
              <a:ext cx="444625" cy="196325"/>
            </a:xfrm>
            <a:custGeom>
              <a:avLst/>
              <a:gdLst/>
              <a:ahLst/>
              <a:cxnLst/>
              <a:rect l="l" t="t" r="r" b="b"/>
              <a:pathLst>
                <a:path w="17785" h="7853" extrusionOk="0">
                  <a:moveTo>
                    <a:pt x="2957" y="2073"/>
                  </a:moveTo>
                  <a:cubicBezTo>
                    <a:pt x="2970" y="2073"/>
                    <a:pt x="2980" y="2091"/>
                    <a:pt x="2943" y="2121"/>
                  </a:cubicBezTo>
                  <a:cubicBezTo>
                    <a:pt x="2930" y="2088"/>
                    <a:pt x="2945" y="2073"/>
                    <a:pt x="2957" y="2073"/>
                  </a:cubicBezTo>
                  <a:close/>
                  <a:moveTo>
                    <a:pt x="9136" y="1"/>
                  </a:moveTo>
                  <a:cubicBezTo>
                    <a:pt x="8941" y="1"/>
                    <a:pt x="8788" y="56"/>
                    <a:pt x="8648" y="154"/>
                  </a:cubicBezTo>
                  <a:lnTo>
                    <a:pt x="6347" y="112"/>
                  </a:lnTo>
                  <a:cubicBezTo>
                    <a:pt x="6246" y="95"/>
                    <a:pt x="6157" y="87"/>
                    <a:pt x="6074" y="87"/>
                  </a:cubicBezTo>
                  <a:cubicBezTo>
                    <a:pt x="5824" y="87"/>
                    <a:pt x="5628" y="157"/>
                    <a:pt x="5314" y="252"/>
                  </a:cubicBezTo>
                  <a:cubicBezTo>
                    <a:pt x="5300" y="254"/>
                    <a:pt x="5285" y="256"/>
                    <a:pt x="5268" y="256"/>
                  </a:cubicBezTo>
                  <a:cubicBezTo>
                    <a:pt x="5161" y="256"/>
                    <a:pt x="5015" y="202"/>
                    <a:pt x="4912" y="202"/>
                  </a:cubicBezTo>
                  <a:cubicBezTo>
                    <a:pt x="4877" y="202"/>
                    <a:pt x="4848" y="208"/>
                    <a:pt x="4826" y="224"/>
                  </a:cubicBezTo>
                  <a:cubicBezTo>
                    <a:pt x="4731" y="230"/>
                    <a:pt x="4635" y="232"/>
                    <a:pt x="4536" y="232"/>
                  </a:cubicBezTo>
                  <a:cubicBezTo>
                    <a:pt x="4361" y="232"/>
                    <a:pt x="4183" y="226"/>
                    <a:pt x="4006" y="226"/>
                  </a:cubicBezTo>
                  <a:cubicBezTo>
                    <a:pt x="3844" y="226"/>
                    <a:pt x="3684" y="231"/>
                    <a:pt x="3529" y="252"/>
                  </a:cubicBezTo>
                  <a:cubicBezTo>
                    <a:pt x="2925" y="336"/>
                    <a:pt x="2288" y="462"/>
                    <a:pt x="1656" y="462"/>
                  </a:cubicBezTo>
                  <a:cubicBezTo>
                    <a:pt x="1457" y="462"/>
                    <a:pt x="1258" y="449"/>
                    <a:pt x="1060" y="419"/>
                  </a:cubicBezTo>
                  <a:cubicBezTo>
                    <a:pt x="988" y="406"/>
                    <a:pt x="917" y="400"/>
                    <a:pt x="847" y="400"/>
                  </a:cubicBezTo>
                  <a:cubicBezTo>
                    <a:pt x="607" y="400"/>
                    <a:pt x="389" y="482"/>
                    <a:pt x="237" y="698"/>
                  </a:cubicBezTo>
                  <a:cubicBezTo>
                    <a:pt x="70" y="949"/>
                    <a:pt x="0" y="1312"/>
                    <a:pt x="167" y="1577"/>
                  </a:cubicBezTo>
                  <a:cubicBezTo>
                    <a:pt x="293" y="1772"/>
                    <a:pt x="391" y="1953"/>
                    <a:pt x="460" y="2163"/>
                  </a:cubicBezTo>
                  <a:cubicBezTo>
                    <a:pt x="488" y="2372"/>
                    <a:pt x="530" y="2567"/>
                    <a:pt x="628" y="2776"/>
                  </a:cubicBezTo>
                  <a:cubicBezTo>
                    <a:pt x="642" y="2846"/>
                    <a:pt x="670" y="2902"/>
                    <a:pt x="697" y="2972"/>
                  </a:cubicBezTo>
                  <a:lnTo>
                    <a:pt x="697" y="2986"/>
                  </a:lnTo>
                  <a:cubicBezTo>
                    <a:pt x="879" y="4380"/>
                    <a:pt x="935" y="5789"/>
                    <a:pt x="865" y="7184"/>
                  </a:cubicBezTo>
                  <a:cubicBezTo>
                    <a:pt x="851" y="7603"/>
                    <a:pt x="1130" y="7798"/>
                    <a:pt x="1534" y="7798"/>
                  </a:cubicBezTo>
                  <a:cubicBezTo>
                    <a:pt x="1596" y="7798"/>
                    <a:pt x="1714" y="7842"/>
                    <a:pt x="1768" y="7842"/>
                  </a:cubicBezTo>
                  <a:cubicBezTo>
                    <a:pt x="1775" y="7842"/>
                    <a:pt x="1781" y="7841"/>
                    <a:pt x="1785" y="7840"/>
                  </a:cubicBezTo>
                  <a:cubicBezTo>
                    <a:pt x="1818" y="7849"/>
                    <a:pt x="1871" y="7852"/>
                    <a:pt x="1930" y="7852"/>
                  </a:cubicBezTo>
                  <a:cubicBezTo>
                    <a:pt x="2047" y="7852"/>
                    <a:pt x="2190" y="7840"/>
                    <a:pt x="2246" y="7840"/>
                  </a:cubicBezTo>
                  <a:cubicBezTo>
                    <a:pt x="3551" y="7729"/>
                    <a:pt x="4826" y="7696"/>
                    <a:pt x="6106" y="7696"/>
                  </a:cubicBezTo>
                  <a:cubicBezTo>
                    <a:pt x="7247" y="7696"/>
                    <a:pt x="8392" y="7722"/>
                    <a:pt x="9569" y="7742"/>
                  </a:cubicBezTo>
                  <a:cubicBezTo>
                    <a:pt x="10100" y="7754"/>
                    <a:pt x="10626" y="7769"/>
                    <a:pt x="11153" y="7769"/>
                  </a:cubicBezTo>
                  <a:cubicBezTo>
                    <a:pt x="11829" y="7769"/>
                    <a:pt x="12505" y="7745"/>
                    <a:pt x="13195" y="7658"/>
                  </a:cubicBezTo>
                  <a:cubicBezTo>
                    <a:pt x="14409" y="7505"/>
                    <a:pt x="15636" y="7324"/>
                    <a:pt x="16850" y="7156"/>
                  </a:cubicBezTo>
                  <a:cubicBezTo>
                    <a:pt x="17533" y="7086"/>
                    <a:pt x="17785" y="5998"/>
                    <a:pt x="17003" y="5984"/>
                  </a:cubicBezTo>
                  <a:cubicBezTo>
                    <a:pt x="16878" y="5984"/>
                    <a:pt x="16766" y="5622"/>
                    <a:pt x="16627" y="5552"/>
                  </a:cubicBezTo>
                  <a:cubicBezTo>
                    <a:pt x="16655" y="5468"/>
                    <a:pt x="16669" y="5399"/>
                    <a:pt x="16683" y="5343"/>
                  </a:cubicBezTo>
                  <a:cubicBezTo>
                    <a:pt x="16724" y="5134"/>
                    <a:pt x="16752" y="4924"/>
                    <a:pt x="16766" y="4715"/>
                  </a:cubicBezTo>
                  <a:cubicBezTo>
                    <a:pt x="16836" y="4297"/>
                    <a:pt x="16906" y="3878"/>
                    <a:pt x="16962" y="3460"/>
                  </a:cubicBezTo>
                  <a:cubicBezTo>
                    <a:pt x="17087" y="2609"/>
                    <a:pt x="17171" y="1730"/>
                    <a:pt x="17143" y="879"/>
                  </a:cubicBezTo>
                  <a:cubicBezTo>
                    <a:pt x="17117" y="511"/>
                    <a:pt x="16830" y="93"/>
                    <a:pt x="16423" y="93"/>
                  </a:cubicBezTo>
                  <a:cubicBezTo>
                    <a:pt x="16399" y="93"/>
                    <a:pt x="16373" y="95"/>
                    <a:pt x="16348" y="98"/>
                  </a:cubicBezTo>
                  <a:cubicBezTo>
                    <a:pt x="16278" y="103"/>
                    <a:pt x="16215" y="106"/>
                    <a:pt x="16154" y="106"/>
                  </a:cubicBezTo>
                  <a:cubicBezTo>
                    <a:pt x="16032" y="106"/>
                    <a:pt x="15920" y="94"/>
                    <a:pt x="15790" y="56"/>
                  </a:cubicBezTo>
                  <a:cubicBezTo>
                    <a:pt x="15723" y="37"/>
                    <a:pt x="15654" y="28"/>
                    <a:pt x="15587" y="28"/>
                  </a:cubicBezTo>
                  <a:cubicBezTo>
                    <a:pt x="15458" y="28"/>
                    <a:pt x="15333" y="62"/>
                    <a:pt x="15232" y="126"/>
                  </a:cubicBezTo>
                  <a:cubicBezTo>
                    <a:pt x="13195" y="98"/>
                    <a:pt x="11173" y="56"/>
                    <a:pt x="913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02" name="Google Shape;2302;p70"/>
            <p:cNvSpPr/>
            <p:nvPr/>
          </p:nvSpPr>
          <p:spPr>
            <a:xfrm>
              <a:off x="3671725" y="2342900"/>
              <a:ext cx="396625" cy="29725"/>
            </a:xfrm>
            <a:custGeom>
              <a:avLst/>
              <a:gdLst/>
              <a:ahLst/>
              <a:cxnLst/>
              <a:rect l="l" t="t" r="r" b="b"/>
              <a:pathLst>
                <a:path w="15865" h="1189" extrusionOk="0">
                  <a:moveTo>
                    <a:pt x="15664" y="1"/>
                  </a:moveTo>
                  <a:cubicBezTo>
                    <a:pt x="15655" y="1"/>
                    <a:pt x="15646" y="1"/>
                    <a:pt x="15637" y="3"/>
                  </a:cubicBezTo>
                  <a:cubicBezTo>
                    <a:pt x="12327" y="609"/>
                    <a:pt x="8971" y="634"/>
                    <a:pt x="5614" y="634"/>
                  </a:cubicBezTo>
                  <a:cubicBezTo>
                    <a:pt x="5304" y="634"/>
                    <a:pt x="4995" y="634"/>
                    <a:pt x="4686" y="634"/>
                  </a:cubicBezTo>
                  <a:cubicBezTo>
                    <a:pt x="3173" y="634"/>
                    <a:pt x="1661" y="639"/>
                    <a:pt x="154" y="700"/>
                  </a:cubicBezTo>
                  <a:cubicBezTo>
                    <a:pt x="0" y="700"/>
                    <a:pt x="0" y="965"/>
                    <a:pt x="154" y="965"/>
                  </a:cubicBezTo>
                  <a:cubicBezTo>
                    <a:pt x="5343" y="742"/>
                    <a:pt x="10587" y="1188"/>
                    <a:pt x="15707" y="254"/>
                  </a:cubicBezTo>
                  <a:cubicBezTo>
                    <a:pt x="15865" y="214"/>
                    <a:pt x="15811" y="1"/>
                    <a:pt x="1566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3" name="Google Shape;2303;p70"/>
            <p:cNvSpPr/>
            <p:nvPr/>
          </p:nvSpPr>
          <p:spPr>
            <a:xfrm>
              <a:off x="3655675" y="2317400"/>
              <a:ext cx="113025" cy="50450"/>
            </a:xfrm>
            <a:custGeom>
              <a:avLst/>
              <a:gdLst/>
              <a:ahLst/>
              <a:cxnLst/>
              <a:rect l="l" t="t" r="r" b="b"/>
              <a:pathLst>
                <a:path w="4521" h="2018" extrusionOk="0">
                  <a:moveTo>
                    <a:pt x="4122" y="0"/>
                  </a:moveTo>
                  <a:cubicBezTo>
                    <a:pt x="3519" y="0"/>
                    <a:pt x="2944" y="99"/>
                    <a:pt x="2358" y="186"/>
                  </a:cubicBezTo>
                  <a:cubicBezTo>
                    <a:pt x="1981" y="242"/>
                    <a:pt x="1619" y="311"/>
                    <a:pt x="1256" y="311"/>
                  </a:cubicBezTo>
                  <a:cubicBezTo>
                    <a:pt x="1107" y="311"/>
                    <a:pt x="947" y="296"/>
                    <a:pt x="787" y="296"/>
                  </a:cubicBezTo>
                  <a:cubicBezTo>
                    <a:pt x="647" y="296"/>
                    <a:pt x="508" y="308"/>
                    <a:pt x="377" y="353"/>
                  </a:cubicBezTo>
                  <a:cubicBezTo>
                    <a:pt x="1" y="465"/>
                    <a:pt x="15" y="1079"/>
                    <a:pt x="84" y="1413"/>
                  </a:cubicBezTo>
                  <a:cubicBezTo>
                    <a:pt x="155" y="1730"/>
                    <a:pt x="433" y="2018"/>
                    <a:pt x="768" y="2018"/>
                  </a:cubicBezTo>
                  <a:cubicBezTo>
                    <a:pt x="832" y="2018"/>
                    <a:pt x="897" y="2007"/>
                    <a:pt x="963" y="1985"/>
                  </a:cubicBezTo>
                  <a:cubicBezTo>
                    <a:pt x="1076" y="1935"/>
                    <a:pt x="1043" y="1740"/>
                    <a:pt x="914" y="1740"/>
                  </a:cubicBezTo>
                  <a:cubicBezTo>
                    <a:pt x="899" y="1740"/>
                    <a:pt x="883" y="1742"/>
                    <a:pt x="866" y="1748"/>
                  </a:cubicBezTo>
                  <a:cubicBezTo>
                    <a:pt x="823" y="1762"/>
                    <a:pt x="782" y="1769"/>
                    <a:pt x="743" y="1769"/>
                  </a:cubicBezTo>
                  <a:cubicBezTo>
                    <a:pt x="516" y="1769"/>
                    <a:pt x="359" y="1544"/>
                    <a:pt x="336" y="1330"/>
                  </a:cubicBezTo>
                  <a:cubicBezTo>
                    <a:pt x="294" y="1148"/>
                    <a:pt x="280" y="730"/>
                    <a:pt x="447" y="604"/>
                  </a:cubicBezTo>
                  <a:cubicBezTo>
                    <a:pt x="507" y="569"/>
                    <a:pt x="603" y="558"/>
                    <a:pt x="707" y="558"/>
                  </a:cubicBezTo>
                  <a:cubicBezTo>
                    <a:pt x="845" y="558"/>
                    <a:pt x="999" y="576"/>
                    <a:pt x="1103" y="576"/>
                  </a:cubicBezTo>
                  <a:cubicBezTo>
                    <a:pt x="1326" y="576"/>
                    <a:pt x="1535" y="576"/>
                    <a:pt x="1744" y="535"/>
                  </a:cubicBezTo>
                  <a:cubicBezTo>
                    <a:pt x="2559" y="456"/>
                    <a:pt x="3349" y="253"/>
                    <a:pt x="4183" y="253"/>
                  </a:cubicBezTo>
                  <a:cubicBezTo>
                    <a:pt x="4235" y="253"/>
                    <a:pt x="4287" y="254"/>
                    <a:pt x="4339" y="256"/>
                  </a:cubicBezTo>
                  <a:cubicBezTo>
                    <a:pt x="4520" y="256"/>
                    <a:pt x="4520" y="5"/>
                    <a:pt x="4339" y="5"/>
                  </a:cubicBezTo>
                  <a:cubicBezTo>
                    <a:pt x="4266" y="2"/>
                    <a:pt x="4194" y="0"/>
                    <a:pt x="412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4" name="Google Shape;2304;p70"/>
            <p:cNvSpPr/>
            <p:nvPr/>
          </p:nvSpPr>
          <p:spPr>
            <a:xfrm>
              <a:off x="3787150" y="2315450"/>
              <a:ext cx="153450" cy="11150"/>
            </a:xfrm>
            <a:custGeom>
              <a:avLst/>
              <a:gdLst/>
              <a:ahLst/>
              <a:cxnLst/>
              <a:rect l="l" t="t" r="r" b="b"/>
              <a:pathLst>
                <a:path w="6138" h="446" extrusionOk="0">
                  <a:moveTo>
                    <a:pt x="4839" y="1"/>
                  </a:moveTo>
                  <a:cubicBezTo>
                    <a:pt x="3278" y="1"/>
                    <a:pt x="1721" y="68"/>
                    <a:pt x="182" y="180"/>
                  </a:cubicBezTo>
                  <a:cubicBezTo>
                    <a:pt x="5" y="194"/>
                    <a:pt x="0" y="446"/>
                    <a:pt x="168" y="446"/>
                  </a:cubicBezTo>
                  <a:cubicBezTo>
                    <a:pt x="173" y="446"/>
                    <a:pt x="177" y="446"/>
                    <a:pt x="182" y="445"/>
                  </a:cubicBezTo>
                  <a:cubicBezTo>
                    <a:pt x="1838" y="326"/>
                    <a:pt x="3473" y="258"/>
                    <a:pt x="5123" y="258"/>
                  </a:cubicBezTo>
                  <a:cubicBezTo>
                    <a:pt x="5405" y="258"/>
                    <a:pt x="5688" y="260"/>
                    <a:pt x="5970" y="264"/>
                  </a:cubicBezTo>
                  <a:cubicBezTo>
                    <a:pt x="6138" y="264"/>
                    <a:pt x="6138" y="13"/>
                    <a:pt x="5970" y="13"/>
                  </a:cubicBezTo>
                  <a:cubicBezTo>
                    <a:pt x="5593" y="5"/>
                    <a:pt x="5216" y="1"/>
                    <a:pt x="483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5" name="Google Shape;2305;p70"/>
            <p:cNvSpPr/>
            <p:nvPr/>
          </p:nvSpPr>
          <p:spPr>
            <a:xfrm>
              <a:off x="3957675" y="2315050"/>
              <a:ext cx="123125" cy="35025"/>
            </a:xfrm>
            <a:custGeom>
              <a:avLst/>
              <a:gdLst/>
              <a:ahLst/>
              <a:cxnLst/>
              <a:rect l="l" t="t" r="r" b="b"/>
              <a:pathLst>
                <a:path w="4925" h="1401" extrusionOk="0">
                  <a:moveTo>
                    <a:pt x="142" y="0"/>
                  </a:moveTo>
                  <a:cubicBezTo>
                    <a:pt x="0" y="0"/>
                    <a:pt x="4" y="252"/>
                    <a:pt x="154" y="252"/>
                  </a:cubicBezTo>
                  <a:cubicBezTo>
                    <a:pt x="1130" y="252"/>
                    <a:pt x="2093" y="252"/>
                    <a:pt x="3069" y="266"/>
                  </a:cubicBezTo>
                  <a:lnTo>
                    <a:pt x="3780" y="266"/>
                  </a:lnTo>
                  <a:cubicBezTo>
                    <a:pt x="3892" y="266"/>
                    <a:pt x="4012" y="255"/>
                    <a:pt x="4126" y="255"/>
                  </a:cubicBezTo>
                  <a:cubicBezTo>
                    <a:pt x="4270" y="255"/>
                    <a:pt x="4405" y="272"/>
                    <a:pt x="4506" y="350"/>
                  </a:cubicBezTo>
                  <a:cubicBezTo>
                    <a:pt x="4743" y="545"/>
                    <a:pt x="4645" y="949"/>
                    <a:pt x="4338" y="1047"/>
                  </a:cubicBezTo>
                  <a:cubicBezTo>
                    <a:pt x="4227" y="1103"/>
                    <a:pt x="4087" y="1089"/>
                    <a:pt x="3962" y="1159"/>
                  </a:cubicBezTo>
                  <a:cubicBezTo>
                    <a:pt x="3832" y="1230"/>
                    <a:pt x="3912" y="1400"/>
                    <a:pt x="4032" y="1400"/>
                  </a:cubicBezTo>
                  <a:cubicBezTo>
                    <a:pt x="4054" y="1400"/>
                    <a:pt x="4078" y="1395"/>
                    <a:pt x="4101" y="1382"/>
                  </a:cubicBezTo>
                  <a:cubicBezTo>
                    <a:pt x="4269" y="1284"/>
                    <a:pt x="4520" y="1354"/>
                    <a:pt x="4673" y="1228"/>
                  </a:cubicBezTo>
                  <a:cubicBezTo>
                    <a:pt x="4826" y="1103"/>
                    <a:pt x="4868" y="908"/>
                    <a:pt x="4882" y="740"/>
                  </a:cubicBezTo>
                  <a:cubicBezTo>
                    <a:pt x="4924" y="336"/>
                    <a:pt x="4785" y="43"/>
                    <a:pt x="4338" y="29"/>
                  </a:cubicBezTo>
                  <a:cubicBezTo>
                    <a:pt x="4078" y="13"/>
                    <a:pt x="3815" y="9"/>
                    <a:pt x="3549" y="9"/>
                  </a:cubicBezTo>
                  <a:cubicBezTo>
                    <a:pt x="3333" y="9"/>
                    <a:pt x="3116" y="11"/>
                    <a:pt x="2900" y="11"/>
                  </a:cubicBezTo>
                  <a:cubicBezTo>
                    <a:pt x="2695" y="11"/>
                    <a:pt x="2491" y="9"/>
                    <a:pt x="2288" y="1"/>
                  </a:cubicBezTo>
                  <a:lnTo>
                    <a:pt x="154" y="1"/>
                  </a:lnTo>
                  <a:cubicBezTo>
                    <a:pt x="150" y="1"/>
                    <a:pt x="146" y="0"/>
                    <a:pt x="14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6" name="Google Shape;2306;p70"/>
            <p:cNvSpPr/>
            <p:nvPr/>
          </p:nvSpPr>
          <p:spPr>
            <a:xfrm>
              <a:off x="3637900" y="2171350"/>
              <a:ext cx="144025" cy="161875"/>
            </a:xfrm>
            <a:custGeom>
              <a:avLst/>
              <a:gdLst/>
              <a:ahLst/>
              <a:cxnLst/>
              <a:rect l="l" t="t" r="r" b="b"/>
              <a:pathLst>
                <a:path w="5761" h="6475" extrusionOk="0">
                  <a:moveTo>
                    <a:pt x="5618" y="0"/>
                  </a:moveTo>
                  <a:cubicBezTo>
                    <a:pt x="5610" y="0"/>
                    <a:pt x="5602" y="1"/>
                    <a:pt x="5594" y="2"/>
                  </a:cubicBezTo>
                  <a:cubicBezTo>
                    <a:pt x="4562" y="100"/>
                    <a:pt x="3529" y="197"/>
                    <a:pt x="2497" y="239"/>
                  </a:cubicBezTo>
                  <a:cubicBezTo>
                    <a:pt x="1995" y="281"/>
                    <a:pt x="1479" y="295"/>
                    <a:pt x="949" y="295"/>
                  </a:cubicBezTo>
                  <a:cubicBezTo>
                    <a:pt x="890" y="295"/>
                    <a:pt x="829" y="293"/>
                    <a:pt x="767" y="293"/>
                  </a:cubicBezTo>
                  <a:cubicBezTo>
                    <a:pt x="519" y="293"/>
                    <a:pt x="260" y="320"/>
                    <a:pt x="126" y="588"/>
                  </a:cubicBezTo>
                  <a:cubicBezTo>
                    <a:pt x="0" y="909"/>
                    <a:pt x="196" y="1397"/>
                    <a:pt x="265" y="1704"/>
                  </a:cubicBezTo>
                  <a:cubicBezTo>
                    <a:pt x="377" y="2192"/>
                    <a:pt x="475" y="2694"/>
                    <a:pt x="572" y="3182"/>
                  </a:cubicBezTo>
                  <a:cubicBezTo>
                    <a:pt x="754" y="4229"/>
                    <a:pt x="893" y="5275"/>
                    <a:pt x="935" y="6349"/>
                  </a:cubicBezTo>
                  <a:cubicBezTo>
                    <a:pt x="956" y="6432"/>
                    <a:pt x="1029" y="6474"/>
                    <a:pt x="1097" y="6474"/>
                  </a:cubicBezTo>
                  <a:cubicBezTo>
                    <a:pt x="1165" y="6474"/>
                    <a:pt x="1228" y="6432"/>
                    <a:pt x="1228" y="6349"/>
                  </a:cubicBezTo>
                  <a:cubicBezTo>
                    <a:pt x="1158" y="4577"/>
                    <a:pt x="837" y="2862"/>
                    <a:pt x="433" y="1146"/>
                  </a:cubicBezTo>
                  <a:cubicBezTo>
                    <a:pt x="405" y="1062"/>
                    <a:pt x="349" y="853"/>
                    <a:pt x="363" y="797"/>
                  </a:cubicBezTo>
                  <a:cubicBezTo>
                    <a:pt x="405" y="630"/>
                    <a:pt x="628" y="574"/>
                    <a:pt x="781" y="574"/>
                  </a:cubicBezTo>
                  <a:cubicBezTo>
                    <a:pt x="1019" y="574"/>
                    <a:pt x="1256" y="560"/>
                    <a:pt x="1493" y="560"/>
                  </a:cubicBezTo>
                  <a:cubicBezTo>
                    <a:pt x="1953" y="532"/>
                    <a:pt x="2400" y="518"/>
                    <a:pt x="2832" y="490"/>
                  </a:cubicBezTo>
                  <a:cubicBezTo>
                    <a:pt x="3766" y="435"/>
                    <a:pt x="4687" y="351"/>
                    <a:pt x="5594" y="253"/>
                  </a:cubicBezTo>
                  <a:cubicBezTo>
                    <a:pt x="5753" y="240"/>
                    <a:pt x="5761" y="0"/>
                    <a:pt x="561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7" name="Google Shape;2307;p70"/>
            <p:cNvSpPr/>
            <p:nvPr/>
          </p:nvSpPr>
          <p:spPr>
            <a:xfrm>
              <a:off x="3939550" y="2164400"/>
              <a:ext cx="133225" cy="153125"/>
            </a:xfrm>
            <a:custGeom>
              <a:avLst/>
              <a:gdLst/>
              <a:ahLst/>
              <a:cxnLst/>
              <a:rect l="l" t="t" r="r" b="b"/>
              <a:pathLst>
                <a:path w="5329" h="6125" extrusionOk="0">
                  <a:moveTo>
                    <a:pt x="2004" y="0"/>
                  </a:moveTo>
                  <a:cubicBezTo>
                    <a:pt x="1376" y="0"/>
                    <a:pt x="752" y="31"/>
                    <a:pt x="139" y="85"/>
                  </a:cubicBezTo>
                  <a:cubicBezTo>
                    <a:pt x="3" y="98"/>
                    <a:pt x="0" y="350"/>
                    <a:pt x="155" y="350"/>
                  </a:cubicBezTo>
                  <a:cubicBezTo>
                    <a:pt x="159" y="350"/>
                    <a:pt x="163" y="350"/>
                    <a:pt x="167" y="350"/>
                  </a:cubicBezTo>
                  <a:cubicBezTo>
                    <a:pt x="745" y="292"/>
                    <a:pt x="1330" y="261"/>
                    <a:pt x="1912" y="261"/>
                  </a:cubicBezTo>
                  <a:cubicBezTo>
                    <a:pt x="2172" y="261"/>
                    <a:pt x="2433" y="267"/>
                    <a:pt x="2692" y="280"/>
                  </a:cubicBezTo>
                  <a:cubicBezTo>
                    <a:pt x="3110" y="294"/>
                    <a:pt x="3529" y="336"/>
                    <a:pt x="3975" y="364"/>
                  </a:cubicBezTo>
                  <a:cubicBezTo>
                    <a:pt x="4212" y="378"/>
                    <a:pt x="4463" y="406"/>
                    <a:pt x="4687" y="447"/>
                  </a:cubicBezTo>
                  <a:cubicBezTo>
                    <a:pt x="4952" y="503"/>
                    <a:pt x="4994" y="615"/>
                    <a:pt x="4980" y="866"/>
                  </a:cubicBezTo>
                  <a:cubicBezTo>
                    <a:pt x="4924" y="2582"/>
                    <a:pt x="4715" y="4311"/>
                    <a:pt x="4575" y="5999"/>
                  </a:cubicBezTo>
                  <a:cubicBezTo>
                    <a:pt x="4568" y="6083"/>
                    <a:pt x="4631" y="6125"/>
                    <a:pt x="4697" y="6125"/>
                  </a:cubicBezTo>
                  <a:cubicBezTo>
                    <a:pt x="4763" y="6125"/>
                    <a:pt x="4833" y="6083"/>
                    <a:pt x="4840" y="5999"/>
                  </a:cubicBezTo>
                  <a:cubicBezTo>
                    <a:pt x="4924" y="5023"/>
                    <a:pt x="4994" y="4018"/>
                    <a:pt x="5063" y="3056"/>
                  </a:cubicBezTo>
                  <a:lnTo>
                    <a:pt x="5175" y="1633"/>
                  </a:lnTo>
                  <a:cubicBezTo>
                    <a:pt x="5189" y="1284"/>
                    <a:pt x="5328" y="782"/>
                    <a:pt x="5175" y="475"/>
                  </a:cubicBezTo>
                  <a:cubicBezTo>
                    <a:pt x="5049" y="210"/>
                    <a:pt x="4715" y="210"/>
                    <a:pt x="4463" y="169"/>
                  </a:cubicBezTo>
                  <a:cubicBezTo>
                    <a:pt x="3989" y="99"/>
                    <a:pt x="3515" y="71"/>
                    <a:pt x="3041" y="29"/>
                  </a:cubicBezTo>
                  <a:cubicBezTo>
                    <a:pt x="2695" y="9"/>
                    <a:pt x="2349" y="0"/>
                    <a:pt x="200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8" name="Google Shape;2308;p70"/>
            <p:cNvSpPr/>
            <p:nvPr/>
          </p:nvSpPr>
          <p:spPr>
            <a:xfrm>
              <a:off x="3758675" y="2066150"/>
              <a:ext cx="219950" cy="292600"/>
            </a:xfrm>
            <a:custGeom>
              <a:avLst/>
              <a:gdLst/>
              <a:ahLst/>
              <a:cxnLst/>
              <a:rect l="l" t="t" r="r" b="b"/>
              <a:pathLst>
                <a:path w="8798" h="11704" extrusionOk="0">
                  <a:moveTo>
                    <a:pt x="4397" y="1"/>
                  </a:moveTo>
                  <a:cubicBezTo>
                    <a:pt x="3711" y="1"/>
                    <a:pt x="3025" y="155"/>
                    <a:pt x="2409" y="458"/>
                  </a:cubicBezTo>
                  <a:cubicBezTo>
                    <a:pt x="1711" y="807"/>
                    <a:pt x="1125" y="1406"/>
                    <a:pt x="833" y="2118"/>
                  </a:cubicBezTo>
                  <a:cubicBezTo>
                    <a:pt x="484" y="2955"/>
                    <a:pt x="735" y="3750"/>
                    <a:pt x="1084" y="4545"/>
                  </a:cubicBezTo>
                  <a:cubicBezTo>
                    <a:pt x="1279" y="4949"/>
                    <a:pt x="1474" y="5354"/>
                    <a:pt x="1432" y="5828"/>
                  </a:cubicBezTo>
                  <a:cubicBezTo>
                    <a:pt x="1404" y="6414"/>
                    <a:pt x="1181" y="7014"/>
                    <a:pt x="1014" y="7586"/>
                  </a:cubicBezTo>
                  <a:lnTo>
                    <a:pt x="93" y="11129"/>
                  </a:lnTo>
                  <a:cubicBezTo>
                    <a:pt x="0" y="11475"/>
                    <a:pt x="290" y="11703"/>
                    <a:pt x="568" y="11703"/>
                  </a:cubicBezTo>
                  <a:cubicBezTo>
                    <a:pt x="749" y="11703"/>
                    <a:pt x="925" y="11606"/>
                    <a:pt x="986" y="11380"/>
                  </a:cubicBezTo>
                  <a:lnTo>
                    <a:pt x="1767" y="8339"/>
                  </a:lnTo>
                  <a:cubicBezTo>
                    <a:pt x="1893" y="7865"/>
                    <a:pt x="2018" y="7418"/>
                    <a:pt x="2144" y="6944"/>
                  </a:cubicBezTo>
                  <a:cubicBezTo>
                    <a:pt x="2255" y="6470"/>
                    <a:pt x="2395" y="5968"/>
                    <a:pt x="2353" y="5479"/>
                  </a:cubicBezTo>
                  <a:cubicBezTo>
                    <a:pt x="2255" y="4656"/>
                    <a:pt x="1697" y="4015"/>
                    <a:pt x="1586" y="3220"/>
                  </a:cubicBezTo>
                  <a:cubicBezTo>
                    <a:pt x="1474" y="2522"/>
                    <a:pt x="1934" y="1867"/>
                    <a:pt x="2464" y="1490"/>
                  </a:cubicBezTo>
                  <a:cubicBezTo>
                    <a:pt x="3033" y="1088"/>
                    <a:pt x="3712" y="916"/>
                    <a:pt x="4390" y="916"/>
                  </a:cubicBezTo>
                  <a:cubicBezTo>
                    <a:pt x="4511" y="916"/>
                    <a:pt x="4632" y="922"/>
                    <a:pt x="4752" y="932"/>
                  </a:cubicBezTo>
                  <a:cubicBezTo>
                    <a:pt x="5143" y="960"/>
                    <a:pt x="5533" y="1072"/>
                    <a:pt x="5882" y="1225"/>
                  </a:cubicBezTo>
                  <a:cubicBezTo>
                    <a:pt x="6286" y="1420"/>
                    <a:pt x="6440" y="1895"/>
                    <a:pt x="6565" y="2285"/>
                  </a:cubicBezTo>
                  <a:cubicBezTo>
                    <a:pt x="6691" y="2690"/>
                    <a:pt x="6858" y="3122"/>
                    <a:pt x="6761" y="3527"/>
                  </a:cubicBezTo>
                  <a:cubicBezTo>
                    <a:pt x="6635" y="3931"/>
                    <a:pt x="6468" y="4405"/>
                    <a:pt x="6286" y="4782"/>
                  </a:cubicBezTo>
                  <a:cubicBezTo>
                    <a:pt x="5938" y="5549"/>
                    <a:pt x="5645" y="6191"/>
                    <a:pt x="5938" y="7014"/>
                  </a:cubicBezTo>
                  <a:cubicBezTo>
                    <a:pt x="6231" y="7851"/>
                    <a:pt x="6789" y="8548"/>
                    <a:pt x="7040" y="9399"/>
                  </a:cubicBezTo>
                  <a:cubicBezTo>
                    <a:pt x="7277" y="10208"/>
                    <a:pt x="7472" y="10975"/>
                    <a:pt x="8169" y="11519"/>
                  </a:cubicBezTo>
                  <a:cubicBezTo>
                    <a:pt x="8239" y="11574"/>
                    <a:pt x="8311" y="11599"/>
                    <a:pt x="8380" y="11599"/>
                  </a:cubicBezTo>
                  <a:cubicBezTo>
                    <a:pt x="8504" y="11599"/>
                    <a:pt x="8619" y="11519"/>
                    <a:pt x="8700" y="11394"/>
                  </a:cubicBezTo>
                  <a:cubicBezTo>
                    <a:pt x="8797" y="11184"/>
                    <a:pt x="8462" y="10766"/>
                    <a:pt x="8309" y="10487"/>
                  </a:cubicBezTo>
                  <a:cubicBezTo>
                    <a:pt x="7946" y="9859"/>
                    <a:pt x="7821" y="9511"/>
                    <a:pt x="7598" y="8883"/>
                  </a:cubicBezTo>
                  <a:cubicBezTo>
                    <a:pt x="7291" y="8102"/>
                    <a:pt x="6872" y="7279"/>
                    <a:pt x="6691" y="6456"/>
                  </a:cubicBezTo>
                  <a:cubicBezTo>
                    <a:pt x="6496" y="5619"/>
                    <a:pt x="7054" y="4866"/>
                    <a:pt x="7347" y="4140"/>
                  </a:cubicBezTo>
                  <a:cubicBezTo>
                    <a:pt x="7737" y="3192"/>
                    <a:pt x="7598" y="2285"/>
                    <a:pt x="7179" y="1379"/>
                  </a:cubicBezTo>
                  <a:cubicBezTo>
                    <a:pt x="6998" y="1016"/>
                    <a:pt x="6803" y="709"/>
                    <a:pt x="6440" y="500"/>
                  </a:cubicBezTo>
                  <a:cubicBezTo>
                    <a:pt x="6021" y="263"/>
                    <a:pt x="5547" y="123"/>
                    <a:pt x="5087" y="53"/>
                  </a:cubicBezTo>
                  <a:cubicBezTo>
                    <a:pt x="4859" y="18"/>
                    <a:pt x="4628" y="1"/>
                    <a:pt x="439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09" name="Google Shape;2309;p70"/>
            <p:cNvSpPr/>
            <p:nvPr/>
          </p:nvSpPr>
          <p:spPr>
            <a:xfrm>
              <a:off x="3756425" y="2061550"/>
              <a:ext cx="223625" cy="298400"/>
            </a:xfrm>
            <a:custGeom>
              <a:avLst/>
              <a:gdLst/>
              <a:ahLst/>
              <a:cxnLst/>
              <a:rect l="l" t="t" r="r" b="b"/>
              <a:pathLst>
                <a:path w="8945" h="11936" extrusionOk="0">
                  <a:moveTo>
                    <a:pt x="4633" y="0"/>
                  </a:moveTo>
                  <a:cubicBezTo>
                    <a:pt x="3740" y="0"/>
                    <a:pt x="2806" y="196"/>
                    <a:pt x="2024" y="586"/>
                  </a:cubicBezTo>
                  <a:cubicBezTo>
                    <a:pt x="1327" y="935"/>
                    <a:pt x="769" y="1842"/>
                    <a:pt x="630" y="2595"/>
                  </a:cubicBezTo>
                  <a:cubicBezTo>
                    <a:pt x="462" y="3446"/>
                    <a:pt x="727" y="4283"/>
                    <a:pt x="1132" y="5036"/>
                  </a:cubicBezTo>
                  <a:cubicBezTo>
                    <a:pt x="1271" y="5301"/>
                    <a:pt x="1467" y="5524"/>
                    <a:pt x="1480" y="5817"/>
                  </a:cubicBezTo>
                  <a:cubicBezTo>
                    <a:pt x="1494" y="6096"/>
                    <a:pt x="1397" y="6417"/>
                    <a:pt x="1341" y="6696"/>
                  </a:cubicBezTo>
                  <a:cubicBezTo>
                    <a:pt x="1215" y="7254"/>
                    <a:pt x="1062" y="7812"/>
                    <a:pt x="923" y="8369"/>
                  </a:cubicBezTo>
                  <a:cubicBezTo>
                    <a:pt x="630" y="9485"/>
                    <a:pt x="295" y="10601"/>
                    <a:pt x="44" y="11717"/>
                  </a:cubicBezTo>
                  <a:cubicBezTo>
                    <a:pt x="0" y="11856"/>
                    <a:pt x="81" y="11935"/>
                    <a:pt x="162" y="11935"/>
                  </a:cubicBezTo>
                  <a:cubicBezTo>
                    <a:pt x="211" y="11935"/>
                    <a:pt x="260" y="11906"/>
                    <a:pt x="281" y="11843"/>
                  </a:cubicBezTo>
                  <a:cubicBezTo>
                    <a:pt x="713" y="9960"/>
                    <a:pt x="1341" y="8104"/>
                    <a:pt x="1704" y="6193"/>
                  </a:cubicBezTo>
                  <a:cubicBezTo>
                    <a:pt x="1759" y="5887"/>
                    <a:pt x="1718" y="5594"/>
                    <a:pt x="1578" y="5329"/>
                  </a:cubicBezTo>
                  <a:cubicBezTo>
                    <a:pt x="1341" y="4910"/>
                    <a:pt x="1118" y="4520"/>
                    <a:pt x="978" y="4045"/>
                  </a:cubicBezTo>
                  <a:cubicBezTo>
                    <a:pt x="699" y="3097"/>
                    <a:pt x="867" y="2148"/>
                    <a:pt x="1536" y="1395"/>
                  </a:cubicBezTo>
                  <a:cubicBezTo>
                    <a:pt x="2136" y="698"/>
                    <a:pt x="3112" y="419"/>
                    <a:pt x="4019" y="335"/>
                  </a:cubicBezTo>
                  <a:cubicBezTo>
                    <a:pt x="4213" y="312"/>
                    <a:pt x="4408" y="299"/>
                    <a:pt x="4602" y="299"/>
                  </a:cubicBezTo>
                  <a:cubicBezTo>
                    <a:pt x="5355" y="299"/>
                    <a:pt x="6087" y="495"/>
                    <a:pt x="6641" y="1060"/>
                  </a:cubicBezTo>
                  <a:cubicBezTo>
                    <a:pt x="7269" y="1730"/>
                    <a:pt x="7562" y="2511"/>
                    <a:pt x="7506" y="3418"/>
                  </a:cubicBezTo>
                  <a:cubicBezTo>
                    <a:pt x="7478" y="4310"/>
                    <a:pt x="6767" y="5008"/>
                    <a:pt x="6711" y="5873"/>
                  </a:cubicBezTo>
                  <a:cubicBezTo>
                    <a:pt x="6669" y="6347"/>
                    <a:pt x="6851" y="6793"/>
                    <a:pt x="7004" y="7240"/>
                  </a:cubicBezTo>
                  <a:cubicBezTo>
                    <a:pt x="7185" y="7742"/>
                    <a:pt x="7325" y="8244"/>
                    <a:pt x="7492" y="8746"/>
                  </a:cubicBezTo>
                  <a:cubicBezTo>
                    <a:pt x="7813" y="9695"/>
                    <a:pt x="8190" y="10601"/>
                    <a:pt x="8664" y="11466"/>
                  </a:cubicBezTo>
                  <a:cubicBezTo>
                    <a:pt x="8691" y="11519"/>
                    <a:pt x="8732" y="11542"/>
                    <a:pt x="8772" y="11542"/>
                  </a:cubicBezTo>
                  <a:cubicBezTo>
                    <a:pt x="8859" y="11542"/>
                    <a:pt x="8944" y="11441"/>
                    <a:pt x="8887" y="11327"/>
                  </a:cubicBezTo>
                  <a:cubicBezTo>
                    <a:pt x="8399" y="10448"/>
                    <a:pt x="8022" y="9513"/>
                    <a:pt x="7702" y="8537"/>
                  </a:cubicBezTo>
                  <a:cubicBezTo>
                    <a:pt x="7562" y="8077"/>
                    <a:pt x="7423" y="7602"/>
                    <a:pt x="7255" y="7142"/>
                  </a:cubicBezTo>
                  <a:cubicBezTo>
                    <a:pt x="7060" y="6626"/>
                    <a:pt x="6865" y="6124"/>
                    <a:pt x="7018" y="5566"/>
                  </a:cubicBezTo>
                  <a:cubicBezTo>
                    <a:pt x="7144" y="5147"/>
                    <a:pt x="7395" y="4757"/>
                    <a:pt x="7548" y="4338"/>
                  </a:cubicBezTo>
                  <a:cubicBezTo>
                    <a:pt x="7715" y="3906"/>
                    <a:pt x="7785" y="3487"/>
                    <a:pt x="7771" y="3013"/>
                  </a:cubicBezTo>
                  <a:cubicBezTo>
                    <a:pt x="7715" y="2190"/>
                    <a:pt x="7437" y="1521"/>
                    <a:pt x="6906" y="921"/>
                  </a:cubicBezTo>
                  <a:cubicBezTo>
                    <a:pt x="6293" y="265"/>
                    <a:pt x="5526" y="14"/>
                    <a:pt x="463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10" name="Google Shape;2310;p70"/>
            <p:cNvSpPr/>
            <p:nvPr/>
          </p:nvSpPr>
          <p:spPr>
            <a:xfrm>
              <a:off x="3756275" y="2084350"/>
              <a:ext cx="226075" cy="278475"/>
            </a:xfrm>
            <a:custGeom>
              <a:avLst/>
              <a:gdLst/>
              <a:ahLst/>
              <a:cxnLst/>
              <a:rect l="l" t="t" r="r" b="b"/>
              <a:pathLst>
                <a:path w="9043" h="11139" extrusionOk="0">
                  <a:moveTo>
                    <a:pt x="4310" y="0"/>
                  </a:moveTo>
                  <a:cubicBezTo>
                    <a:pt x="3626" y="0"/>
                    <a:pt x="2952" y="206"/>
                    <a:pt x="2379" y="567"/>
                  </a:cubicBezTo>
                  <a:cubicBezTo>
                    <a:pt x="1751" y="971"/>
                    <a:pt x="1473" y="1752"/>
                    <a:pt x="1486" y="2478"/>
                  </a:cubicBezTo>
                  <a:cubicBezTo>
                    <a:pt x="1500" y="3343"/>
                    <a:pt x="2003" y="3942"/>
                    <a:pt x="2351" y="4682"/>
                  </a:cubicBezTo>
                  <a:cubicBezTo>
                    <a:pt x="2602" y="5226"/>
                    <a:pt x="2309" y="5853"/>
                    <a:pt x="2142" y="6356"/>
                  </a:cubicBezTo>
                  <a:cubicBezTo>
                    <a:pt x="1989" y="6913"/>
                    <a:pt x="1821" y="7471"/>
                    <a:pt x="1654" y="8029"/>
                  </a:cubicBezTo>
                  <a:cubicBezTo>
                    <a:pt x="1500" y="8587"/>
                    <a:pt x="1333" y="9145"/>
                    <a:pt x="1166" y="9717"/>
                  </a:cubicBezTo>
                  <a:cubicBezTo>
                    <a:pt x="1082" y="9996"/>
                    <a:pt x="1012" y="10261"/>
                    <a:pt x="873" y="10526"/>
                  </a:cubicBezTo>
                  <a:cubicBezTo>
                    <a:pt x="803" y="10666"/>
                    <a:pt x="747" y="10763"/>
                    <a:pt x="580" y="10819"/>
                  </a:cubicBezTo>
                  <a:cubicBezTo>
                    <a:pt x="515" y="10843"/>
                    <a:pt x="457" y="10859"/>
                    <a:pt x="408" y="10859"/>
                  </a:cubicBezTo>
                  <a:cubicBezTo>
                    <a:pt x="342" y="10859"/>
                    <a:pt x="291" y="10829"/>
                    <a:pt x="259" y="10749"/>
                  </a:cubicBezTo>
                  <a:cubicBezTo>
                    <a:pt x="248" y="10697"/>
                    <a:pt x="207" y="10674"/>
                    <a:pt x="161" y="10674"/>
                  </a:cubicBezTo>
                  <a:cubicBezTo>
                    <a:pt x="86" y="10674"/>
                    <a:pt x="1" y="10737"/>
                    <a:pt x="36" y="10833"/>
                  </a:cubicBezTo>
                  <a:cubicBezTo>
                    <a:pt x="114" y="11057"/>
                    <a:pt x="233" y="11138"/>
                    <a:pt x="411" y="11138"/>
                  </a:cubicBezTo>
                  <a:cubicBezTo>
                    <a:pt x="488" y="11138"/>
                    <a:pt x="577" y="11123"/>
                    <a:pt x="677" y="11098"/>
                  </a:cubicBezTo>
                  <a:cubicBezTo>
                    <a:pt x="1026" y="11000"/>
                    <a:pt x="1166" y="10666"/>
                    <a:pt x="1291" y="10345"/>
                  </a:cubicBezTo>
                  <a:cubicBezTo>
                    <a:pt x="1486" y="9885"/>
                    <a:pt x="1584" y="9341"/>
                    <a:pt x="1724" y="8852"/>
                  </a:cubicBezTo>
                  <a:cubicBezTo>
                    <a:pt x="1891" y="8322"/>
                    <a:pt x="2030" y="7820"/>
                    <a:pt x="2184" y="7304"/>
                  </a:cubicBezTo>
                  <a:cubicBezTo>
                    <a:pt x="2337" y="6774"/>
                    <a:pt x="2519" y="6258"/>
                    <a:pt x="2658" y="5714"/>
                  </a:cubicBezTo>
                  <a:cubicBezTo>
                    <a:pt x="2756" y="5323"/>
                    <a:pt x="2798" y="4919"/>
                    <a:pt x="2602" y="4556"/>
                  </a:cubicBezTo>
                  <a:cubicBezTo>
                    <a:pt x="2170" y="3719"/>
                    <a:pt x="1570" y="2952"/>
                    <a:pt x="1821" y="1962"/>
                  </a:cubicBezTo>
                  <a:cubicBezTo>
                    <a:pt x="1961" y="1418"/>
                    <a:pt x="2142" y="1027"/>
                    <a:pt x="2630" y="734"/>
                  </a:cubicBezTo>
                  <a:cubicBezTo>
                    <a:pt x="3049" y="497"/>
                    <a:pt x="3523" y="358"/>
                    <a:pt x="4011" y="302"/>
                  </a:cubicBezTo>
                  <a:cubicBezTo>
                    <a:pt x="4130" y="290"/>
                    <a:pt x="4250" y="283"/>
                    <a:pt x="4371" y="283"/>
                  </a:cubicBezTo>
                  <a:cubicBezTo>
                    <a:pt x="5213" y="283"/>
                    <a:pt x="6063" y="591"/>
                    <a:pt x="6466" y="1348"/>
                  </a:cubicBezTo>
                  <a:cubicBezTo>
                    <a:pt x="6745" y="1836"/>
                    <a:pt x="6885" y="2338"/>
                    <a:pt x="6745" y="2896"/>
                  </a:cubicBezTo>
                  <a:cubicBezTo>
                    <a:pt x="6633" y="3384"/>
                    <a:pt x="6368" y="3831"/>
                    <a:pt x="6089" y="4249"/>
                  </a:cubicBezTo>
                  <a:cubicBezTo>
                    <a:pt x="5587" y="5016"/>
                    <a:pt x="5880" y="6077"/>
                    <a:pt x="6159" y="6858"/>
                  </a:cubicBezTo>
                  <a:cubicBezTo>
                    <a:pt x="6508" y="7848"/>
                    <a:pt x="6926" y="8866"/>
                    <a:pt x="7415" y="9801"/>
                  </a:cubicBezTo>
                  <a:cubicBezTo>
                    <a:pt x="7597" y="10166"/>
                    <a:pt x="8052" y="11034"/>
                    <a:pt x="8532" y="11034"/>
                  </a:cubicBezTo>
                  <a:cubicBezTo>
                    <a:pt x="8675" y="11034"/>
                    <a:pt x="8821" y="10956"/>
                    <a:pt x="8963" y="10763"/>
                  </a:cubicBezTo>
                  <a:cubicBezTo>
                    <a:pt x="9042" y="10664"/>
                    <a:pt x="8945" y="10572"/>
                    <a:pt x="8848" y="10572"/>
                  </a:cubicBezTo>
                  <a:cubicBezTo>
                    <a:pt x="8808" y="10572"/>
                    <a:pt x="8768" y="10587"/>
                    <a:pt x="8740" y="10624"/>
                  </a:cubicBezTo>
                  <a:cubicBezTo>
                    <a:pt x="8673" y="10713"/>
                    <a:pt x="8601" y="10751"/>
                    <a:pt x="8527" y="10751"/>
                  </a:cubicBezTo>
                  <a:cubicBezTo>
                    <a:pt x="8196" y="10751"/>
                    <a:pt x="7821" y="10006"/>
                    <a:pt x="7708" y="9801"/>
                  </a:cubicBezTo>
                  <a:cubicBezTo>
                    <a:pt x="7470" y="9368"/>
                    <a:pt x="7275" y="8894"/>
                    <a:pt x="7080" y="8448"/>
                  </a:cubicBezTo>
                  <a:cubicBezTo>
                    <a:pt x="6731" y="7611"/>
                    <a:pt x="6313" y="6760"/>
                    <a:pt x="6145" y="5853"/>
                  </a:cubicBezTo>
                  <a:cubicBezTo>
                    <a:pt x="6034" y="5323"/>
                    <a:pt x="6034" y="4765"/>
                    <a:pt x="6327" y="4319"/>
                  </a:cubicBezTo>
                  <a:cubicBezTo>
                    <a:pt x="6578" y="3942"/>
                    <a:pt x="6801" y="3552"/>
                    <a:pt x="6940" y="3105"/>
                  </a:cubicBezTo>
                  <a:cubicBezTo>
                    <a:pt x="7191" y="2324"/>
                    <a:pt x="6982" y="1557"/>
                    <a:pt x="6508" y="902"/>
                  </a:cubicBezTo>
                  <a:cubicBezTo>
                    <a:pt x="6076" y="288"/>
                    <a:pt x="5267" y="65"/>
                    <a:pt x="4555" y="9"/>
                  </a:cubicBezTo>
                  <a:cubicBezTo>
                    <a:pt x="4473" y="3"/>
                    <a:pt x="4391" y="0"/>
                    <a:pt x="431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2311" name="Google Shape;2311;p70"/>
          <p:cNvSpPr/>
          <p:nvPr/>
        </p:nvSpPr>
        <p:spPr>
          <a:xfrm rot="9718989">
            <a:off x="3872281" y="2330736"/>
            <a:ext cx="3652644" cy="4121972"/>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2314" name="Google Shape;2314;p70"/>
          <p:cNvGrpSpPr/>
          <p:nvPr/>
        </p:nvGrpSpPr>
        <p:grpSpPr>
          <a:xfrm rot="8700113">
            <a:off x="7617889" y="2836755"/>
            <a:ext cx="327939" cy="296175"/>
            <a:chOff x="4947100" y="881950"/>
            <a:chExt cx="245975" cy="222150"/>
          </a:xfrm>
        </p:grpSpPr>
        <p:sp>
          <p:nvSpPr>
            <p:cNvPr id="2315" name="Google Shape;2315;p70"/>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6" name="Google Shape;2316;p70"/>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7" name="Google Shape;2317;p70"/>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318" name="Google Shape;2318;p70"/>
          <p:cNvSpPr/>
          <p:nvPr/>
        </p:nvSpPr>
        <p:spPr>
          <a:xfrm rot="2469398" flipH="1">
            <a:off x="4393617" y="2430982"/>
            <a:ext cx="314032" cy="31413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19" name="Google Shape;2319;p70"/>
          <p:cNvSpPr/>
          <p:nvPr/>
        </p:nvSpPr>
        <p:spPr>
          <a:xfrm rot="2469582" flipH="1">
            <a:off x="7499689" y="5775047"/>
            <a:ext cx="157892" cy="15794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20" name="Google Shape;2320;p70"/>
          <p:cNvSpPr/>
          <p:nvPr/>
        </p:nvSpPr>
        <p:spPr>
          <a:xfrm rot="2469582" flipH="1">
            <a:off x="7702889" y="5876647"/>
            <a:ext cx="157892" cy="15794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2321" name="Google Shape;2321;p70"/>
          <p:cNvGrpSpPr/>
          <p:nvPr/>
        </p:nvGrpSpPr>
        <p:grpSpPr>
          <a:xfrm>
            <a:off x="7623631" y="5322972"/>
            <a:ext cx="316429" cy="343021"/>
            <a:chOff x="5064625" y="3753500"/>
            <a:chExt cx="168075" cy="182200"/>
          </a:xfrm>
        </p:grpSpPr>
        <p:sp>
          <p:nvSpPr>
            <p:cNvPr id="2322" name="Google Shape;2322;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23" name="Google Shape;2323;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2324" name="Google Shape;2324;p70"/>
          <p:cNvGrpSpPr/>
          <p:nvPr/>
        </p:nvGrpSpPr>
        <p:grpSpPr>
          <a:xfrm rot="3729113">
            <a:off x="4038523" y="2416531"/>
            <a:ext cx="316436" cy="343029"/>
            <a:chOff x="5064625" y="3753500"/>
            <a:chExt cx="168075" cy="182200"/>
          </a:xfrm>
        </p:grpSpPr>
        <p:sp>
          <p:nvSpPr>
            <p:cNvPr id="2325" name="Google Shape;2325;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26" name="Google Shape;2326;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2327" name="Google Shape;2327;p70"/>
          <p:cNvGrpSpPr/>
          <p:nvPr/>
        </p:nvGrpSpPr>
        <p:grpSpPr>
          <a:xfrm rot="2144360">
            <a:off x="8536989" y="1028369"/>
            <a:ext cx="3890328" cy="1145016"/>
            <a:chOff x="2213250" y="202025"/>
            <a:chExt cx="1985150" cy="584300"/>
          </a:xfrm>
        </p:grpSpPr>
        <p:sp>
          <p:nvSpPr>
            <p:cNvPr id="2328" name="Google Shape;2328;p70"/>
            <p:cNvSpPr/>
            <p:nvPr/>
          </p:nvSpPr>
          <p:spPr>
            <a:xfrm>
              <a:off x="2213250" y="202025"/>
              <a:ext cx="1803650" cy="387625"/>
            </a:xfrm>
            <a:custGeom>
              <a:avLst/>
              <a:gdLst/>
              <a:ahLst/>
              <a:cxnLst/>
              <a:rect l="l" t="t" r="r" b="b"/>
              <a:pathLst>
                <a:path w="72146" h="15505" fill="none" extrusionOk="0">
                  <a:moveTo>
                    <a:pt x="1" y="1444"/>
                  </a:moveTo>
                  <a:cubicBezTo>
                    <a:pt x="733" y="2720"/>
                    <a:pt x="3955" y="4248"/>
                    <a:pt x="5566" y="5001"/>
                  </a:cubicBezTo>
                  <a:cubicBezTo>
                    <a:pt x="7826" y="6068"/>
                    <a:pt x="10253" y="6633"/>
                    <a:pt x="12513" y="7658"/>
                  </a:cubicBezTo>
                  <a:cubicBezTo>
                    <a:pt x="16593" y="9541"/>
                    <a:pt x="20422" y="10943"/>
                    <a:pt x="24774" y="12052"/>
                  </a:cubicBezTo>
                  <a:cubicBezTo>
                    <a:pt x="30047" y="13433"/>
                    <a:pt x="35424" y="13831"/>
                    <a:pt x="40885" y="14354"/>
                  </a:cubicBezTo>
                  <a:cubicBezTo>
                    <a:pt x="45614" y="14814"/>
                    <a:pt x="50343" y="15505"/>
                    <a:pt x="55030" y="14354"/>
                  </a:cubicBezTo>
                  <a:cubicBezTo>
                    <a:pt x="56871" y="13914"/>
                    <a:pt x="71999" y="10274"/>
                    <a:pt x="72145" y="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29" name="Google Shape;2329;p70"/>
            <p:cNvSpPr/>
            <p:nvPr/>
          </p:nvSpPr>
          <p:spPr>
            <a:xfrm>
              <a:off x="2280200" y="302450"/>
              <a:ext cx="190975" cy="218150"/>
            </a:xfrm>
            <a:custGeom>
              <a:avLst/>
              <a:gdLst/>
              <a:ahLst/>
              <a:cxnLst/>
              <a:rect l="l" t="t" r="r" b="b"/>
              <a:pathLst>
                <a:path w="7639" h="8726" fill="none" extrusionOk="0">
                  <a:moveTo>
                    <a:pt x="357" y="1"/>
                  </a:moveTo>
                  <a:cubicBezTo>
                    <a:pt x="1" y="2846"/>
                    <a:pt x="273" y="5922"/>
                    <a:pt x="357" y="8726"/>
                  </a:cubicBezTo>
                  <a:cubicBezTo>
                    <a:pt x="3244" y="7596"/>
                    <a:pt x="4437" y="3453"/>
                    <a:pt x="7638" y="2449"/>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0" name="Google Shape;2330;p70"/>
            <p:cNvSpPr/>
            <p:nvPr/>
          </p:nvSpPr>
          <p:spPr>
            <a:xfrm>
              <a:off x="2534950" y="418575"/>
              <a:ext cx="145975" cy="210825"/>
            </a:xfrm>
            <a:custGeom>
              <a:avLst/>
              <a:gdLst/>
              <a:ahLst/>
              <a:cxnLst/>
              <a:rect l="l" t="t" r="r" b="b"/>
              <a:pathLst>
                <a:path w="5839" h="8433" fill="none" extrusionOk="0">
                  <a:moveTo>
                    <a:pt x="1" y="1"/>
                  </a:moveTo>
                  <a:cubicBezTo>
                    <a:pt x="628" y="1423"/>
                    <a:pt x="1068" y="3223"/>
                    <a:pt x="1340" y="4813"/>
                  </a:cubicBezTo>
                  <a:cubicBezTo>
                    <a:pt x="1507" y="5880"/>
                    <a:pt x="1423" y="7617"/>
                    <a:pt x="1968" y="8433"/>
                  </a:cubicBezTo>
                  <a:cubicBezTo>
                    <a:pt x="3683" y="6592"/>
                    <a:pt x="4311" y="3579"/>
                    <a:pt x="5838" y="2009"/>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1" name="Google Shape;2331;p70"/>
            <p:cNvSpPr/>
            <p:nvPr/>
          </p:nvSpPr>
          <p:spPr>
            <a:xfrm>
              <a:off x="2795975" y="507500"/>
              <a:ext cx="160100" cy="226525"/>
            </a:xfrm>
            <a:custGeom>
              <a:avLst/>
              <a:gdLst/>
              <a:ahLst/>
              <a:cxnLst/>
              <a:rect l="l" t="t" r="r" b="b"/>
              <a:pathLst>
                <a:path w="6404" h="9061" fill="none" extrusionOk="0">
                  <a:moveTo>
                    <a:pt x="1" y="1"/>
                  </a:moveTo>
                  <a:cubicBezTo>
                    <a:pt x="126" y="1256"/>
                    <a:pt x="1382" y="3474"/>
                    <a:pt x="1612" y="5190"/>
                  </a:cubicBezTo>
                  <a:cubicBezTo>
                    <a:pt x="1800" y="6466"/>
                    <a:pt x="1612" y="7763"/>
                    <a:pt x="1758" y="9061"/>
                  </a:cubicBezTo>
                  <a:cubicBezTo>
                    <a:pt x="2700" y="8789"/>
                    <a:pt x="6320" y="2072"/>
                    <a:pt x="6403" y="111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2" name="Google Shape;2332;p70"/>
            <p:cNvSpPr/>
            <p:nvPr/>
          </p:nvSpPr>
          <p:spPr>
            <a:xfrm>
              <a:off x="3052300" y="556675"/>
              <a:ext cx="177875" cy="223375"/>
            </a:xfrm>
            <a:custGeom>
              <a:avLst/>
              <a:gdLst/>
              <a:ahLst/>
              <a:cxnLst/>
              <a:rect l="l" t="t" r="r" b="b"/>
              <a:pathLst>
                <a:path w="7115" h="8935" fill="none" extrusionOk="0">
                  <a:moveTo>
                    <a:pt x="0" y="0"/>
                  </a:moveTo>
                  <a:cubicBezTo>
                    <a:pt x="670" y="1884"/>
                    <a:pt x="1695" y="3662"/>
                    <a:pt x="2239" y="5566"/>
                  </a:cubicBezTo>
                  <a:cubicBezTo>
                    <a:pt x="2427" y="6194"/>
                    <a:pt x="2804" y="8935"/>
                    <a:pt x="3557" y="8935"/>
                  </a:cubicBezTo>
                  <a:cubicBezTo>
                    <a:pt x="4541" y="8935"/>
                    <a:pt x="5064" y="4918"/>
                    <a:pt x="5315" y="4227"/>
                  </a:cubicBezTo>
                  <a:cubicBezTo>
                    <a:pt x="5754" y="2867"/>
                    <a:pt x="6424" y="1905"/>
                    <a:pt x="7114" y="67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3" name="Google Shape;2333;p70"/>
            <p:cNvSpPr/>
            <p:nvPr/>
          </p:nvSpPr>
          <p:spPr>
            <a:xfrm>
              <a:off x="3327425" y="573925"/>
              <a:ext cx="171600" cy="212400"/>
            </a:xfrm>
            <a:custGeom>
              <a:avLst/>
              <a:gdLst/>
              <a:ahLst/>
              <a:cxnLst/>
              <a:rect l="l" t="t" r="r" b="b"/>
              <a:pathLst>
                <a:path w="6864" h="8496" fill="none" extrusionOk="0">
                  <a:moveTo>
                    <a:pt x="1" y="168"/>
                  </a:moveTo>
                  <a:cubicBezTo>
                    <a:pt x="1026" y="1821"/>
                    <a:pt x="2072" y="3537"/>
                    <a:pt x="2930" y="5316"/>
                  </a:cubicBezTo>
                  <a:cubicBezTo>
                    <a:pt x="3412" y="6299"/>
                    <a:pt x="3579" y="7722"/>
                    <a:pt x="4207" y="8496"/>
                  </a:cubicBezTo>
                  <a:cubicBezTo>
                    <a:pt x="5002" y="6948"/>
                    <a:pt x="4918" y="5085"/>
                    <a:pt x="5420" y="3453"/>
                  </a:cubicBezTo>
                  <a:cubicBezTo>
                    <a:pt x="5776" y="2282"/>
                    <a:pt x="6404" y="1110"/>
                    <a:pt x="6864" y="1"/>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4" name="Google Shape;2334;p70"/>
            <p:cNvSpPr/>
            <p:nvPr/>
          </p:nvSpPr>
          <p:spPr>
            <a:xfrm>
              <a:off x="3975550" y="213000"/>
              <a:ext cx="222850" cy="206125"/>
            </a:xfrm>
            <a:custGeom>
              <a:avLst/>
              <a:gdLst/>
              <a:ahLst/>
              <a:cxnLst/>
              <a:rect l="l" t="t" r="r" b="b"/>
              <a:pathLst>
                <a:path w="8914" h="8245" fill="none" extrusionOk="0">
                  <a:moveTo>
                    <a:pt x="0" y="4750"/>
                  </a:moveTo>
                  <a:cubicBezTo>
                    <a:pt x="1130" y="5357"/>
                    <a:pt x="3683" y="5525"/>
                    <a:pt x="5252" y="6236"/>
                  </a:cubicBezTo>
                  <a:cubicBezTo>
                    <a:pt x="6424" y="6780"/>
                    <a:pt x="7449" y="7680"/>
                    <a:pt x="8600" y="8245"/>
                  </a:cubicBezTo>
                  <a:cubicBezTo>
                    <a:pt x="8914" y="7303"/>
                    <a:pt x="5252" y="607"/>
                    <a:pt x="4478" y="1"/>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0"/>
            <p:cNvSpPr/>
            <p:nvPr/>
          </p:nvSpPr>
          <p:spPr>
            <a:xfrm>
              <a:off x="3791950" y="381950"/>
              <a:ext cx="229125" cy="229150"/>
            </a:xfrm>
            <a:custGeom>
              <a:avLst/>
              <a:gdLst/>
              <a:ahLst/>
              <a:cxnLst/>
              <a:rect l="l" t="t" r="r" b="b"/>
              <a:pathLst>
                <a:path w="9165" h="9166" fill="none" extrusionOk="0">
                  <a:moveTo>
                    <a:pt x="0" y="3935"/>
                  </a:moveTo>
                  <a:cubicBezTo>
                    <a:pt x="1716" y="4981"/>
                    <a:pt x="3620" y="5713"/>
                    <a:pt x="5252" y="6864"/>
                  </a:cubicBezTo>
                  <a:cubicBezTo>
                    <a:pt x="5775" y="7220"/>
                    <a:pt x="7805" y="9166"/>
                    <a:pt x="8411" y="8663"/>
                  </a:cubicBezTo>
                  <a:cubicBezTo>
                    <a:pt x="9165" y="8036"/>
                    <a:pt x="7051" y="4583"/>
                    <a:pt x="6800" y="3893"/>
                  </a:cubicBezTo>
                  <a:cubicBezTo>
                    <a:pt x="6277" y="2533"/>
                    <a:pt x="6194" y="1382"/>
                    <a:pt x="5963" y="1"/>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0"/>
            <p:cNvSpPr/>
            <p:nvPr/>
          </p:nvSpPr>
          <p:spPr>
            <a:xfrm>
              <a:off x="3573800" y="509075"/>
              <a:ext cx="179975" cy="220775"/>
            </a:xfrm>
            <a:custGeom>
              <a:avLst/>
              <a:gdLst/>
              <a:ahLst/>
              <a:cxnLst/>
              <a:rect l="l" t="t" r="r" b="b"/>
              <a:pathLst>
                <a:path w="7199" h="8831" fill="none" extrusionOk="0">
                  <a:moveTo>
                    <a:pt x="1" y="2721"/>
                  </a:moveTo>
                  <a:cubicBezTo>
                    <a:pt x="1570" y="3871"/>
                    <a:pt x="3202" y="5064"/>
                    <a:pt x="4688" y="6382"/>
                  </a:cubicBezTo>
                  <a:cubicBezTo>
                    <a:pt x="5504" y="7094"/>
                    <a:pt x="6173" y="8349"/>
                    <a:pt x="7073" y="8830"/>
                  </a:cubicBezTo>
                  <a:cubicBezTo>
                    <a:pt x="7199" y="7135"/>
                    <a:pt x="6445" y="5399"/>
                    <a:pt x="6278" y="3725"/>
                  </a:cubicBezTo>
                  <a:cubicBezTo>
                    <a:pt x="6173" y="2511"/>
                    <a:pt x="6320" y="1193"/>
                    <a:pt x="6320" y="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grpSp>
      <p:grpSp>
        <p:nvGrpSpPr>
          <p:cNvPr id="2337" name="Google Shape;2337;p70"/>
          <p:cNvGrpSpPr/>
          <p:nvPr/>
        </p:nvGrpSpPr>
        <p:grpSpPr>
          <a:xfrm>
            <a:off x="10363658" y="5179767"/>
            <a:ext cx="1000636" cy="1146029"/>
            <a:chOff x="4285225" y="592250"/>
            <a:chExt cx="987600" cy="1130950"/>
          </a:xfrm>
        </p:grpSpPr>
        <p:sp>
          <p:nvSpPr>
            <p:cNvPr id="2338" name="Google Shape;2338;p70"/>
            <p:cNvSpPr/>
            <p:nvPr/>
          </p:nvSpPr>
          <p:spPr>
            <a:xfrm>
              <a:off x="4729325" y="997650"/>
              <a:ext cx="304975" cy="454050"/>
            </a:xfrm>
            <a:custGeom>
              <a:avLst/>
              <a:gdLst/>
              <a:ahLst/>
              <a:cxnLst/>
              <a:rect l="l" t="t" r="r" b="b"/>
              <a:pathLst>
                <a:path w="12199" h="18162" fill="none" extrusionOk="0">
                  <a:moveTo>
                    <a:pt x="0" y="12575"/>
                  </a:moveTo>
                  <a:cubicBezTo>
                    <a:pt x="733" y="11383"/>
                    <a:pt x="1988" y="10336"/>
                    <a:pt x="2930" y="9311"/>
                  </a:cubicBezTo>
                  <a:cubicBezTo>
                    <a:pt x="4457" y="7721"/>
                    <a:pt x="5775" y="6152"/>
                    <a:pt x="7135" y="4457"/>
                  </a:cubicBezTo>
                  <a:cubicBezTo>
                    <a:pt x="8474" y="2783"/>
                    <a:pt x="10357" y="1611"/>
                    <a:pt x="11717" y="0"/>
                  </a:cubicBezTo>
                  <a:cubicBezTo>
                    <a:pt x="12199" y="1297"/>
                    <a:pt x="11697" y="3201"/>
                    <a:pt x="11508" y="4561"/>
                  </a:cubicBezTo>
                  <a:cubicBezTo>
                    <a:pt x="11257" y="6361"/>
                    <a:pt x="11153" y="8181"/>
                    <a:pt x="10881" y="9981"/>
                  </a:cubicBezTo>
                  <a:cubicBezTo>
                    <a:pt x="10483" y="12596"/>
                    <a:pt x="10692" y="15672"/>
                    <a:pt x="9855" y="18162"/>
                  </a:cubicBezTo>
                  <a:cubicBezTo>
                    <a:pt x="6675" y="16572"/>
                    <a:pt x="3474" y="13328"/>
                    <a:pt x="0" y="1282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0"/>
            <p:cNvSpPr/>
            <p:nvPr/>
          </p:nvSpPr>
          <p:spPr>
            <a:xfrm>
              <a:off x="5020150" y="1000775"/>
              <a:ext cx="250075" cy="36125"/>
            </a:xfrm>
            <a:custGeom>
              <a:avLst/>
              <a:gdLst/>
              <a:ahLst/>
              <a:cxnLst/>
              <a:rect l="l" t="t" r="r" b="b"/>
              <a:pathLst>
                <a:path w="10003" h="1445" fill="none" extrusionOk="0">
                  <a:moveTo>
                    <a:pt x="1" y="1"/>
                  </a:moveTo>
                  <a:cubicBezTo>
                    <a:pt x="942" y="147"/>
                    <a:pt x="9919" y="649"/>
                    <a:pt x="10002" y="1444"/>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0"/>
            <p:cNvSpPr/>
            <p:nvPr/>
          </p:nvSpPr>
          <p:spPr>
            <a:xfrm>
              <a:off x="4971500" y="1433375"/>
              <a:ext cx="245875" cy="40825"/>
            </a:xfrm>
            <a:custGeom>
              <a:avLst/>
              <a:gdLst/>
              <a:ahLst/>
              <a:cxnLst/>
              <a:rect l="l" t="t" r="r" b="b"/>
              <a:pathLst>
                <a:path w="9835" h="1633" fill="none" extrusionOk="0">
                  <a:moveTo>
                    <a:pt x="1" y="1068"/>
                  </a:moveTo>
                  <a:cubicBezTo>
                    <a:pt x="1424" y="0"/>
                    <a:pt x="4458" y="1277"/>
                    <a:pt x="6132" y="1256"/>
                  </a:cubicBezTo>
                  <a:cubicBezTo>
                    <a:pt x="7554" y="1235"/>
                    <a:pt x="8642" y="796"/>
                    <a:pt x="9835" y="1633"/>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1" name="Google Shape;2341;p70"/>
            <p:cNvSpPr/>
            <p:nvPr/>
          </p:nvSpPr>
          <p:spPr>
            <a:xfrm>
              <a:off x="5223125" y="1033725"/>
              <a:ext cx="49700" cy="436825"/>
            </a:xfrm>
            <a:custGeom>
              <a:avLst/>
              <a:gdLst/>
              <a:ahLst/>
              <a:cxnLst/>
              <a:rect l="l" t="t" r="r" b="b"/>
              <a:pathLst>
                <a:path w="1988" h="17473" fill="none" extrusionOk="0">
                  <a:moveTo>
                    <a:pt x="1925" y="1"/>
                  </a:moveTo>
                  <a:cubicBezTo>
                    <a:pt x="1444" y="2093"/>
                    <a:pt x="1925" y="4813"/>
                    <a:pt x="1904" y="6989"/>
                  </a:cubicBezTo>
                  <a:cubicBezTo>
                    <a:pt x="1841" y="9040"/>
                    <a:pt x="1988" y="10986"/>
                    <a:pt x="1674" y="13015"/>
                  </a:cubicBezTo>
                  <a:cubicBezTo>
                    <a:pt x="1402" y="14647"/>
                    <a:pt x="607" y="15966"/>
                    <a:pt x="230" y="17472"/>
                  </a:cubicBezTo>
                  <a:cubicBezTo>
                    <a:pt x="126" y="17409"/>
                    <a:pt x="84" y="17326"/>
                    <a:pt x="0" y="17221"/>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2" name="Google Shape;2342;p70"/>
            <p:cNvSpPr/>
            <p:nvPr/>
          </p:nvSpPr>
          <p:spPr>
            <a:xfrm>
              <a:off x="4637250" y="1319875"/>
              <a:ext cx="205600" cy="349450"/>
            </a:xfrm>
            <a:custGeom>
              <a:avLst/>
              <a:gdLst/>
              <a:ahLst/>
              <a:cxnLst/>
              <a:rect l="l" t="t" r="r" b="b"/>
              <a:pathLst>
                <a:path w="8224" h="13978" fill="none" extrusionOk="0">
                  <a:moveTo>
                    <a:pt x="3767" y="0"/>
                  </a:moveTo>
                  <a:cubicBezTo>
                    <a:pt x="3704" y="858"/>
                    <a:pt x="3223" y="1611"/>
                    <a:pt x="2825" y="2364"/>
                  </a:cubicBezTo>
                  <a:cubicBezTo>
                    <a:pt x="2030" y="3871"/>
                    <a:pt x="1612" y="5273"/>
                    <a:pt x="1193" y="6905"/>
                  </a:cubicBezTo>
                  <a:cubicBezTo>
                    <a:pt x="900" y="7993"/>
                    <a:pt x="649" y="9478"/>
                    <a:pt x="1" y="10420"/>
                  </a:cubicBezTo>
                  <a:cubicBezTo>
                    <a:pt x="1382" y="11466"/>
                    <a:pt x="3495" y="12031"/>
                    <a:pt x="5043" y="12784"/>
                  </a:cubicBezTo>
                  <a:cubicBezTo>
                    <a:pt x="5922" y="13224"/>
                    <a:pt x="7282" y="13977"/>
                    <a:pt x="8224" y="1395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3" name="Google Shape;2343;p70"/>
            <p:cNvSpPr/>
            <p:nvPr/>
          </p:nvSpPr>
          <p:spPr>
            <a:xfrm>
              <a:off x="4852250" y="1456400"/>
              <a:ext cx="117725" cy="214475"/>
            </a:xfrm>
            <a:custGeom>
              <a:avLst/>
              <a:gdLst/>
              <a:ahLst/>
              <a:cxnLst/>
              <a:rect l="l" t="t" r="r" b="b"/>
              <a:pathLst>
                <a:path w="4709" h="8579" fill="none" extrusionOk="0">
                  <a:moveTo>
                    <a:pt x="4708" y="0"/>
                  </a:moveTo>
                  <a:cubicBezTo>
                    <a:pt x="3453" y="1883"/>
                    <a:pt x="2595" y="4101"/>
                    <a:pt x="1465" y="6068"/>
                  </a:cubicBezTo>
                  <a:cubicBezTo>
                    <a:pt x="1026" y="6821"/>
                    <a:pt x="649" y="8098"/>
                    <a:pt x="0" y="8579"/>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0"/>
            <p:cNvSpPr/>
            <p:nvPr/>
          </p:nvSpPr>
          <p:spPr>
            <a:xfrm>
              <a:off x="4836550" y="1675575"/>
              <a:ext cx="291400" cy="47625"/>
            </a:xfrm>
            <a:custGeom>
              <a:avLst/>
              <a:gdLst/>
              <a:ahLst/>
              <a:cxnLst/>
              <a:rect l="l" t="t" r="r" b="b"/>
              <a:pathLst>
                <a:path w="11656" h="1905" fill="none" extrusionOk="0">
                  <a:moveTo>
                    <a:pt x="1" y="0"/>
                  </a:moveTo>
                  <a:cubicBezTo>
                    <a:pt x="2470" y="544"/>
                    <a:pt x="5022" y="272"/>
                    <a:pt x="7533" y="837"/>
                  </a:cubicBezTo>
                  <a:cubicBezTo>
                    <a:pt x="8705" y="1088"/>
                    <a:pt x="10651" y="1904"/>
                    <a:pt x="11655" y="1590"/>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5" name="Google Shape;2345;p70"/>
            <p:cNvSpPr/>
            <p:nvPr/>
          </p:nvSpPr>
          <p:spPr>
            <a:xfrm>
              <a:off x="5124250" y="1474700"/>
              <a:ext cx="94175" cy="235425"/>
            </a:xfrm>
            <a:custGeom>
              <a:avLst/>
              <a:gdLst/>
              <a:ahLst/>
              <a:cxnLst/>
              <a:rect l="l" t="t" r="r" b="b"/>
              <a:pathLst>
                <a:path w="3767" h="9417" fill="none" extrusionOk="0">
                  <a:moveTo>
                    <a:pt x="3704" y="0"/>
                  </a:moveTo>
                  <a:cubicBezTo>
                    <a:pt x="3767" y="775"/>
                    <a:pt x="3160" y="1674"/>
                    <a:pt x="2867" y="2428"/>
                  </a:cubicBezTo>
                  <a:cubicBezTo>
                    <a:pt x="2386" y="3704"/>
                    <a:pt x="2114" y="5043"/>
                    <a:pt x="1570" y="6298"/>
                  </a:cubicBezTo>
                  <a:cubicBezTo>
                    <a:pt x="1256" y="7010"/>
                    <a:pt x="545" y="9228"/>
                    <a:pt x="1" y="941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6" name="Google Shape;2346;p70"/>
            <p:cNvSpPr/>
            <p:nvPr/>
          </p:nvSpPr>
          <p:spPr>
            <a:xfrm>
              <a:off x="4699500" y="1409300"/>
              <a:ext cx="127150" cy="239100"/>
            </a:xfrm>
            <a:custGeom>
              <a:avLst/>
              <a:gdLst/>
              <a:ahLst/>
              <a:cxnLst/>
              <a:rect l="l" t="t" r="r" b="b"/>
              <a:pathLst>
                <a:path w="5086" h="9564" fill="none" extrusionOk="0">
                  <a:moveTo>
                    <a:pt x="1" y="8308"/>
                  </a:moveTo>
                  <a:cubicBezTo>
                    <a:pt x="335" y="7261"/>
                    <a:pt x="1842" y="1"/>
                    <a:pt x="4290" y="2303"/>
                  </a:cubicBezTo>
                  <a:cubicBezTo>
                    <a:pt x="5085" y="3056"/>
                    <a:pt x="5001" y="5860"/>
                    <a:pt x="4729" y="6801"/>
                  </a:cubicBezTo>
                  <a:cubicBezTo>
                    <a:pt x="4457" y="7680"/>
                    <a:pt x="3997" y="8559"/>
                    <a:pt x="3558" y="9396"/>
                  </a:cubicBezTo>
                  <a:cubicBezTo>
                    <a:pt x="3683" y="9563"/>
                    <a:pt x="3704" y="9396"/>
                    <a:pt x="3788" y="9417"/>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7" name="Google Shape;2347;p70"/>
            <p:cNvSpPr/>
            <p:nvPr/>
          </p:nvSpPr>
          <p:spPr>
            <a:xfrm>
              <a:off x="4768025" y="1048900"/>
              <a:ext cx="84250" cy="143875"/>
            </a:xfrm>
            <a:custGeom>
              <a:avLst/>
              <a:gdLst/>
              <a:ahLst/>
              <a:cxnLst/>
              <a:rect l="l" t="t" r="r" b="b"/>
              <a:pathLst>
                <a:path w="3370" h="5755" fill="none" extrusionOk="0">
                  <a:moveTo>
                    <a:pt x="1" y="1"/>
                  </a:moveTo>
                  <a:cubicBezTo>
                    <a:pt x="566" y="1235"/>
                    <a:pt x="1444" y="2386"/>
                    <a:pt x="2114" y="3579"/>
                  </a:cubicBezTo>
                  <a:cubicBezTo>
                    <a:pt x="2491" y="4227"/>
                    <a:pt x="2804" y="5357"/>
                    <a:pt x="3369" y="5755"/>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8" name="Google Shape;2348;p70"/>
            <p:cNvSpPr/>
            <p:nvPr/>
          </p:nvSpPr>
          <p:spPr>
            <a:xfrm>
              <a:off x="4763325" y="1007050"/>
              <a:ext cx="147000" cy="107775"/>
            </a:xfrm>
            <a:custGeom>
              <a:avLst/>
              <a:gdLst/>
              <a:ahLst/>
              <a:cxnLst/>
              <a:rect l="l" t="t" r="r" b="b"/>
              <a:pathLst>
                <a:path w="5880" h="4311" fill="none" extrusionOk="0">
                  <a:moveTo>
                    <a:pt x="0" y="1549"/>
                  </a:moveTo>
                  <a:cubicBezTo>
                    <a:pt x="356" y="1235"/>
                    <a:pt x="2448" y="1"/>
                    <a:pt x="2909" y="63"/>
                  </a:cubicBezTo>
                  <a:cubicBezTo>
                    <a:pt x="3557" y="126"/>
                    <a:pt x="3662" y="649"/>
                    <a:pt x="3976" y="1214"/>
                  </a:cubicBezTo>
                  <a:cubicBezTo>
                    <a:pt x="4583" y="2260"/>
                    <a:pt x="4980" y="3516"/>
                    <a:pt x="5880" y="4290"/>
                  </a:cubicBezTo>
                  <a:cubicBezTo>
                    <a:pt x="5775" y="4311"/>
                    <a:pt x="5650" y="4290"/>
                    <a:pt x="5566" y="420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9" name="Google Shape;2349;p70"/>
            <p:cNvSpPr/>
            <p:nvPr/>
          </p:nvSpPr>
          <p:spPr>
            <a:xfrm>
              <a:off x="4637775" y="592250"/>
              <a:ext cx="276225" cy="444650"/>
            </a:xfrm>
            <a:custGeom>
              <a:avLst/>
              <a:gdLst/>
              <a:ahLst/>
              <a:cxnLst/>
              <a:rect l="l" t="t" r="r" b="b"/>
              <a:pathLst>
                <a:path w="11049" h="17786" fill="none" extrusionOk="0">
                  <a:moveTo>
                    <a:pt x="4729" y="16802"/>
                  </a:moveTo>
                  <a:cubicBezTo>
                    <a:pt x="3913" y="16446"/>
                    <a:pt x="3432" y="15421"/>
                    <a:pt x="2825" y="14793"/>
                  </a:cubicBezTo>
                  <a:cubicBezTo>
                    <a:pt x="1884" y="13789"/>
                    <a:pt x="628" y="12847"/>
                    <a:pt x="231" y="11466"/>
                  </a:cubicBezTo>
                  <a:cubicBezTo>
                    <a:pt x="1" y="10692"/>
                    <a:pt x="63" y="8746"/>
                    <a:pt x="1151" y="8537"/>
                  </a:cubicBezTo>
                  <a:cubicBezTo>
                    <a:pt x="1988" y="8391"/>
                    <a:pt x="3097" y="9646"/>
                    <a:pt x="3307" y="10274"/>
                  </a:cubicBezTo>
                  <a:cubicBezTo>
                    <a:pt x="2051" y="8977"/>
                    <a:pt x="1423" y="6759"/>
                    <a:pt x="1800" y="5001"/>
                  </a:cubicBezTo>
                  <a:cubicBezTo>
                    <a:pt x="2051" y="3976"/>
                    <a:pt x="2993" y="2574"/>
                    <a:pt x="3955" y="3850"/>
                  </a:cubicBezTo>
                  <a:cubicBezTo>
                    <a:pt x="3976" y="2448"/>
                    <a:pt x="4311" y="0"/>
                    <a:pt x="6340" y="691"/>
                  </a:cubicBezTo>
                  <a:cubicBezTo>
                    <a:pt x="7931" y="1235"/>
                    <a:pt x="8328" y="3662"/>
                    <a:pt x="8119" y="5127"/>
                  </a:cubicBezTo>
                  <a:cubicBezTo>
                    <a:pt x="8475" y="3871"/>
                    <a:pt x="10462" y="5712"/>
                    <a:pt x="10672" y="6361"/>
                  </a:cubicBezTo>
                  <a:cubicBezTo>
                    <a:pt x="11048" y="7512"/>
                    <a:pt x="10211" y="9269"/>
                    <a:pt x="9040" y="9688"/>
                  </a:cubicBezTo>
                  <a:cubicBezTo>
                    <a:pt x="10588" y="9918"/>
                    <a:pt x="10755" y="11592"/>
                    <a:pt x="9646" y="12513"/>
                  </a:cubicBezTo>
                  <a:cubicBezTo>
                    <a:pt x="9249" y="12847"/>
                    <a:pt x="8475" y="12847"/>
                    <a:pt x="8182" y="13182"/>
                  </a:cubicBezTo>
                  <a:cubicBezTo>
                    <a:pt x="7847" y="13580"/>
                    <a:pt x="8161" y="13789"/>
                    <a:pt x="7973" y="14270"/>
                  </a:cubicBezTo>
                  <a:cubicBezTo>
                    <a:pt x="7721" y="14919"/>
                    <a:pt x="5776" y="17785"/>
                    <a:pt x="5064" y="16718"/>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0" name="Google Shape;2350;p70"/>
            <p:cNvSpPr/>
            <p:nvPr/>
          </p:nvSpPr>
          <p:spPr>
            <a:xfrm>
              <a:off x="4285225" y="690575"/>
              <a:ext cx="354675" cy="216600"/>
            </a:xfrm>
            <a:custGeom>
              <a:avLst/>
              <a:gdLst/>
              <a:ahLst/>
              <a:cxnLst/>
              <a:rect l="l" t="t" r="r" b="b"/>
              <a:pathLst>
                <a:path w="14187" h="8664" fill="none" extrusionOk="0">
                  <a:moveTo>
                    <a:pt x="10776" y="3223"/>
                  </a:moveTo>
                  <a:cubicBezTo>
                    <a:pt x="9730" y="1800"/>
                    <a:pt x="8307" y="126"/>
                    <a:pt x="6340" y="64"/>
                  </a:cubicBezTo>
                  <a:cubicBezTo>
                    <a:pt x="4875" y="1"/>
                    <a:pt x="3536" y="1570"/>
                    <a:pt x="5336" y="2386"/>
                  </a:cubicBezTo>
                  <a:cubicBezTo>
                    <a:pt x="4457" y="1884"/>
                    <a:pt x="3034" y="733"/>
                    <a:pt x="1967" y="1361"/>
                  </a:cubicBezTo>
                  <a:cubicBezTo>
                    <a:pt x="1151" y="1842"/>
                    <a:pt x="1088" y="2993"/>
                    <a:pt x="1758" y="3537"/>
                  </a:cubicBezTo>
                  <a:cubicBezTo>
                    <a:pt x="398" y="2826"/>
                    <a:pt x="0" y="4583"/>
                    <a:pt x="565" y="5462"/>
                  </a:cubicBezTo>
                  <a:cubicBezTo>
                    <a:pt x="1088" y="6278"/>
                    <a:pt x="3181" y="8182"/>
                    <a:pt x="3913" y="6613"/>
                  </a:cubicBezTo>
                  <a:cubicBezTo>
                    <a:pt x="4896" y="7743"/>
                    <a:pt x="8997" y="8663"/>
                    <a:pt x="8746" y="6173"/>
                  </a:cubicBezTo>
                  <a:cubicBezTo>
                    <a:pt x="9416" y="6676"/>
                    <a:pt x="11592" y="7324"/>
                    <a:pt x="11634" y="5964"/>
                  </a:cubicBezTo>
                  <a:cubicBezTo>
                    <a:pt x="14186" y="5985"/>
                    <a:pt x="11989" y="3872"/>
                    <a:pt x="11069" y="3244"/>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351" name="Google Shape;2351;p70"/>
          <p:cNvGrpSpPr/>
          <p:nvPr/>
        </p:nvGrpSpPr>
        <p:grpSpPr>
          <a:xfrm>
            <a:off x="432734" y="2030367"/>
            <a:ext cx="895533" cy="620067"/>
            <a:chOff x="2751525" y="1095450"/>
            <a:chExt cx="671650" cy="465050"/>
          </a:xfrm>
        </p:grpSpPr>
        <p:sp>
          <p:nvSpPr>
            <p:cNvPr id="2352" name="Google Shape;2352;p70"/>
            <p:cNvSpPr/>
            <p:nvPr/>
          </p:nvSpPr>
          <p:spPr>
            <a:xfrm>
              <a:off x="2751525" y="1095450"/>
              <a:ext cx="671650" cy="410650"/>
            </a:xfrm>
            <a:custGeom>
              <a:avLst/>
              <a:gdLst/>
              <a:ahLst/>
              <a:cxnLst/>
              <a:rect l="l" t="t" r="r" b="b"/>
              <a:pathLst>
                <a:path w="26866" h="16426" fill="none" extrusionOk="0">
                  <a:moveTo>
                    <a:pt x="2741" y="16091"/>
                  </a:moveTo>
                  <a:cubicBezTo>
                    <a:pt x="1193" y="14647"/>
                    <a:pt x="0" y="12869"/>
                    <a:pt x="2595" y="11069"/>
                  </a:cubicBezTo>
                  <a:cubicBezTo>
                    <a:pt x="3662" y="10337"/>
                    <a:pt x="5022" y="10253"/>
                    <a:pt x="6214" y="10567"/>
                  </a:cubicBezTo>
                  <a:cubicBezTo>
                    <a:pt x="5691" y="8684"/>
                    <a:pt x="5440" y="7722"/>
                    <a:pt x="6298" y="5964"/>
                  </a:cubicBezTo>
                  <a:cubicBezTo>
                    <a:pt x="7219" y="4081"/>
                    <a:pt x="8976" y="2491"/>
                    <a:pt x="10985" y="1758"/>
                  </a:cubicBezTo>
                  <a:cubicBezTo>
                    <a:pt x="15630" y="1"/>
                    <a:pt x="16990" y="2951"/>
                    <a:pt x="18936" y="6529"/>
                  </a:cubicBezTo>
                  <a:cubicBezTo>
                    <a:pt x="19605" y="3704"/>
                    <a:pt x="23581" y="2072"/>
                    <a:pt x="25234" y="5148"/>
                  </a:cubicBezTo>
                  <a:cubicBezTo>
                    <a:pt x="26866" y="8182"/>
                    <a:pt x="24209" y="11718"/>
                    <a:pt x="21028" y="12116"/>
                  </a:cubicBezTo>
                  <a:cubicBezTo>
                    <a:pt x="19585" y="12283"/>
                    <a:pt x="18706" y="12157"/>
                    <a:pt x="17199" y="12701"/>
                  </a:cubicBezTo>
                  <a:cubicBezTo>
                    <a:pt x="15588" y="13287"/>
                    <a:pt x="13914" y="13999"/>
                    <a:pt x="12261" y="14522"/>
                  </a:cubicBezTo>
                  <a:cubicBezTo>
                    <a:pt x="9981" y="15212"/>
                    <a:pt x="6235" y="16426"/>
                    <a:pt x="3892" y="16217"/>
                  </a:cubicBezTo>
                  <a:cubicBezTo>
                    <a:pt x="3494" y="16196"/>
                    <a:pt x="3055" y="16217"/>
                    <a:pt x="2616" y="16196"/>
                  </a:cubicBezTo>
                  <a:cubicBezTo>
                    <a:pt x="2406" y="15777"/>
                    <a:pt x="2155" y="15380"/>
                    <a:pt x="2092" y="1494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53" name="Google Shape;2353;p70"/>
            <p:cNvSpPr/>
            <p:nvPr/>
          </p:nvSpPr>
          <p:spPr>
            <a:xfrm>
              <a:off x="2889600" y="1425525"/>
              <a:ext cx="174225" cy="134975"/>
            </a:xfrm>
            <a:custGeom>
              <a:avLst/>
              <a:gdLst/>
              <a:ahLst/>
              <a:cxnLst/>
              <a:rect l="l" t="t" r="r" b="b"/>
              <a:pathLst>
                <a:path w="6969" h="5399" fill="none" extrusionOk="0">
                  <a:moveTo>
                    <a:pt x="1256" y="4813"/>
                  </a:moveTo>
                  <a:cubicBezTo>
                    <a:pt x="775" y="3558"/>
                    <a:pt x="1" y="2198"/>
                    <a:pt x="1905" y="733"/>
                  </a:cubicBezTo>
                  <a:cubicBezTo>
                    <a:pt x="2867" y="1"/>
                    <a:pt x="4730" y="419"/>
                    <a:pt x="5295" y="1277"/>
                  </a:cubicBezTo>
                  <a:cubicBezTo>
                    <a:pt x="6968" y="3830"/>
                    <a:pt x="2826" y="5399"/>
                    <a:pt x="1152" y="4834"/>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54" name="Google Shape;2354;p70"/>
            <p:cNvSpPr/>
            <p:nvPr/>
          </p:nvSpPr>
          <p:spPr>
            <a:xfrm>
              <a:off x="3125525" y="1316200"/>
              <a:ext cx="204550" cy="179975"/>
            </a:xfrm>
            <a:custGeom>
              <a:avLst/>
              <a:gdLst/>
              <a:ahLst/>
              <a:cxnLst/>
              <a:rect l="l" t="t" r="r" b="b"/>
              <a:pathLst>
                <a:path w="8182" h="7199" fill="none" extrusionOk="0">
                  <a:moveTo>
                    <a:pt x="1507" y="5231"/>
                  </a:moveTo>
                  <a:cubicBezTo>
                    <a:pt x="628" y="4227"/>
                    <a:pt x="461" y="4123"/>
                    <a:pt x="0" y="2867"/>
                  </a:cubicBezTo>
                  <a:cubicBezTo>
                    <a:pt x="942" y="921"/>
                    <a:pt x="1674" y="503"/>
                    <a:pt x="2951" y="314"/>
                  </a:cubicBezTo>
                  <a:cubicBezTo>
                    <a:pt x="5231" y="1"/>
                    <a:pt x="5378" y="1005"/>
                    <a:pt x="6110" y="1988"/>
                  </a:cubicBezTo>
                  <a:cubicBezTo>
                    <a:pt x="8182" y="4687"/>
                    <a:pt x="2825" y="7198"/>
                    <a:pt x="1444" y="5001"/>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55" name="Google Shape;2355;p70"/>
            <p:cNvSpPr/>
            <p:nvPr/>
          </p:nvSpPr>
          <p:spPr>
            <a:xfrm>
              <a:off x="2907400" y="1182300"/>
              <a:ext cx="274125" cy="190950"/>
            </a:xfrm>
            <a:custGeom>
              <a:avLst/>
              <a:gdLst/>
              <a:ahLst/>
              <a:cxnLst/>
              <a:rect l="l" t="t" r="r" b="b"/>
              <a:pathLst>
                <a:path w="10965" h="7638" fill="none" extrusionOk="0">
                  <a:moveTo>
                    <a:pt x="1821" y="7240"/>
                  </a:moveTo>
                  <a:cubicBezTo>
                    <a:pt x="3160" y="6089"/>
                    <a:pt x="5252" y="5566"/>
                    <a:pt x="6821" y="4917"/>
                  </a:cubicBezTo>
                  <a:cubicBezTo>
                    <a:pt x="7365" y="4687"/>
                    <a:pt x="9249" y="4122"/>
                    <a:pt x="9562" y="3662"/>
                  </a:cubicBezTo>
                  <a:cubicBezTo>
                    <a:pt x="10964" y="1611"/>
                    <a:pt x="7282" y="0"/>
                    <a:pt x="5608" y="84"/>
                  </a:cubicBezTo>
                  <a:cubicBezTo>
                    <a:pt x="3411" y="188"/>
                    <a:pt x="1737" y="2009"/>
                    <a:pt x="963" y="3892"/>
                  </a:cubicBezTo>
                  <a:cubicBezTo>
                    <a:pt x="691" y="4541"/>
                    <a:pt x="0" y="6486"/>
                    <a:pt x="900" y="7093"/>
                  </a:cubicBezTo>
                  <a:cubicBezTo>
                    <a:pt x="1716" y="7637"/>
                    <a:pt x="3097" y="6403"/>
                    <a:pt x="4018" y="6696"/>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grpSp>
      <p:sp>
        <p:nvSpPr>
          <p:cNvPr id="2356" name="Google Shape;2356;p70"/>
          <p:cNvSpPr/>
          <p:nvPr/>
        </p:nvSpPr>
        <p:spPr>
          <a:xfrm rot="2107339">
            <a:off x="4351800" y="2925166"/>
            <a:ext cx="126969" cy="119349"/>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57" name="Google Shape;2357;p70"/>
          <p:cNvSpPr/>
          <p:nvPr/>
        </p:nvSpPr>
        <p:spPr>
          <a:xfrm rot="8100000">
            <a:off x="4351789" y="4018461"/>
            <a:ext cx="126977" cy="119356"/>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58" name="Google Shape;2358;p70"/>
          <p:cNvSpPr/>
          <p:nvPr/>
        </p:nvSpPr>
        <p:spPr>
          <a:xfrm rot="-2873938">
            <a:off x="4351789" y="4760561"/>
            <a:ext cx="126977" cy="119356"/>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59" name="Google Shape;2359;p70"/>
          <p:cNvSpPr txBox="1"/>
          <p:nvPr/>
        </p:nvSpPr>
        <p:spPr>
          <a:xfrm rot="1371735">
            <a:off x="6842225" y="2341833"/>
            <a:ext cx="1127364" cy="861734"/>
          </a:xfrm>
          <a:prstGeom prst="rect">
            <a:avLst/>
          </a:prstGeom>
          <a:noFill/>
          <a:ln>
            <a:noFill/>
          </a:ln>
        </p:spPr>
        <p:txBody>
          <a:bodyPr spcFirstLastPara="1" wrap="square" lIns="121900" tIns="121900" rIns="121900" bIns="121900" anchor="t" anchorCtr="0">
            <a:spAutoFit/>
          </a:bodyPr>
          <a:lstStyle/>
          <a:p>
            <a:r>
              <a:rPr lang="en" sz="4000" b="1">
                <a:solidFill>
                  <a:schemeClr val="accent5"/>
                </a:solidFill>
                <a:latin typeface="Gaegu"/>
                <a:ea typeface="Gaegu"/>
                <a:cs typeface="Gaegu"/>
                <a:sym typeface="Gaegu"/>
              </a:rPr>
              <a:t>Hi!</a:t>
            </a:r>
            <a:endParaRPr sz="4000" b="1">
              <a:solidFill>
                <a:schemeClr val="accent5"/>
              </a:solidFill>
              <a:latin typeface="Gaegu"/>
              <a:ea typeface="Gaegu"/>
              <a:cs typeface="Gaegu"/>
              <a:sym typeface="Gaegu"/>
            </a:endParaRPr>
          </a:p>
        </p:txBody>
      </p:sp>
      <p:sp>
        <p:nvSpPr>
          <p:cNvPr id="4" name="Google Shape;655;p37">
            <a:extLst>
              <a:ext uri="{FF2B5EF4-FFF2-40B4-BE49-F238E27FC236}">
                <a16:creationId xmlns:a16="http://schemas.microsoft.com/office/drawing/2014/main" id="{AA61E146-9533-7A5B-41B0-80EC3D69B11D}"/>
              </a:ext>
            </a:extLst>
          </p:cNvPr>
          <p:cNvSpPr txBox="1">
            <a:spLocks/>
          </p:cNvSpPr>
          <p:nvPr/>
        </p:nvSpPr>
        <p:spPr>
          <a:xfrm flipH="1">
            <a:off x="4920350" y="2987428"/>
            <a:ext cx="1593047" cy="770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8000" dirty="0">
                <a:solidFill>
                  <a:schemeClr val="bg2"/>
                </a:solidFill>
                <a:latin typeface="Times New Roman" panose="02020603050405020304" pitchFamily="18" charset="0"/>
                <a:cs typeface="Times New Roman" panose="02020603050405020304" pitchFamily="18" charset="0"/>
              </a:rPr>
              <a:t>02.</a:t>
            </a:r>
          </a:p>
        </p:txBody>
      </p:sp>
      <p:sp>
        <p:nvSpPr>
          <p:cNvPr id="5" name="Google Shape;658;p37">
            <a:extLst>
              <a:ext uri="{FF2B5EF4-FFF2-40B4-BE49-F238E27FC236}">
                <a16:creationId xmlns:a16="http://schemas.microsoft.com/office/drawing/2014/main" id="{671619C2-3D8F-EF81-3F2C-BFB9DA2D06BA}"/>
              </a:ext>
            </a:extLst>
          </p:cNvPr>
          <p:cNvSpPr txBox="1">
            <a:spLocks/>
          </p:cNvSpPr>
          <p:nvPr/>
        </p:nvSpPr>
        <p:spPr>
          <a:xfrm flipH="1">
            <a:off x="3636577" y="3824050"/>
            <a:ext cx="4250043" cy="14459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US" sz="4267" b="1" dirty="0">
                <a:latin typeface="#9Slide03 Cabin Condensed Bold" panose="00000806000000000000" pitchFamily="2" charset="0"/>
                <a:cs typeface="Times New Roman" panose="02020603050405020304" pitchFamily="18" charset="0"/>
              </a:rPr>
              <a:t>Ý </a:t>
            </a:r>
            <a:r>
              <a:rPr lang="en-US" sz="4267" b="1" dirty="0" err="1">
                <a:latin typeface="#9Slide03 Cabin Condensed Bold" panose="00000806000000000000" pitchFamily="2" charset="0"/>
                <a:cs typeface="Times New Roman" panose="02020603050405020304" pitchFamily="18" charset="0"/>
              </a:rPr>
              <a:t>nghĩa</a:t>
            </a:r>
            <a:r>
              <a:rPr lang="en-US" sz="4267" b="1" dirty="0">
                <a:latin typeface="#9Slide03 Cabin Condensed Bold" panose="00000806000000000000" pitchFamily="2" charset="0"/>
                <a:cs typeface="Times New Roman" panose="02020603050405020304" pitchFamily="18" charset="0"/>
              </a:rPr>
              <a:t> </a:t>
            </a:r>
            <a:r>
              <a:rPr lang="en-US" sz="4267" b="1" dirty="0" err="1">
                <a:latin typeface="#9Slide03 Cabin Condensed Bold" panose="00000806000000000000" pitchFamily="2" charset="0"/>
                <a:cs typeface="Times New Roman" panose="02020603050405020304" pitchFamily="18" charset="0"/>
              </a:rPr>
              <a:t>của</a:t>
            </a:r>
            <a:r>
              <a:rPr lang="vi-VN" sz="4267" b="1" dirty="0">
                <a:latin typeface="#9Slide03 Cabin Condensed Bold" panose="00000806000000000000" pitchFamily="2" charset="0"/>
                <a:cs typeface="Times New Roman" panose="02020603050405020304" pitchFamily="18" charset="0"/>
              </a:rPr>
              <a:t> phương trình hoá học</a:t>
            </a:r>
          </a:p>
        </p:txBody>
      </p:sp>
    </p:spTree>
    <p:extLst>
      <p:ext uri="{BB962C8B-B14F-4D97-AF65-F5344CB8AC3E}">
        <p14:creationId xmlns:p14="http://schemas.microsoft.com/office/powerpoint/2010/main" val="1703070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83;p39">
            <a:extLst>
              <a:ext uri="{FF2B5EF4-FFF2-40B4-BE49-F238E27FC236}">
                <a16:creationId xmlns:a16="http://schemas.microsoft.com/office/drawing/2014/main" id="{F2B93D1F-5047-C1D8-6479-6AE7B34B48EB}"/>
              </a:ext>
            </a:extLst>
          </p:cNvPr>
          <p:cNvGrpSpPr/>
          <p:nvPr/>
        </p:nvGrpSpPr>
        <p:grpSpPr>
          <a:xfrm>
            <a:off x="3519508" y="1341966"/>
            <a:ext cx="363939" cy="481288"/>
            <a:chOff x="3275661" y="2407037"/>
            <a:chExt cx="363939" cy="481288"/>
          </a:xfrm>
        </p:grpSpPr>
        <p:sp>
          <p:nvSpPr>
            <p:cNvPr id="3" name="Google Shape;684;p39">
              <a:extLst>
                <a:ext uri="{FF2B5EF4-FFF2-40B4-BE49-F238E27FC236}">
                  <a16:creationId xmlns:a16="http://schemas.microsoft.com/office/drawing/2014/main" id="{98901457-F7FB-C8B8-F10A-DFB48491B202}"/>
                </a:ext>
              </a:extLst>
            </p:cNvPr>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85;p39">
              <a:extLst>
                <a:ext uri="{FF2B5EF4-FFF2-40B4-BE49-F238E27FC236}">
                  <a16:creationId xmlns:a16="http://schemas.microsoft.com/office/drawing/2014/main" id="{1DF5D0B5-D009-433D-F93D-751706747863}"/>
                </a:ext>
              </a:extLst>
            </p:cNvPr>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86;p39">
              <a:extLst>
                <a:ext uri="{FF2B5EF4-FFF2-40B4-BE49-F238E27FC236}">
                  <a16:creationId xmlns:a16="http://schemas.microsoft.com/office/drawing/2014/main" id="{83B8C1FB-C2C9-D051-D05B-8C36BB5FDF8E}"/>
                </a:ext>
              </a:extLst>
            </p:cNvPr>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C9C70D00-7CF5-3B66-8E18-4DB1EE26AC21}"/>
              </a:ext>
            </a:extLst>
          </p:cNvPr>
          <p:cNvGrpSpPr/>
          <p:nvPr/>
        </p:nvGrpSpPr>
        <p:grpSpPr>
          <a:xfrm>
            <a:off x="404410" y="1283158"/>
            <a:ext cx="1478081" cy="1072034"/>
            <a:chOff x="322481" y="2163371"/>
            <a:chExt cx="1478081" cy="1072034"/>
          </a:xfrm>
        </p:grpSpPr>
        <p:grpSp>
          <p:nvGrpSpPr>
            <p:cNvPr id="7" name="Google Shape;678;p39">
              <a:extLst>
                <a:ext uri="{FF2B5EF4-FFF2-40B4-BE49-F238E27FC236}">
                  <a16:creationId xmlns:a16="http://schemas.microsoft.com/office/drawing/2014/main" id="{01410763-B2B5-3699-5791-78C5CF24661F}"/>
                </a:ext>
              </a:extLst>
            </p:cNvPr>
            <p:cNvGrpSpPr/>
            <p:nvPr/>
          </p:nvGrpSpPr>
          <p:grpSpPr>
            <a:xfrm>
              <a:off x="336000" y="2349499"/>
              <a:ext cx="1440000" cy="885906"/>
              <a:chOff x="918375" y="1018100"/>
              <a:chExt cx="3118525" cy="3513707"/>
            </a:xfrm>
          </p:grpSpPr>
          <p:sp>
            <p:nvSpPr>
              <p:cNvPr id="14" name="Google Shape;679;p39">
                <a:extLst>
                  <a:ext uri="{FF2B5EF4-FFF2-40B4-BE49-F238E27FC236}">
                    <a16:creationId xmlns:a16="http://schemas.microsoft.com/office/drawing/2014/main" id="{396612C2-0927-FE75-5DC5-6C6A8C00C4B9}"/>
                  </a:ext>
                </a:extLst>
              </p:cNvPr>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0;p39">
                <a:extLst>
                  <a:ext uri="{FF2B5EF4-FFF2-40B4-BE49-F238E27FC236}">
                    <a16:creationId xmlns:a16="http://schemas.microsoft.com/office/drawing/2014/main" id="{AEC52188-6093-8660-3BAA-5643AB433209}"/>
                  </a:ext>
                </a:extLst>
              </p:cNvPr>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p39">
                <a:extLst>
                  <a:ext uri="{FF2B5EF4-FFF2-40B4-BE49-F238E27FC236}">
                    <a16:creationId xmlns:a16="http://schemas.microsoft.com/office/drawing/2014/main" id="{3A61E9C1-E526-FF6B-44F3-046D0D807B7E}"/>
                  </a:ext>
                </a:extLst>
              </p:cNvPr>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2;p39">
                <a:extLst>
                  <a:ext uri="{FF2B5EF4-FFF2-40B4-BE49-F238E27FC236}">
                    <a16:creationId xmlns:a16="http://schemas.microsoft.com/office/drawing/2014/main" id="{0B130089-706A-6D0A-E99D-66A1772B3EC4}"/>
                  </a:ext>
                </a:extLst>
              </p:cNvPr>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687;p39">
              <a:extLst>
                <a:ext uri="{FF2B5EF4-FFF2-40B4-BE49-F238E27FC236}">
                  <a16:creationId xmlns:a16="http://schemas.microsoft.com/office/drawing/2014/main" id="{4DBF2558-B227-1D69-49E5-4126837F6163}"/>
                </a:ext>
              </a:extLst>
            </p:cNvPr>
            <p:cNvGrpSpPr/>
            <p:nvPr/>
          </p:nvGrpSpPr>
          <p:grpSpPr>
            <a:xfrm rot="1278911">
              <a:off x="322481" y="2163371"/>
              <a:ext cx="654536" cy="655141"/>
              <a:chOff x="1194475" y="1437425"/>
              <a:chExt cx="654532" cy="655137"/>
            </a:xfrm>
          </p:grpSpPr>
          <p:grpSp>
            <p:nvGrpSpPr>
              <p:cNvPr id="10" name="Google Shape;688;p39">
                <a:extLst>
                  <a:ext uri="{FF2B5EF4-FFF2-40B4-BE49-F238E27FC236}">
                    <a16:creationId xmlns:a16="http://schemas.microsoft.com/office/drawing/2014/main" id="{1809A820-A277-58FC-7AED-D9FA7FD29C73}"/>
                  </a:ext>
                </a:extLst>
              </p:cNvPr>
              <p:cNvGrpSpPr/>
              <p:nvPr/>
            </p:nvGrpSpPr>
            <p:grpSpPr>
              <a:xfrm>
                <a:off x="1323473" y="1482473"/>
                <a:ext cx="525534" cy="610090"/>
                <a:chOff x="1323473" y="1482473"/>
                <a:chExt cx="525534" cy="610090"/>
              </a:xfrm>
            </p:grpSpPr>
            <p:sp>
              <p:nvSpPr>
                <p:cNvPr id="12" name="Google Shape;689;p39">
                  <a:extLst>
                    <a:ext uri="{FF2B5EF4-FFF2-40B4-BE49-F238E27FC236}">
                      <a16:creationId xmlns:a16="http://schemas.microsoft.com/office/drawing/2014/main" id="{EB0BE64C-58BD-0E3E-C25B-8290942A560C}"/>
                    </a:ext>
                  </a:extLst>
                </p:cNvPr>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0;p39">
                  <a:extLst>
                    <a:ext uri="{FF2B5EF4-FFF2-40B4-BE49-F238E27FC236}">
                      <a16:creationId xmlns:a16="http://schemas.microsoft.com/office/drawing/2014/main" id="{74BDDBE1-FAA9-64ED-91E5-08AF0439D98A}"/>
                    </a:ext>
                  </a:extLst>
                </p:cNvPr>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91;p39">
                <a:extLst>
                  <a:ext uri="{FF2B5EF4-FFF2-40B4-BE49-F238E27FC236}">
                    <a16:creationId xmlns:a16="http://schemas.microsoft.com/office/drawing/2014/main" id="{093E2339-FF46-3CE7-3E09-A675EC5F7902}"/>
                  </a:ext>
                </a:extLst>
              </p:cNvPr>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654;p37">
              <a:extLst>
                <a:ext uri="{FF2B5EF4-FFF2-40B4-BE49-F238E27FC236}">
                  <a16:creationId xmlns:a16="http://schemas.microsoft.com/office/drawing/2014/main" id="{8EBAA969-5D2E-88E5-5066-6889A08A6292}"/>
                </a:ext>
              </a:extLst>
            </p:cNvPr>
            <p:cNvSpPr txBox="1">
              <a:spLocks/>
            </p:cNvSpPr>
            <p:nvPr/>
          </p:nvSpPr>
          <p:spPr>
            <a:xfrm flipH="1">
              <a:off x="720571" y="2445236"/>
              <a:ext cx="1079991"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accent3"/>
                  </a:solidFill>
                  <a:latin typeface="Times New Roman" panose="02020603050405020304" pitchFamily="18" charset="0"/>
                  <a:cs typeface="Times New Roman" panose="02020603050405020304" pitchFamily="18" charset="0"/>
                </a:rPr>
                <a:t>II.</a:t>
              </a:r>
              <a:endParaRPr lang="en-US" sz="4800" b="1" dirty="0">
                <a:solidFill>
                  <a:schemeClr val="accent3"/>
                </a:solidFill>
                <a:latin typeface="Times New Roman" panose="02020603050405020304" pitchFamily="18" charset="0"/>
                <a:cs typeface="Times New Roman" panose="02020603050405020304" pitchFamily="18" charset="0"/>
              </a:endParaRPr>
            </a:p>
          </p:txBody>
        </p:sp>
      </p:grpSp>
      <p:sp>
        <p:nvSpPr>
          <p:cNvPr id="18" name="Google Shape;660;p37">
            <a:extLst>
              <a:ext uri="{FF2B5EF4-FFF2-40B4-BE49-F238E27FC236}">
                <a16:creationId xmlns:a16="http://schemas.microsoft.com/office/drawing/2014/main" id="{9F3A0645-3F45-3C40-64DE-64E085A58F8D}"/>
              </a:ext>
            </a:extLst>
          </p:cNvPr>
          <p:cNvSpPr txBox="1">
            <a:spLocks/>
          </p:cNvSpPr>
          <p:nvPr/>
        </p:nvSpPr>
        <p:spPr>
          <a:xfrm>
            <a:off x="2124204" y="1459254"/>
            <a:ext cx="8114704" cy="7729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b="1">
                <a:solidFill>
                  <a:schemeClr val="tx2">
                    <a:lumMod val="75000"/>
                  </a:schemeClr>
                </a:solidFill>
                <a:latin typeface="Times New Roman" panose="02020603050405020304" pitchFamily="18" charset="0"/>
                <a:cs typeface="Times New Roman" panose="02020603050405020304" pitchFamily="18" charset="0"/>
              </a:rPr>
              <a:t>Phương trình hóa học:</a:t>
            </a:r>
            <a:endParaRPr lang="vi-VN"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Google Shape;639;p35">
            <a:extLst>
              <a:ext uri="{FF2B5EF4-FFF2-40B4-BE49-F238E27FC236}">
                <a16:creationId xmlns:a16="http://schemas.microsoft.com/office/drawing/2014/main" id="{451926BC-4457-7B36-6450-7B4474ECC2B6}"/>
              </a:ext>
            </a:extLst>
          </p:cNvPr>
          <p:cNvSpPr txBox="1">
            <a:spLocks/>
          </p:cNvSpPr>
          <p:nvPr/>
        </p:nvSpPr>
        <p:spPr>
          <a:xfrm>
            <a:off x="1138626" y="-401449"/>
            <a:ext cx="10661860" cy="2355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nSpc>
                <a:spcPct val="100000"/>
              </a:lnSpc>
              <a:spcBef>
                <a:spcPts val="0"/>
              </a:spcBef>
            </a:pPr>
            <a:r>
              <a:rPr lang="vi-VN" sz="3600" b="1" i="1">
                <a:solidFill>
                  <a:srgbClr val="A31336"/>
                </a:solidFill>
                <a:latin typeface="Times New Roman" panose="02020603050405020304" pitchFamily="18" charset="0"/>
                <a:cs typeface="Times New Roman" panose="02020603050405020304" pitchFamily="18" charset="0"/>
              </a:rPr>
              <a:t>Tiết: …..       </a:t>
            </a:r>
            <a:r>
              <a:rPr lang="vi-VN" sz="4400">
                <a:solidFill>
                  <a:srgbClr val="A31336"/>
                </a:solidFill>
                <a:latin typeface="Times New Roman" panose="02020603050405020304" pitchFamily="18" charset="0"/>
                <a:cs typeface="Times New Roman" panose="02020603050405020304" pitchFamily="18" charset="0"/>
              </a:rPr>
              <a:t>ĐỊNH LUẬT BẢO TOÀN KHỐI LƯỢNG VÀ PHƯƠNG TRÌNH HÓA HỌC</a:t>
            </a:r>
            <a:endParaRPr lang="vi-VN" sz="4400" dirty="0">
              <a:solidFill>
                <a:srgbClr val="A31336"/>
              </a:solidFill>
              <a:latin typeface="Times New Roman" panose="02020603050405020304" pitchFamily="18" charset="0"/>
              <a:cs typeface="Times New Roman" panose="02020603050405020304" pitchFamily="18" charset="0"/>
            </a:endParaRPr>
          </a:p>
        </p:txBody>
      </p:sp>
      <p:sp>
        <p:nvSpPr>
          <p:cNvPr id="20" name="Google Shape;658;p37">
            <a:extLst>
              <a:ext uri="{FF2B5EF4-FFF2-40B4-BE49-F238E27FC236}">
                <a16:creationId xmlns:a16="http://schemas.microsoft.com/office/drawing/2014/main" id="{0C8226CE-C96D-03B0-1555-5B45DCA1A16A}"/>
              </a:ext>
            </a:extLst>
          </p:cNvPr>
          <p:cNvSpPr txBox="1">
            <a:spLocks/>
          </p:cNvSpPr>
          <p:nvPr/>
        </p:nvSpPr>
        <p:spPr>
          <a:xfrm flipH="1">
            <a:off x="2328357" y="2142823"/>
            <a:ext cx="7996010"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a:solidFill>
                  <a:schemeClr val="tx2">
                    <a:lumMod val="75000"/>
                  </a:schemeClr>
                </a:solidFill>
                <a:latin typeface="Times New Roman" panose="02020603050405020304" pitchFamily="18" charset="0"/>
                <a:cs typeface="Times New Roman" panose="02020603050405020304" pitchFamily="18" charset="0"/>
              </a:rPr>
              <a:t>1/ Lập phương trình hóa học:</a:t>
            </a:r>
            <a:endParaRPr lang="vi-VN" sz="32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21" name="Google Shape;2385;p72">
            <a:extLst>
              <a:ext uri="{FF2B5EF4-FFF2-40B4-BE49-F238E27FC236}">
                <a16:creationId xmlns:a16="http://schemas.microsoft.com/office/drawing/2014/main" id="{D53B423C-0263-DE67-8CDA-311F58CC41FB}"/>
              </a:ext>
            </a:extLst>
          </p:cNvPr>
          <p:cNvGrpSpPr/>
          <p:nvPr/>
        </p:nvGrpSpPr>
        <p:grpSpPr>
          <a:xfrm rot="2135871">
            <a:off x="10711955" y="1716559"/>
            <a:ext cx="522084" cy="583036"/>
            <a:chOff x="5495750" y="1391525"/>
            <a:chExt cx="542100" cy="605425"/>
          </a:xfrm>
        </p:grpSpPr>
        <p:sp>
          <p:nvSpPr>
            <p:cNvPr id="22" name="Google Shape;2386;p72">
              <a:extLst>
                <a:ext uri="{FF2B5EF4-FFF2-40B4-BE49-F238E27FC236}">
                  <a16:creationId xmlns:a16="http://schemas.microsoft.com/office/drawing/2014/main" id="{01509EAD-F80E-5D02-0A45-753E9837D974}"/>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87;p72">
              <a:extLst>
                <a:ext uri="{FF2B5EF4-FFF2-40B4-BE49-F238E27FC236}">
                  <a16:creationId xmlns:a16="http://schemas.microsoft.com/office/drawing/2014/main" id="{7E09C1A7-BD7A-D2EC-4E60-056B7329AF48}"/>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88;p72">
              <a:extLst>
                <a:ext uri="{FF2B5EF4-FFF2-40B4-BE49-F238E27FC236}">
                  <a16:creationId xmlns:a16="http://schemas.microsoft.com/office/drawing/2014/main" id="{F0658A90-101D-E38F-313C-A92C4AA0FAC4}"/>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8E39C2F0-9B4E-FBB9-FAB5-1A80CFB22B7E}"/>
              </a:ext>
            </a:extLst>
          </p:cNvPr>
          <p:cNvSpPr txBox="1"/>
          <p:nvPr/>
        </p:nvSpPr>
        <p:spPr>
          <a:xfrm>
            <a:off x="10056000" y="1395734"/>
            <a:ext cx="1440000" cy="369332"/>
          </a:xfrm>
          <a:prstGeom prst="rect">
            <a:avLst/>
          </a:prstGeom>
          <a:noFill/>
        </p:spPr>
        <p:txBody>
          <a:bodyPr wrap="square" rtlCol="0">
            <a:spAutoFit/>
          </a:bodyPr>
          <a:lstStyle/>
          <a:p>
            <a:r>
              <a:rPr lang="vi-VN" i="1">
                <a:latin typeface="#9Slide03 Cabin Condensed Bold" panose="00000806000000000000" pitchFamily="2" charset="0"/>
              </a:rPr>
              <a:t>(Tiếp theo)</a:t>
            </a:r>
          </a:p>
        </p:txBody>
      </p:sp>
      <p:sp>
        <p:nvSpPr>
          <p:cNvPr id="28" name="Google Shape;658;p37">
            <a:extLst>
              <a:ext uri="{FF2B5EF4-FFF2-40B4-BE49-F238E27FC236}">
                <a16:creationId xmlns:a16="http://schemas.microsoft.com/office/drawing/2014/main" id="{FA50B290-4BA2-F687-57A6-B66A6276A577}"/>
              </a:ext>
            </a:extLst>
          </p:cNvPr>
          <p:cNvSpPr txBox="1">
            <a:spLocks/>
          </p:cNvSpPr>
          <p:nvPr/>
        </p:nvSpPr>
        <p:spPr>
          <a:xfrm flipH="1">
            <a:off x="2328357" y="2791635"/>
            <a:ext cx="7996010"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a:solidFill>
                  <a:schemeClr val="tx2">
                    <a:lumMod val="75000"/>
                  </a:schemeClr>
                </a:solidFill>
                <a:latin typeface="Times New Roman" panose="02020603050405020304" pitchFamily="18" charset="0"/>
                <a:cs typeface="Times New Roman" panose="02020603050405020304" pitchFamily="18" charset="0"/>
              </a:rPr>
              <a:t>2/ Ý nghĩa phương trình hóa học:</a:t>
            </a:r>
            <a:endParaRPr lang="vi-VN" sz="32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928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a:extLst>
              <a:ext uri="{FF2B5EF4-FFF2-40B4-BE49-F238E27FC236}">
                <a16:creationId xmlns:a16="http://schemas.microsoft.com/office/drawing/2014/main" id="{606778F0-E418-9943-C934-C7865F7C42BA}"/>
              </a:ext>
            </a:extLst>
          </p:cNvPr>
          <p:cNvSpPr/>
          <p:nvPr/>
        </p:nvSpPr>
        <p:spPr>
          <a:xfrm>
            <a:off x="7281043" y="1519924"/>
            <a:ext cx="1986288" cy="438448"/>
          </a:xfrm>
          <a:custGeom>
            <a:avLst/>
            <a:gdLst/>
            <a:ahLst/>
            <a:cxnLst>
              <a:cxn ang="0">
                <a:pos x="wd2" y="hd2"/>
              </a:cxn>
              <a:cxn ang="5400000">
                <a:pos x="wd2" y="hd2"/>
              </a:cxn>
              <a:cxn ang="10800000">
                <a:pos x="wd2" y="hd2"/>
              </a:cxn>
              <a:cxn ang="16200000">
                <a:pos x="wd2" y="hd2"/>
              </a:cxn>
            </a:cxnLst>
            <a:rect l="0" t="0" r="r" b="b"/>
            <a:pathLst>
              <a:path w="21592" h="21600" extrusionOk="0">
                <a:moveTo>
                  <a:pt x="21585" y="21323"/>
                </a:moveTo>
                <a:cubicBezTo>
                  <a:pt x="20271" y="8239"/>
                  <a:pt x="17353" y="0"/>
                  <a:pt x="14176" y="0"/>
                </a:cubicBezTo>
                <a:lnTo>
                  <a:pt x="0" y="0"/>
                </a:lnTo>
                <a:cubicBezTo>
                  <a:pt x="3391" y="2908"/>
                  <a:pt x="6416" y="10661"/>
                  <a:pt x="8692" y="21600"/>
                </a:cubicBezTo>
                <a:lnTo>
                  <a:pt x="21585" y="21600"/>
                </a:lnTo>
                <a:cubicBezTo>
                  <a:pt x="21600" y="21462"/>
                  <a:pt x="21585" y="21392"/>
                  <a:pt x="21585" y="21323"/>
                </a:cubicBezTo>
                <a:close/>
              </a:path>
            </a:pathLst>
          </a:custGeom>
          <a:solidFill>
            <a:schemeClr val="accent6">
              <a:lumMod val="75000"/>
            </a:schemeClr>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A41EB7A2-F894-4850-FEDF-C471E3972FBC}"/>
              </a:ext>
            </a:extLst>
          </p:cNvPr>
          <p:cNvSpPr/>
          <p:nvPr/>
        </p:nvSpPr>
        <p:spPr>
          <a:xfrm>
            <a:off x="6227082" y="1519924"/>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020" y="0"/>
                </a:lnTo>
                <a:cubicBezTo>
                  <a:pt x="6953" y="0"/>
                  <a:pt x="4159" y="2408"/>
                  <a:pt x="2963" y="6184"/>
                </a:cubicBezTo>
                <a:cubicBezTo>
                  <a:pt x="2950" y="6201"/>
                  <a:pt x="2950" y="6236"/>
                  <a:pt x="2937" y="6253"/>
                </a:cubicBezTo>
                <a:lnTo>
                  <a:pt x="1261" y="4019"/>
                </a:lnTo>
                <a:cubicBezTo>
                  <a:pt x="793" y="3395"/>
                  <a:pt x="0" y="3845"/>
                  <a:pt x="0" y="4711"/>
                </a:cubicBezTo>
                <a:lnTo>
                  <a:pt x="0" y="20613"/>
                </a:lnTo>
                <a:cubicBezTo>
                  <a:pt x="0" y="21167"/>
                  <a:pt x="338" y="21600"/>
                  <a:pt x="741" y="21600"/>
                </a:cubicBezTo>
                <a:lnTo>
                  <a:pt x="1352" y="21600"/>
                </a:lnTo>
                <a:lnTo>
                  <a:pt x="10696" y="21600"/>
                </a:lnTo>
                <a:lnTo>
                  <a:pt x="12671" y="21600"/>
                </a:lnTo>
                <a:cubicBezTo>
                  <a:pt x="13334" y="21600"/>
                  <a:pt x="13659" y="20543"/>
                  <a:pt x="13191" y="19920"/>
                </a:cubicBezTo>
                <a:lnTo>
                  <a:pt x="10475" y="16300"/>
                </a:lnTo>
                <a:cubicBezTo>
                  <a:pt x="11047" y="8124"/>
                  <a:pt x="15661" y="1490"/>
                  <a:pt x="21600" y="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id="{3830D748-7743-7B92-8CE9-B6EF0EDE861C}"/>
              </a:ext>
            </a:extLst>
          </p:cNvPr>
          <p:cNvSpPr/>
          <p:nvPr/>
        </p:nvSpPr>
        <p:spPr>
          <a:xfrm>
            <a:off x="2924669" y="1519924"/>
            <a:ext cx="1988474" cy="438448"/>
          </a:xfrm>
          <a:custGeom>
            <a:avLst/>
            <a:gdLst/>
            <a:ahLst/>
            <a:cxnLst>
              <a:cxn ang="0">
                <a:pos x="wd2" y="hd2"/>
              </a:cxn>
              <a:cxn ang="5400000">
                <a:pos x="wd2" y="hd2"/>
              </a:cxn>
              <a:cxn ang="10800000">
                <a:pos x="wd2" y="hd2"/>
              </a:cxn>
              <a:cxn ang="16200000">
                <a:pos x="wd2" y="hd2"/>
              </a:cxn>
            </a:cxnLst>
            <a:rect l="0" t="0" r="r" b="b"/>
            <a:pathLst>
              <a:path w="21600" h="21600" extrusionOk="0">
                <a:moveTo>
                  <a:pt x="31" y="21323"/>
                </a:moveTo>
                <a:cubicBezTo>
                  <a:pt x="1343" y="8239"/>
                  <a:pt x="4259" y="0"/>
                  <a:pt x="7434" y="0"/>
                </a:cubicBezTo>
                <a:lnTo>
                  <a:pt x="21600" y="0"/>
                </a:lnTo>
                <a:cubicBezTo>
                  <a:pt x="18211" y="2908"/>
                  <a:pt x="15189" y="10661"/>
                  <a:pt x="12914" y="21600"/>
                </a:cubicBezTo>
                <a:lnTo>
                  <a:pt x="0" y="21600"/>
                </a:lnTo>
                <a:cubicBezTo>
                  <a:pt x="15" y="21462"/>
                  <a:pt x="15" y="21392"/>
                  <a:pt x="31" y="21323"/>
                </a:cubicBezTo>
                <a:close/>
              </a:path>
            </a:pathLst>
          </a:custGeom>
          <a:solidFill>
            <a:schemeClr val="accent2">
              <a:lumMod val="75000"/>
            </a:schemeClr>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E803787E-DD84-ABBB-772D-D3C0A0D21CCA}"/>
              </a:ext>
            </a:extLst>
          </p:cNvPr>
          <p:cNvSpPr/>
          <p:nvPr/>
        </p:nvSpPr>
        <p:spPr>
          <a:xfrm>
            <a:off x="3627310" y="1519924"/>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580" y="0"/>
                </a:lnTo>
                <a:cubicBezTo>
                  <a:pt x="14647" y="0"/>
                  <a:pt x="17441" y="2408"/>
                  <a:pt x="18637" y="6184"/>
                </a:cubicBezTo>
                <a:cubicBezTo>
                  <a:pt x="18650" y="6201"/>
                  <a:pt x="18650" y="6236"/>
                  <a:pt x="18663" y="6253"/>
                </a:cubicBezTo>
                <a:lnTo>
                  <a:pt x="20339" y="4019"/>
                </a:lnTo>
                <a:cubicBezTo>
                  <a:pt x="20807" y="3395"/>
                  <a:pt x="21600" y="3845"/>
                  <a:pt x="21600" y="4711"/>
                </a:cubicBezTo>
                <a:lnTo>
                  <a:pt x="21600" y="20613"/>
                </a:lnTo>
                <a:cubicBezTo>
                  <a:pt x="21600" y="21167"/>
                  <a:pt x="21262" y="21600"/>
                  <a:pt x="20859" y="21600"/>
                </a:cubicBezTo>
                <a:lnTo>
                  <a:pt x="20248" y="21600"/>
                </a:lnTo>
                <a:lnTo>
                  <a:pt x="10904" y="21600"/>
                </a:lnTo>
                <a:lnTo>
                  <a:pt x="8929" y="21600"/>
                </a:lnTo>
                <a:cubicBezTo>
                  <a:pt x="8266" y="21600"/>
                  <a:pt x="7941" y="20543"/>
                  <a:pt x="8409" y="19920"/>
                </a:cubicBezTo>
                <a:lnTo>
                  <a:pt x="11125" y="16300"/>
                </a:lnTo>
                <a:cubicBezTo>
                  <a:pt x="10553" y="8124"/>
                  <a:pt x="5952" y="1490"/>
                  <a:pt x="0" y="0"/>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276A22D9-10E8-D76A-76D1-FEBCAA8F61D3}"/>
              </a:ext>
            </a:extLst>
          </p:cNvPr>
          <p:cNvSpPr/>
          <p:nvPr/>
        </p:nvSpPr>
        <p:spPr>
          <a:xfrm>
            <a:off x="7281043" y="4892601"/>
            <a:ext cx="1986288" cy="438448"/>
          </a:xfrm>
          <a:custGeom>
            <a:avLst/>
            <a:gdLst/>
            <a:ahLst/>
            <a:cxnLst>
              <a:cxn ang="0">
                <a:pos x="wd2" y="hd2"/>
              </a:cxn>
              <a:cxn ang="5400000">
                <a:pos x="wd2" y="hd2"/>
              </a:cxn>
              <a:cxn ang="10800000">
                <a:pos x="wd2" y="hd2"/>
              </a:cxn>
              <a:cxn ang="16200000">
                <a:pos x="wd2" y="hd2"/>
              </a:cxn>
            </a:cxnLst>
            <a:rect l="0" t="0" r="r" b="b"/>
            <a:pathLst>
              <a:path w="21592" h="21600" extrusionOk="0">
                <a:moveTo>
                  <a:pt x="21585" y="277"/>
                </a:moveTo>
                <a:cubicBezTo>
                  <a:pt x="20271" y="13361"/>
                  <a:pt x="17353" y="21600"/>
                  <a:pt x="14176" y="21600"/>
                </a:cubicBezTo>
                <a:lnTo>
                  <a:pt x="0" y="21600"/>
                </a:lnTo>
                <a:cubicBezTo>
                  <a:pt x="3391" y="18692"/>
                  <a:pt x="6416" y="10939"/>
                  <a:pt x="8692" y="0"/>
                </a:cubicBezTo>
                <a:lnTo>
                  <a:pt x="21585" y="0"/>
                </a:lnTo>
                <a:cubicBezTo>
                  <a:pt x="21600" y="138"/>
                  <a:pt x="21585" y="208"/>
                  <a:pt x="21585" y="277"/>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CA48FFC2-8B72-1B87-8F98-48DDD94794FD}"/>
              </a:ext>
            </a:extLst>
          </p:cNvPr>
          <p:cNvSpPr/>
          <p:nvPr/>
        </p:nvSpPr>
        <p:spPr>
          <a:xfrm>
            <a:off x="6227082" y="3585688"/>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020" y="21600"/>
                </a:lnTo>
                <a:cubicBezTo>
                  <a:pt x="6953" y="21600"/>
                  <a:pt x="4159" y="19192"/>
                  <a:pt x="2963" y="15416"/>
                </a:cubicBezTo>
                <a:cubicBezTo>
                  <a:pt x="2950" y="15399"/>
                  <a:pt x="2950" y="15364"/>
                  <a:pt x="2937" y="15347"/>
                </a:cubicBezTo>
                <a:lnTo>
                  <a:pt x="1261" y="17581"/>
                </a:lnTo>
                <a:cubicBezTo>
                  <a:pt x="793" y="18205"/>
                  <a:pt x="0" y="17755"/>
                  <a:pt x="0" y="16889"/>
                </a:cubicBezTo>
                <a:lnTo>
                  <a:pt x="0" y="987"/>
                </a:lnTo>
                <a:cubicBezTo>
                  <a:pt x="0" y="433"/>
                  <a:pt x="338" y="0"/>
                  <a:pt x="741" y="0"/>
                </a:cubicBezTo>
                <a:lnTo>
                  <a:pt x="1352" y="0"/>
                </a:lnTo>
                <a:lnTo>
                  <a:pt x="10696" y="0"/>
                </a:lnTo>
                <a:lnTo>
                  <a:pt x="12671" y="0"/>
                </a:lnTo>
                <a:cubicBezTo>
                  <a:pt x="13334" y="0"/>
                  <a:pt x="13659" y="1057"/>
                  <a:pt x="13191" y="1680"/>
                </a:cubicBezTo>
                <a:lnTo>
                  <a:pt x="10475" y="5300"/>
                </a:lnTo>
                <a:cubicBezTo>
                  <a:pt x="11047" y="13476"/>
                  <a:pt x="15661" y="20110"/>
                  <a:pt x="21600" y="2160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AF2A41DC-B647-0BB0-9DDA-D789A8110165}"/>
              </a:ext>
            </a:extLst>
          </p:cNvPr>
          <p:cNvSpPr/>
          <p:nvPr/>
        </p:nvSpPr>
        <p:spPr>
          <a:xfrm>
            <a:off x="2924669" y="4892601"/>
            <a:ext cx="1988474" cy="438448"/>
          </a:xfrm>
          <a:custGeom>
            <a:avLst/>
            <a:gdLst/>
            <a:ahLst/>
            <a:cxnLst>
              <a:cxn ang="0">
                <a:pos x="wd2" y="hd2"/>
              </a:cxn>
              <a:cxn ang="5400000">
                <a:pos x="wd2" y="hd2"/>
              </a:cxn>
              <a:cxn ang="10800000">
                <a:pos x="wd2" y="hd2"/>
              </a:cxn>
              <a:cxn ang="16200000">
                <a:pos x="wd2" y="hd2"/>
              </a:cxn>
            </a:cxnLst>
            <a:rect l="0" t="0" r="r" b="b"/>
            <a:pathLst>
              <a:path w="21600" h="21600" extrusionOk="0">
                <a:moveTo>
                  <a:pt x="31" y="277"/>
                </a:moveTo>
                <a:cubicBezTo>
                  <a:pt x="1343" y="13361"/>
                  <a:pt x="4259" y="21600"/>
                  <a:pt x="7434" y="21600"/>
                </a:cubicBezTo>
                <a:lnTo>
                  <a:pt x="21600" y="21600"/>
                </a:lnTo>
                <a:cubicBezTo>
                  <a:pt x="18211" y="18692"/>
                  <a:pt x="15189" y="10939"/>
                  <a:pt x="12914" y="0"/>
                </a:cubicBezTo>
                <a:lnTo>
                  <a:pt x="0" y="0"/>
                </a:lnTo>
                <a:cubicBezTo>
                  <a:pt x="15" y="138"/>
                  <a:pt x="15" y="208"/>
                  <a:pt x="31" y="277"/>
                </a:cubicBezTo>
                <a:close/>
              </a:path>
            </a:pathLst>
          </a:custGeom>
          <a:solidFill>
            <a:schemeClr val="accent3">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8623411F-4AB0-E5EB-CFA6-6E6D5DD412C1}"/>
              </a:ext>
            </a:extLst>
          </p:cNvPr>
          <p:cNvSpPr/>
          <p:nvPr/>
        </p:nvSpPr>
        <p:spPr>
          <a:xfrm>
            <a:off x="3627310" y="3585688"/>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80" y="21600"/>
                </a:lnTo>
                <a:cubicBezTo>
                  <a:pt x="14647" y="21600"/>
                  <a:pt x="17441" y="19192"/>
                  <a:pt x="18637" y="15416"/>
                </a:cubicBezTo>
                <a:cubicBezTo>
                  <a:pt x="18650" y="15399"/>
                  <a:pt x="18650" y="15364"/>
                  <a:pt x="18663" y="15347"/>
                </a:cubicBezTo>
                <a:lnTo>
                  <a:pt x="20339" y="17581"/>
                </a:lnTo>
                <a:cubicBezTo>
                  <a:pt x="20807" y="18205"/>
                  <a:pt x="21600" y="17755"/>
                  <a:pt x="21600" y="16889"/>
                </a:cubicBezTo>
                <a:lnTo>
                  <a:pt x="21600" y="987"/>
                </a:lnTo>
                <a:cubicBezTo>
                  <a:pt x="21600" y="433"/>
                  <a:pt x="21262" y="0"/>
                  <a:pt x="20859" y="0"/>
                </a:cubicBezTo>
                <a:lnTo>
                  <a:pt x="20248" y="0"/>
                </a:lnTo>
                <a:lnTo>
                  <a:pt x="10904" y="0"/>
                </a:lnTo>
                <a:lnTo>
                  <a:pt x="8929" y="0"/>
                </a:lnTo>
                <a:cubicBezTo>
                  <a:pt x="8266" y="0"/>
                  <a:pt x="7941" y="1057"/>
                  <a:pt x="8409" y="1680"/>
                </a:cubicBezTo>
                <a:lnTo>
                  <a:pt x="11125" y="5300"/>
                </a:lnTo>
                <a:cubicBezTo>
                  <a:pt x="10553" y="13476"/>
                  <a:pt x="5952" y="20110"/>
                  <a:pt x="0" y="216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pic>
        <p:nvPicPr>
          <p:cNvPr id="14" name="Graphic 13" descr="Checklist outline">
            <a:extLst>
              <a:ext uri="{FF2B5EF4-FFF2-40B4-BE49-F238E27FC236}">
                <a16:creationId xmlns:a16="http://schemas.microsoft.com/office/drawing/2014/main" id="{32FD22B4-F4CE-F6E5-B7BB-E8AF5BBEE2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0097" y="3726885"/>
            <a:ext cx="802993" cy="802993"/>
          </a:xfrm>
          <a:prstGeom prst="rect">
            <a:avLst/>
          </a:prstGeom>
        </p:spPr>
      </p:pic>
      <p:pic>
        <p:nvPicPr>
          <p:cNvPr id="15" name="Graphic 14" descr="Handshake outline">
            <a:extLst>
              <a:ext uri="{FF2B5EF4-FFF2-40B4-BE49-F238E27FC236}">
                <a16:creationId xmlns:a16="http://schemas.microsoft.com/office/drawing/2014/main" id="{F2A7D799-4DE4-1709-9006-B20A1916F4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0097" y="2173774"/>
            <a:ext cx="903451" cy="903451"/>
          </a:xfrm>
          <a:prstGeom prst="rect">
            <a:avLst/>
          </a:prstGeom>
        </p:spPr>
      </p:pic>
      <p:pic>
        <p:nvPicPr>
          <p:cNvPr id="16" name="Graphic 15" descr="Postit Notes outline">
            <a:extLst>
              <a:ext uri="{FF2B5EF4-FFF2-40B4-BE49-F238E27FC236}">
                <a16:creationId xmlns:a16="http://schemas.microsoft.com/office/drawing/2014/main" id="{A0E09745-DABA-E12A-523E-0C04FAC47B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0288" y="3744952"/>
            <a:ext cx="766858" cy="766858"/>
          </a:xfrm>
          <a:prstGeom prst="rect">
            <a:avLst/>
          </a:prstGeom>
        </p:spPr>
      </p:pic>
      <p:pic>
        <p:nvPicPr>
          <p:cNvPr id="17" name="Graphic 16" descr="Target Audience outline">
            <a:extLst>
              <a:ext uri="{FF2B5EF4-FFF2-40B4-BE49-F238E27FC236}">
                <a16:creationId xmlns:a16="http://schemas.microsoft.com/office/drawing/2014/main" id="{0EC50DA6-19DD-6C52-8C8B-FDD43283C8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68278" y="2226347"/>
            <a:ext cx="850878" cy="850878"/>
          </a:xfrm>
          <a:prstGeom prst="rect">
            <a:avLst/>
          </a:prstGeom>
        </p:spPr>
      </p:pic>
      <p:sp>
        <p:nvSpPr>
          <p:cNvPr id="18" name="Hộp Văn bản 44">
            <a:extLst>
              <a:ext uri="{FF2B5EF4-FFF2-40B4-BE49-F238E27FC236}">
                <a16:creationId xmlns:a16="http://schemas.microsoft.com/office/drawing/2014/main" id="{CF29B008-5CC9-C59C-4F9A-3F1E1EE0DA60}"/>
              </a:ext>
            </a:extLst>
          </p:cNvPr>
          <p:cNvSpPr txBox="1"/>
          <p:nvPr/>
        </p:nvSpPr>
        <p:spPr bwMode="auto">
          <a:xfrm>
            <a:off x="3118487" y="534579"/>
            <a:ext cx="6190896" cy="830997"/>
          </a:xfrm>
          <a:prstGeom prst="rect">
            <a:avLst/>
          </a:prstGeom>
          <a:noFill/>
        </p:spPr>
        <p:txBody>
          <a:bodyPr wrap="square" rtlCol="0">
            <a:spAutoFit/>
          </a:bodyPr>
          <a:lstStyle/>
          <a:p>
            <a:pPr algn="ctr"/>
            <a:r>
              <a:rPr lang="en-US" sz="4800" b="1" dirty="0">
                <a:solidFill>
                  <a:srgbClr val="002060"/>
                </a:solidFill>
                <a:latin typeface="Times New Roman" panose="02020603050405020304" pitchFamily="18" charset="0"/>
                <a:cs typeface="Times New Roman" panose="02020603050405020304" pitchFamily="18" charset="0"/>
              </a:rPr>
              <a:t>NỘI DUNG BÀI HỌC</a:t>
            </a:r>
          </a:p>
        </p:txBody>
      </p:sp>
      <p:sp>
        <p:nvSpPr>
          <p:cNvPr id="19" name="文本框 46">
            <a:extLst>
              <a:ext uri="{FF2B5EF4-FFF2-40B4-BE49-F238E27FC236}">
                <a16:creationId xmlns:a16="http://schemas.microsoft.com/office/drawing/2014/main" id="{2D263EEF-7724-997F-597F-A9A2525182AB}"/>
              </a:ext>
            </a:extLst>
          </p:cNvPr>
          <p:cNvSpPr>
            <a:spLocks/>
          </p:cNvSpPr>
          <p:nvPr/>
        </p:nvSpPr>
        <p:spPr bwMode="auto">
          <a:xfrm>
            <a:off x="7487457" y="2028132"/>
            <a:ext cx="4529563" cy="1323439"/>
          </a:xfrm>
          <a:prstGeom prst="rect">
            <a:avLst/>
          </a:prstGeom>
          <a:noFill/>
        </p:spPr>
        <p:txBody>
          <a:bodyPr wrap="square" rtlCol="0">
            <a:spAutoFit/>
          </a:bodyPr>
          <a:lstStyle/>
          <a:p>
            <a:pPr>
              <a:defRPr/>
            </a:pPr>
            <a:r>
              <a:rPr lang="en-US" altLang="zh-CN" sz="4000" b="1">
                <a:solidFill>
                  <a:schemeClr val="accent2">
                    <a:lumMod val="75000"/>
                  </a:schemeClr>
                </a:solidFill>
                <a:latin typeface="Times New Roman" panose="02020603050405020304" pitchFamily="18" charset="0"/>
                <a:ea typeface="时尚中黑简体"/>
                <a:cs typeface="Times New Roman" panose="02020603050405020304" pitchFamily="18" charset="0"/>
              </a:rPr>
              <a:t>II. </a:t>
            </a:r>
            <a:r>
              <a:rPr lang="vi-VN" altLang="zh-CN" sz="4000" b="1">
                <a:solidFill>
                  <a:schemeClr val="accent2">
                    <a:lumMod val="75000"/>
                  </a:schemeClr>
                </a:solidFill>
                <a:latin typeface="Times New Roman" panose="02020603050405020304" pitchFamily="18" charset="0"/>
                <a:ea typeface="时尚中黑简体"/>
                <a:cs typeface="Times New Roman" panose="02020603050405020304" pitchFamily="18" charset="0"/>
              </a:rPr>
              <a:t>Phương trình </a:t>
            </a:r>
          </a:p>
          <a:p>
            <a:pPr algn="ctr">
              <a:defRPr/>
            </a:pPr>
            <a:r>
              <a:rPr lang="vi-VN" altLang="zh-CN" sz="4000" b="1">
                <a:solidFill>
                  <a:schemeClr val="accent2">
                    <a:lumMod val="75000"/>
                  </a:schemeClr>
                </a:solidFill>
                <a:latin typeface="Times New Roman" panose="02020603050405020304" pitchFamily="18" charset="0"/>
                <a:ea typeface="时尚中黑简体"/>
                <a:cs typeface="Times New Roman" panose="02020603050405020304" pitchFamily="18" charset="0"/>
              </a:rPr>
              <a:t>                     hóa học</a:t>
            </a:r>
            <a:endParaRPr lang="zh-CN" sz="4000" b="1" dirty="0">
              <a:solidFill>
                <a:schemeClr val="accent2">
                  <a:lumMod val="75000"/>
                </a:schemeClr>
              </a:solidFill>
              <a:latin typeface="Times New Roman" panose="02020603050405020304" pitchFamily="18" charset="0"/>
              <a:ea typeface="时尚中黑简体"/>
              <a:cs typeface="Times New Roman" panose="02020603050405020304" pitchFamily="18" charset="0"/>
            </a:endParaRPr>
          </a:p>
        </p:txBody>
      </p:sp>
      <p:sp>
        <p:nvSpPr>
          <p:cNvPr id="20" name="文本框 46">
            <a:extLst>
              <a:ext uri="{FF2B5EF4-FFF2-40B4-BE49-F238E27FC236}">
                <a16:creationId xmlns:a16="http://schemas.microsoft.com/office/drawing/2014/main" id="{3495BDD2-AD15-1D21-7A47-B512686A680F}"/>
              </a:ext>
            </a:extLst>
          </p:cNvPr>
          <p:cNvSpPr>
            <a:spLocks/>
          </p:cNvSpPr>
          <p:nvPr/>
        </p:nvSpPr>
        <p:spPr bwMode="auto">
          <a:xfrm>
            <a:off x="7546969" y="3664947"/>
            <a:ext cx="4720550" cy="1200329"/>
          </a:xfrm>
          <a:prstGeom prst="rect">
            <a:avLst/>
          </a:prstGeom>
          <a:noFill/>
        </p:spPr>
        <p:txBody>
          <a:bodyPr wrap="square" rtlCol="0">
            <a:spAutoFit/>
          </a:bodyPr>
          <a:lstStyle/>
          <a:p>
            <a:pPr>
              <a:defRPr/>
            </a:pPr>
            <a:r>
              <a:rPr lang="en-US" altLang="zh-CN" sz="3600" b="1" i="1">
                <a:solidFill>
                  <a:srgbClr val="D9463E"/>
                </a:solidFill>
                <a:latin typeface="Times New Roman" panose="02020603050405020304" pitchFamily="18" charset="0"/>
                <a:ea typeface="时尚中黑简体"/>
                <a:cs typeface="Times New Roman" panose="02020603050405020304" pitchFamily="18" charset="0"/>
              </a:rPr>
              <a:t>1. </a:t>
            </a:r>
            <a:r>
              <a:rPr lang="vi-VN" altLang="zh-CN" sz="3600" b="1" i="1">
                <a:solidFill>
                  <a:srgbClr val="D9463E"/>
                </a:solidFill>
                <a:latin typeface="Times New Roman" panose="02020603050405020304" pitchFamily="18" charset="0"/>
                <a:ea typeface="时尚中黑简体"/>
                <a:cs typeface="Times New Roman" panose="02020603050405020304" pitchFamily="18" charset="0"/>
              </a:rPr>
              <a:t>Lập</a:t>
            </a:r>
            <a:r>
              <a:rPr lang="en-US" altLang="zh-CN" sz="3600" b="1" i="1">
                <a:solidFill>
                  <a:srgbClr val="D9463E"/>
                </a:solidFill>
                <a:latin typeface="Times New Roman" panose="02020603050405020304" pitchFamily="18" charset="0"/>
                <a:ea typeface="时尚中黑简体"/>
                <a:cs typeface="Times New Roman" panose="02020603050405020304" pitchFamily="18" charset="0"/>
              </a:rPr>
              <a:t> PTHH</a:t>
            </a:r>
          </a:p>
          <a:p>
            <a:pPr>
              <a:defRPr/>
            </a:pPr>
            <a:r>
              <a:rPr lang="en-US" altLang="zh-CN" sz="3600" b="1" i="1">
                <a:solidFill>
                  <a:srgbClr val="D9463E"/>
                </a:solidFill>
                <a:latin typeface="Times New Roman" panose="02020603050405020304" pitchFamily="18" charset="0"/>
                <a:ea typeface="时尚中黑简体"/>
                <a:cs typeface="Times New Roman" panose="02020603050405020304" pitchFamily="18" charset="0"/>
              </a:rPr>
              <a:t>2. </a:t>
            </a:r>
            <a:r>
              <a:rPr lang="vi-VN" altLang="zh-CN" sz="3600" b="1" i="1">
                <a:solidFill>
                  <a:srgbClr val="D9463E"/>
                </a:solidFill>
                <a:latin typeface="Times New Roman" panose="02020603050405020304" pitchFamily="18" charset="0"/>
                <a:ea typeface="时尚中黑简体"/>
                <a:cs typeface="Times New Roman" panose="02020603050405020304" pitchFamily="18" charset="0"/>
              </a:rPr>
              <a:t>Ý nghĩa của PTHH</a:t>
            </a:r>
            <a:endParaRPr lang="zh-CN" sz="3600" b="1" i="1" dirty="0">
              <a:solidFill>
                <a:srgbClr val="D9463E"/>
              </a:solidFill>
              <a:latin typeface="Times New Roman" panose="02020603050405020304" pitchFamily="18" charset="0"/>
              <a:ea typeface="时尚中黑简体"/>
              <a:cs typeface="Times New Roman" panose="02020603050405020304" pitchFamily="18" charset="0"/>
            </a:endParaRPr>
          </a:p>
        </p:txBody>
      </p:sp>
      <p:sp>
        <p:nvSpPr>
          <p:cNvPr id="21" name="Hộp Văn bản 46">
            <a:extLst>
              <a:ext uri="{FF2B5EF4-FFF2-40B4-BE49-F238E27FC236}">
                <a16:creationId xmlns:a16="http://schemas.microsoft.com/office/drawing/2014/main" id="{122D391E-23ED-0807-6346-A1A79A609228}"/>
              </a:ext>
            </a:extLst>
          </p:cNvPr>
          <p:cNvSpPr txBox="1"/>
          <p:nvPr/>
        </p:nvSpPr>
        <p:spPr bwMode="auto">
          <a:xfrm>
            <a:off x="87396" y="2061562"/>
            <a:ext cx="4529562" cy="1323439"/>
          </a:xfrm>
          <a:prstGeom prst="rect">
            <a:avLst/>
          </a:prstGeom>
          <a:noFill/>
        </p:spPr>
        <p:txBody>
          <a:bodyPr wrap="square">
            <a:spAutoFit/>
          </a:bodyPr>
          <a:lstStyle/>
          <a:p>
            <a:pPr lvl="0"/>
            <a:r>
              <a:rPr lang="en-US" sz="4000" b="1">
                <a:solidFill>
                  <a:srgbClr val="002060"/>
                </a:solidFill>
                <a:latin typeface="Times New Roman" panose="02020603050405020304" pitchFamily="18" charset="0"/>
                <a:cs typeface="Times New Roman" panose="02020603050405020304" pitchFamily="18" charset="0"/>
              </a:rPr>
              <a:t>I. </a:t>
            </a:r>
            <a:r>
              <a:rPr lang="vi-VN" sz="4000" b="1">
                <a:solidFill>
                  <a:srgbClr val="002060"/>
                </a:solidFill>
                <a:latin typeface="Times New Roman" panose="02020603050405020304" pitchFamily="18" charset="0"/>
                <a:cs typeface="Times New Roman" panose="02020603050405020304" pitchFamily="18" charset="0"/>
              </a:rPr>
              <a:t>Định luật bảo toàn khối lượng</a:t>
            </a:r>
            <a:endParaRPr lang="vi-VN" sz="4000" b="1" dirty="0">
              <a:solidFill>
                <a:srgbClr val="002060"/>
              </a:solidFill>
              <a:latin typeface="Times New Roman" panose="02020603050405020304" pitchFamily="18" charset="0"/>
              <a:cs typeface="Times New Roman" panose="02020603050405020304" pitchFamily="18" charset="0"/>
            </a:endParaRPr>
          </a:p>
        </p:txBody>
      </p:sp>
      <p:sp>
        <p:nvSpPr>
          <p:cNvPr id="22" name="Hộp Văn bản 48">
            <a:extLst>
              <a:ext uri="{FF2B5EF4-FFF2-40B4-BE49-F238E27FC236}">
                <a16:creationId xmlns:a16="http://schemas.microsoft.com/office/drawing/2014/main" id="{47F42526-1F7A-545B-F661-56ED4B0652BA}"/>
              </a:ext>
            </a:extLst>
          </p:cNvPr>
          <p:cNvSpPr txBox="1"/>
          <p:nvPr/>
        </p:nvSpPr>
        <p:spPr bwMode="auto">
          <a:xfrm>
            <a:off x="366981" y="3538636"/>
            <a:ext cx="4658699" cy="646331"/>
          </a:xfrm>
          <a:prstGeom prst="rect">
            <a:avLst/>
          </a:prstGeom>
          <a:noFill/>
        </p:spPr>
        <p:txBody>
          <a:bodyPr wrap="square">
            <a:spAutoFit/>
          </a:bodyPr>
          <a:lstStyle/>
          <a:p>
            <a:pPr lvl="0"/>
            <a:r>
              <a:rPr lang="en-US" sz="3600" b="1" i="1">
                <a:solidFill>
                  <a:srgbClr val="546881"/>
                </a:solidFill>
                <a:latin typeface="Times New Roman" panose="02020603050405020304" pitchFamily="18" charset="0"/>
                <a:cs typeface="Times New Roman" panose="02020603050405020304" pitchFamily="18" charset="0"/>
              </a:rPr>
              <a:t>1. </a:t>
            </a:r>
            <a:r>
              <a:rPr lang="vi-VN" sz="3600" b="1" i="1">
                <a:solidFill>
                  <a:srgbClr val="546881"/>
                </a:solidFill>
                <a:latin typeface="Times New Roman" panose="02020603050405020304" pitchFamily="18" charset="0"/>
                <a:cs typeface="Times New Roman" panose="02020603050405020304" pitchFamily="18" charset="0"/>
              </a:rPr>
              <a:t>Nội dung ĐLBTKL</a:t>
            </a:r>
          </a:p>
        </p:txBody>
      </p:sp>
      <p:sp>
        <p:nvSpPr>
          <p:cNvPr id="3" name="TextBox 2">
            <a:extLst>
              <a:ext uri="{FF2B5EF4-FFF2-40B4-BE49-F238E27FC236}">
                <a16:creationId xmlns:a16="http://schemas.microsoft.com/office/drawing/2014/main" id="{CD79DCF9-6841-866D-2ED1-DBD749D58584}"/>
              </a:ext>
            </a:extLst>
          </p:cNvPr>
          <p:cNvSpPr txBox="1"/>
          <p:nvPr/>
        </p:nvSpPr>
        <p:spPr>
          <a:xfrm>
            <a:off x="366981" y="4184967"/>
            <a:ext cx="6200192" cy="584775"/>
          </a:xfrm>
          <a:prstGeom prst="rect">
            <a:avLst/>
          </a:prstGeom>
          <a:noFill/>
        </p:spPr>
        <p:txBody>
          <a:bodyPr wrap="square">
            <a:spAutoFit/>
          </a:bodyPr>
          <a:lstStyle/>
          <a:p>
            <a:pPr lvl="0"/>
            <a:r>
              <a:rPr lang="vi-VN" sz="3200" b="1" i="1">
                <a:solidFill>
                  <a:srgbClr val="546881"/>
                </a:solidFill>
                <a:latin typeface="Times New Roman" panose="02020603050405020304" pitchFamily="18" charset="0"/>
                <a:cs typeface="Times New Roman" panose="02020603050405020304" pitchFamily="18" charset="0"/>
              </a:rPr>
              <a:t>2. Áp dụng ĐLBTKL</a:t>
            </a:r>
            <a:endParaRPr lang="vi-VN" sz="3200" b="1" i="1" dirty="0">
              <a:solidFill>
                <a:srgbClr val="5468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641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92;p89">
            <a:extLst>
              <a:ext uri="{FF2B5EF4-FFF2-40B4-BE49-F238E27FC236}">
                <a16:creationId xmlns:a16="http://schemas.microsoft.com/office/drawing/2014/main" id="{3068F843-14B2-3CB9-5213-B4BD2EB9D2AF}"/>
              </a:ext>
            </a:extLst>
          </p:cNvPr>
          <p:cNvSpPr/>
          <p:nvPr/>
        </p:nvSpPr>
        <p:spPr>
          <a:xfrm rot="10800000">
            <a:off x="809910" y="1403046"/>
            <a:ext cx="1038642" cy="479522"/>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nvGrpSpPr>
          <p:cNvPr id="3" name="Google Shape;2793;p89">
            <a:extLst>
              <a:ext uri="{FF2B5EF4-FFF2-40B4-BE49-F238E27FC236}">
                <a16:creationId xmlns:a16="http://schemas.microsoft.com/office/drawing/2014/main" id="{EFAA001E-C5FE-EE47-505D-1128BE8E9459}"/>
              </a:ext>
            </a:extLst>
          </p:cNvPr>
          <p:cNvGrpSpPr/>
          <p:nvPr/>
        </p:nvGrpSpPr>
        <p:grpSpPr>
          <a:xfrm rot="2035751">
            <a:off x="1902620" y="1504423"/>
            <a:ext cx="284919" cy="328040"/>
            <a:chOff x="4730866" y="656100"/>
            <a:chExt cx="272916" cy="289789"/>
          </a:xfrm>
        </p:grpSpPr>
        <p:sp>
          <p:nvSpPr>
            <p:cNvPr id="4" name="Google Shape;2794;p89">
              <a:extLst>
                <a:ext uri="{FF2B5EF4-FFF2-40B4-BE49-F238E27FC236}">
                  <a16:creationId xmlns:a16="http://schemas.microsoft.com/office/drawing/2014/main" id="{2EE595F1-B7A3-A938-006C-0A48C8E6E814}"/>
                </a:ext>
              </a:extLst>
            </p:cNvPr>
            <p:cNvSpPr/>
            <p:nvPr/>
          </p:nvSpPr>
          <p:spPr>
            <a:xfrm>
              <a:off x="4950032" y="6561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5" name="Google Shape;2795;p89">
              <a:extLst>
                <a:ext uri="{FF2B5EF4-FFF2-40B4-BE49-F238E27FC236}">
                  <a16:creationId xmlns:a16="http://schemas.microsoft.com/office/drawing/2014/main" id="{94FAF763-44E4-F9F5-B5CF-EDDD159B8282}"/>
                </a:ext>
              </a:extLst>
            </p:cNvPr>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pic>
        <p:nvPicPr>
          <p:cNvPr id="6" name="Google Shape;2798;p89">
            <a:extLst>
              <a:ext uri="{FF2B5EF4-FFF2-40B4-BE49-F238E27FC236}">
                <a16:creationId xmlns:a16="http://schemas.microsoft.com/office/drawing/2014/main" id="{6ABCE4EE-F743-5D20-D8F4-79C773237B65}"/>
              </a:ext>
            </a:extLst>
          </p:cNvPr>
          <p:cNvPicPr preferRelativeResize="0"/>
          <p:nvPr/>
        </p:nvPicPr>
        <p:blipFill>
          <a:blip r:embed="rId2"/>
          <a:srcRect/>
          <a:stretch/>
        </p:blipFill>
        <p:spPr>
          <a:xfrm>
            <a:off x="861976" y="2195344"/>
            <a:ext cx="3582921" cy="2218485"/>
          </a:xfrm>
          <a:prstGeom prst="rect">
            <a:avLst/>
          </a:prstGeom>
          <a:noFill/>
          <a:ln>
            <a:noFill/>
          </a:ln>
        </p:spPr>
      </p:pic>
      <p:grpSp>
        <p:nvGrpSpPr>
          <p:cNvPr id="7" name="Google Shape;2799;p89">
            <a:extLst>
              <a:ext uri="{FF2B5EF4-FFF2-40B4-BE49-F238E27FC236}">
                <a16:creationId xmlns:a16="http://schemas.microsoft.com/office/drawing/2014/main" id="{AAD1D0AD-4053-EEA9-61F2-B3CEBC5C711F}"/>
              </a:ext>
            </a:extLst>
          </p:cNvPr>
          <p:cNvGrpSpPr/>
          <p:nvPr/>
        </p:nvGrpSpPr>
        <p:grpSpPr>
          <a:xfrm>
            <a:off x="336000" y="1873801"/>
            <a:ext cx="4680000" cy="3624307"/>
            <a:chOff x="814400" y="1493149"/>
            <a:chExt cx="3902623" cy="2517722"/>
          </a:xfrm>
        </p:grpSpPr>
        <p:grpSp>
          <p:nvGrpSpPr>
            <p:cNvPr id="8" name="Google Shape;2800;p89">
              <a:extLst>
                <a:ext uri="{FF2B5EF4-FFF2-40B4-BE49-F238E27FC236}">
                  <a16:creationId xmlns:a16="http://schemas.microsoft.com/office/drawing/2014/main" id="{A072A3C7-28BC-2597-EFB7-15ED8F71E406}"/>
                </a:ext>
              </a:extLst>
            </p:cNvPr>
            <p:cNvGrpSpPr/>
            <p:nvPr/>
          </p:nvGrpSpPr>
          <p:grpSpPr>
            <a:xfrm>
              <a:off x="814400" y="1493149"/>
              <a:ext cx="3902623" cy="2517722"/>
              <a:chOff x="3093675" y="852300"/>
              <a:chExt cx="1062025" cy="997750"/>
            </a:xfrm>
          </p:grpSpPr>
          <p:sp>
            <p:nvSpPr>
              <p:cNvPr id="14" name="Google Shape;2801;p89">
                <a:extLst>
                  <a:ext uri="{FF2B5EF4-FFF2-40B4-BE49-F238E27FC236}">
                    <a16:creationId xmlns:a16="http://schemas.microsoft.com/office/drawing/2014/main" id="{8C09C57B-0D41-7A4B-8894-550E4E7770A8}"/>
                  </a:ext>
                </a:extLst>
              </p:cNvPr>
              <p:cNvSpPr/>
              <p:nvPr/>
            </p:nvSpPr>
            <p:spPr>
              <a:xfrm>
                <a:off x="3093675" y="852300"/>
                <a:ext cx="1062025" cy="997750"/>
              </a:xfrm>
              <a:custGeom>
                <a:avLst/>
                <a:gdLst/>
                <a:ahLst/>
                <a:cxnLst/>
                <a:rect l="l" t="t" r="r" b="b"/>
                <a:pathLst>
                  <a:path w="42481" h="39910" extrusionOk="0">
                    <a:moveTo>
                      <a:pt x="14456" y="980"/>
                    </a:moveTo>
                    <a:cubicBezTo>
                      <a:pt x="13618" y="1078"/>
                      <a:pt x="12764" y="1128"/>
                      <a:pt x="11926" y="1128"/>
                    </a:cubicBezTo>
                    <a:cubicBezTo>
                      <a:pt x="11507" y="1128"/>
                      <a:pt x="11092" y="1115"/>
                      <a:pt x="10685" y="1091"/>
                    </a:cubicBezTo>
                    <a:cubicBezTo>
                      <a:pt x="11905" y="1054"/>
                      <a:pt x="13199" y="980"/>
                      <a:pt x="14456" y="980"/>
                    </a:cubicBezTo>
                    <a:close/>
                    <a:moveTo>
                      <a:pt x="41215" y="335"/>
                    </a:moveTo>
                    <a:cubicBezTo>
                      <a:pt x="41187" y="1446"/>
                      <a:pt x="41189" y="2506"/>
                      <a:pt x="41219" y="3621"/>
                    </a:cubicBezTo>
                    <a:lnTo>
                      <a:pt x="41219" y="3621"/>
                    </a:lnTo>
                    <a:cubicBezTo>
                      <a:pt x="41210" y="3440"/>
                      <a:pt x="41186" y="3251"/>
                      <a:pt x="41186" y="3013"/>
                    </a:cubicBezTo>
                    <a:cubicBezTo>
                      <a:pt x="41075" y="2126"/>
                      <a:pt x="40964" y="1276"/>
                      <a:pt x="40964" y="388"/>
                    </a:cubicBezTo>
                    <a:lnTo>
                      <a:pt x="41112" y="388"/>
                    </a:lnTo>
                    <a:cubicBezTo>
                      <a:pt x="41162" y="388"/>
                      <a:pt x="41196" y="367"/>
                      <a:pt x="41215" y="335"/>
                    </a:cubicBezTo>
                    <a:close/>
                    <a:moveTo>
                      <a:pt x="629" y="1867"/>
                    </a:moveTo>
                    <a:cubicBezTo>
                      <a:pt x="555" y="2052"/>
                      <a:pt x="444" y="2274"/>
                      <a:pt x="407" y="2533"/>
                    </a:cubicBezTo>
                    <a:cubicBezTo>
                      <a:pt x="223" y="3087"/>
                      <a:pt x="223" y="3642"/>
                      <a:pt x="149" y="4196"/>
                    </a:cubicBezTo>
                    <a:cubicBezTo>
                      <a:pt x="149" y="4788"/>
                      <a:pt x="75" y="5342"/>
                      <a:pt x="75" y="5934"/>
                    </a:cubicBezTo>
                    <a:lnTo>
                      <a:pt x="75" y="3827"/>
                    </a:lnTo>
                    <a:lnTo>
                      <a:pt x="75" y="2754"/>
                    </a:lnTo>
                    <a:lnTo>
                      <a:pt x="75" y="2200"/>
                    </a:lnTo>
                    <a:lnTo>
                      <a:pt x="75" y="2015"/>
                    </a:lnTo>
                    <a:lnTo>
                      <a:pt x="149" y="2015"/>
                    </a:lnTo>
                    <a:cubicBezTo>
                      <a:pt x="333" y="1978"/>
                      <a:pt x="518" y="1904"/>
                      <a:pt x="629" y="1867"/>
                    </a:cubicBezTo>
                    <a:close/>
                    <a:moveTo>
                      <a:pt x="333" y="11701"/>
                    </a:moveTo>
                    <a:lnTo>
                      <a:pt x="333" y="11701"/>
                    </a:lnTo>
                    <a:cubicBezTo>
                      <a:pt x="370" y="11997"/>
                      <a:pt x="407" y="12256"/>
                      <a:pt x="407" y="12552"/>
                    </a:cubicBezTo>
                    <a:cubicBezTo>
                      <a:pt x="777" y="15103"/>
                      <a:pt x="1073" y="17691"/>
                      <a:pt x="1073" y="20205"/>
                    </a:cubicBezTo>
                    <a:cubicBezTo>
                      <a:pt x="1110" y="21462"/>
                      <a:pt x="1073" y="22719"/>
                      <a:pt x="999" y="23976"/>
                    </a:cubicBezTo>
                    <a:cubicBezTo>
                      <a:pt x="888" y="21499"/>
                      <a:pt x="740" y="19021"/>
                      <a:pt x="592" y="16581"/>
                    </a:cubicBezTo>
                    <a:lnTo>
                      <a:pt x="333" y="11701"/>
                    </a:lnTo>
                    <a:close/>
                    <a:moveTo>
                      <a:pt x="1332" y="23791"/>
                    </a:moveTo>
                    <a:cubicBezTo>
                      <a:pt x="1332" y="24049"/>
                      <a:pt x="1332" y="24345"/>
                      <a:pt x="1369" y="24604"/>
                    </a:cubicBezTo>
                    <a:lnTo>
                      <a:pt x="1369" y="26009"/>
                    </a:lnTo>
                    <a:cubicBezTo>
                      <a:pt x="1369" y="25491"/>
                      <a:pt x="1332" y="24937"/>
                      <a:pt x="1332" y="24419"/>
                    </a:cubicBezTo>
                    <a:lnTo>
                      <a:pt x="1332" y="23791"/>
                    </a:lnTo>
                    <a:close/>
                    <a:moveTo>
                      <a:pt x="41741" y="31407"/>
                    </a:moveTo>
                    <a:cubicBezTo>
                      <a:pt x="41778" y="31444"/>
                      <a:pt x="41741" y="31481"/>
                      <a:pt x="41741" y="31555"/>
                    </a:cubicBezTo>
                    <a:cubicBezTo>
                      <a:pt x="41667" y="31481"/>
                      <a:pt x="41667" y="31481"/>
                      <a:pt x="41630" y="31481"/>
                    </a:cubicBezTo>
                    <a:lnTo>
                      <a:pt x="41297" y="31481"/>
                    </a:lnTo>
                    <a:cubicBezTo>
                      <a:pt x="41445" y="31481"/>
                      <a:pt x="41593" y="31444"/>
                      <a:pt x="41667" y="31407"/>
                    </a:cubicBezTo>
                    <a:close/>
                    <a:moveTo>
                      <a:pt x="40705" y="425"/>
                    </a:moveTo>
                    <a:cubicBezTo>
                      <a:pt x="40668" y="1349"/>
                      <a:pt x="40742" y="2274"/>
                      <a:pt x="40853" y="3198"/>
                    </a:cubicBezTo>
                    <a:cubicBezTo>
                      <a:pt x="40927" y="4307"/>
                      <a:pt x="41038" y="5416"/>
                      <a:pt x="41038" y="6525"/>
                    </a:cubicBezTo>
                    <a:cubicBezTo>
                      <a:pt x="41075" y="9113"/>
                      <a:pt x="41260" y="11664"/>
                      <a:pt x="41371" y="14252"/>
                    </a:cubicBezTo>
                    <a:cubicBezTo>
                      <a:pt x="41445" y="16840"/>
                      <a:pt x="41630" y="19428"/>
                      <a:pt x="41741" y="22016"/>
                    </a:cubicBezTo>
                    <a:cubicBezTo>
                      <a:pt x="41778" y="23088"/>
                      <a:pt x="41778" y="24086"/>
                      <a:pt x="41815" y="25159"/>
                    </a:cubicBezTo>
                    <a:cubicBezTo>
                      <a:pt x="41778" y="27118"/>
                      <a:pt x="41630" y="29041"/>
                      <a:pt x="41630" y="31000"/>
                    </a:cubicBezTo>
                    <a:lnTo>
                      <a:pt x="41630" y="31111"/>
                    </a:lnTo>
                    <a:cubicBezTo>
                      <a:pt x="41181" y="31249"/>
                      <a:pt x="40699" y="31282"/>
                      <a:pt x="40208" y="31282"/>
                    </a:cubicBezTo>
                    <a:cubicBezTo>
                      <a:pt x="39752" y="31282"/>
                      <a:pt x="39288" y="31254"/>
                      <a:pt x="38833" y="31254"/>
                    </a:cubicBezTo>
                    <a:cubicBezTo>
                      <a:pt x="38729" y="31254"/>
                      <a:pt x="38626" y="31255"/>
                      <a:pt x="38524" y="31259"/>
                    </a:cubicBezTo>
                    <a:cubicBezTo>
                      <a:pt x="37748" y="31296"/>
                      <a:pt x="36934" y="31407"/>
                      <a:pt x="36121" y="31444"/>
                    </a:cubicBezTo>
                    <a:cubicBezTo>
                      <a:pt x="33644" y="31444"/>
                      <a:pt x="31093" y="31444"/>
                      <a:pt x="28616" y="31407"/>
                    </a:cubicBezTo>
                    <a:lnTo>
                      <a:pt x="29725" y="31259"/>
                    </a:lnTo>
                    <a:cubicBezTo>
                      <a:pt x="29762" y="31259"/>
                      <a:pt x="29762" y="31185"/>
                      <a:pt x="29725" y="31185"/>
                    </a:cubicBezTo>
                    <a:cubicBezTo>
                      <a:pt x="28875" y="31222"/>
                      <a:pt x="28098" y="31296"/>
                      <a:pt x="27248" y="31370"/>
                    </a:cubicBezTo>
                    <a:lnTo>
                      <a:pt x="26028" y="31370"/>
                    </a:lnTo>
                    <a:cubicBezTo>
                      <a:pt x="20778" y="31259"/>
                      <a:pt x="15565" y="31074"/>
                      <a:pt x="10353" y="31074"/>
                    </a:cubicBezTo>
                    <a:cubicBezTo>
                      <a:pt x="8763" y="31074"/>
                      <a:pt x="7173" y="31074"/>
                      <a:pt x="5583" y="31296"/>
                    </a:cubicBezTo>
                    <a:cubicBezTo>
                      <a:pt x="4141" y="31481"/>
                      <a:pt x="2810" y="31961"/>
                      <a:pt x="1369" y="32035"/>
                    </a:cubicBezTo>
                    <a:lnTo>
                      <a:pt x="1369" y="31850"/>
                    </a:lnTo>
                    <a:cubicBezTo>
                      <a:pt x="1400" y="31871"/>
                      <a:pt x="1428" y="31880"/>
                      <a:pt x="1452" y="31880"/>
                    </a:cubicBezTo>
                    <a:cubicBezTo>
                      <a:pt x="1515" y="31880"/>
                      <a:pt x="1553" y="31819"/>
                      <a:pt x="1553" y="31739"/>
                    </a:cubicBezTo>
                    <a:cubicBezTo>
                      <a:pt x="1480" y="31000"/>
                      <a:pt x="1443" y="30187"/>
                      <a:pt x="1369" y="29447"/>
                    </a:cubicBezTo>
                    <a:cubicBezTo>
                      <a:pt x="1553" y="28042"/>
                      <a:pt x="1517" y="26600"/>
                      <a:pt x="1480" y="25196"/>
                    </a:cubicBezTo>
                    <a:cubicBezTo>
                      <a:pt x="1443" y="23865"/>
                      <a:pt x="1369" y="22571"/>
                      <a:pt x="1332" y="21240"/>
                    </a:cubicBezTo>
                    <a:lnTo>
                      <a:pt x="1332" y="18985"/>
                    </a:lnTo>
                    <a:cubicBezTo>
                      <a:pt x="1332" y="18652"/>
                      <a:pt x="1295" y="18319"/>
                      <a:pt x="1295" y="17949"/>
                    </a:cubicBezTo>
                    <a:cubicBezTo>
                      <a:pt x="1295" y="17136"/>
                      <a:pt x="1369" y="16397"/>
                      <a:pt x="1553" y="16397"/>
                    </a:cubicBezTo>
                    <a:cubicBezTo>
                      <a:pt x="1627" y="16397"/>
                      <a:pt x="1627" y="16323"/>
                      <a:pt x="1553" y="16323"/>
                    </a:cubicBezTo>
                    <a:cubicBezTo>
                      <a:pt x="1369" y="16323"/>
                      <a:pt x="1295" y="16692"/>
                      <a:pt x="1258" y="17210"/>
                    </a:cubicBezTo>
                    <a:cubicBezTo>
                      <a:pt x="1110" y="15213"/>
                      <a:pt x="777" y="13254"/>
                      <a:pt x="518" y="11258"/>
                    </a:cubicBezTo>
                    <a:lnTo>
                      <a:pt x="223" y="9039"/>
                    </a:lnTo>
                    <a:lnTo>
                      <a:pt x="223" y="8818"/>
                    </a:lnTo>
                    <a:cubicBezTo>
                      <a:pt x="186" y="7561"/>
                      <a:pt x="223" y="6304"/>
                      <a:pt x="333" y="5047"/>
                    </a:cubicBezTo>
                    <a:cubicBezTo>
                      <a:pt x="370" y="4011"/>
                      <a:pt x="407" y="2791"/>
                      <a:pt x="888" y="1830"/>
                    </a:cubicBezTo>
                    <a:cubicBezTo>
                      <a:pt x="1701" y="1645"/>
                      <a:pt x="2589" y="1608"/>
                      <a:pt x="3476" y="1534"/>
                    </a:cubicBezTo>
                    <a:cubicBezTo>
                      <a:pt x="4622" y="1460"/>
                      <a:pt x="5768" y="1313"/>
                      <a:pt x="6914" y="1239"/>
                    </a:cubicBezTo>
                    <a:cubicBezTo>
                      <a:pt x="8097" y="1128"/>
                      <a:pt x="9243" y="1091"/>
                      <a:pt x="10389" y="1091"/>
                    </a:cubicBezTo>
                    <a:cubicBezTo>
                      <a:pt x="10992" y="1182"/>
                      <a:pt x="11600" y="1218"/>
                      <a:pt x="12209" y="1218"/>
                    </a:cubicBezTo>
                    <a:cubicBezTo>
                      <a:pt x="13317" y="1218"/>
                      <a:pt x="14431" y="1099"/>
                      <a:pt x="15528" y="980"/>
                    </a:cubicBezTo>
                    <a:lnTo>
                      <a:pt x="17044" y="869"/>
                    </a:lnTo>
                    <a:lnTo>
                      <a:pt x="22331" y="721"/>
                    </a:lnTo>
                    <a:cubicBezTo>
                      <a:pt x="24919" y="684"/>
                      <a:pt x="27507" y="684"/>
                      <a:pt x="30021" y="610"/>
                    </a:cubicBezTo>
                    <a:cubicBezTo>
                      <a:pt x="33570" y="573"/>
                      <a:pt x="37156" y="425"/>
                      <a:pt x="40705" y="425"/>
                    </a:cubicBezTo>
                    <a:close/>
                    <a:moveTo>
                      <a:pt x="10912" y="31375"/>
                    </a:moveTo>
                    <a:cubicBezTo>
                      <a:pt x="12697" y="31375"/>
                      <a:pt x="14482" y="31418"/>
                      <a:pt x="16268" y="31444"/>
                    </a:cubicBezTo>
                    <a:cubicBezTo>
                      <a:pt x="18893" y="31481"/>
                      <a:pt x="21481" y="31592"/>
                      <a:pt x="24106" y="31628"/>
                    </a:cubicBezTo>
                    <a:lnTo>
                      <a:pt x="24808" y="31628"/>
                    </a:lnTo>
                    <a:cubicBezTo>
                      <a:pt x="23736" y="31702"/>
                      <a:pt x="22627" y="31813"/>
                      <a:pt x="21518" y="31850"/>
                    </a:cubicBezTo>
                    <a:cubicBezTo>
                      <a:pt x="21481" y="31850"/>
                      <a:pt x="21481" y="31961"/>
                      <a:pt x="21518" y="31961"/>
                    </a:cubicBezTo>
                    <a:cubicBezTo>
                      <a:pt x="21687" y="31965"/>
                      <a:pt x="21857" y="31967"/>
                      <a:pt x="22027" y="31967"/>
                    </a:cubicBezTo>
                    <a:cubicBezTo>
                      <a:pt x="23484" y="31967"/>
                      <a:pt x="24941" y="31831"/>
                      <a:pt x="26398" y="31665"/>
                    </a:cubicBezTo>
                    <a:cubicBezTo>
                      <a:pt x="28246" y="31665"/>
                      <a:pt x="30021" y="31665"/>
                      <a:pt x="31869" y="31702"/>
                    </a:cubicBezTo>
                    <a:lnTo>
                      <a:pt x="32424" y="31702"/>
                    </a:lnTo>
                    <a:cubicBezTo>
                      <a:pt x="30760" y="31813"/>
                      <a:pt x="29023" y="31813"/>
                      <a:pt x="27211" y="31850"/>
                    </a:cubicBezTo>
                    <a:cubicBezTo>
                      <a:pt x="24623" y="31887"/>
                      <a:pt x="22035" y="32109"/>
                      <a:pt x="19484" y="32146"/>
                    </a:cubicBezTo>
                    <a:lnTo>
                      <a:pt x="18819" y="32146"/>
                    </a:lnTo>
                    <a:cubicBezTo>
                      <a:pt x="18227" y="32155"/>
                      <a:pt x="17636" y="32160"/>
                      <a:pt x="17044" y="32160"/>
                    </a:cubicBezTo>
                    <a:cubicBezTo>
                      <a:pt x="15270" y="32160"/>
                      <a:pt x="13495" y="32118"/>
                      <a:pt x="11720" y="32035"/>
                    </a:cubicBezTo>
                    <a:cubicBezTo>
                      <a:pt x="10300" y="31988"/>
                      <a:pt x="8879" y="31925"/>
                      <a:pt x="7459" y="31925"/>
                    </a:cubicBezTo>
                    <a:cubicBezTo>
                      <a:pt x="6661" y="31925"/>
                      <a:pt x="5863" y="31945"/>
                      <a:pt x="5066" y="31998"/>
                    </a:cubicBezTo>
                    <a:lnTo>
                      <a:pt x="2847" y="32146"/>
                    </a:lnTo>
                    <a:lnTo>
                      <a:pt x="2367" y="32146"/>
                    </a:lnTo>
                    <a:cubicBezTo>
                      <a:pt x="3069" y="32035"/>
                      <a:pt x="3809" y="31887"/>
                      <a:pt x="4622" y="31702"/>
                    </a:cubicBezTo>
                    <a:cubicBezTo>
                      <a:pt x="5916" y="31444"/>
                      <a:pt x="7210" y="31407"/>
                      <a:pt x="8504" y="31407"/>
                    </a:cubicBezTo>
                    <a:cubicBezTo>
                      <a:pt x="9306" y="31384"/>
                      <a:pt x="10109" y="31375"/>
                      <a:pt x="10912" y="31375"/>
                    </a:cubicBezTo>
                    <a:close/>
                    <a:moveTo>
                      <a:pt x="21887" y="32368"/>
                    </a:moveTo>
                    <a:cubicBezTo>
                      <a:pt x="21776" y="32368"/>
                      <a:pt x="21666" y="32405"/>
                      <a:pt x="21518" y="32479"/>
                    </a:cubicBezTo>
                    <a:lnTo>
                      <a:pt x="21333" y="32479"/>
                    </a:lnTo>
                    <a:cubicBezTo>
                      <a:pt x="21296" y="32405"/>
                      <a:pt x="21259" y="32405"/>
                      <a:pt x="21222" y="32368"/>
                    </a:cubicBezTo>
                    <a:close/>
                    <a:moveTo>
                      <a:pt x="23107" y="32331"/>
                    </a:moveTo>
                    <a:cubicBezTo>
                      <a:pt x="23070" y="32331"/>
                      <a:pt x="22996" y="32405"/>
                      <a:pt x="22960" y="32479"/>
                    </a:cubicBezTo>
                    <a:cubicBezTo>
                      <a:pt x="22960" y="32405"/>
                      <a:pt x="22923" y="32368"/>
                      <a:pt x="22886" y="32368"/>
                    </a:cubicBezTo>
                    <a:cubicBezTo>
                      <a:pt x="22812" y="32368"/>
                      <a:pt x="22738" y="32368"/>
                      <a:pt x="22701" y="32405"/>
                    </a:cubicBezTo>
                    <a:lnTo>
                      <a:pt x="22701" y="32331"/>
                    </a:lnTo>
                    <a:close/>
                    <a:moveTo>
                      <a:pt x="18893" y="32368"/>
                    </a:moveTo>
                    <a:lnTo>
                      <a:pt x="18893" y="32368"/>
                    </a:lnTo>
                    <a:cubicBezTo>
                      <a:pt x="19004" y="32405"/>
                      <a:pt x="19078" y="32405"/>
                      <a:pt x="19189" y="32405"/>
                    </a:cubicBezTo>
                    <a:cubicBezTo>
                      <a:pt x="19115" y="32405"/>
                      <a:pt x="19078" y="32479"/>
                      <a:pt x="19041" y="32479"/>
                    </a:cubicBezTo>
                    <a:cubicBezTo>
                      <a:pt x="19004" y="32516"/>
                      <a:pt x="18930" y="32553"/>
                      <a:pt x="19004" y="32590"/>
                    </a:cubicBezTo>
                    <a:cubicBezTo>
                      <a:pt x="19004" y="32627"/>
                      <a:pt x="19004" y="32701"/>
                      <a:pt x="18930" y="32701"/>
                    </a:cubicBezTo>
                    <a:cubicBezTo>
                      <a:pt x="18930" y="32590"/>
                      <a:pt x="18893" y="32479"/>
                      <a:pt x="18893" y="32368"/>
                    </a:cubicBezTo>
                    <a:close/>
                    <a:moveTo>
                      <a:pt x="22960" y="32553"/>
                    </a:moveTo>
                    <a:cubicBezTo>
                      <a:pt x="22923" y="32701"/>
                      <a:pt x="22886" y="32849"/>
                      <a:pt x="22886" y="32922"/>
                    </a:cubicBezTo>
                    <a:lnTo>
                      <a:pt x="22886" y="33255"/>
                    </a:lnTo>
                    <a:cubicBezTo>
                      <a:pt x="22812" y="33218"/>
                      <a:pt x="22812" y="33144"/>
                      <a:pt x="22738" y="33107"/>
                    </a:cubicBezTo>
                    <a:cubicBezTo>
                      <a:pt x="22775" y="32959"/>
                      <a:pt x="22812" y="32849"/>
                      <a:pt x="22923" y="32701"/>
                    </a:cubicBezTo>
                    <a:lnTo>
                      <a:pt x="22923" y="32590"/>
                    </a:lnTo>
                    <a:lnTo>
                      <a:pt x="22960" y="32553"/>
                    </a:lnTo>
                    <a:close/>
                    <a:moveTo>
                      <a:pt x="19447" y="34401"/>
                    </a:moveTo>
                    <a:lnTo>
                      <a:pt x="19447" y="34401"/>
                    </a:lnTo>
                    <a:cubicBezTo>
                      <a:pt x="19595" y="34438"/>
                      <a:pt x="19743" y="34549"/>
                      <a:pt x="19928" y="34549"/>
                    </a:cubicBezTo>
                    <a:cubicBezTo>
                      <a:pt x="19854" y="34549"/>
                      <a:pt x="19817" y="34549"/>
                      <a:pt x="19780" y="34586"/>
                    </a:cubicBezTo>
                    <a:lnTo>
                      <a:pt x="19632" y="34586"/>
                    </a:lnTo>
                    <a:cubicBezTo>
                      <a:pt x="19558" y="34549"/>
                      <a:pt x="19484" y="34512"/>
                      <a:pt x="19447" y="34401"/>
                    </a:cubicBezTo>
                    <a:close/>
                    <a:moveTo>
                      <a:pt x="19793" y="34808"/>
                    </a:moveTo>
                    <a:cubicBezTo>
                      <a:pt x="19789" y="34808"/>
                      <a:pt x="19784" y="34808"/>
                      <a:pt x="19780" y="34808"/>
                    </a:cubicBezTo>
                    <a:cubicBezTo>
                      <a:pt x="19813" y="34821"/>
                      <a:pt x="19846" y="34833"/>
                      <a:pt x="19880" y="34844"/>
                    </a:cubicBezTo>
                    <a:lnTo>
                      <a:pt x="19880" y="34844"/>
                    </a:lnTo>
                    <a:cubicBezTo>
                      <a:pt x="19851" y="34833"/>
                      <a:pt x="19821" y="34821"/>
                      <a:pt x="19793" y="34808"/>
                    </a:cubicBezTo>
                    <a:close/>
                    <a:moveTo>
                      <a:pt x="22368" y="34364"/>
                    </a:moveTo>
                    <a:cubicBezTo>
                      <a:pt x="21887" y="34475"/>
                      <a:pt x="21481" y="34771"/>
                      <a:pt x="20963" y="34845"/>
                    </a:cubicBezTo>
                    <a:cubicBezTo>
                      <a:pt x="20774" y="34896"/>
                      <a:pt x="20586" y="34924"/>
                      <a:pt x="20401" y="34924"/>
                    </a:cubicBezTo>
                    <a:cubicBezTo>
                      <a:pt x="20222" y="34924"/>
                      <a:pt x="20048" y="34898"/>
                      <a:pt x="19880" y="34844"/>
                    </a:cubicBezTo>
                    <a:lnTo>
                      <a:pt x="19880" y="34844"/>
                    </a:lnTo>
                    <a:cubicBezTo>
                      <a:pt x="19971" y="34879"/>
                      <a:pt x="20063" y="34904"/>
                      <a:pt x="20150" y="34919"/>
                    </a:cubicBezTo>
                    <a:cubicBezTo>
                      <a:pt x="19928" y="34993"/>
                      <a:pt x="19632" y="35104"/>
                      <a:pt x="19410" y="35215"/>
                    </a:cubicBezTo>
                    <a:cubicBezTo>
                      <a:pt x="19225" y="35326"/>
                      <a:pt x="18930" y="35473"/>
                      <a:pt x="18930" y="35695"/>
                    </a:cubicBezTo>
                    <a:cubicBezTo>
                      <a:pt x="18930" y="35732"/>
                      <a:pt x="19004" y="35732"/>
                      <a:pt x="19041" y="35732"/>
                    </a:cubicBezTo>
                    <a:cubicBezTo>
                      <a:pt x="19410" y="35363"/>
                      <a:pt x="19965" y="35178"/>
                      <a:pt x="20372" y="34993"/>
                    </a:cubicBezTo>
                    <a:lnTo>
                      <a:pt x="20778" y="34993"/>
                    </a:lnTo>
                    <a:cubicBezTo>
                      <a:pt x="20519" y="35141"/>
                      <a:pt x="20298" y="35289"/>
                      <a:pt x="20113" y="35510"/>
                    </a:cubicBezTo>
                    <a:cubicBezTo>
                      <a:pt x="20039" y="35547"/>
                      <a:pt x="20113" y="35584"/>
                      <a:pt x="20150" y="35584"/>
                    </a:cubicBezTo>
                    <a:cubicBezTo>
                      <a:pt x="20409" y="35473"/>
                      <a:pt x="20704" y="35289"/>
                      <a:pt x="21037" y="35141"/>
                    </a:cubicBezTo>
                    <a:cubicBezTo>
                      <a:pt x="21296" y="34993"/>
                      <a:pt x="21592" y="34919"/>
                      <a:pt x="21850" y="34771"/>
                    </a:cubicBezTo>
                    <a:cubicBezTo>
                      <a:pt x="22072" y="34660"/>
                      <a:pt x="22257" y="34549"/>
                      <a:pt x="22405" y="34401"/>
                    </a:cubicBezTo>
                    <a:cubicBezTo>
                      <a:pt x="22442" y="34364"/>
                      <a:pt x="22405" y="34364"/>
                      <a:pt x="22368" y="34364"/>
                    </a:cubicBezTo>
                    <a:close/>
                    <a:moveTo>
                      <a:pt x="18634" y="36906"/>
                    </a:moveTo>
                    <a:cubicBezTo>
                      <a:pt x="18597" y="36906"/>
                      <a:pt x="18560" y="36934"/>
                      <a:pt x="18560" y="36989"/>
                    </a:cubicBezTo>
                    <a:cubicBezTo>
                      <a:pt x="18560" y="37210"/>
                      <a:pt x="18523" y="37504"/>
                      <a:pt x="18559" y="37726"/>
                    </a:cubicBezTo>
                    <a:lnTo>
                      <a:pt x="18559" y="37726"/>
                    </a:lnTo>
                    <a:cubicBezTo>
                      <a:pt x="18609" y="37711"/>
                      <a:pt x="18659" y="37695"/>
                      <a:pt x="18710" y="37680"/>
                    </a:cubicBezTo>
                    <a:lnTo>
                      <a:pt x="18710" y="37680"/>
                    </a:lnTo>
                    <a:cubicBezTo>
                      <a:pt x="18709" y="37684"/>
                      <a:pt x="18708" y="37688"/>
                      <a:pt x="18708" y="37692"/>
                    </a:cubicBezTo>
                    <a:cubicBezTo>
                      <a:pt x="18856" y="37618"/>
                      <a:pt x="19004" y="37618"/>
                      <a:pt x="19115" y="37581"/>
                    </a:cubicBezTo>
                    <a:cubicBezTo>
                      <a:pt x="19113" y="37575"/>
                      <a:pt x="19111" y="37570"/>
                      <a:pt x="19109" y="37564"/>
                    </a:cubicBezTo>
                    <a:lnTo>
                      <a:pt x="19109" y="37564"/>
                    </a:lnTo>
                    <a:cubicBezTo>
                      <a:pt x="18978" y="37599"/>
                      <a:pt x="18842" y="37640"/>
                      <a:pt x="18710" y="37680"/>
                    </a:cubicBezTo>
                    <a:lnTo>
                      <a:pt x="18710" y="37680"/>
                    </a:lnTo>
                    <a:cubicBezTo>
                      <a:pt x="18744" y="37426"/>
                      <a:pt x="18708" y="37208"/>
                      <a:pt x="18708" y="36989"/>
                    </a:cubicBezTo>
                    <a:cubicBezTo>
                      <a:pt x="18708" y="36934"/>
                      <a:pt x="18671" y="36906"/>
                      <a:pt x="18634" y="36906"/>
                    </a:cubicBezTo>
                    <a:close/>
                    <a:moveTo>
                      <a:pt x="18559" y="37726"/>
                    </a:moveTo>
                    <a:cubicBezTo>
                      <a:pt x="18469" y="37753"/>
                      <a:pt x="18381" y="37780"/>
                      <a:pt x="18301" y="37803"/>
                    </a:cubicBezTo>
                    <a:cubicBezTo>
                      <a:pt x="18266" y="37814"/>
                      <a:pt x="18230" y="37827"/>
                      <a:pt x="18195" y="37839"/>
                    </a:cubicBezTo>
                    <a:lnTo>
                      <a:pt x="18195" y="37839"/>
                    </a:lnTo>
                    <a:cubicBezTo>
                      <a:pt x="18194" y="37852"/>
                      <a:pt x="18192" y="37864"/>
                      <a:pt x="18190" y="37877"/>
                    </a:cubicBezTo>
                    <a:cubicBezTo>
                      <a:pt x="18338" y="37803"/>
                      <a:pt x="18412" y="37766"/>
                      <a:pt x="18560" y="37729"/>
                    </a:cubicBezTo>
                    <a:cubicBezTo>
                      <a:pt x="18560" y="37728"/>
                      <a:pt x="18560" y="37727"/>
                      <a:pt x="18559" y="37726"/>
                    </a:cubicBezTo>
                    <a:close/>
                    <a:moveTo>
                      <a:pt x="18116" y="37091"/>
                    </a:moveTo>
                    <a:cubicBezTo>
                      <a:pt x="18079" y="37091"/>
                      <a:pt x="18042" y="37119"/>
                      <a:pt x="18042" y="37174"/>
                    </a:cubicBezTo>
                    <a:cubicBezTo>
                      <a:pt x="18042" y="37381"/>
                      <a:pt x="18010" y="37653"/>
                      <a:pt x="18036" y="37899"/>
                    </a:cubicBezTo>
                    <a:lnTo>
                      <a:pt x="18036" y="37899"/>
                    </a:lnTo>
                    <a:cubicBezTo>
                      <a:pt x="18088" y="37878"/>
                      <a:pt x="18141" y="37858"/>
                      <a:pt x="18195" y="37839"/>
                    </a:cubicBezTo>
                    <a:lnTo>
                      <a:pt x="18195" y="37839"/>
                    </a:lnTo>
                    <a:cubicBezTo>
                      <a:pt x="18224" y="37593"/>
                      <a:pt x="18190" y="37350"/>
                      <a:pt x="18190" y="37174"/>
                    </a:cubicBezTo>
                    <a:cubicBezTo>
                      <a:pt x="18190" y="37119"/>
                      <a:pt x="18153" y="37091"/>
                      <a:pt x="18116" y="37091"/>
                    </a:cubicBezTo>
                    <a:close/>
                    <a:moveTo>
                      <a:pt x="18036" y="37899"/>
                    </a:moveTo>
                    <a:cubicBezTo>
                      <a:pt x="17950" y="37932"/>
                      <a:pt x="17866" y="37968"/>
                      <a:pt x="17783" y="38005"/>
                    </a:cubicBezTo>
                    <a:lnTo>
                      <a:pt x="17783" y="38005"/>
                    </a:lnTo>
                    <a:cubicBezTo>
                      <a:pt x="17783" y="38024"/>
                      <a:pt x="17784" y="38043"/>
                      <a:pt x="17784" y="38061"/>
                    </a:cubicBezTo>
                    <a:cubicBezTo>
                      <a:pt x="17858" y="38061"/>
                      <a:pt x="17968" y="37987"/>
                      <a:pt x="18042" y="37950"/>
                    </a:cubicBezTo>
                    <a:cubicBezTo>
                      <a:pt x="18040" y="37933"/>
                      <a:pt x="18038" y="37916"/>
                      <a:pt x="18036" y="37899"/>
                    </a:cubicBezTo>
                    <a:close/>
                    <a:moveTo>
                      <a:pt x="24882" y="37174"/>
                    </a:moveTo>
                    <a:lnTo>
                      <a:pt x="24882" y="37174"/>
                    </a:lnTo>
                    <a:cubicBezTo>
                      <a:pt x="24993" y="37285"/>
                      <a:pt x="25104" y="37359"/>
                      <a:pt x="25215" y="37396"/>
                    </a:cubicBezTo>
                    <a:cubicBezTo>
                      <a:pt x="25289" y="37396"/>
                      <a:pt x="25326" y="37433"/>
                      <a:pt x="25363" y="37433"/>
                    </a:cubicBezTo>
                    <a:lnTo>
                      <a:pt x="25363" y="37766"/>
                    </a:lnTo>
                    <a:cubicBezTo>
                      <a:pt x="25363" y="37877"/>
                      <a:pt x="25363" y="37987"/>
                      <a:pt x="25400" y="38098"/>
                    </a:cubicBezTo>
                    <a:cubicBezTo>
                      <a:pt x="25400" y="38106"/>
                      <a:pt x="25403" y="38112"/>
                      <a:pt x="25408" y="38116"/>
                    </a:cubicBezTo>
                    <a:lnTo>
                      <a:pt x="25408" y="38116"/>
                    </a:lnTo>
                    <a:cubicBezTo>
                      <a:pt x="25260" y="38058"/>
                      <a:pt x="25110" y="38002"/>
                      <a:pt x="24956" y="37950"/>
                    </a:cubicBezTo>
                    <a:cubicBezTo>
                      <a:pt x="24956" y="37692"/>
                      <a:pt x="24882" y="37433"/>
                      <a:pt x="24882" y="37174"/>
                    </a:cubicBezTo>
                    <a:close/>
                    <a:moveTo>
                      <a:pt x="17731" y="38028"/>
                    </a:moveTo>
                    <a:cubicBezTo>
                      <a:pt x="17623" y="38078"/>
                      <a:pt x="17517" y="38131"/>
                      <a:pt x="17414" y="38186"/>
                    </a:cubicBezTo>
                    <a:lnTo>
                      <a:pt x="17414" y="38186"/>
                    </a:lnTo>
                    <a:cubicBezTo>
                      <a:pt x="17414" y="38194"/>
                      <a:pt x="17414" y="38202"/>
                      <a:pt x="17414" y="38209"/>
                    </a:cubicBezTo>
                    <a:cubicBezTo>
                      <a:pt x="17562" y="38135"/>
                      <a:pt x="17636" y="38098"/>
                      <a:pt x="17747" y="38061"/>
                    </a:cubicBezTo>
                    <a:cubicBezTo>
                      <a:pt x="17741" y="38050"/>
                      <a:pt x="17736" y="38039"/>
                      <a:pt x="17731" y="38028"/>
                    </a:cubicBezTo>
                    <a:close/>
                    <a:moveTo>
                      <a:pt x="41297" y="0"/>
                    </a:moveTo>
                    <a:cubicBezTo>
                      <a:pt x="41260" y="0"/>
                      <a:pt x="41223" y="19"/>
                      <a:pt x="41223" y="55"/>
                    </a:cubicBezTo>
                    <a:cubicBezTo>
                      <a:pt x="41222" y="94"/>
                      <a:pt x="41221" y="133"/>
                      <a:pt x="41220" y="171"/>
                    </a:cubicBezTo>
                    <a:lnTo>
                      <a:pt x="41220" y="171"/>
                    </a:lnTo>
                    <a:cubicBezTo>
                      <a:pt x="41199" y="126"/>
                      <a:pt x="41162" y="92"/>
                      <a:pt x="41112" y="92"/>
                    </a:cubicBezTo>
                    <a:cubicBezTo>
                      <a:pt x="38154" y="92"/>
                      <a:pt x="35197" y="166"/>
                      <a:pt x="32239" y="240"/>
                    </a:cubicBezTo>
                    <a:cubicBezTo>
                      <a:pt x="32239" y="240"/>
                      <a:pt x="32239" y="203"/>
                      <a:pt x="32202" y="203"/>
                    </a:cubicBezTo>
                    <a:cubicBezTo>
                      <a:pt x="31422" y="180"/>
                      <a:pt x="30641" y="170"/>
                      <a:pt x="29858" y="170"/>
                    </a:cubicBezTo>
                    <a:cubicBezTo>
                      <a:pt x="26967" y="170"/>
                      <a:pt x="24057" y="309"/>
                      <a:pt x="21148" y="425"/>
                    </a:cubicBezTo>
                    <a:lnTo>
                      <a:pt x="21074" y="425"/>
                    </a:lnTo>
                    <a:cubicBezTo>
                      <a:pt x="17414" y="536"/>
                      <a:pt x="13754" y="647"/>
                      <a:pt x="10168" y="758"/>
                    </a:cubicBezTo>
                    <a:cubicBezTo>
                      <a:pt x="8356" y="795"/>
                      <a:pt x="6545" y="906"/>
                      <a:pt x="4770" y="1128"/>
                    </a:cubicBezTo>
                    <a:cubicBezTo>
                      <a:pt x="3291" y="1313"/>
                      <a:pt x="1701" y="1202"/>
                      <a:pt x="259" y="1719"/>
                    </a:cubicBezTo>
                    <a:cubicBezTo>
                      <a:pt x="259" y="1719"/>
                      <a:pt x="333" y="1682"/>
                      <a:pt x="259" y="1645"/>
                    </a:cubicBezTo>
                    <a:cubicBezTo>
                      <a:pt x="228" y="1603"/>
                      <a:pt x="201" y="1585"/>
                      <a:pt x="178" y="1585"/>
                    </a:cubicBezTo>
                    <a:cubicBezTo>
                      <a:pt x="38" y="1585"/>
                      <a:pt x="38" y="2247"/>
                      <a:pt x="38" y="2311"/>
                    </a:cubicBezTo>
                    <a:cubicBezTo>
                      <a:pt x="1" y="3198"/>
                      <a:pt x="1" y="4085"/>
                      <a:pt x="1" y="4973"/>
                    </a:cubicBezTo>
                    <a:cubicBezTo>
                      <a:pt x="1" y="6304"/>
                      <a:pt x="38" y="7634"/>
                      <a:pt x="186" y="8928"/>
                    </a:cubicBezTo>
                    <a:cubicBezTo>
                      <a:pt x="223" y="11073"/>
                      <a:pt x="370" y="13217"/>
                      <a:pt x="518" y="15361"/>
                    </a:cubicBezTo>
                    <a:cubicBezTo>
                      <a:pt x="629" y="17949"/>
                      <a:pt x="777" y="20574"/>
                      <a:pt x="925" y="23162"/>
                    </a:cubicBezTo>
                    <a:cubicBezTo>
                      <a:pt x="1073" y="25750"/>
                      <a:pt x="1110" y="28338"/>
                      <a:pt x="1258" y="30926"/>
                    </a:cubicBezTo>
                    <a:cubicBezTo>
                      <a:pt x="1258" y="31259"/>
                      <a:pt x="1295" y="31628"/>
                      <a:pt x="1295" y="31961"/>
                    </a:cubicBezTo>
                    <a:lnTo>
                      <a:pt x="1184" y="31961"/>
                    </a:lnTo>
                    <a:cubicBezTo>
                      <a:pt x="1110" y="31961"/>
                      <a:pt x="1110" y="32072"/>
                      <a:pt x="1184" y="32072"/>
                    </a:cubicBezTo>
                    <a:lnTo>
                      <a:pt x="1332" y="32072"/>
                    </a:lnTo>
                    <a:lnTo>
                      <a:pt x="1332" y="32146"/>
                    </a:lnTo>
                    <a:lnTo>
                      <a:pt x="1332" y="32183"/>
                    </a:lnTo>
                    <a:cubicBezTo>
                      <a:pt x="1369" y="32183"/>
                      <a:pt x="1443" y="32220"/>
                      <a:pt x="1480" y="32220"/>
                    </a:cubicBezTo>
                    <a:cubicBezTo>
                      <a:pt x="1670" y="32288"/>
                      <a:pt x="2016" y="32311"/>
                      <a:pt x="2386" y="32311"/>
                    </a:cubicBezTo>
                    <a:cubicBezTo>
                      <a:pt x="3022" y="32311"/>
                      <a:pt x="3729" y="32243"/>
                      <a:pt x="3846" y="32220"/>
                    </a:cubicBezTo>
                    <a:cubicBezTo>
                      <a:pt x="5230" y="32154"/>
                      <a:pt x="6645" y="32029"/>
                      <a:pt x="8062" y="32029"/>
                    </a:cubicBezTo>
                    <a:cubicBezTo>
                      <a:pt x="8234" y="32029"/>
                      <a:pt x="8406" y="32031"/>
                      <a:pt x="8578" y="32035"/>
                    </a:cubicBezTo>
                    <a:cubicBezTo>
                      <a:pt x="11166" y="32072"/>
                      <a:pt x="13754" y="32257"/>
                      <a:pt x="16342" y="32257"/>
                    </a:cubicBezTo>
                    <a:lnTo>
                      <a:pt x="18819" y="32257"/>
                    </a:lnTo>
                    <a:lnTo>
                      <a:pt x="18819" y="32812"/>
                    </a:lnTo>
                    <a:cubicBezTo>
                      <a:pt x="18819" y="32996"/>
                      <a:pt x="18819" y="33181"/>
                      <a:pt x="18856" y="33366"/>
                    </a:cubicBezTo>
                    <a:cubicBezTo>
                      <a:pt x="18847" y="33357"/>
                      <a:pt x="18830" y="33352"/>
                      <a:pt x="18812" y="33352"/>
                    </a:cubicBezTo>
                    <a:cubicBezTo>
                      <a:pt x="18756" y="33352"/>
                      <a:pt x="18680" y="33394"/>
                      <a:pt x="18708" y="33477"/>
                    </a:cubicBezTo>
                    <a:cubicBezTo>
                      <a:pt x="18745" y="33625"/>
                      <a:pt x="18819" y="33699"/>
                      <a:pt x="18893" y="33810"/>
                    </a:cubicBezTo>
                    <a:cubicBezTo>
                      <a:pt x="18893" y="33839"/>
                      <a:pt x="18898" y="33862"/>
                      <a:pt x="18910" y="33884"/>
                    </a:cubicBezTo>
                    <a:lnTo>
                      <a:pt x="18910" y="33884"/>
                    </a:lnTo>
                    <a:cubicBezTo>
                      <a:pt x="18905" y="33884"/>
                      <a:pt x="18900" y="33884"/>
                      <a:pt x="18893" y="33884"/>
                    </a:cubicBezTo>
                    <a:lnTo>
                      <a:pt x="18819" y="33810"/>
                    </a:lnTo>
                    <a:lnTo>
                      <a:pt x="18819" y="33884"/>
                    </a:lnTo>
                    <a:cubicBezTo>
                      <a:pt x="18761" y="33880"/>
                      <a:pt x="18703" y="33879"/>
                      <a:pt x="18646" y="33879"/>
                    </a:cubicBezTo>
                    <a:cubicBezTo>
                      <a:pt x="18044" y="33879"/>
                      <a:pt x="17470" y="34048"/>
                      <a:pt x="16896" y="34216"/>
                    </a:cubicBezTo>
                    <a:cubicBezTo>
                      <a:pt x="16083" y="34475"/>
                      <a:pt x="15307" y="34919"/>
                      <a:pt x="14567" y="35326"/>
                    </a:cubicBezTo>
                    <a:cubicBezTo>
                      <a:pt x="13828" y="35732"/>
                      <a:pt x="13088" y="36250"/>
                      <a:pt x="12386" y="36767"/>
                    </a:cubicBezTo>
                    <a:cubicBezTo>
                      <a:pt x="11831" y="37174"/>
                      <a:pt x="11240" y="37618"/>
                      <a:pt x="10759" y="38172"/>
                    </a:cubicBezTo>
                    <a:lnTo>
                      <a:pt x="10759" y="38237"/>
                    </a:lnTo>
                    <a:lnTo>
                      <a:pt x="10759" y="38237"/>
                    </a:lnTo>
                    <a:cubicBezTo>
                      <a:pt x="11890" y="37319"/>
                      <a:pt x="12994" y="36439"/>
                      <a:pt x="14234" y="35695"/>
                    </a:cubicBezTo>
                    <a:cubicBezTo>
                      <a:pt x="15307" y="35030"/>
                      <a:pt x="16453" y="34475"/>
                      <a:pt x="17636" y="34216"/>
                    </a:cubicBezTo>
                    <a:lnTo>
                      <a:pt x="17636" y="34216"/>
                    </a:lnTo>
                    <a:cubicBezTo>
                      <a:pt x="16896" y="34586"/>
                      <a:pt x="16046" y="34808"/>
                      <a:pt x="15344" y="35363"/>
                    </a:cubicBezTo>
                    <a:cubicBezTo>
                      <a:pt x="15318" y="35388"/>
                      <a:pt x="15328" y="35431"/>
                      <a:pt x="15348" y="35431"/>
                    </a:cubicBezTo>
                    <a:cubicBezTo>
                      <a:pt x="15358" y="35431"/>
                      <a:pt x="15369" y="35422"/>
                      <a:pt x="15381" y="35400"/>
                    </a:cubicBezTo>
                    <a:cubicBezTo>
                      <a:pt x="16120" y="34993"/>
                      <a:pt x="16896" y="34660"/>
                      <a:pt x="17710" y="34253"/>
                    </a:cubicBezTo>
                    <a:lnTo>
                      <a:pt x="17710" y="34216"/>
                    </a:lnTo>
                    <a:cubicBezTo>
                      <a:pt x="17968" y="34179"/>
                      <a:pt x="18301" y="34106"/>
                      <a:pt x="18560" y="34069"/>
                    </a:cubicBezTo>
                    <a:cubicBezTo>
                      <a:pt x="18708" y="34401"/>
                      <a:pt x="19189" y="34549"/>
                      <a:pt x="19484" y="34623"/>
                    </a:cubicBezTo>
                    <a:cubicBezTo>
                      <a:pt x="19574" y="34695"/>
                      <a:pt x="19681" y="34758"/>
                      <a:pt x="19793" y="34808"/>
                    </a:cubicBezTo>
                    <a:lnTo>
                      <a:pt x="19793" y="34808"/>
                    </a:lnTo>
                    <a:cubicBezTo>
                      <a:pt x="20120" y="34808"/>
                      <a:pt x="20413" y="34807"/>
                      <a:pt x="20741" y="34734"/>
                    </a:cubicBezTo>
                    <a:lnTo>
                      <a:pt x="20778" y="34734"/>
                    </a:lnTo>
                    <a:cubicBezTo>
                      <a:pt x="21222" y="34734"/>
                      <a:pt x="21629" y="34623"/>
                      <a:pt x="21998" y="34401"/>
                    </a:cubicBezTo>
                    <a:cubicBezTo>
                      <a:pt x="22026" y="34401"/>
                      <a:pt x="22012" y="34339"/>
                      <a:pt x="21988" y="34339"/>
                    </a:cubicBezTo>
                    <a:cubicBezTo>
                      <a:pt x="21980" y="34339"/>
                      <a:pt x="21971" y="34346"/>
                      <a:pt x="21961" y="34364"/>
                    </a:cubicBezTo>
                    <a:cubicBezTo>
                      <a:pt x="21666" y="34438"/>
                      <a:pt x="21407" y="34475"/>
                      <a:pt x="21111" y="34549"/>
                    </a:cubicBezTo>
                    <a:cubicBezTo>
                      <a:pt x="21111" y="34549"/>
                      <a:pt x="21111" y="34512"/>
                      <a:pt x="21074" y="34512"/>
                    </a:cubicBezTo>
                    <a:cubicBezTo>
                      <a:pt x="20926" y="34512"/>
                      <a:pt x="20852" y="34512"/>
                      <a:pt x="20704" y="34549"/>
                    </a:cubicBezTo>
                    <a:cubicBezTo>
                      <a:pt x="20704" y="34512"/>
                      <a:pt x="20704" y="34438"/>
                      <a:pt x="20667" y="34438"/>
                    </a:cubicBezTo>
                    <a:lnTo>
                      <a:pt x="20593" y="34438"/>
                    </a:lnTo>
                    <a:cubicBezTo>
                      <a:pt x="20667" y="34401"/>
                      <a:pt x="20593" y="34327"/>
                      <a:pt x="20556" y="34327"/>
                    </a:cubicBezTo>
                    <a:lnTo>
                      <a:pt x="19854" y="34327"/>
                    </a:lnTo>
                    <a:lnTo>
                      <a:pt x="19410" y="34209"/>
                    </a:lnTo>
                    <a:lnTo>
                      <a:pt x="19410" y="34209"/>
                    </a:lnTo>
                    <a:lnTo>
                      <a:pt x="19410" y="34216"/>
                    </a:lnTo>
                    <a:lnTo>
                      <a:pt x="19558" y="34364"/>
                    </a:lnTo>
                    <a:cubicBezTo>
                      <a:pt x="19447" y="34364"/>
                      <a:pt x="19410" y="34290"/>
                      <a:pt x="19299" y="34253"/>
                    </a:cubicBezTo>
                    <a:cubicBezTo>
                      <a:pt x="19115" y="34179"/>
                      <a:pt x="19041" y="34069"/>
                      <a:pt x="18930" y="33921"/>
                    </a:cubicBezTo>
                    <a:cubicBezTo>
                      <a:pt x="18930" y="33919"/>
                      <a:pt x="18930" y="33917"/>
                      <a:pt x="18930" y="33915"/>
                    </a:cubicBezTo>
                    <a:lnTo>
                      <a:pt x="18930" y="33915"/>
                    </a:lnTo>
                    <a:cubicBezTo>
                      <a:pt x="18948" y="33939"/>
                      <a:pt x="18972" y="33963"/>
                      <a:pt x="19004" y="33995"/>
                    </a:cubicBezTo>
                    <a:cubicBezTo>
                      <a:pt x="19022" y="34013"/>
                      <a:pt x="19041" y="34022"/>
                      <a:pt x="19054" y="34022"/>
                    </a:cubicBezTo>
                    <a:cubicBezTo>
                      <a:pt x="19068" y="34022"/>
                      <a:pt x="19078" y="34013"/>
                      <a:pt x="19078" y="33995"/>
                    </a:cubicBezTo>
                    <a:lnTo>
                      <a:pt x="19078" y="34032"/>
                    </a:lnTo>
                    <a:cubicBezTo>
                      <a:pt x="19078" y="34050"/>
                      <a:pt x="19087" y="34059"/>
                      <a:pt x="19105" y="34059"/>
                    </a:cubicBezTo>
                    <a:cubicBezTo>
                      <a:pt x="19119" y="34059"/>
                      <a:pt x="19139" y="34054"/>
                      <a:pt x="19163" y="34043"/>
                    </a:cubicBezTo>
                    <a:lnTo>
                      <a:pt x="19163" y="34043"/>
                    </a:lnTo>
                    <a:lnTo>
                      <a:pt x="19299" y="34179"/>
                    </a:lnTo>
                    <a:lnTo>
                      <a:pt x="19410" y="34209"/>
                    </a:lnTo>
                    <a:lnTo>
                      <a:pt x="19410" y="34209"/>
                    </a:lnTo>
                    <a:lnTo>
                      <a:pt x="19410" y="34179"/>
                    </a:lnTo>
                    <a:cubicBezTo>
                      <a:pt x="19299" y="34106"/>
                      <a:pt x="19262" y="34069"/>
                      <a:pt x="19189" y="34032"/>
                    </a:cubicBezTo>
                    <a:cubicBezTo>
                      <a:pt x="19180" y="34036"/>
                      <a:pt x="19171" y="34040"/>
                      <a:pt x="19163" y="34043"/>
                    </a:cubicBezTo>
                    <a:lnTo>
                      <a:pt x="19163" y="34043"/>
                    </a:lnTo>
                    <a:lnTo>
                      <a:pt x="19115" y="33995"/>
                    </a:lnTo>
                    <a:lnTo>
                      <a:pt x="19115" y="33884"/>
                    </a:lnTo>
                    <a:cubicBezTo>
                      <a:pt x="19447" y="34032"/>
                      <a:pt x="19780" y="34106"/>
                      <a:pt x="20150" y="34106"/>
                    </a:cubicBezTo>
                    <a:cubicBezTo>
                      <a:pt x="20335" y="34106"/>
                      <a:pt x="20556" y="34106"/>
                      <a:pt x="20741" y="34069"/>
                    </a:cubicBezTo>
                    <a:cubicBezTo>
                      <a:pt x="20778" y="34069"/>
                      <a:pt x="20778" y="34032"/>
                      <a:pt x="20778" y="34032"/>
                    </a:cubicBezTo>
                    <a:lnTo>
                      <a:pt x="20852" y="34032"/>
                    </a:lnTo>
                    <a:cubicBezTo>
                      <a:pt x="20889" y="33995"/>
                      <a:pt x="20889" y="33958"/>
                      <a:pt x="20852" y="33884"/>
                    </a:cubicBezTo>
                    <a:cubicBezTo>
                      <a:pt x="20630" y="33884"/>
                      <a:pt x="20409" y="33917"/>
                      <a:pt x="20187" y="33917"/>
                    </a:cubicBezTo>
                    <a:cubicBezTo>
                      <a:pt x="20076" y="33917"/>
                      <a:pt x="19965" y="33908"/>
                      <a:pt x="19854" y="33884"/>
                    </a:cubicBezTo>
                    <a:lnTo>
                      <a:pt x="19780" y="33884"/>
                    </a:lnTo>
                    <a:cubicBezTo>
                      <a:pt x="19558" y="33847"/>
                      <a:pt x="19373" y="33810"/>
                      <a:pt x="19189" y="33773"/>
                    </a:cubicBezTo>
                    <a:lnTo>
                      <a:pt x="19189" y="33625"/>
                    </a:lnTo>
                    <a:cubicBezTo>
                      <a:pt x="19490" y="33751"/>
                      <a:pt x="19843" y="33825"/>
                      <a:pt x="20165" y="33825"/>
                    </a:cubicBezTo>
                    <a:cubicBezTo>
                      <a:pt x="20317" y="33825"/>
                      <a:pt x="20463" y="33808"/>
                      <a:pt x="20593" y="33773"/>
                    </a:cubicBezTo>
                    <a:cubicBezTo>
                      <a:pt x="20667" y="33773"/>
                      <a:pt x="20667" y="33662"/>
                      <a:pt x="20593" y="33662"/>
                    </a:cubicBezTo>
                    <a:cubicBezTo>
                      <a:pt x="20372" y="33588"/>
                      <a:pt x="20113" y="33588"/>
                      <a:pt x="19817" y="33588"/>
                    </a:cubicBezTo>
                    <a:cubicBezTo>
                      <a:pt x="19632" y="33588"/>
                      <a:pt x="19447" y="33514"/>
                      <a:pt x="19299" y="33477"/>
                    </a:cubicBezTo>
                    <a:cubicBezTo>
                      <a:pt x="19410" y="33477"/>
                      <a:pt x="19447" y="33514"/>
                      <a:pt x="19558" y="33514"/>
                    </a:cubicBezTo>
                    <a:cubicBezTo>
                      <a:pt x="19737" y="33539"/>
                      <a:pt x="19933" y="33583"/>
                      <a:pt x="20122" y="33583"/>
                    </a:cubicBezTo>
                    <a:cubicBezTo>
                      <a:pt x="20208" y="33583"/>
                      <a:pt x="20291" y="33574"/>
                      <a:pt x="20372" y="33551"/>
                    </a:cubicBezTo>
                    <a:cubicBezTo>
                      <a:pt x="20409" y="33551"/>
                      <a:pt x="20482" y="33477"/>
                      <a:pt x="20409" y="33440"/>
                    </a:cubicBezTo>
                    <a:cubicBezTo>
                      <a:pt x="20113" y="33292"/>
                      <a:pt x="19743" y="33255"/>
                      <a:pt x="19299" y="33255"/>
                    </a:cubicBezTo>
                    <a:lnTo>
                      <a:pt x="19299" y="33181"/>
                    </a:lnTo>
                    <a:cubicBezTo>
                      <a:pt x="19484" y="33181"/>
                      <a:pt x="19669" y="33255"/>
                      <a:pt x="19854" y="33255"/>
                    </a:cubicBezTo>
                    <a:cubicBezTo>
                      <a:pt x="20063" y="33281"/>
                      <a:pt x="20254" y="33307"/>
                      <a:pt x="20452" y="33307"/>
                    </a:cubicBezTo>
                    <a:cubicBezTo>
                      <a:pt x="20534" y="33307"/>
                      <a:pt x="20618" y="33303"/>
                      <a:pt x="20704" y="33292"/>
                    </a:cubicBezTo>
                    <a:cubicBezTo>
                      <a:pt x="20741" y="33292"/>
                      <a:pt x="20778" y="33181"/>
                      <a:pt x="20741" y="33144"/>
                    </a:cubicBezTo>
                    <a:cubicBezTo>
                      <a:pt x="20556" y="33070"/>
                      <a:pt x="20335" y="33070"/>
                      <a:pt x="20113" y="32996"/>
                    </a:cubicBezTo>
                    <a:cubicBezTo>
                      <a:pt x="19965" y="32812"/>
                      <a:pt x="19595" y="32775"/>
                      <a:pt x="19299" y="32775"/>
                    </a:cubicBezTo>
                    <a:lnTo>
                      <a:pt x="19299" y="32701"/>
                    </a:lnTo>
                    <a:cubicBezTo>
                      <a:pt x="19373" y="32701"/>
                      <a:pt x="19447" y="32627"/>
                      <a:pt x="19558" y="32627"/>
                    </a:cubicBezTo>
                    <a:cubicBezTo>
                      <a:pt x="19928" y="32701"/>
                      <a:pt x="20298" y="32738"/>
                      <a:pt x="20704" y="32775"/>
                    </a:cubicBezTo>
                    <a:lnTo>
                      <a:pt x="21333" y="32775"/>
                    </a:lnTo>
                    <a:cubicBezTo>
                      <a:pt x="21703" y="32775"/>
                      <a:pt x="22072" y="32775"/>
                      <a:pt x="22405" y="32738"/>
                    </a:cubicBezTo>
                    <a:lnTo>
                      <a:pt x="22405" y="32738"/>
                    </a:lnTo>
                    <a:cubicBezTo>
                      <a:pt x="22331" y="32812"/>
                      <a:pt x="22257" y="32922"/>
                      <a:pt x="22183" y="32996"/>
                    </a:cubicBezTo>
                    <a:cubicBezTo>
                      <a:pt x="22093" y="33087"/>
                      <a:pt x="22174" y="33201"/>
                      <a:pt x="22267" y="33201"/>
                    </a:cubicBezTo>
                    <a:cubicBezTo>
                      <a:pt x="22288" y="33201"/>
                      <a:pt x="22310" y="33195"/>
                      <a:pt x="22331" y="33181"/>
                    </a:cubicBezTo>
                    <a:cubicBezTo>
                      <a:pt x="22331" y="33255"/>
                      <a:pt x="22331" y="33329"/>
                      <a:pt x="22368" y="33329"/>
                    </a:cubicBezTo>
                    <a:cubicBezTo>
                      <a:pt x="22553" y="33440"/>
                      <a:pt x="22516" y="33699"/>
                      <a:pt x="22553" y="33847"/>
                    </a:cubicBezTo>
                    <a:cubicBezTo>
                      <a:pt x="22571" y="33865"/>
                      <a:pt x="22590" y="33874"/>
                      <a:pt x="22613" y="33874"/>
                    </a:cubicBezTo>
                    <a:cubicBezTo>
                      <a:pt x="22636" y="33874"/>
                      <a:pt x="22664" y="33865"/>
                      <a:pt x="22701" y="33847"/>
                    </a:cubicBezTo>
                    <a:cubicBezTo>
                      <a:pt x="22701" y="33995"/>
                      <a:pt x="22738" y="34106"/>
                      <a:pt x="22775" y="34216"/>
                    </a:cubicBezTo>
                    <a:cubicBezTo>
                      <a:pt x="22775" y="34235"/>
                      <a:pt x="22802" y="34244"/>
                      <a:pt x="22830" y="34244"/>
                    </a:cubicBezTo>
                    <a:cubicBezTo>
                      <a:pt x="22858" y="34244"/>
                      <a:pt x="22886" y="34235"/>
                      <a:pt x="22886" y="34216"/>
                    </a:cubicBezTo>
                    <a:cubicBezTo>
                      <a:pt x="22996" y="33995"/>
                      <a:pt x="22886" y="33551"/>
                      <a:pt x="22886" y="33329"/>
                    </a:cubicBezTo>
                    <a:cubicBezTo>
                      <a:pt x="22886" y="33070"/>
                      <a:pt x="22886" y="32701"/>
                      <a:pt x="23070" y="32405"/>
                    </a:cubicBezTo>
                    <a:cubicBezTo>
                      <a:pt x="23329" y="32405"/>
                      <a:pt x="23551" y="32405"/>
                      <a:pt x="23847" y="32368"/>
                    </a:cubicBezTo>
                    <a:cubicBezTo>
                      <a:pt x="26989" y="32220"/>
                      <a:pt x="30132" y="32220"/>
                      <a:pt x="33237" y="32072"/>
                    </a:cubicBezTo>
                    <a:cubicBezTo>
                      <a:pt x="34162" y="32035"/>
                      <a:pt x="35012" y="31961"/>
                      <a:pt x="35936" y="31850"/>
                    </a:cubicBezTo>
                    <a:cubicBezTo>
                      <a:pt x="37785" y="31850"/>
                      <a:pt x="39633" y="31887"/>
                      <a:pt x="41445" y="31887"/>
                    </a:cubicBezTo>
                    <a:lnTo>
                      <a:pt x="41482" y="31887"/>
                    </a:lnTo>
                    <a:cubicBezTo>
                      <a:pt x="41482" y="31961"/>
                      <a:pt x="41482" y="31998"/>
                      <a:pt x="41445" y="32035"/>
                    </a:cubicBezTo>
                    <a:cubicBezTo>
                      <a:pt x="41424" y="32118"/>
                      <a:pt x="41485" y="32166"/>
                      <a:pt x="41549" y="32166"/>
                    </a:cubicBezTo>
                    <a:cubicBezTo>
                      <a:pt x="41599" y="32166"/>
                      <a:pt x="41650" y="32137"/>
                      <a:pt x="41667" y="32072"/>
                    </a:cubicBezTo>
                    <a:cubicBezTo>
                      <a:pt x="42480" y="29891"/>
                      <a:pt x="42221" y="27599"/>
                      <a:pt x="42147" y="25528"/>
                    </a:cubicBezTo>
                    <a:cubicBezTo>
                      <a:pt x="42147" y="24900"/>
                      <a:pt x="42184" y="24234"/>
                      <a:pt x="42184" y="23606"/>
                    </a:cubicBezTo>
                    <a:cubicBezTo>
                      <a:pt x="42184" y="21018"/>
                      <a:pt x="42036" y="18467"/>
                      <a:pt x="41925" y="15879"/>
                    </a:cubicBezTo>
                    <a:cubicBezTo>
                      <a:pt x="41852" y="14600"/>
                      <a:pt x="41779" y="13285"/>
                      <a:pt x="41742" y="12005"/>
                    </a:cubicBezTo>
                    <a:lnTo>
                      <a:pt x="41742" y="12005"/>
                    </a:lnTo>
                    <a:cubicBezTo>
                      <a:pt x="41746" y="12018"/>
                      <a:pt x="41762" y="12025"/>
                      <a:pt x="41778" y="12025"/>
                    </a:cubicBezTo>
                    <a:cubicBezTo>
                      <a:pt x="41796" y="12025"/>
                      <a:pt x="41815" y="12016"/>
                      <a:pt x="41815" y="11997"/>
                    </a:cubicBezTo>
                    <a:cubicBezTo>
                      <a:pt x="41741" y="10518"/>
                      <a:pt x="41667" y="8965"/>
                      <a:pt x="41556" y="7487"/>
                    </a:cubicBezTo>
                    <a:cubicBezTo>
                      <a:pt x="41445" y="5157"/>
                      <a:pt x="41445" y="2791"/>
                      <a:pt x="41371" y="388"/>
                    </a:cubicBezTo>
                    <a:lnTo>
                      <a:pt x="41371" y="55"/>
                    </a:lnTo>
                    <a:cubicBezTo>
                      <a:pt x="41371" y="19"/>
                      <a:pt x="41334" y="0"/>
                      <a:pt x="41297" y="0"/>
                    </a:cubicBezTo>
                    <a:close/>
                    <a:moveTo>
                      <a:pt x="10630" y="38029"/>
                    </a:moveTo>
                    <a:cubicBezTo>
                      <a:pt x="10620" y="38029"/>
                      <a:pt x="10611" y="38037"/>
                      <a:pt x="10611" y="38061"/>
                    </a:cubicBezTo>
                    <a:cubicBezTo>
                      <a:pt x="10537" y="38135"/>
                      <a:pt x="10574" y="38320"/>
                      <a:pt x="10537" y="38431"/>
                    </a:cubicBezTo>
                    <a:lnTo>
                      <a:pt x="10500" y="38431"/>
                    </a:lnTo>
                    <a:cubicBezTo>
                      <a:pt x="10426" y="38431"/>
                      <a:pt x="10426" y="38468"/>
                      <a:pt x="10426" y="38468"/>
                    </a:cubicBezTo>
                    <a:cubicBezTo>
                      <a:pt x="10426" y="38468"/>
                      <a:pt x="10500" y="38468"/>
                      <a:pt x="10500" y="38505"/>
                    </a:cubicBezTo>
                    <a:cubicBezTo>
                      <a:pt x="10500" y="38505"/>
                      <a:pt x="10500" y="38542"/>
                      <a:pt x="10426" y="38542"/>
                    </a:cubicBezTo>
                    <a:cubicBezTo>
                      <a:pt x="10399" y="38625"/>
                      <a:pt x="10475" y="38667"/>
                      <a:pt x="10530" y="38667"/>
                    </a:cubicBezTo>
                    <a:cubicBezTo>
                      <a:pt x="10549" y="38667"/>
                      <a:pt x="10565" y="38662"/>
                      <a:pt x="10574" y="38653"/>
                    </a:cubicBezTo>
                    <a:cubicBezTo>
                      <a:pt x="10574" y="38579"/>
                      <a:pt x="10611" y="38505"/>
                      <a:pt x="10611" y="38468"/>
                    </a:cubicBezTo>
                    <a:lnTo>
                      <a:pt x="10611" y="38357"/>
                    </a:lnTo>
                    <a:cubicBezTo>
                      <a:pt x="10648" y="38327"/>
                      <a:pt x="10685" y="38297"/>
                      <a:pt x="10722" y="38267"/>
                    </a:cubicBezTo>
                    <a:lnTo>
                      <a:pt x="10722" y="38267"/>
                    </a:lnTo>
                    <a:lnTo>
                      <a:pt x="10722" y="38283"/>
                    </a:lnTo>
                    <a:cubicBezTo>
                      <a:pt x="10759" y="38283"/>
                      <a:pt x="10759" y="38246"/>
                      <a:pt x="10759" y="38246"/>
                    </a:cubicBezTo>
                    <a:lnTo>
                      <a:pt x="10759" y="38237"/>
                    </a:lnTo>
                    <a:lnTo>
                      <a:pt x="10759" y="38237"/>
                    </a:lnTo>
                    <a:cubicBezTo>
                      <a:pt x="10747" y="38247"/>
                      <a:pt x="10735" y="38257"/>
                      <a:pt x="10722" y="38267"/>
                    </a:cubicBezTo>
                    <a:lnTo>
                      <a:pt x="10722" y="38267"/>
                    </a:lnTo>
                    <a:lnTo>
                      <a:pt x="10722" y="38098"/>
                    </a:lnTo>
                    <a:cubicBezTo>
                      <a:pt x="10722" y="38098"/>
                      <a:pt x="10722" y="38061"/>
                      <a:pt x="10685" y="38061"/>
                    </a:cubicBezTo>
                    <a:cubicBezTo>
                      <a:pt x="10685" y="38061"/>
                      <a:pt x="10652" y="38029"/>
                      <a:pt x="10630" y="38029"/>
                    </a:cubicBezTo>
                    <a:close/>
                    <a:moveTo>
                      <a:pt x="27654" y="38855"/>
                    </a:moveTo>
                    <a:lnTo>
                      <a:pt x="27803" y="39023"/>
                    </a:lnTo>
                    <a:lnTo>
                      <a:pt x="27655" y="39023"/>
                    </a:lnTo>
                    <a:lnTo>
                      <a:pt x="27655" y="38875"/>
                    </a:lnTo>
                    <a:cubicBezTo>
                      <a:pt x="27655" y="38868"/>
                      <a:pt x="27654" y="38861"/>
                      <a:pt x="27654" y="38855"/>
                    </a:cubicBezTo>
                    <a:close/>
                    <a:moveTo>
                      <a:pt x="25547" y="37507"/>
                    </a:moveTo>
                    <a:cubicBezTo>
                      <a:pt x="25954" y="37692"/>
                      <a:pt x="26398" y="37950"/>
                      <a:pt x="26804" y="38172"/>
                    </a:cubicBezTo>
                    <a:cubicBezTo>
                      <a:pt x="27026" y="38320"/>
                      <a:pt x="27248" y="38505"/>
                      <a:pt x="27507" y="38690"/>
                    </a:cubicBezTo>
                    <a:lnTo>
                      <a:pt x="27573" y="38765"/>
                    </a:lnTo>
                    <a:lnTo>
                      <a:pt x="27573" y="38765"/>
                    </a:lnTo>
                    <a:cubicBezTo>
                      <a:pt x="27570" y="38764"/>
                      <a:pt x="27566" y="38764"/>
                      <a:pt x="27562" y="38764"/>
                    </a:cubicBezTo>
                    <a:cubicBezTo>
                      <a:pt x="27516" y="38764"/>
                      <a:pt x="27470" y="38801"/>
                      <a:pt x="27470" y="38875"/>
                    </a:cubicBezTo>
                    <a:cubicBezTo>
                      <a:pt x="27461" y="38866"/>
                      <a:pt x="27449" y="38861"/>
                      <a:pt x="27437" y="38861"/>
                    </a:cubicBezTo>
                    <a:cubicBezTo>
                      <a:pt x="27401" y="38861"/>
                      <a:pt x="27359" y="38902"/>
                      <a:pt x="27359" y="38986"/>
                    </a:cubicBezTo>
                    <a:lnTo>
                      <a:pt x="27359" y="39060"/>
                    </a:lnTo>
                    <a:cubicBezTo>
                      <a:pt x="27026" y="38875"/>
                      <a:pt x="26694" y="38690"/>
                      <a:pt x="26361" y="38542"/>
                    </a:cubicBezTo>
                    <a:cubicBezTo>
                      <a:pt x="26361" y="38468"/>
                      <a:pt x="26361" y="38431"/>
                      <a:pt x="26324" y="38320"/>
                    </a:cubicBezTo>
                    <a:lnTo>
                      <a:pt x="26324" y="37987"/>
                    </a:lnTo>
                    <a:cubicBezTo>
                      <a:pt x="26324" y="37950"/>
                      <a:pt x="26287" y="37932"/>
                      <a:pt x="26250" y="37932"/>
                    </a:cubicBezTo>
                    <a:cubicBezTo>
                      <a:pt x="26213" y="37932"/>
                      <a:pt x="26176" y="37950"/>
                      <a:pt x="26176" y="37987"/>
                    </a:cubicBezTo>
                    <a:cubicBezTo>
                      <a:pt x="26176" y="38135"/>
                      <a:pt x="26176" y="38320"/>
                      <a:pt x="26250" y="38468"/>
                    </a:cubicBezTo>
                    <a:cubicBezTo>
                      <a:pt x="25968" y="38351"/>
                      <a:pt x="25701" y="38233"/>
                      <a:pt x="25431" y="38125"/>
                    </a:cubicBezTo>
                    <a:lnTo>
                      <a:pt x="25431" y="38125"/>
                    </a:lnTo>
                    <a:cubicBezTo>
                      <a:pt x="25434" y="38126"/>
                      <a:pt x="25437" y="38126"/>
                      <a:pt x="25441" y="38126"/>
                    </a:cubicBezTo>
                    <a:cubicBezTo>
                      <a:pt x="25464" y="38126"/>
                      <a:pt x="25492" y="38117"/>
                      <a:pt x="25510" y="38098"/>
                    </a:cubicBezTo>
                    <a:cubicBezTo>
                      <a:pt x="25547" y="37987"/>
                      <a:pt x="25547" y="37914"/>
                      <a:pt x="25547" y="37766"/>
                    </a:cubicBezTo>
                    <a:lnTo>
                      <a:pt x="25547" y="37507"/>
                    </a:lnTo>
                    <a:close/>
                    <a:moveTo>
                      <a:pt x="12423" y="39134"/>
                    </a:moveTo>
                    <a:cubicBezTo>
                      <a:pt x="12423" y="39140"/>
                      <a:pt x="12422" y="39145"/>
                      <a:pt x="12420" y="39149"/>
                    </a:cubicBezTo>
                    <a:lnTo>
                      <a:pt x="12420" y="39149"/>
                    </a:lnTo>
                    <a:cubicBezTo>
                      <a:pt x="12421" y="39144"/>
                      <a:pt x="12422" y="39139"/>
                      <a:pt x="12423" y="39134"/>
                    </a:cubicBezTo>
                    <a:close/>
                    <a:moveTo>
                      <a:pt x="15154" y="38836"/>
                    </a:moveTo>
                    <a:cubicBezTo>
                      <a:pt x="15135" y="38849"/>
                      <a:pt x="15122" y="38874"/>
                      <a:pt x="15122" y="38912"/>
                    </a:cubicBezTo>
                    <a:lnTo>
                      <a:pt x="15122" y="39281"/>
                    </a:lnTo>
                    <a:cubicBezTo>
                      <a:pt x="15048" y="39281"/>
                      <a:pt x="15011" y="39355"/>
                      <a:pt x="14937" y="39355"/>
                    </a:cubicBezTo>
                    <a:lnTo>
                      <a:pt x="14937" y="39207"/>
                    </a:lnTo>
                    <a:lnTo>
                      <a:pt x="14937" y="38838"/>
                    </a:lnTo>
                    <a:cubicBezTo>
                      <a:pt x="15009" y="38838"/>
                      <a:pt x="15082" y="38838"/>
                      <a:pt x="15154" y="38836"/>
                    </a:cubicBezTo>
                    <a:close/>
                    <a:moveTo>
                      <a:pt x="14824" y="39605"/>
                    </a:moveTo>
                    <a:cubicBezTo>
                      <a:pt x="14812" y="39608"/>
                      <a:pt x="14799" y="39611"/>
                      <a:pt x="14786" y="39614"/>
                    </a:cubicBezTo>
                    <a:lnTo>
                      <a:pt x="14826" y="39614"/>
                    </a:lnTo>
                    <a:cubicBezTo>
                      <a:pt x="14825" y="39611"/>
                      <a:pt x="14825" y="39608"/>
                      <a:pt x="14824" y="39605"/>
                    </a:cubicBezTo>
                    <a:close/>
                    <a:moveTo>
                      <a:pt x="14604" y="39651"/>
                    </a:moveTo>
                    <a:cubicBezTo>
                      <a:pt x="14604" y="39651"/>
                      <a:pt x="14603" y="39651"/>
                      <a:pt x="14603" y="39651"/>
                    </a:cubicBezTo>
                    <a:lnTo>
                      <a:pt x="14603" y="39651"/>
                    </a:lnTo>
                    <a:cubicBezTo>
                      <a:pt x="14603" y="39651"/>
                      <a:pt x="14604" y="39651"/>
                      <a:pt x="14604" y="39651"/>
                    </a:cubicBezTo>
                    <a:cubicBezTo>
                      <a:pt x="14604" y="39651"/>
                      <a:pt x="14604" y="39651"/>
                      <a:pt x="14604" y="39651"/>
                    </a:cubicBezTo>
                    <a:close/>
                    <a:moveTo>
                      <a:pt x="14603" y="39651"/>
                    </a:moveTo>
                    <a:lnTo>
                      <a:pt x="14603" y="39651"/>
                    </a:lnTo>
                    <a:cubicBezTo>
                      <a:pt x="14526" y="39651"/>
                      <a:pt x="14485" y="39651"/>
                      <a:pt x="14442" y="39676"/>
                    </a:cubicBezTo>
                    <a:lnTo>
                      <a:pt x="14442" y="39676"/>
                    </a:lnTo>
                    <a:cubicBezTo>
                      <a:pt x="14496" y="39669"/>
                      <a:pt x="14550" y="39661"/>
                      <a:pt x="14603" y="39651"/>
                    </a:cubicBezTo>
                    <a:close/>
                    <a:moveTo>
                      <a:pt x="14230" y="39700"/>
                    </a:moveTo>
                    <a:cubicBezTo>
                      <a:pt x="14198" y="39703"/>
                      <a:pt x="14166" y="39705"/>
                      <a:pt x="14134" y="39707"/>
                    </a:cubicBezTo>
                    <a:lnTo>
                      <a:pt x="14134" y="39707"/>
                    </a:lnTo>
                    <a:cubicBezTo>
                      <a:pt x="14130" y="39713"/>
                      <a:pt x="14127" y="39719"/>
                      <a:pt x="14124" y="39725"/>
                    </a:cubicBezTo>
                    <a:lnTo>
                      <a:pt x="14234" y="39725"/>
                    </a:lnTo>
                    <a:cubicBezTo>
                      <a:pt x="14233" y="39717"/>
                      <a:pt x="14231" y="39709"/>
                      <a:pt x="14230" y="39700"/>
                    </a:cubicBezTo>
                    <a:close/>
                    <a:moveTo>
                      <a:pt x="14334" y="39139"/>
                    </a:moveTo>
                    <a:cubicBezTo>
                      <a:pt x="14319" y="39139"/>
                      <a:pt x="14308" y="39148"/>
                      <a:pt x="14308" y="39171"/>
                    </a:cubicBezTo>
                    <a:cubicBezTo>
                      <a:pt x="14273" y="39277"/>
                      <a:pt x="14204" y="39518"/>
                      <a:pt x="14230" y="39700"/>
                    </a:cubicBezTo>
                    <a:lnTo>
                      <a:pt x="14230" y="39700"/>
                    </a:lnTo>
                    <a:cubicBezTo>
                      <a:pt x="14281" y="39696"/>
                      <a:pt x="14332" y="39690"/>
                      <a:pt x="14382" y="39684"/>
                    </a:cubicBezTo>
                    <a:lnTo>
                      <a:pt x="14382" y="39684"/>
                    </a:lnTo>
                    <a:lnTo>
                      <a:pt x="14382" y="39725"/>
                    </a:lnTo>
                    <a:cubicBezTo>
                      <a:pt x="14404" y="39703"/>
                      <a:pt x="14423" y="39687"/>
                      <a:pt x="14442" y="39676"/>
                    </a:cubicBezTo>
                    <a:lnTo>
                      <a:pt x="14442" y="39676"/>
                    </a:lnTo>
                    <a:cubicBezTo>
                      <a:pt x="14422" y="39679"/>
                      <a:pt x="14402" y="39682"/>
                      <a:pt x="14382" y="39684"/>
                    </a:cubicBezTo>
                    <a:lnTo>
                      <a:pt x="14382" y="39684"/>
                    </a:lnTo>
                    <a:lnTo>
                      <a:pt x="14382" y="39614"/>
                    </a:lnTo>
                    <a:cubicBezTo>
                      <a:pt x="14382" y="39466"/>
                      <a:pt x="14419" y="39355"/>
                      <a:pt x="14419" y="39207"/>
                    </a:cubicBezTo>
                    <a:cubicBezTo>
                      <a:pt x="14419" y="39182"/>
                      <a:pt x="14366" y="39139"/>
                      <a:pt x="14334" y="39139"/>
                    </a:cubicBezTo>
                    <a:close/>
                    <a:moveTo>
                      <a:pt x="27988" y="39281"/>
                    </a:moveTo>
                    <a:cubicBezTo>
                      <a:pt x="27951" y="39429"/>
                      <a:pt x="27988" y="39577"/>
                      <a:pt x="27988" y="39725"/>
                    </a:cubicBezTo>
                    <a:lnTo>
                      <a:pt x="27766" y="39725"/>
                    </a:lnTo>
                    <a:cubicBezTo>
                      <a:pt x="27729" y="39577"/>
                      <a:pt x="27692" y="39429"/>
                      <a:pt x="27618" y="39355"/>
                    </a:cubicBezTo>
                    <a:lnTo>
                      <a:pt x="27618" y="39281"/>
                    </a:lnTo>
                    <a:close/>
                    <a:moveTo>
                      <a:pt x="12793" y="39134"/>
                    </a:moveTo>
                    <a:cubicBezTo>
                      <a:pt x="12719" y="39207"/>
                      <a:pt x="12719" y="39318"/>
                      <a:pt x="12719" y="39355"/>
                    </a:cubicBezTo>
                    <a:cubicBezTo>
                      <a:pt x="12719" y="39429"/>
                      <a:pt x="12645" y="39577"/>
                      <a:pt x="12719" y="39688"/>
                    </a:cubicBezTo>
                    <a:lnTo>
                      <a:pt x="12571" y="39688"/>
                    </a:lnTo>
                    <a:cubicBezTo>
                      <a:pt x="12540" y="39688"/>
                      <a:pt x="12535" y="39740"/>
                      <a:pt x="12556" y="39757"/>
                    </a:cubicBezTo>
                    <a:lnTo>
                      <a:pt x="12556" y="39757"/>
                    </a:lnTo>
                    <a:cubicBezTo>
                      <a:pt x="12627" y="39749"/>
                      <a:pt x="12698" y="39739"/>
                      <a:pt x="12769" y="39728"/>
                    </a:cubicBezTo>
                    <a:lnTo>
                      <a:pt x="12769" y="39728"/>
                    </a:lnTo>
                    <a:cubicBezTo>
                      <a:pt x="12809" y="39582"/>
                      <a:pt x="12693" y="39381"/>
                      <a:pt x="12830" y="39244"/>
                    </a:cubicBezTo>
                    <a:cubicBezTo>
                      <a:pt x="12830" y="39171"/>
                      <a:pt x="12830" y="39171"/>
                      <a:pt x="12793" y="39134"/>
                    </a:cubicBezTo>
                    <a:close/>
                    <a:moveTo>
                      <a:pt x="29134" y="39559"/>
                    </a:moveTo>
                    <a:cubicBezTo>
                      <a:pt x="29097" y="39559"/>
                      <a:pt x="29060" y="39577"/>
                      <a:pt x="29060" y="39614"/>
                    </a:cubicBezTo>
                    <a:lnTo>
                      <a:pt x="29060" y="39762"/>
                    </a:lnTo>
                    <a:lnTo>
                      <a:pt x="28653" y="39762"/>
                    </a:lnTo>
                    <a:lnTo>
                      <a:pt x="28653" y="39614"/>
                    </a:lnTo>
                    <a:cubicBezTo>
                      <a:pt x="28653" y="39593"/>
                      <a:pt x="28616" y="39571"/>
                      <a:pt x="28578" y="39571"/>
                    </a:cubicBezTo>
                    <a:cubicBezTo>
                      <a:pt x="28550" y="39571"/>
                      <a:pt x="28521" y="39583"/>
                      <a:pt x="28505" y="39614"/>
                    </a:cubicBezTo>
                    <a:lnTo>
                      <a:pt x="28505" y="39762"/>
                    </a:lnTo>
                    <a:lnTo>
                      <a:pt x="28135" y="39762"/>
                    </a:lnTo>
                    <a:cubicBezTo>
                      <a:pt x="28394" y="39762"/>
                      <a:pt x="28662" y="39771"/>
                      <a:pt x="28930" y="39771"/>
                    </a:cubicBezTo>
                    <a:cubicBezTo>
                      <a:pt x="29032" y="39771"/>
                      <a:pt x="29133" y="39770"/>
                      <a:pt x="29234" y="39766"/>
                    </a:cubicBezTo>
                    <a:lnTo>
                      <a:pt x="29234" y="39766"/>
                    </a:lnTo>
                    <a:cubicBezTo>
                      <a:pt x="29225" y="39765"/>
                      <a:pt x="29216" y="39764"/>
                      <a:pt x="29208" y="39762"/>
                    </a:cubicBezTo>
                    <a:lnTo>
                      <a:pt x="29208" y="39614"/>
                    </a:lnTo>
                    <a:cubicBezTo>
                      <a:pt x="29208" y="39577"/>
                      <a:pt x="29171" y="39559"/>
                      <a:pt x="29134" y="39559"/>
                    </a:cubicBezTo>
                    <a:close/>
                    <a:moveTo>
                      <a:pt x="10884" y="39746"/>
                    </a:moveTo>
                    <a:cubicBezTo>
                      <a:pt x="10891" y="39775"/>
                      <a:pt x="10856" y="39799"/>
                      <a:pt x="10796" y="39799"/>
                    </a:cubicBezTo>
                    <a:lnTo>
                      <a:pt x="11055" y="39799"/>
                    </a:lnTo>
                    <a:cubicBezTo>
                      <a:pt x="11047" y="39787"/>
                      <a:pt x="11039" y="39775"/>
                      <a:pt x="11032" y="39763"/>
                    </a:cubicBezTo>
                    <a:lnTo>
                      <a:pt x="11032" y="39763"/>
                    </a:lnTo>
                    <a:cubicBezTo>
                      <a:pt x="10982" y="39758"/>
                      <a:pt x="10933" y="39752"/>
                      <a:pt x="10884" y="39746"/>
                    </a:cubicBezTo>
                    <a:close/>
                    <a:moveTo>
                      <a:pt x="11462" y="39794"/>
                    </a:moveTo>
                    <a:cubicBezTo>
                      <a:pt x="11462" y="39795"/>
                      <a:pt x="11462" y="39797"/>
                      <a:pt x="11462" y="39799"/>
                    </a:cubicBezTo>
                    <a:lnTo>
                      <a:pt x="11624" y="39799"/>
                    </a:lnTo>
                    <a:cubicBezTo>
                      <a:pt x="11570" y="39798"/>
                      <a:pt x="11516" y="39796"/>
                      <a:pt x="11462" y="39794"/>
                    </a:cubicBezTo>
                    <a:close/>
                    <a:moveTo>
                      <a:pt x="12382" y="39775"/>
                    </a:moveTo>
                    <a:lnTo>
                      <a:pt x="12382" y="39775"/>
                    </a:lnTo>
                    <a:cubicBezTo>
                      <a:pt x="12236" y="39788"/>
                      <a:pt x="12089" y="39796"/>
                      <a:pt x="11942" y="39799"/>
                    </a:cubicBezTo>
                    <a:lnTo>
                      <a:pt x="12386" y="39799"/>
                    </a:lnTo>
                    <a:cubicBezTo>
                      <a:pt x="12385" y="39791"/>
                      <a:pt x="12383" y="39783"/>
                      <a:pt x="12382" y="39775"/>
                    </a:cubicBezTo>
                    <a:close/>
                    <a:moveTo>
                      <a:pt x="30520" y="39530"/>
                    </a:moveTo>
                    <a:cubicBezTo>
                      <a:pt x="30469" y="39530"/>
                      <a:pt x="30413" y="39600"/>
                      <a:pt x="30465" y="39651"/>
                    </a:cubicBezTo>
                    <a:cubicBezTo>
                      <a:pt x="30465" y="39703"/>
                      <a:pt x="30483" y="39756"/>
                      <a:pt x="30507" y="39795"/>
                    </a:cubicBezTo>
                    <a:lnTo>
                      <a:pt x="30507" y="39795"/>
                    </a:lnTo>
                    <a:cubicBezTo>
                      <a:pt x="30381" y="39786"/>
                      <a:pt x="30257" y="39777"/>
                      <a:pt x="30132" y="39766"/>
                    </a:cubicBezTo>
                    <a:lnTo>
                      <a:pt x="30132" y="39766"/>
                    </a:lnTo>
                    <a:lnTo>
                      <a:pt x="30132" y="39799"/>
                    </a:lnTo>
                    <a:cubicBezTo>
                      <a:pt x="30280" y="39836"/>
                      <a:pt x="30391" y="39836"/>
                      <a:pt x="30539" y="39836"/>
                    </a:cubicBezTo>
                    <a:cubicBezTo>
                      <a:pt x="30528" y="39825"/>
                      <a:pt x="30517" y="39811"/>
                      <a:pt x="30507" y="39795"/>
                    </a:cubicBezTo>
                    <a:lnTo>
                      <a:pt x="30507" y="39795"/>
                    </a:lnTo>
                    <a:cubicBezTo>
                      <a:pt x="30554" y="39798"/>
                      <a:pt x="30602" y="39801"/>
                      <a:pt x="30649" y="39804"/>
                    </a:cubicBezTo>
                    <a:lnTo>
                      <a:pt x="30649" y="39804"/>
                    </a:lnTo>
                    <a:lnTo>
                      <a:pt x="30649" y="39725"/>
                    </a:lnTo>
                    <a:cubicBezTo>
                      <a:pt x="30649" y="39651"/>
                      <a:pt x="30575" y="39614"/>
                      <a:pt x="30575" y="39577"/>
                    </a:cubicBezTo>
                    <a:cubicBezTo>
                      <a:pt x="30564" y="39543"/>
                      <a:pt x="30543" y="39530"/>
                      <a:pt x="30520" y="39530"/>
                    </a:cubicBezTo>
                    <a:close/>
                    <a:moveTo>
                      <a:pt x="23565" y="33699"/>
                    </a:moveTo>
                    <a:cubicBezTo>
                      <a:pt x="23370" y="33699"/>
                      <a:pt x="23194" y="33748"/>
                      <a:pt x="23070" y="33884"/>
                    </a:cubicBezTo>
                    <a:cubicBezTo>
                      <a:pt x="22990" y="33964"/>
                      <a:pt x="23045" y="34024"/>
                      <a:pt x="23109" y="34024"/>
                    </a:cubicBezTo>
                    <a:cubicBezTo>
                      <a:pt x="23134" y="34024"/>
                      <a:pt x="23161" y="34015"/>
                      <a:pt x="23181" y="33995"/>
                    </a:cubicBezTo>
                    <a:cubicBezTo>
                      <a:pt x="23259" y="33932"/>
                      <a:pt x="23371" y="33909"/>
                      <a:pt x="23487" y="33909"/>
                    </a:cubicBezTo>
                    <a:cubicBezTo>
                      <a:pt x="23646" y="33909"/>
                      <a:pt x="23814" y="33952"/>
                      <a:pt x="23921" y="33995"/>
                    </a:cubicBezTo>
                    <a:cubicBezTo>
                      <a:pt x="24290" y="34069"/>
                      <a:pt x="24660" y="34179"/>
                      <a:pt x="25030" y="34290"/>
                    </a:cubicBezTo>
                    <a:cubicBezTo>
                      <a:pt x="25769" y="34586"/>
                      <a:pt x="26472" y="34919"/>
                      <a:pt x="27174" y="35289"/>
                    </a:cubicBezTo>
                    <a:cubicBezTo>
                      <a:pt x="28986" y="36213"/>
                      <a:pt x="30502" y="37396"/>
                      <a:pt x="31611" y="39060"/>
                    </a:cubicBezTo>
                    <a:cubicBezTo>
                      <a:pt x="30908" y="39060"/>
                      <a:pt x="30206" y="39023"/>
                      <a:pt x="29466" y="38986"/>
                    </a:cubicBezTo>
                    <a:lnTo>
                      <a:pt x="28098" y="38838"/>
                    </a:lnTo>
                    <a:cubicBezTo>
                      <a:pt x="27877" y="38468"/>
                      <a:pt x="27322" y="38135"/>
                      <a:pt x="26989" y="37877"/>
                    </a:cubicBezTo>
                    <a:cubicBezTo>
                      <a:pt x="26472" y="37507"/>
                      <a:pt x="25880" y="37211"/>
                      <a:pt x="25326" y="36952"/>
                    </a:cubicBezTo>
                    <a:cubicBezTo>
                      <a:pt x="24406" y="36540"/>
                      <a:pt x="23404" y="36182"/>
                      <a:pt x="22368" y="36182"/>
                    </a:cubicBezTo>
                    <a:cubicBezTo>
                      <a:pt x="22196" y="36182"/>
                      <a:pt x="22024" y="36192"/>
                      <a:pt x="21850" y="36213"/>
                    </a:cubicBezTo>
                    <a:cubicBezTo>
                      <a:pt x="21813" y="36213"/>
                      <a:pt x="21813" y="36287"/>
                      <a:pt x="21850" y="36287"/>
                    </a:cubicBezTo>
                    <a:cubicBezTo>
                      <a:pt x="22812" y="36287"/>
                      <a:pt x="23847" y="36583"/>
                      <a:pt x="24771" y="36952"/>
                    </a:cubicBezTo>
                    <a:lnTo>
                      <a:pt x="24771" y="36989"/>
                    </a:lnTo>
                    <a:cubicBezTo>
                      <a:pt x="24771" y="37211"/>
                      <a:pt x="24734" y="37507"/>
                      <a:pt x="24845" y="37729"/>
                    </a:cubicBezTo>
                    <a:cubicBezTo>
                      <a:pt x="24549" y="37618"/>
                      <a:pt x="24180" y="37507"/>
                      <a:pt x="23847" y="37433"/>
                    </a:cubicBezTo>
                    <a:lnTo>
                      <a:pt x="23847" y="37396"/>
                    </a:lnTo>
                    <a:cubicBezTo>
                      <a:pt x="23847" y="37248"/>
                      <a:pt x="23810" y="37063"/>
                      <a:pt x="23847" y="36952"/>
                    </a:cubicBezTo>
                    <a:cubicBezTo>
                      <a:pt x="23871" y="36881"/>
                      <a:pt x="23848" y="36840"/>
                      <a:pt x="23810" y="36840"/>
                    </a:cubicBezTo>
                    <a:cubicBezTo>
                      <a:pt x="23788" y="36840"/>
                      <a:pt x="23762" y="36852"/>
                      <a:pt x="23736" y="36878"/>
                    </a:cubicBezTo>
                    <a:cubicBezTo>
                      <a:pt x="23662" y="37063"/>
                      <a:pt x="23662" y="37248"/>
                      <a:pt x="23810" y="37433"/>
                    </a:cubicBezTo>
                    <a:cubicBezTo>
                      <a:pt x="23440" y="37359"/>
                      <a:pt x="22996" y="37248"/>
                      <a:pt x="22627" y="37211"/>
                    </a:cubicBezTo>
                    <a:cubicBezTo>
                      <a:pt x="22738" y="37026"/>
                      <a:pt x="22701" y="36767"/>
                      <a:pt x="22627" y="36583"/>
                    </a:cubicBezTo>
                    <a:cubicBezTo>
                      <a:pt x="22627" y="36546"/>
                      <a:pt x="22608" y="36527"/>
                      <a:pt x="22590" y="36527"/>
                    </a:cubicBezTo>
                    <a:cubicBezTo>
                      <a:pt x="22571" y="36527"/>
                      <a:pt x="22553" y="36546"/>
                      <a:pt x="22553" y="36583"/>
                    </a:cubicBezTo>
                    <a:cubicBezTo>
                      <a:pt x="22553" y="36804"/>
                      <a:pt x="22516" y="37026"/>
                      <a:pt x="22553" y="37211"/>
                    </a:cubicBezTo>
                    <a:cubicBezTo>
                      <a:pt x="22405" y="37211"/>
                      <a:pt x="22331" y="37174"/>
                      <a:pt x="22183" y="37174"/>
                    </a:cubicBezTo>
                    <a:lnTo>
                      <a:pt x="22183" y="37137"/>
                    </a:lnTo>
                    <a:cubicBezTo>
                      <a:pt x="22183" y="37026"/>
                      <a:pt x="22072" y="36989"/>
                      <a:pt x="22072" y="36878"/>
                    </a:cubicBezTo>
                    <a:cubicBezTo>
                      <a:pt x="22035" y="36804"/>
                      <a:pt x="22035" y="36657"/>
                      <a:pt x="22072" y="36583"/>
                    </a:cubicBezTo>
                    <a:cubicBezTo>
                      <a:pt x="22072" y="36512"/>
                      <a:pt x="22043" y="36487"/>
                      <a:pt x="22011" y="36487"/>
                    </a:cubicBezTo>
                    <a:cubicBezTo>
                      <a:pt x="21993" y="36487"/>
                      <a:pt x="21975" y="36495"/>
                      <a:pt x="21961" y="36509"/>
                    </a:cubicBezTo>
                    <a:cubicBezTo>
                      <a:pt x="21850" y="36693"/>
                      <a:pt x="21887" y="37026"/>
                      <a:pt x="22072" y="37174"/>
                    </a:cubicBezTo>
                    <a:cubicBezTo>
                      <a:pt x="21961" y="37174"/>
                      <a:pt x="21813" y="37137"/>
                      <a:pt x="21666" y="37137"/>
                    </a:cubicBezTo>
                    <a:cubicBezTo>
                      <a:pt x="21666" y="36878"/>
                      <a:pt x="21629" y="36693"/>
                      <a:pt x="21629" y="36472"/>
                    </a:cubicBezTo>
                    <a:cubicBezTo>
                      <a:pt x="21629" y="36453"/>
                      <a:pt x="21601" y="36444"/>
                      <a:pt x="21573" y="36444"/>
                    </a:cubicBezTo>
                    <a:cubicBezTo>
                      <a:pt x="21545" y="36444"/>
                      <a:pt x="21518" y="36453"/>
                      <a:pt x="21518" y="36472"/>
                    </a:cubicBezTo>
                    <a:cubicBezTo>
                      <a:pt x="21518" y="36657"/>
                      <a:pt x="21481" y="36952"/>
                      <a:pt x="21592" y="37137"/>
                    </a:cubicBezTo>
                    <a:lnTo>
                      <a:pt x="20519" y="37137"/>
                    </a:lnTo>
                    <a:cubicBezTo>
                      <a:pt x="20556" y="36952"/>
                      <a:pt x="20556" y="36767"/>
                      <a:pt x="20519" y="36583"/>
                    </a:cubicBezTo>
                    <a:cubicBezTo>
                      <a:pt x="20519" y="36542"/>
                      <a:pt x="20475" y="36513"/>
                      <a:pt x="20435" y="36513"/>
                    </a:cubicBezTo>
                    <a:cubicBezTo>
                      <a:pt x="20402" y="36513"/>
                      <a:pt x="20372" y="36532"/>
                      <a:pt x="20372" y="36583"/>
                    </a:cubicBezTo>
                    <a:cubicBezTo>
                      <a:pt x="20335" y="36767"/>
                      <a:pt x="20335" y="36989"/>
                      <a:pt x="20372" y="37174"/>
                    </a:cubicBezTo>
                    <a:cubicBezTo>
                      <a:pt x="20224" y="37174"/>
                      <a:pt x="20113" y="37211"/>
                      <a:pt x="19965" y="37211"/>
                    </a:cubicBezTo>
                    <a:cubicBezTo>
                      <a:pt x="20002" y="37063"/>
                      <a:pt x="19965" y="36915"/>
                      <a:pt x="19928" y="36767"/>
                    </a:cubicBezTo>
                    <a:cubicBezTo>
                      <a:pt x="19928" y="36657"/>
                      <a:pt x="19817" y="36583"/>
                      <a:pt x="19743" y="36583"/>
                    </a:cubicBezTo>
                    <a:cubicBezTo>
                      <a:pt x="19669" y="36583"/>
                      <a:pt x="19669" y="36620"/>
                      <a:pt x="19743" y="36620"/>
                    </a:cubicBezTo>
                    <a:cubicBezTo>
                      <a:pt x="19780" y="36620"/>
                      <a:pt x="19743" y="36620"/>
                      <a:pt x="19743" y="36657"/>
                    </a:cubicBezTo>
                    <a:cubicBezTo>
                      <a:pt x="19743" y="36693"/>
                      <a:pt x="19743" y="36804"/>
                      <a:pt x="19780" y="36841"/>
                    </a:cubicBezTo>
                    <a:cubicBezTo>
                      <a:pt x="19780" y="36989"/>
                      <a:pt x="19780" y="37137"/>
                      <a:pt x="19854" y="37211"/>
                    </a:cubicBezTo>
                    <a:lnTo>
                      <a:pt x="19189" y="37359"/>
                    </a:lnTo>
                    <a:cubicBezTo>
                      <a:pt x="19189" y="37137"/>
                      <a:pt x="19115" y="36841"/>
                      <a:pt x="19115" y="36620"/>
                    </a:cubicBezTo>
                    <a:cubicBezTo>
                      <a:pt x="19115" y="36583"/>
                      <a:pt x="19115" y="36583"/>
                      <a:pt x="19078" y="36583"/>
                    </a:cubicBezTo>
                    <a:cubicBezTo>
                      <a:pt x="19410" y="36546"/>
                      <a:pt x="19780" y="36435"/>
                      <a:pt x="20113" y="36398"/>
                    </a:cubicBezTo>
                    <a:cubicBezTo>
                      <a:pt x="20667" y="36287"/>
                      <a:pt x="21222" y="36361"/>
                      <a:pt x="21776" y="36250"/>
                    </a:cubicBezTo>
                    <a:cubicBezTo>
                      <a:pt x="21813" y="36250"/>
                      <a:pt x="21850" y="36176"/>
                      <a:pt x="21776" y="36176"/>
                    </a:cubicBezTo>
                    <a:cubicBezTo>
                      <a:pt x="21608" y="36142"/>
                      <a:pt x="21429" y="36129"/>
                      <a:pt x="21246" y="36129"/>
                    </a:cubicBezTo>
                    <a:cubicBezTo>
                      <a:pt x="20828" y="36129"/>
                      <a:pt x="20388" y="36198"/>
                      <a:pt x="20002" y="36250"/>
                    </a:cubicBezTo>
                    <a:cubicBezTo>
                      <a:pt x="19299" y="36324"/>
                      <a:pt x="18560" y="36472"/>
                      <a:pt x="17895" y="36730"/>
                    </a:cubicBezTo>
                    <a:cubicBezTo>
                      <a:pt x="17377" y="36915"/>
                      <a:pt x="16638" y="37174"/>
                      <a:pt x="16083" y="37581"/>
                    </a:cubicBezTo>
                    <a:lnTo>
                      <a:pt x="16046" y="37581"/>
                    </a:lnTo>
                    <a:cubicBezTo>
                      <a:pt x="15676" y="37914"/>
                      <a:pt x="15381" y="38283"/>
                      <a:pt x="15344" y="38764"/>
                    </a:cubicBezTo>
                    <a:cubicBezTo>
                      <a:pt x="15233" y="38727"/>
                      <a:pt x="15114" y="38715"/>
                      <a:pt x="14992" y="38715"/>
                    </a:cubicBezTo>
                    <a:cubicBezTo>
                      <a:pt x="14748" y="38715"/>
                      <a:pt x="14493" y="38764"/>
                      <a:pt x="14271" y="38764"/>
                    </a:cubicBezTo>
                    <a:cubicBezTo>
                      <a:pt x="14087" y="38764"/>
                      <a:pt x="13902" y="38764"/>
                      <a:pt x="13717" y="38801"/>
                    </a:cubicBezTo>
                    <a:lnTo>
                      <a:pt x="13643" y="38801"/>
                    </a:lnTo>
                    <a:cubicBezTo>
                      <a:pt x="13384" y="38801"/>
                      <a:pt x="13125" y="38801"/>
                      <a:pt x="12903" y="38838"/>
                    </a:cubicBezTo>
                    <a:cubicBezTo>
                      <a:pt x="12423" y="38838"/>
                      <a:pt x="11905" y="38838"/>
                      <a:pt x="11462" y="38801"/>
                    </a:cubicBezTo>
                    <a:cubicBezTo>
                      <a:pt x="11166" y="38764"/>
                      <a:pt x="10870" y="38690"/>
                      <a:pt x="10574" y="38653"/>
                    </a:cubicBezTo>
                    <a:lnTo>
                      <a:pt x="10574" y="38801"/>
                    </a:lnTo>
                    <a:lnTo>
                      <a:pt x="10574" y="38838"/>
                    </a:lnTo>
                    <a:lnTo>
                      <a:pt x="10574" y="38986"/>
                    </a:lnTo>
                    <a:cubicBezTo>
                      <a:pt x="10574" y="39097"/>
                      <a:pt x="10611" y="39207"/>
                      <a:pt x="10611" y="39355"/>
                    </a:cubicBezTo>
                    <a:lnTo>
                      <a:pt x="10611" y="39392"/>
                    </a:lnTo>
                    <a:lnTo>
                      <a:pt x="10611" y="39429"/>
                    </a:lnTo>
                    <a:lnTo>
                      <a:pt x="10611" y="39466"/>
                    </a:lnTo>
                    <a:cubicBezTo>
                      <a:pt x="10611" y="39540"/>
                      <a:pt x="10685" y="39577"/>
                      <a:pt x="10722" y="39577"/>
                    </a:cubicBezTo>
                    <a:cubicBezTo>
                      <a:pt x="10685" y="39577"/>
                      <a:pt x="10611" y="39651"/>
                      <a:pt x="10722" y="39725"/>
                    </a:cubicBezTo>
                    <a:cubicBezTo>
                      <a:pt x="10775" y="39733"/>
                      <a:pt x="10829" y="39740"/>
                      <a:pt x="10884" y="39746"/>
                    </a:cubicBezTo>
                    <a:lnTo>
                      <a:pt x="10884" y="39746"/>
                    </a:lnTo>
                    <a:cubicBezTo>
                      <a:pt x="10882" y="39739"/>
                      <a:pt x="10877" y="39732"/>
                      <a:pt x="10870" y="39725"/>
                    </a:cubicBezTo>
                    <a:cubicBezTo>
                      <a:pt x="10870" y="39688"/>
                      <a:pt x="10796" y="39577"/>
                      <a:pt x="10796" y="39540"/>
                    </a:cubicBezTo>
                    <a:lnTo>
                      <a:pt x="10796" y="39318"/>
                    </a:lnTo>
                    <a:lnTo>
                      <a:pt x="10796" y="39060"/>
                    </a:lnTo>
                    <a:cubicBezTo>
                      <a:pt x="10796" y="39023"/>
                      <a:pt x="10759" y="38986"/>
                      <a:pt x="10722" y="38986"/>
                    </a:cubicBezTo>
                    <a:lnTo>
                      <a:pt x="10685" y="38986"/>
                    </a:lnTo>
                    <a:lnTo>
                      <a:pt x="10685" y="38875"/>
                    </a:lnTo>
                    <a:cubicBezTo>
                      <a:pt x="10759" y="38949"/>
                      <a:pt x="10796" y="38986"/>
                      <a:pt x="10907" y="38986"/>
                    </a:cubicBezTo>
                    <a:cubicBezTo>
                      <a:pt x="10872" y="39266"/>
                      <a:pt x="10903" y="39546"/>
                      <a:pt x="11032" y="39763"/>
                    </a:cubicBezTo>
                    <a:lnTo>
                      <a:pt x="11032" y="39763"/>
                    </a:lnTo>
                    <a:cubicBezTo>
                      <a:pt x="11054" y="39765"/>
                      <a:pt x="11076" y="39767"/>
                      <a:pt x="11098" y="39769"/>
                    </a:cubicBezTo>
                    <a:lnTo>
                      <a:pt x="11098" y="39769"/>
                    </a:lnTo>
                    <a:cubicBezTo>
                      <a:pt x="11104" y="39527"/>
                      <a:pt x="10978" y="39263"/>
                      <a:pt x="10944" y="39060"/>
                    </a:cubicBezTo>
                    <a:cubicBezTo>
                      <a:pt x="10993" y="39047"/>
                      <a:pt x="11034" y="39043"/>
                      <a:pt x="11071" y="39043"/>
                    </a:cubicBezTo>
                    <a:cubicBezTo>
                      <a:pt x="11145" y="39043"/>
                      <a:pt x="11203" y="39060"/>
                      <a:pt x="11277" y="39060"/>
                    </a:cubicBezTo>
                    <a:cubicBezTo>
                      <a:pt x="11243" y="39264"/>
                      <a:pt x="11177" y="39563"/>
                      <a:pt x="11254" y="39782"/>
                    </a:cubicBezTo>
                    <a:lnTo>
                      <a:pt x="11254" y="39782"/>
                    </a:lnTo>
                    <a:cubicBezTo>
                      <a:pt x="11202" y="39778"/>
                      <a:pt x="11149" y="39774"/>
                      <a:pt x="11098" y="39769"/>
                    </a:cubicBezTo>
                    <a:lnTo>
                      <a:pt x="11098" y="39769"/>
                    </a:lnTo>
                    <a:cubicBezTo>
                      <a:pt x="11097" y="39792"/>
                      <a:pt x="11095" y="39814"/>
                      <a:pt x="11092" y="39836"/>
                    </a:cubicBezTo>
                    <a:lnTo>
                      <a:pt x="11277" y="39836"/>
                    </a:lnTo>
                    <a:cubicBezTo>
                      <a:pt x="11268" y="39819"/>
                      <a:pt x="11260" y="39800"/>
                      <a:pt x="11254" y="39782"/>
                    </a:cubicBezTo>
                    <a:lnTo>
                      <a:pt x="11254" y="39782"/>
                    </a:lnTo>
                    <a:cubicBezTo>
                      <a:pt x="11323" y="39787"/>
                      <a:pt x="11392" y="39791"/>
                      <a:pt x="11462" y="39794"/>
                    </a:cubicBezTo>
                    <a:lnTo>
                      <a:pt x="11462" y="39794"/>
                    </a:lnTo>
                    <a:cubicBezTo>
                      <a:pt x="11462" y="39720"/>
                      <a:pt x="11461" y="39612"/>
                      <a:pt x="11425" y="39540"/>
                    </a:cubicBezTo>
                    <a:cubicBezTo>
                      <a:pt x="11425" y="39392"/>
                      <a:pt x="11425" y="39244"/>
                      <a:pt x="11351" y="39060"/>
                    </a:cubicBezTo>
                    <a:lnTo>
                      <a:pt x="11351" y="39023"/>
                    </a:lnTo>
                    <a:cubicBezTo>
                      <a:pt x="11475" y="39064"/>
                      <a:pt x="11604" y="39095"/>
                      <a:pt x="11737" y="39116"/>
                    </a:cubicBezTo>
                    <a:lnTo>
                      <a:pt x="11737" y="39116"/>
                    </a:lnTo>
                    <a:cubicBezTo>
                      <a:pt x="11710" y="39126"/>
                      <a:pt x="11683" y="39153"/>
                      <a:pt x="11683" y="39171"/>
                    </a:cubicBezTo>
                    <a:cubicBezTo>
                      <a:pt x="11683" y="39392"/>
                      <a:pt x="11646" y="39614"/>
                      <a:pt x="11720" y="39799"/>
                    </a:cubicBezTo>
                    <a:lnTo>
                      <a:pt x="11624" y="39799"/>
                    </a:lnTo>
                    <a:cubicBezTo>
                      <a:pt x="11677" y="39800"/>
                      <a:pt x="11730" y="39801"/>
                      <a:pt x="11784" y="39801"/>
                    </a:cubicBezTo>
                    <a:cubicBezTo>
                      <a:pt x="11837" y="39801"/>
                      <a:pt x="11889" y="39800"/>
                      <a:pt x="11942" y="39799"/>
                    </a:cubicBezTo>
                    <a:lnTo>
                      <a:pt x="11831" y="39799"/>
                    </a:lnTo>
                    <a:cubicBezTo>
                      <a:pt x="11831" y="39577"/>
                      <a:pt x="11794" y="39355"/>
                      <a:pt x="11794" y="39171"/>
                    </a:cubicBezTo>
                    <a:cubicBezTo>
                      <a:pt x="11794" y="39147"/>
                      <a:pt x="11789" y="39131"/>
                      <a:pt x="11781" y="39122"/>
                    </a:cubicBezTo>
                    <a:lnTo>
                      <a:pt x="11781" y="39122"/>
                    </a:lnTo>
                    <a:cubicBezTo>
                      <a:pt x="11901" y="39139"/>
                      <a:pt x="12023" y="39147"/>
                      <a:pt x="12146" y="39147"/>
                    </a:cubicBezTo>
                    <a:cubicBezTo>
                      <a:pt x="12238" y="39147"/>
                      <a:pt x="12330" y="39143"/>
                      <a:pt x="12423" y="39134"/>
                    </a:cubicBezTo>
                    <a:lnTo>
                      <a:pt x="12423" y="39134"/>
                    </a:lnTo>
                    <a:cubicBezTo>
                      <a:pt x="12423" y="39134"/>
                      <a:pt x="12423" y="39134"/>
                      <a:pt x="12423" y="39134"/>
                    </a:cubicBezTo>
                    <a:lnTo>
                      <a:pt x="12423" y="39134"/>
                    </a:lnTo>
                    <a:cubicBezTo>
                      <a:pt x="12404" y="39152"/>
                      <a:pt x="12404" y="39161"/>
                      <a:pt x="12409" y="39161"/>
                    </a:cubicBezTo>
                    <a:cubicBezTo>
                      <a:pt x="12412" y="39161"/>
                      <a:pt x="12417" y="39157"/>
                      <a:pt x="12420" y="39149"/>
                    </a:cubicBezTo>
                    <a:lnTo>
                      <a:pt x="12420" y="39149"/>
                    </a:lnTo>
                    <a:cubicBezTo>
                      <a:pt x="12386" y="39358"/>
                      <a:pt x="12352" y="39566"/>
                      <a:pt x="12382" y="39775"/>
                    </a:cubicBezTo>
                    <a:lnTo>
                      <a:pt x="12382" y="39775"/>
                    </a:lnTo>
                    <a:cubicBezTo>
                      <a:pt x="12433" y="39770"/>
                      <a:pt x="12484" y="39765"/>
                      <a:pt x="12534" y="39760"/>
                    </a:cubicBezTo>
                    <a:lnTo>
                      <a:pt x="12534" y="39760"/>
                    </a:lnTo>
                    <a:cubicBezTo>
                      <a:pt x="12534" y="39760"/>
                      <a:pt x="12534" y="39761"/>
                      <a:pt x="12534" y="39762"/>
                    </a:cubicBezTo>
                    <a:lnTo>
                      <a:pt x="12571" y="39762"/>
                    </a:lnTo>
                    <a:cubicBezTo>
                      <a:pt x="12565" y="39762"/>
                      <a:pt x="12560" y="39760"/>
                      <a:pt x="12556" y="39757"/>
                    </a:cubicBezTo>
                    <a:lnTo>
                      <a:pt x="12556" y="39757"/>
                    </a:lnTo>
                    <a:cubicBezTo>
                      <a:pt x="12549" y="39758"/>
                      <a:pt x="12542" y="39759"/>
                      <a:pt x="12534" y="39760"/>
                    </a:cubicBezTo>
                    <a:lnTo>
                      <a:pt x="12534" y="39760"/>
                    </a:lnTo>
                    <a:cubicBezTo>
                      <a:pt x="12570" y="39576"/>
                      <a:pt x="12534" y="39357"/>
                      <a:pt x="12534" y="39101"/>
                    </a:cubicBezTo>
                    <a:lnTo>
                      <a:pt x="12534" y="39101"/>
                    </a:lnTo>
                    <a:cubicBezTo>
                      <a:pt x="12610" y="39134"/>
                      <a:pt x="12680" y="39134"/>
                      <a:pt x="12793" y="39134"/>
                    </a:cubicBezTo>
                    <a:lnTo>
                      <a:pt x="13014" y="39134"/>
                    </a:lnTo>
                    <a:cubicBezTo>
                      <a:pt x="13014" y="39308"/>
                      <a:pt x="13014" y="39516"/>
                      <a:pt x="13108" y="39664"/>
                    </a:cubicBezTo>
                    <a:lnTo>
                      <a:pt x="13108" y="39664"/>
                    </a:lnTo>
                    <a:cubicBezTo>
                      <a:pt x="13126" y="39660"/>
                      <a:pt x="13144" y="39655"/>
                      <a:pt x="13162" y="39651"/>
                    </a:cubicBezTo>
                    <a:lnTo>
                      <a:pt x="13162" y="39651"/>
                    </a:lnTo>
                    <a:cubicBezTo>
                      <a:pt x="13162" y="39664"/>
                      <a:pt x="13162" y="39676"/>
                      <a:pt x="13162" y="39688"/>
                    </a:cubicBezTo>
                    <a:cubicBezTo>
                      <a:pt x="13162" y="39688"/>
                      <a:pt x="13146" y="39705"/>
                      <a:pt x="13135" y="39705"/>
                    </a:cubicBezTo>
                    <a:cubicBezTo>
                      <a:pt x="13129" y="39705"/>
                      <a:pt x="13125" y="39700"/>
                      <a:pt x="13125" y="39688"/>
                    </a:cubicBezTo>
                    <a:cubicBezTo>
                      <a:pt x="13119" y="39680"/>
                      <a:pt x="13114" y="39672"/>
                      <a:pt x="13108" y="39664"/>
                    </a:cubicBezTo>
                    <a:lnTo>
                      <a:pt x="13108" y="39664"/>
                    </a:lnTo>
                    <a:cubicBezTo>
                      <a:pt x="12997" y="39689"/>
                      <a:pt x="12884" y="39710"/>
                      <a:pt x="12769" y="39728"/>
                    </a:cubicBezTo>
                    <a:lnTo>
                      <a:pt x="12769" y="39728"/>
                    </a:lnTo>
                    <a:cubicBezTo>
                      <a:pt x="12765" y="39740"/>
                      <a:pt x="12761" y="39751"/>
                      <a:pt x="12756" y="39762"/>
                    </a:cubicBezTo>
                    <a:lnTo>
                      <a:pt x="14087" y="39762"/>
                    </a:lnTo>
                    <a:cubicBezTo>
                      <a:pt x="14050" y="39762"/>
                      <a:pt x="14050" y="39725"/>
                      <a:pt x="14050" y="39725"/>
                    </a:cubicBezTo>
                    <a:cubicBezTo>
                      <a:pt x="14048" y="39721"/>
                      <a:pt x="14046" y="39716"/>
                      <a:pt x="14045" y="39712"/>
                    </a:cubicBezTo>
                    <a:lnTo>
                      <a:pt x="14045" y="39712"/>
                    </a:lnTo>
                    <a:cubicBezTo>
                      <a:pt x="13987" y="39714"/>
                      <a:pt x="13930" y="39716"/>
                      <a:pt x="13873" y="39716"/>
                    </a:cubicBezTo>
                    <a:cubicBezTo>
                      <a:pt x="13847" y="39716"/>
                      <a:pt x="13821" y="39715"/>
                      <a:pt x="13795" y="39715"/>
                    </a:cubicBezTo>
                    <a:lnTo>
                      <a:pt x="13795" y="39715"/>
                    </a:lnTo>
                    <a:cubicBezTo>
                      <a:pt x="13793" y="39718"/>
                      <a:pt x="13792" y="39722"/>
                      <a:pt x="13791" y="39725"/>
                    </a:cubicBezTo>
                    <a:cubicBezTo>
                      <a:pt x="13791" y="39744"/>
                      <a:pt x="13782" y="39753"/>
                      <a:pt x="13772" y="39753"/>
                    </a:cubicBezTo>
                    <a:cubicBezTo>
                      <a:pt x="13763" y="39753"/>
                      <a:pt x="13754" y="39744"/>
                      <a:pt x="13754" y="39725"/>
                    </a:cubicBezTo>
                    <a:cubicBezTo>
                      <a:pt x="13752" y="39721"/>
                      <a:pt x="13751" y="39718"/>
                      <a:pt x="13749" y="39714"/>
                    </a:cubicBezTo>
                    <a:lnTo>
                      <a:pt x="13749" y="39714"/>
                    </a:lnTo>
                    <a:cubicBezTo>
                      <a:pt x="13552" y="39708"/>
                      <a:pt x="13355" y="39687"/>
                      <a:pt x="13162" y="39651"/>
                    </a:cubicBezTo>
                    <a:cubicBezTo>
                      <a:pt x="13162" y="39651"/>
                      <a:pt x="13162" y="39651"/>
                      <a:pt x="13162" y="39651"/>
                    </a:cubicBezTo>
                    <a:lnTo>
                      <a:pt x="13162" y="39651"/>
                    </a:lnTo>
                    <a:cubicBezTo>
                      <a:pt x="13162" y="39546"/>
                      <a:pt x="13158" y="39421"/>
                      <a:pt x="13125" y="39355"/>
                    </a:cubicBezTo>
                    <a:lnTo>
                      <a:pt x="13125" y="39134"/>
                    </a:lnTo>
                    <a:lnTo>
                      <a:pt x="13347" y="39134"/>
                    </a:lnTo>
                    <a:cubicBezTo>
                      <a:pt x="13347" y="39318"/>
                      <a:pt x="13310" y="39503"/>
                      <a:pt x="13384" y="39614"/>
                    </a:cubicBezTo>
                    <a:cubicBezTo>
                      <a:pt x="13384" y="39651"/>
                      <a:pt x="13403" y="39670"/>
                      <a:pt x="13421" y="39670"/>
                    </a:cubicBezTo>
                    <a:cubicBezTo>
                      <a:pt x="13440" y="39670"/>
                      <a:pt x="13458" y="39651"/>
                      <a:pt x="13458" y="39614"/>
                    </a:cubicBezTo>
                    <a:cubicBezTo>
                      <a:pt x="13495" y="39503"/>
                      <a:pt x="13495" y="39318"/>
                      <a:pt x="13495" y="39134"/>
                    </a:cubicBezTo>
                    <a:lnTo>
                      <a:pt x="13717" y="39134"/>
                    </a:lnTo>
                    <a:cubicBezTo>
                      <a:pt x="13717" y="39315"/>
                      <a:pt x="13681" y="39531"/>
                      <a:pt x="13749" y="39714"/>
                    </a:cubicBezTo>
                    <a:lnTo>
                      <a:pt x="13749" y="39714"/>
                    </a:lnTo>
                    <a:cubicBezTo>
                      <a:pt x="13765" y="39714"/>
                      <a:pt x="13780" y="39715"/>
                      <a:pt x="13795" y="39715"/>
                    </a:cubicBezTo>
                    <a:lnTo>
                      <a:pt x="13795" y="39715"/>
                    </a:lnTo>
                    <a:cubicBezTo>
                      <a:pt x="13865" y="39533"/>
                      <a:pt x="13865" y="39351"/>
                      <a:pt x="13865" y="39134"/>
                    </a:cubicBezTo>
                    <a:lnTo>
                      <a:pt x="14050" y="39134"/>
                    </a:lnTo>
                    <a:cubicBezTo>
                      <a:pt x="14050" y="39314"/>
                      <a:pt x="13979" y="39530"/>
                      <a:pt x="14045" y="39712"/>
                    </a:cubicBezTo>
                    <a:lnTo>
                      <a:pt x="14045" y="39712"/>
                    </a:lnTo>
                    <a:cubicBezTo>
                      <a:pt x="14074" y="39711"/>
                      <a:pt x="14104" y="39709"/>
                      <a:pt x="14134" y="39707"/>
                    </a:cubicBezTo>
                    <a:lnTo>
                      <a:pt x="14134" y="39707"/>
                    </a:lnTo>
                    <a:cubicBezTo>
                      <a:pt x="14232" y="39524"/>
                      <a:pt x="14195" y="39276"/>
                      <a:pt x="14124" y="39097"/>
                    </a:cubicBezTo>
                    <a:lnTo>
                      <a:pt x="14604" y="39097"/>
                    </a:lnTo>
                    <a:cubicBezTo>
                      <a:pt x="14604" y="39281"/>
                      <a:pt x="14567" y="39503"/>
                      <a:pt x="14604" y="39651"/>
                    </a:cubicBezTo>
                    <a:lnTo>
                      <a:pt x="14604" y="39651"/>
                    </a:lnTo>
                    <a:cubicBezTo>
                      <a:pt x="14666" y="39640"/>
                      <a:pt x="14726" y="39628"/>
                      <a:pt x="14786" y="39614"/>
                    </a:cubicBezTo>
                    <a:lnTo>
                      <a:pt x="14752" y="39614"/>
                    </a:lnTo>
                    <a:lnTo>
                      <a:pt x="14752" y="39060"/>
                    </a:lnTo>
                    <a:lnTo>
                      <a:pt x="14826" y="39060"/>
                    </a:lnTo>
                    <a:cubicBezTo>
                      <a:pt x="14826" y="39242"/>
                      <a:pt x="14790" y="39424"/>
                      <a:pt x="14824" y="39605"/>
                    </a:cubicBezTo>
                    <a:lnTo>
                      <a:pt x="14824" y="39605"/>
                    </a:lnTo>
                    <a:cubicBezTo>
                      <a:pt x="14862" y="39597"/>
                      <a:pt x="14900" y="39587"/>
                      <a:pt x="14937" y="39577"/>
                    </a:cubicBezTo>
                    <a:cubicBezTo>
                      <a:pt x="14937" y="39590"/>
                      <a:pt x="14941" y="39594"/>
                      <a:pt x="14946" y="39594"/>
                    </a:cubicBezTo>
                    <a:cubicBezTo>
                      <a:pt x="14957" y="39594"/>
                      <a:pt x="14974" y="39577"/>
                      <a:pt x="14974" y="39577"/>
                    </a:cubicBezTo>
                    <a:cubicBezTo>
                      <a:pt x="15011" y="39577"/>
                      <a:pt x="15122" y="39540"/>
                      <a:pt x="15159" y="39540"/>
                    </a:cubicBezTo>
                    <a:cubicBezTo>
                      <a:pt x="15169" y="39550"/>
                      <a:pt x="15179" y="39555"/>
                      <a:pt x="15189" y="39555"/>
                    </a:cubicBezTo>
                    <a:cubicBezTo>
                      <a:pt x="15218" y="39555"/>
                      <a:pt x="15252" y="39520"/>
                      <a:pt x="15307" y="39466"/>
                    </a:cubicBezTo>
                    <a:cubicBezTo>
                      <a:pt x="15344" y="39466"/>
                      <a:pt x="15344" y="39466"/>
                      <a:pt x="15381" y="39429"/>
                    </a:cubicBezTo>
                    <a:cubicBezTo>
                      <a:pt x="15491" y="39392"/>
                      <a:pt x="15491" y="39281"/>
                      <a:pt x="15381" y="39244"/>
                    </a:cubicBezTo>
                    <a:lnTo>
                      <a:pt x="15344" y="39207"/>
                    </a:lnTo>
                    <a:cubicBezTo>
                      <a:pt x="15344" y="39097"/>
                      <a:pt x="15307" y="38986"/>
                      <a:pt x="15307" y="38875"/>
                    </a:cubicBezTo>
                    <a:cubicBezTo>
                      <a:pt x="15287" y="38855"/>
                      <a:pt x="15264" y="38840"/>
                      <a:pt x="15241" y="38832"/>
                    </a:cubicBezTo>
                    <a:lnTo>
                      <a:pt x="15241" y="38832"/>
                    </a:lnTo>
                    <a:cubicBezTo>
                      <a:pt x="15325" y="38827"/>
                      <a:pt x="15408" y="38817"/>
                      <a:pt x="15491" y="38801"/>
                    </a:cubicBezTo>
                    <a:lnTo>
                      <a:pt x="15491" y="38875"/>
                    </a:lnTo>
                    <a:cubicBezTo>
                      <a:pt x="15491" y="38893"/>
                      <a:pt x="15501" y="38902"/>
                      <a:pt x="15515" y="38902"/>
                    </a:cubicBezTo>
                    <a:cubicBezTo>
                      <a:pt x="15528" y="38902"/>
                      <a:pt x="15547" y="38893"/>
                      <a:pt x="15565" y="38875"/>
                    </a:cubicBezTo>
                    <a:cubicBezTo>
                      <a:pt x="15713" y="38468"/>
                      <a:pt x="15898" y="38098"/>
                      <a:pt x="16157" y="37803"/>
                    </a:cubicBezTo>
                    <a:cubicBezTo>
                      <a:pt x="16157" y="38098"/>
                      <a:pt x="16231" y="38320"/>
                      <a:pt x="16268" y="38616"/>
                    </a:cubicBezTo>
                    <a:cubicBezTo>
                      <a:pt x="16268" y="38634"/>
                      <a:pt x="16277" y="38644"/>
                      <a:pt x="16286" y="38644"/>
                    </a:cubicBezTo>
                    <a:cubicBezTo>
                      <a:pt x="16296" y="38644"/>
                      <a:pt x="16305" y="38634"/>
                      <a:pt x="16305" y="38616"/>
                    </a:cubicBezTo>
                    <a:cubicBezTo>
                      <a:pt x="16342" y="38283"/>
                      <a:pt x="16305" y="37987"/>
                      <a:pt x="16268" y="37692"/>
                    </a:cubicBezTo>
                    <a:lnTo>
                      <a:pt x="16416" y="37544"/>
                    </a:lnTo>
                    <a:cubicBezTo>
                      <a:pt x="16416" y="37544"/>
                      <a:pt x="16453" y="37544"/>
                      <a:pt x="16453" y="37507"/>
                    </a:cubicBezTo>
                    <a:lnTo>
                      <a:pt x="16453" y="37507"/>
                    </a:lnTo>
                    <a:cubicBezTo>
                      <a:pt x="16453" y="37766"/>
                      <a:pt x="16416" y="38061"/>
                      <a:pt x="16490" y="38283"/>
                    </a:cubicBezTo>
                    <a:cubicBezTo>
                      <a:pt x="16490" y="38302"/>
                      <a:pt x="16499" y="38311"/>
                      <a:pt x="16517" y="38311"/>
                    </a:cubicBezTo>
                    <a:cubicBezTo>
                      <a:pt x="16536" y="38311"/>
                      <a:pt x="16564" y="38302"/>
                      <a:pt x="16601" y="38283"/>
                    </a:cubicBezTo>
                    <a:cubicBezTo>
                      <a:pt x="16638" y="38061"/>
                      <a:pt x="16638" y="37729"/>
                      <a:pt x="16638" y="37507"/>
                    </a:cubicBezTo>
                    <a:cubicBezTo>
                      <a:pt x="16638" y="37433"/>
                      <a:pt x="16638" y="37433"/>
                      <a:pt x="16601" y="37433"/>
                    </a:cubicBezTo>
                    <a:lnTo>
                      <a:pt x="16859" y="37322"/>
                    </a:lnTo>
                    <a:lnTo>
                      <a:pt x="16859" y="37766"/>
                    </a:lnTo>
                    <a:cubicBezTo>
                      <a:pt x="16859" y="37914"/>
                      <a:pt x="16859" y="38061"/>
                      <a:pt x="16896" y="38172"/>
                    </a:cubicBezTo>
                    <a:cubicBezTo>
                      <a:pt x="16896" y="38209"/>
                      <a:pt x="16915" y="38228"/>
                      <a:pt x="16938" y="38228"/>
                    </a:cubicBezTo>
                    <a:cubicBezTo>
                      <a:pt x="16961" y="38228"/>
                      <a:pt x="16989" y="38209"/>
                      <a:pt x="17007" y="38172"/>
                    </a:cubicBezTo>
                    <a:cubicBezTo>
                      <a:pt x="17044" y="38098"/>
                      <a:pt x="17044" y="37950"/>
                      <a:pt x="17044" y="37803"/>
                    </a:cubicBezTo>
                    <a:lnTo>
                      <a:pt x="17044" y="37322"/>
                    </a:lnTo>
                    <a:cubicBezTo>
                      <a:pt x="17044" y="37248"/>
                      <a:pt x="17044" y="37248"/>
                      <a:pt x="17007" y="37248"/>
                    </a:cubicBezTo>
                    <a:lnTo>
                      <a:pt x="17266" y="37137"/>
                    </a:lnTo>
                    <a:lnTo>
                      <a:pt x="17266" y="37174"/>
                    </a:lnTo>
                    <a:cubicBezTo>
                      <a:pt x="17266" y="37433"/>
                      <a:pt x="17229" y="37766"/>
                      <a:pt x="17377" y="38061"/>
                    </a:cubicBezTo>
                    <a:cubicBezTo>
                      <a:pt x="16859" y="38283"/>
                      <a:pt x="16416" y="38616"/>
                      <a:pt x="15972" y="38986"/>
                    </a:cubicBezTo>
                    <a:cubicBezTo>
                      <a:pt x="16046" y="38690"/>
                      <a:pt x="15972" y="38468"/>
                      <a:pt x="15972" y="38172"/>
                    </a:cubicBezTo>
                    <a:cubicBezTo>
                      <a:pt x="15972" y="38154"/>
                      <a:pt x="15963" y="38145"/>
                      <a:pt x="15954" y="38145"/>
                    </a:cubicBezTo>
                    <a:cubicBezTo>
                      <a:pt x="15944" y="38145"/>
                      <a:pt x="15935" y="38154"/>
                      <a:pt x="15935" y="38172"/>
                    </a:cubicBezTo>
                    <a:cubicBezTo>
                      <a:pt x="15935" y="38468"/>
                      <a:pt x="15898" y="38727"/>
                      <a:pt x="15935" y="39023"/>
                    </a:cubicBezTo>
                    <a:cubicBezTo>
                      <a:pt x="15787" y="39171"/>
                      <a:pt x="15676" y="39281"/>
                      <a:pt x="15565" y="39429"/>
                    </a:cubicBezTo>
                    <a:cubicBezTo>
                      <a:pt x="15565" y="39455"/>
                      <a:pt x="15565" y="39498"/>
                      <a:pt x="15578" y="39498"/>
                    </a:cubicBezTo>
                    <a:cubicBezTo>
                      <a:pt x="15583" y="39498"/>
                      <a:pt x="15591" y="39489"/>
                      <a:pt x="15602" y="39466"/>
                    </a:cubicBezTo>
                    <a:cubicBezTo>
                      <a:pt x="16046" y="39207"/>
                      <a:pt x="16416" y="38838"/>
                      <a:pt x="16822" y="38542"/>
                    </a:cubicBezTo>
                    <a:cubicBezTo>
                      <a:pt x="17012" y="38416"/>
                      <a:pt x="17208" y="38296"/>
                      <a:pt x="17414" y="38186"/>
                    </a:cubicBezTo>
                    <a:lnTo>
                      <a:pt x="17414" y="38186"/>
                    </a:lnTo>
                    <a:cubicBezTo>
                      <a:pt x="17412" y="37900"/>
                      <a:pt x="17377" y="37647"/>
                      <a:pt x="17377" y="37359"/>
                    </a:cubicBezTo>
                    <a:cubicBezTo>
                      <a:pt x="17377" y="37322"/>
                      <a:pt x="17340" y="37322"/>
                      <a:pt x="17340" y="37322"/>
                    </a:cubicBezTo>
                    <a:cubicBezTo>
                      <a:pt x="17414" y="37285"/>
                      <a:pt x="17525" y="37211"/>
                      <a:pt x="17636" y="37174"/>
                    </a:cubicBezTo>
                    <a:lnTo>
                      <a:pt x="17636" y="37174"/>
                    </a:lnTo>
                    <a:cubicBezTo>
                      <a:pt x="17636" y="37423"/>
                      <a:pt x="17601" y="37741"/>
                      <a:pt x="17731" y="38028"/>
                    </a:cubicBezTo>
                    <a:lnTo>
                      <a:pt x="17731" y="38028"/>
                    </a:lnTo>
                    <a:cubicBezTo>
                      <a:pt x="17748" y="38020"/>
                      <a:pt x="17766" y="38013"/>
                      <a:pt x="17783" y="38005"/>
                    </a:cubicBezTo>
                    <a:lnTo>
                      <a:pt x="17783" y="38005"/>
                    </a:lnTo>
                    <a:cubicBezTo>
                      <a:pt x="17779" y="37724"/>
                      <a:pt x="17747" y="37416"/>
                      <a:pt x="17747" y="37174"/>
                    </a:cubicBezTo>
                    <a:cubicBezTo>
                      <a:pt x="17932" y="37100"/>
                      <a:pt x="18079" y="37026"/>
                      <a:pt x="18264" y="36989"/>
                    </a:cubicBezTo>
                    <a:cubicBezTo>
                      <a:pt x="18523" y="36915"/>
                      <a:pt x="18782" y="36841"/>
                      <a:pt x="19078" y="36767"/>
                    </a:cubicBezTo>
                    <a:lnTo>
                      <a:pt x="19078" y="36804"/>
                    </a:lnTo>
                    <a:cubicBezTo>
                      <a:pt x="19078" y="37021"/>
                      <a:pt x="19042" y="37343"/>
                      <a:pt x="19109" y="37564"/>
                    </a:cubicBezTo>
                    <a:lnTo>
                      <a:pt x="19109" y="37564"/>
                    </a:lnTo>
                    <a:cubicBezTo>
                      <a:pt x="19136" y="37557"/>
                      <a:pt x="19162" y="37550"/>
                      <a:pt x="19189" y="37544"/>
                    </a:cubicBezTo>
                    <a:cubicBezTo>
                      <a:pt x="19189" y="37556"/>
                      <a:pt x="19197" y="37560"/>
                      <a:pt x="19208" y="37560"/>
                    </a:cubicBezTo>
                    <a:cubicBezTo>
                      <a:pt x="19230" y="37560"/>
                      <a:pt x="19262" y="37544"/>
                      <a:pt x="19262" y="37544"/>
                    </a:cubicBezTo>
                    <a:cubicBezTo>
                      <a:pt x="19844" y="37421"/>
                      <a:pt x="20426" y="37350"/>
                      <a:pt x="20987" y="37350"/>
                    </a:cubicBezTo>
                    <a:cubicBezTo>
                      <a:pt x="21103" y="37350"/>
                      <a:pt x="21219" y="37353"/>
                      <a:pt x="21333" y="37359"/>
                    </a:cubicBezTo>
                    <a:cubicBezTo>
                      <a:pt x="23477" y="37396"/>
                      <a:pt x="25510" y="38135"/>
                      <a:pt x="27322" y="39207"/>
                    </a:cubicBezTo>
                    <a:cubicBezTo>
                      <a:pt x="27322" y="39355"/>
                      <a:pt x="27359" y="39466"/>
                      <a:pt x="27396" y="39577"/>
                    </a:cubicBezTo>
                    <a:cubicBezTo>
                      <a:pt x="27414" y="39614"/>
                      <a:pt x="27451" y="39633"/>
                      <a:pt x="27488" y="39633"/>
                    </a:cubicBezTo>
                    <a:cubicBezTo>
                      <a:pt x="27525" y="39633"/>
                      <a:pt x="27562" y="39614"/>
                      <a:pt x="27581" y="39577"/>
                    </a:cubicBezTo>
                    <a:lnTo>
                      <a:pt x="27581" y="39651"/>
                    </a:lnTo>
                    <a:cubicBezTo>
                      <a:pt x="27581" y="39725"/>
                      <a:pt x="27618" y="39762"/>
                      <a:pt x="27692" y="39762"/>
                    </a:cubicBezTo>
                    <a:lnTo>
                      <a:pt x="28061" y="39762"/>
                    </a:lnTo>
                    <a:lnTo>
                      <a:pt x="28098" y="39799"/>
                    </a:lnTo>
                    <a:lnTo>
                      <a:pt x="28135" y="39799"/>
                    </a:lnTo>
                    <a:lnTo>
                      <a:pt x="28135" y="39762"/>
                    </a:lnTo>
                    <a:lnTo>
                      <a:pt x="28098" y="39762"/>
                    </a:lnTo>
                    <a:cubicBezTo>
                      <a:pt x="28098" y="39614"/>
                      <a:pt x="28098" y="39540"/>
                      <a:pt x="28061" y="39392"/>
                    </a:cubicBezTo>
                    <a:cubicBezTo>
                      <a:pt x="28339" y="39374"/>
                      <a:pt x="28598" y="39365"/>
                      <a:pt x="28852" y="39365"/>
                    </a:cubicBezTo>
                    <a:cubicBezTo>
                      <a:pt x="29106" y="39365"/>
                      <a:pt x="29355" y="39374"/>
                      <a:pt x="29614" y="39392"/>
                    </a:cubicBezTo>
                    <a:cubicBezTo>
                      <a:pt x="30095" y="39429"/>
                      <a:pt x="30539" y="39503"/>
                      <a:pt x="31019" y="39503"/>
                    </a:cubicBezTo>
                    <a:cubicBezTo>
                      <a:pt x="30945" y="39577"/>
                      <a:pt x="30908" y="39688"/>
                      <a:pt x="30945" y="39799"/>
                    </a:cubicBezTo>
                    <a:lnTo>
                      <a:pt x="30945" y="39819"/>
                    </a:lnTo>
                    <a:lnTo>
                      <a:pt x="30945" y="39819"/>
                    </a:lnTo>
                    <a:cubicBezTo>
                      <a:pt x="30846" y="39815"/>
                      <a:pt x="30748" y="39810"/>
                      <a:pt x="30649" y="39804"/>
                    </a:cubicBezTo>
                    <a:lnTo>
                      <a:pt x="30649" y="39804"/>
                    </a:lnTo>
                    <a:lnTo>
                      <a:pt x="30649" y="39836"/>
                    </a:lnTo>
                    <a:lnTo>
                      <a:pt x="30945" y="39836"/>
                    </a:lnTo>
                    <a:lnTo>
                      <a:pt x="30945" y="39819"/>
                    </a:lnTo>
                    <a:lnTo>
                      <a:pt x="30945" y="39819"/>
                    </a:lnTo>
                    <a:cubicBezTo>
                      <a:pt x="30991" y="39821"/>
                      <a:pt x="31037" y="39823"/>
                      <a:pt x="31083" y="39824"/>
                    </a:cubicBezTo>
                    <a:lnTo>
                      <a:pt x="31083" y="39824"/>
                    </a:lnTo>
                    <a:cubicBezTo>
                      <a:pt x="31087" y="39810"/>
                      <a:pt x="31093" y="39799"/>
                      <a:pt x="31093" y="39799"/>
                    </a:cubicBezTo>
                    <a:cubicBezTo>
                      <a:pt x="31093" y="39725"/>
                      <a:pt x="31093" y="39614"/>
                      <a:pt x="31130" y="39503"/>
                    </a:cubicBezTo>
                    <a:lnTo>
                      <a:pt x="31241" y="39503"/>
                    </a:lnTo>
                    <a:cubicBezTo>
                      <a:pt x="31204" y="39503"/>
                      <a:pt x="31204" y="39540"/>
                      <a:pt x="31241" y="39577"/>
                    </a:cubicBezTo>
                    <a:cubicBezTo>
                      <a:pt x="31306" y="39674"/>
                      <a:pt x="31370" y="39743"/>
                      <a:pt x="31385" y="39832"/>
                    </a:cubicBezTo>
                    <a:lnTo>
                      <a:pt x="31385" y="39832"/>
                    </a:lnTo>
                    <a:cubicBezTo>
                      <a:pt x="31284" y="39831"/>
                      <a:pt x="31183" y="39828"/>
                      <a:pt x="31083" y="39824"/>
                    </a:cubicBezTo>
                    <a:lnTo>
                      <a:pt x="31083" y="39824"/>
                    </a:lnTo>
                    <a:cubicBezTo>
                      <a:pt x="31075" y="39846"/>
                      <a:pt x="31071" y="39873"/>
                      <a:pt x="31093" y="39873"/>
                    </a:cubicBezTo>
                    <a:lnTo>
                      <a:pt x="31389" y="39873"/>
                    </a:lnTo>
                    <a:cubicBezTo>
                      <a:pt x="31389" y="39859"/>
                      <a:pt x="31388" y="39845"/>
                      <a:pt x="31385" y="39832"/>
                    </a:cubicBezTo>
                    <a:lnTo>
                      <a:pt x="31385" y="39832"/>
                    </a:lnTo>
                    <a:cubicBezTo>
                      <a:pt x="31509" y="39835"/>
                      <a:pt x="31633" y="39836"/>
                      <a:pt x="31759" y="39836"/>
                    </a:cubicBezTo>
                    <a:cubicBezTo>
                      <a:pt x="31796" y="39836"/>
                      <a:pt x="31832" y="39799"/>
                      <a:pt x="31832" y="39762"/>
                    </a:cubicBezTo>
                    <a:cubicBezTo>
                      <a:pt x="31832" y="39577"/>
                      <a:pt x="31796" y="39466"/>
                      <a:pt x="31685" y="39355"/>
                    </a:cubicBezTo>
                    <a:cubicBezTo>
                      <a:pt x="31663" y="39323"/>
                      <a:pt x="31632" y="39309"/>
                      <a:pt x="31600" y="39309"/>
                    </a:cubicBezTo>
                    <a:cubicBezTo>
                      <a:pt x="31525" y="39309"/>
                      <a:pt x="31447" y="39388"/>
                      <a:pt x="31500" y="39466"/>
                    </a:cubicBezTo>
                    <a:cubicBezTo>
                      <a:pt x="31574" y="39540"/>
                      <a:pt x="31611" y="39614"/>
                      <a:pt x="31611" y="39651"/>
                    </a:cubicBezTo>
                    <a:lnTo>
                      <a:pt x="31426" y="39651"/>
                    </a:lnTo>
                    <a:cubicBezTo>
                      <a:pt x="31426" y="39540"/>
                      <a:pt x="31278" y="39355"/>
                      <a:pt x="31130" y="39281"/>
                    </a:cubicBezTo>
                    <a:lnTo>
                      <a:pt x="31759" y="39281"/>
                    </a:lnTo>
                    <a:cubicBezTo>
                      <a:pt x="31832" y="39281"/>
                      <a:pt x="31832" y="39207"/>
                      <a:pt x="31832" y="39171"/>
                    </a:cubicBezTo>
                    <a:cubicBezTo>
                      <a:pt x="31204" y="38135"/>
                      <a:pt x="30391" y="37211"/>
                      <a:pt x="29429" y="36472"/>
                    </a:cubicBezTo>
                    <a:cubicBezTo>
                      <a:pt x="28690" y="35917"/>
                      <a:pt x="27877" y="35473"/>
                      <a:pt x="27026" y="34993"/>
                    </a:cubicBezTo>
                    <a:cubicBezTo>
                      <a:pt x="26250" y="34623"/>
                      <a:pt x="25474" y="34253"/>
                      <a:pt x="24660" y="33995"/>
                    </a:cubicBezTo>
                    <a:cubicBezTo>
                      <a:pt x="24414" y="33896"/>
                      <a:pt x="23954" y="33699"/>
                      <a:pt x="23565" y="33699"/>
                    </a:cubicBezTo>
                    <a:close/>
                    <a:moveTo>
                      <a:pt x="29957" y="39524"/>
                    </a:moveTo>
                    <a:cubicBezTo>
                      <a:pt x="29951" y="39524"/>
                      <a:pt x="29947" y="39528"/>
                      <a:pt x="29947" y="39540"/>
                    </a:cubicBezTo>
                    <a:cubicBezTo>
                      <a:pt x="29910" y="39540"/>
                      <a:pt x="29836" y="39540"/>
                      <a:pt x="29836" y="39577"/>
                    </a:cubicBezTo>
                    <a:lnTo>
                      <a:pt x="29836" y="39614"/>
                    </a:lnTo>
                    <a:lnTo>
                      <a:pt x="29836" y="39725"/>
                    </a:lnTo>
                    <a:cubicBezTo>
                      <a:pt x="29836" y="39729"/>
                      <a:pt x="29837" y="39733"/>
                      <a:pt x="29838" y="39737"/>
                    </a:cubicBezTo>
                    <a:lnTo>
                      <a:pt x="29838" y="39737"/>
                    </a:lnTo>
                    <a:cubicBezTo>
                      <a:pt x="29801" y="39733"/>
                      <a:pt x="29763" y="39729"/>
                      <a:pt x="29725" y="39725"/>
                    </a:cubicBezTo>
                    <a:cubicBezTo>
                      <a:pt x="29564" y="39748"/>
                      <a:pt x="29400" y="39760"/>
                      <a:pt x="29234" y="39766"/>
                    </a:cubicBezTo>
                    <a:lnTo>
                      <a:pt x="29234" y="39766"/>
                    </a:lnTo>
                    <a:cubicBezTo>
                      <a:pt x="29447" y="39799"/>
                      <a:pt x="29659" y="39800"/>
                      <a:pt x="29836" y="39836"/>
                    </a:cubicBezTo>
                    <a:cubicBezTo>
                      <a:pt x="29910" y="39836"/>
                      <a:pt x="29910" y="39910"/>
                      <a:pt x="29910" y="39910"/>
                    </a:cubicBezTo>
                    <a:lnTo>
                      <a:pt x="29947" y="39910"/>
                    </a:lnTo>
                    <a:cubicBezTo>
                      <a:pt x="29914" y="39843"/>
                      <a:pt x="29851" y="39777"/>
                      <a:pt x="29838" y="39737"/>
                    </a:cubicBezTo>
                    <a:lnTo>
                      <a:pt x="29838" y="39737"/>
                    </a:lnTo>
                    <a:cubicBezTo>
                      <a:pt x="29936" y="39748"/>
                      <a:pt x="30034" y="39757"/>
                      <a:pt x="30132" y="39766"/>
                    </a:cubicBezTo>
                    <a:lnTo>
                      <a:pt x="30132" y="39766"/>
                    </a:lnTo>
                    <a:lnTo>
                      <a:pt x="30132" y="39762"/>
                    </a:lnTo>
                    <a:cubicBezTo>
                      <a:pt x="30132" y="39725"/>
                      <a:pt x="30132" y="39651"/>
                      <a:pt x="30095" y="39651"/>
                    </a:cubicBezTo>
                    <a:cubicBezTo>
                      <a:pt x="30095" y="39614"/>
                      <a:pt x="30021" y="39577"/>
                      <a:pt x="30021" y="39577"/>
                    </a:cubicBezTo>
                    <a:cubicBezTo>
                      <a:pt x="30021" y="39577"/>
                      <a:pt x="30021" y="39540"/>
                      <a:pt x="29984" y="39540"/>
                    </a:cubicBezTo>
                    <a:cubicBezTo>
                      <a:pt x="29984" y="39540"/>
                      <a:pt x="29968" y="39524"/>
                      <a:pt x="29957" y="39524"/>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5" name="Google Shape;2802;p89">
                <a:extLst>
                  <a:ext uri="{FF2B5EF4-FFF2-40B4-BE49-F238E27FC236}">
                    <a16:creationId xmlns:a16="http://schemas.microsoft.com/office/drawing/2014/main" id="{326D9DED-D865-CD84-1A04-2CA23EE23B7D}"/>
                  </a:ext>
                </a:extLst>
              </p:cNvPr>
              <p:cNvSpPr/>
              <p:nvPr/>
            </p:nvSpPr>
            <p:spPr>
              <a:xfrm>
                <a:off x="3968025" y="1597600"/>
                <a:ext cx="27775" cy="18875"/>
              </a:xfrm>
              <a:custGeom>
                <a:avLst/>
                <a:gdLst/>
                <a:ahLst/>
                <a:cxnLst/>
                <a:rect l="l" t="t" r="r" b="b"/>
                <a:pathLst>
                  <a:path w="1111" h="755" extrusionOk="0">
                    <a:moveTo>
                      <a:pt x="962" y="116"/>
                    </a:moveTo>
                    <a:cubicBezTo>
                      <a:pt x="933" y="383"/>
                      <a:pt x="808" y="555"/>
                      <a:pt x="587" y="555"/>
                    </a:cubicBezTo>
                    <a:cubicBezTo>
                      <a:pt x="533" y="555"/>
                      <a:pt x="473" y="544"/>
                      <a:pt x="408" y="523"/>
                    </a:cubicBezTo>
                    <a:cubicBezTo>
                      <a:pt x="371" y="523"/>
                      <a:pt x="186" y="486"/>
                      <a:pt x="186" y="449"/>
                    </a:cubicBezTo>
                    <a:cubicBezTo>
                      <a:pt x="186" y="338"/>
                      <a:pt x="186" y="227"/>
                      <a:pt x="297" y="190"/>
                    </a:cubicBezTo>
                    <a:cubicBezTo>
                      <a:pt x="334" y="153"/>
                      <a:pt x="371" y="153"/>
                      <a:pt x="482" y="153"/>
                    </a:cubicBezTo>
                    <a:cubicBezTo>
                      <a:pt x="556" y="153"/>
                      <a:pt x="666" y="116"/>
                      <a:pt x="740" y="116"/>
                    </a:cubicBezTo>
                    <a:close/>
                    <a:moveTo>
                      <a:pt x="877" y="1"/>
                    </a:moveTo>
                    <a:cubicBezTo>
                      <a:pt x="740" y="1"/>
                      <a:pt x="593" y="17"/>
                      <a:pt x="445" y="116"/>
                    </a:cubicBezTo>
                    <a:cubicBezTo>
                      <a:pt x="371" y="116"/>
                      <a:pt x="260" y="116"/>
                      <a:pt x="186" y="153"/>
                    </a:cubicBezTo>
                    <a:cubicBezTo>
                      <a:pt x="38" y="264"/>
                      <a:pt x="38" y="375"/>
                      <a:pt x="1" y="559"/>
                    </a:cubicBezTo>
                    <a:cubicBezTo>
                      <a:pt x="1" y="633"/>
                      <a:pt x="1" y="633"/>
                      <a:pt x="38" y="633"/>
                    </a:cubicBezTo>
                    <a:cubicBezTo>
                      <a:pt x="192" y="685"/>
                      <a:pt x="365" y="754"/>
                      <a:pt x="530" y="754"/>
                    </a:cubicBezTo>
                    <a:cubicBezTo>
                      <a:pt x="602" y="754"/>
                      <a:pt x="673" y="741"/>
                      <a:pt x="740" y="707"/>
                    </a:cubicBezTo>
                    <a:cubicBezTo>
                      <a:pt x="962" y="633"/>
                      <a:pt x="1073" y="375"/>
                      <a:pt x="1073" y="153"/>
                    </a:cubicBezTo>
                    <a:cubicBezTo>
                      <a:pt x="1110" y="79"/>
                      <a:pt x="1110" y="5"/>
                      <a:pt x="1073" y="5"/>
                    </a:cubicBezTo>
                    <a:cubicBezTo>
                      <a:pt x="1012" y="5"/>
                      <a:pt x="946" y="1"/>
                      <a:pt x="87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6" name="Google Shape;2803;p89">
                <a:extLst>
                  <a:ext uri="{FF2B5EF4-FFF2-40B4-BE49-F238E27FC236}">
                    <a16:creationId xmlns:a16="http://schemas.microsoft.com/office/drawing/2014/main" id="{C08CBDD8-FEF4-A8D5-FF2F-E9FC0F9086BF}"/>
                  </a:ext>
                </a:extLst>
              </p:cNvPr>
              <p:cNvSpPr/>
              <p:nvPr/>
            </p:nvSpPr>
            <p:spPr>
              <a:xfrm>
                <a:off x="4007775" y="1596250"/>
                <a:ext cx="25900" cy="16500"/>
              </a:xfrm>
              <a:custGeom>
                <a:avLst/>
                <a:gdLst/>
                <a:ahLst/>
                <a:cxnLst/>
                <a:rect l="l" t="t" r="r" b="b"/>
                <a:pathLst>
                  <a:path w="1036" h="660" extrusionOk="0">
                    <a:moveTo>
                      <a:pt x="815" y="227"/>
                    </a:moveTo>
                    <a:cubicBezTo>
                      <a:pt x="851" y="227"/>
                      <a:pt x="888" y="231"/>
                      <a:pt x="925" y="244"/>
                    </a:cubicBezTo>
                    <a:cubicBezTo>
                      <a:pt x="851" y="355"/>
                      <a:pt x="777" y="503"/>
                      <a:pt x="629" y="540"/>
                    </a:cubicBezTo>
                    <a:cubicBezTo>
                      <a:pt x="602" y="546"/>
                      <a:pt x="576" y="549"/>
                      <a:pt x="551" y="549"/>
                    </a:cubicBezTo>
                    <a:cubicBezTo>
                      <a:pt x="439" y="549"/>
                      <a:pt x="343" y="489"/>
                      <a:pt x="223" y="429"/>
                    </a:cubicBezTo>
                    <a:cubicBezTo>
                      <a:pt x="297" y="318"/>
                      <a:pt x="444" y="318"/>
                      <a:pt x="629" y="244"/>
                    </a:cubicBezTo>
                    <a:cubicBezTo>
                      <a:pt x="679" y="244"/>
                      <a:pt x="744" y="227"/>
                      <a:pt x="815" y="227"/>
                    </a:cubicBezTo>
                    <a:close/>
                    <a:moveTo>
                      <a:pt x="767" y="0"/>
                    </a:moveTo>
                    <a:cubicBezTo>
                      <a:pt x="640" y="0"/>
                      <a:pt x="505" y="36"/>
                      <a:pt x="370" y="59"/>
                    </a:cubicBezTo>
                    <a:cubicBezTo>
                      <a:pt x="370" y="59"/>
                      <a:pt x="297" y="59"/>
                      <a:pt x="297" y="133"/>
                    </a:cubicBezTo>
                    <a:cubicBezTo>
                      <a:pt x="186" y="170"/>
                      <a:pt x="38" y="244"/>
                      <a:pt x="1" y="392"/>
                    </a:cubicBezTo>
                    <a:cubicBezTo>
                      <a:pt x="1" y="429"/>
                      <a:pt x="1" y="503"/>
                      <a:pt x="38" y="503"/>
                    </a:cubicBezTo>
                    <a:cubicBezTo>
                      <a:pt x="168" y="581"/>
                      <a:pt x="318" y="659"/>
                      <a:pt x="472" y="659"/>
                    </a:cubicBezTo>
                    <a:cubicBezTo>
                      <a:pt x="536" y="659"/>
                      <a:pt x="601" y="646"/>
                      <a:pt x="666" y="613"/>
                    </a:cubicBezTo>
                    <a:cubicBezTo>
                      <a:pt x="925" y="577"/>
                      <a:pt x="962" y="281"/>
                      <a:pt x="999" y="133"/>
                    </a:cubicBezTo>
                    <a:cubicBezTo>
                      <a:pt x="1036" y="133"/>
                      <a:pt x="1036" y="133"/>
                      <a:pt x="999" y="59"/>
                    </a:cubicBezTo>
                    <a:cubicBezTo>
                      <a:pt x="926" y="15"/>
                      <a:pt x="848" y="0"/>
                      <a:pt x="7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7" name="Google Shape;2804;p89">
                <a:extLst>
                  <a:ext uri="{FF2B5EF4-FFF2-40B4-BE49-F238E27FC236}">
                    <a16:creationId xmlns:a16="http://schemas.microsoft.com/office/drawing/2014/main" id="{9D849BA0-98EA-533C-736F-0DD7315A334A}"/>
                  </a:ext>
                </a:extLst>
              </p:cNvPr>
              <p:cNvSpPr/>
              <p:nvPr/>
            </p:nvSpPr>
            <p:spPr>
              <a:xfrm>
                <a:off x="4046600" y="1598175"/>
                <a:ext cx="28675" cy="16550"/>
              </a:xfrm>
              <a:custGeom>
                <a:avLst/>
                <a:gdLst/>
                <a:ahLst/>
                <a:cxnLst/>
                <a:rect l="l" t="t" r="r" b="b"/>
                <a:pathLst>
                  <a:path w="1147" h="662" extrusionOk="0">
                    <a:moveTo>
                      <a:pt x="222" y="167"/>
                    </a:moveTo>
                    <a:cubicBezTo>
                      <a:pt x="222" y="204"/>
                      <a:pt x="222" y="204"/>
                      <a:pt x="296" y="278"/>
                    </a:cubicBezTo>
                    <a:cubicBezTo>
                      <a:pt x="311" y="285"/>
                      <a:pt x="329" y="288"/>
                      <a:pt x="348" y="288"/>
                    </a:cubicBezTo>
                    <a:cubicBezTo>
                      <a:pt x="426" y="288"/>
                      <a:pt x="533" y="241"/>
                      <a:pt x="592" y="241"/>
                    </a:cubicBezTo>
                    <a:cubicBezTo>
                      <a:pt x="666" y="241"/>
                      <a:pt x="723" y="208"/>
                      <a:pt x="797" y="208"/>
                    </a:cubicBezTo>
                    <a:cubicBezTo>
                      <a:pt x="834" y="208"/>
                      <a:pt x="875" y="216"/>
                      <a:pt x="925" y="241"/>
                    </a:cubicBezTo>
                    <a:cubicBezTo>
                      <a:pt x="822" y="395"/>
                      <a:pt x="683" y="460"/>
                      <a:pt x="520" y="460"/>
                    </a:cubicBezTo>
                    <a:cubicBezTo>
                      <a:pt x="450" y="460"/>
                      <a:pt x="375" y="448"/>
                      <a:pt x="296" y="426"/>
                    </a:cubicBezTo>
                    <a:cubicBezTo>
                      <a:pt x="222" y="426"/>
                      <a:pt x="148" y="315"/>
                      <a:pt x="148" y="278"/>
                    </a:cubicBezTo>
                    <a:cubicBezTo>
                      <a:pt x="148" y="241"/>
                      <a:pt x="185" y="241"/>
                      <a:pt x="222" y="167"/>
                    </a:cubicBezTo>
                    <a:close/>
                    <a:moveTo>
                      <a:pt x="814" y="0"/>
                    </a:moveTo>
                    <a:cubicBezTo>
                      <a:pt x="740" y="0"/>
                      <a:pt x="666" y="19"/>
                      <a:pt x="592" y="56"/>
                    </a:cubicBezTo>
                    <a:lnTo>
                      <a:pt x="555" y="56"/>
                    </a:lnTo>
                    <a:cubicBezTo>
                      <a:pt x="483" y="27"/>
                      <a:pt x="401" y="10"/>
                      <a:pt x="322" y="10"/>
                    </a:cubicBezTo>
                    <a:cubicBezTo>
                      <a:pt x="197" y="10"/>
                      <a:pt x="83" y="54"/>
                      <a:pt x="37" y="167"/>
                    </a:cubicBezTo>
                    <a:cubicBezTo>
                      <a:pt x="1" y="315"/>
                      <a:pt x="111" y="463"/>
                      <a:pt x="222" y="536"/>
                    </a:cubicBezTo>
                    <a:cubicBezTo>
                      <a:pt x="333" y="620"/>
                      <a:pt x="486" y="661"/>
                      <a:pt x="617" y="661"/>
                    </a:cubicBezTo>
                    <a:cubicBezTo>
                      <a:pt x="661" y="661"/>
                      <a:pt x="703" y="657"/>
                      <a:pt x="740" y="647"/>
                    </a:cubicBezTo>
                    <a:cubicBezTo>
                      <a:pt x="962" y="610"/>
                      <a:pt x="1110" y="352"/>
                      <a:pt x="1147" y="167"/>
                    </a:cubicBezTo>
                    <a:lnTo>
                      <a:pt x="1036" y="56"/>
                    </a:lnTo>
                    <a:cubicBezTo>
                      <a:pt x="962" y="19"/>
                      <a:pt x="888" y="0"/>
                      <a:pt x="81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8" name="Google Shape;2805;p89">
                <a:extLst>
                  <a:ext uri="{FF2B5EF4-FFF2-40B4-BE49-F238E27FC236}">
                    <a16:creationId xmlns:a16="http://schemas.microsoft.com/office/drawing/2014/main" id="{FAD898D1-2832-4162-04A9-4E9CF0F37471}"/>
                  </a:ext>
                </a:extLst>
              </p:cNvPr>
              <p:cNvSpPr/>
              <p:nvPr/>
            </p:nvSpPr>
            <p:spPr>
              <a:xfrm>
                <a:off x="4080800" y="1598275"/>
                <a:ext cx="29600" cy="19925"/>
              </a:xfrm>
              <a:custGeom>
                <a:avLst/>
                <a:gdLst/>
                <a:ahLst/>
                <a:cxnLst/>
                <a:rect l="l" t="t" r="r" b="b"/>
                <a:pathLst>
                  <a:path w="1184" h="797" extrusionOk="0">
                    <a:moveTo>
                      <a:pt x="629" y="200"/>
                    </a:moveTo>
                    <a:cubicBezTo>
                      <a:pt x="777" y="200"/>
                      <a:pt x="851" y="311"/>
                      <a:pt x="888" y="348"/>
                    </a:cubicBezTo>
                    <a:cubicBezTo>
                      <a:pt x="818" y="441"/>
                      <a:pt x="688" y="535"/>
                      <a:pt x="556" y="535"/>
                    </a:cubicBezTo>
                    <a:cubicBezTo>
                      <a:pt x="479" y="535"/>
                      <a:pt x="401" y="503"/>
                      <a:pt x="333" y="422"/>
                    </a:cubicBezTo>
                    <a:cubicBezTo>
                      <a:pt x="296" y="348"/>
                      <a:pt x="259" y="274"/>
                      <a:pt x="296" y="200"/>
                    </a:cubicBezTo>
                    <a:close/>
                    <a:moveTo>
                      <a:pt x="593" y="0"/>
                    </a:moveTo>
                    <a:cubicBezTo>
                      <a:pt x="507" y="0"/>
                      <a:pt x="415" y="28"/>
                      <a:pt x="333" y="89"/>
                    </a:cubicBezTo>
                    <a:cubicBezTo>
                      <a:pt x="296" y="89"/>
                      <a:pt x="185" y="89"/>
                      <a:pt x="148" y="126"/>
                    </a:cubicBezTo>
                    <a:cubicBezTo>
                      <a:pt x="0" y="237"/>
                      <a:pt x="74" y="422"/>
                      <a:pt x="111" y="496"/>
                    </a:cubicBezTo>
                    <a:cubicBezTo>
                      <a:pt x="185" y="643"/>
                      <a:pt x="333" y="717"/>
                      <a:pt x="481" y="791"/>
                    </a:cubicBezTo>
                    <a:cubicBezTo>
                      <a:pt x="500" y="794"/>
                      <a:pt x="520" y="796"/>
                      <a:pt x="540" y="796"/>
                    </a:cubicBezTo>
                    <a:cubicBezTo>
                      <a:pt x="747" y="796"/>
                      <a:pt x="971" y="627"/>
                      <a:pt x="1073" y="459"/>
                    </a:cubicBezTo>
                    <a:cubicBezTo>
                      <a:pt x="1183" y="422"/>
                      <a:pt x="1183" y="311"/>
                      <a:pt x="1183" y="311"/>
                    </a:cubicBezTo>
                    <a:cubicBezTo>
                      <a:pt x="1073" y="163"/>
                      <a:pt x="962" y="89"/>
                      <a:pt x="777" y="52"/>
                    </a:cubicBezTo>
                    <a:cubicBezTo>
                      <a:pt x="727" y="19"/>
                      <a:pt x="662" y="0"/>
                      <a:pt x="59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9" name="Google Shape;2806;p89">
                <a:extLst>
                  <a:ext uri="{FF2B5EF4-FFF2-40B4-BE49-F238E27FC236}">
                    <a16:creationId xmlns:a16="http://schemas.microsoft.com/office/drawing/2014/main" id="{3D9D6ABA-8EE0-0DEB-EE5E-2169A808AC76}"/>
                  </a:ext>
                </a:extLst>
              </p:cNvPr>
              <p:cNvSpPr/>
              <p:nvPr/>
            </p:nvSpPr>
            <p:spPr>
              <a:xfrm>
                <a:off x="3374950" y="1017950"/>
                <a:ext cx="195500" cy="210875"/>
              </a:xfrm>
              <a:custGeom>
                <a:avLst/>
                <a:gdLst/>
                <a:ahLst/>
                <a:cxnLst/>
                <a:rect l="l" t="t" r="r" b="b"/>
                <a:pathLst>
                  <a:path w="7820" h="8435" extrusionOk="0">
                    <a:moveTo>
                      <a:pt x="7720" y="0"/>
                    </a:moveTo>
                    <a:cubicBezTo>
                      <a:pt x="7707" y="0"/>
                      <a:pt x="7693" y="3"/>
                      <a:pt x="7679" y="10"/>
                    </a:cubicBezTo>
                    <a:cubicBezTo>
                      <a:pt x="4758" y="2450"/>
                      <a:pt x="2429" y="5445"/>
                      <a:pt x="26" y="8366"/>
                    </a:cubicBezTo>
                    <a:cubicBezTo>
                      <a:pt x="0" y="8391"/>
                      <a:pt x="28" y="8434"/>
                      <a:pt x="47" y="8434"/>
                    </a:cubicBezTo>
                    <a:cubicBezTo>
                      <a:pt x="56" y="8434"/>
                      <a:pt x="63" y="8426"/>
                      <a:pt x="63" y="8403"/>
                    </a:cubicBezTo>
                    <a:cubicBezTo>
                      <a:pt x="2614" y="5593"/>
                      <a:pt x="4869" y="2598"/>
                      <a:pt x="7790" y="84"/>
                    </a:cubicBezTo>
                    <a:cubicBezTo>
                      <a:pt x="7820" y="54"/>
                      <a:pt x="7777" y="0"/>
                      <a:pt x="772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0" name="Google Shape;2807;p89">
                <a:extLst>
                  <a:ext uri="{FF2B5EF4-FFF2-40B4-BE49-F238E27FC236}">
                    <a16:creationId xmlns:a16="http://schemas.microsoft.com/office/drawing/2014/main" id="{710181C3-F0D0-4453-3C4B-B22450928B18}"/>
                  </a:ext>
                </a:extLst>
              </p:cNvPr>
              <p:cNvSpPr/>
              <p:nvPr/>
            </p:nvSpPr>
            <p:spPr>
              <a:xfrm>
                <a:off x="3391825" y="1065075"/>
                <a:ext cx="206350" cy="203075"/>
              </a:xfrm>
              <a:custGeom>
                <a:avLst/>
                <a:gdLst/>
                <a:ahLst/>
                <a:cxnLst/>
                <a:rect l="l" t="t" r="r" b="b"/>
                <a:pathLst>
                  <a:path w="8254" h="8123" extrusionOk="0">
                    <a:moveTo>
                      <a:pt x="8208" y="0"/>
                    </a:moveTo>
                    <a:cubicBezTo>
                      <a:pt x="8202" y="0"/>
                      <a:pt x="8194" y="3"/>
                      <a:pt x="8187" y="11"/>
                    </a:cubicBezTo>
                    <a:cubicBezTo>
                      <a:pt x="5118" y="2303"/>
                      <a:pt x="2530" y="5224"/>
                      <a:pt x="53" y="8070"/>
                    </a:cubicBezTo>
                    <a:cubicBezTo>
                      <a:pt x="1" y="8097"/>
                      <a:pt x="23" y="8123"/>
                      <a:pt x="53" y="8123"/>
                    </a:cubicBezTo>
                    <a:cubicBezTo>
                      <a:pt x="65" y="8123"/>
                      <a:pt x="79" y="8118"/>
                      <a:pt x="90" y="8107"/>
                    </a:cubicBezTo>
                    <a:cubicBezTo>
                      <a:pt x="2715" y="5372"/>
                      <a:pt x="5155" y="2377"/>
                      <a:pt x="8224" y="48"/>
                    </a:cubicBezTo>
                    <a:cubicBezTo>
                      <a:pt x="8253" y="48"/>
                      <a:pt x="8236" y="0"/>
                      <a:pt x="8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1" name="Google Shape;2808;p89">
                <a:extLst>
                  <a:ext uri="{FF2B5EF4-FFF2-40B4-BE49-F238E27FC236}">
                    <a16:creationId xmlns:a16="http://schemas.microsoft.com/office/drawing/2014/main" id="{9DF66764-E372-F642-AC26-3BE2E13C5752}"/>
                  </a:ext>
                </a:extLst>
              </p:cNvPr>
              <p:cNvSpPr/>
              <p:nvPr/>
            </p:nvSpPr>
            <p:spPr>
              <a:xfrm>
                <a:off x="3365675" y="1062850"/>
                <a:ext cx="290450" cy="298650"/>
              </a:xfrm>
              <a:custGeom>
                <a:avLst/>
                <a:gdLst/>
                <a:ahLst/>
                <a:cxnLst/>
                <a:rect l="l" t="t" r="r" b="b"/>
                <a:pathLst>
                  <a:path w="11618" h="11946" extrusionOk="0">
                    <a:moveTo>
                      <a:pt x="11557" y="0"/>
                    </a:moveTo>
                    <a:cubicBezTo>
                      <a:pt x="11546" y="0"/>
                      <a:pt x="11534" y="7"/>
                      <a:pt x="11525" y="26"/>
                    </a:cubicBezTo>
                    <a:cubicBezTo>
                      <a:pt x="9824" y="2170"/>
                      <a:pt x="7865" y="4130"/>
                      <a:pt x="5905" y="6052"/>
                    </a:cubicBezTo>
                    <a:cubicBezTo>
                      <a:pt x="3909" y="7975"/>
                      <a:pt x="1765" y="9823"/>
                      <a:pt x="27" y="11893"/>
                    </a:cubicBezTo>
                    <a:cubicBezTo>
                      <a:pt x="1" y="11920"/>
                      <a:pt x="30" y="11946"/>
                      <a:pt x="50" y="11946"/>
                    </a:cubicBezTo>
                    <a:cubicBezTo>
                      <a:pt x="58" y="11946"/>
                      <a:pt x="64" y="11941"/>
                      <a:pt x="64" y="11930"/>
                    </a:cubicBezTo>
                    <a:cubicBezTo>
                      <a:pt x="2060" y="9971"/>
                      <a:pt x="3983" y="8048"/>
                      <a:pt x="6016" y="6163"/>
                    </a:cubicBezTo>
                    <a:cubicBezTo>
                      <a:pt x="8013" y="4241"/>
                      <a:pt x="10009" y="2281"/>
                      <a:pt x="11562" y="63"/>
                    </a:cubicBezTo>
                    <a:cubicBezTo>
                      <a:pt x="11617" y="63"/>
                      <a:pt x="11590" y="0"/>
                      <a:pt x="115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2" name="Google Shape;2809;p89">
                <a:extLst>
                  <a:ext uri="{FF2B5EF4-FFF2-40B4-BE49-F238E27FC236}">
                    <a16:creationId xmlns:a16="http://schemas.microsoft.com/office/drawing/2014/main" id="{34D96D6F-6C83-601F-9D8F-68A4DDF0CD31}"/>
                  </a:ext>
                </a:extLst>
              </p:cNvPr>
              <p:cNvSpPr/>
              <p:nvPr/>
            </p:nvSpPr>
            <p:spPr>
              <a:xfrm>
                <a:off x="3361725" y="1027175"/>
                <a:ext cx="421475" cy="406975"/>
              </a:xfrm>
              <a:custGeom>
                <a:avLst/>
                <a:gdLst/>
                <a:ahLst/>
                <a:cxnLst/>
                <a:rect l="l" t="t" r="r" b="b"/>
                <a:pathLst>
                  <a:path w="16859" h="16279" extrusionOk="0">
                    <a:moveTo>
                      <a:pt x="16839" y="1"/>
                    </a:moveTo>
                    <a:cubicBezTo>
                      <a:pt x="16835" y="1"/>
                      <a:pt x="16829" y="4"/>
                      <a:pt x="16822" y="11"/>
                    </a:cubicBezTo>
                    <a:cubicBezTo>
                      <a:pt x="13458" y="2414"/>
                      <a:pt x="10685" y="5520"/>
                      <a:pt x="7579" y="8255"/>
                    </a:cubicBezTo>
                    <a:cubicBezTo>
                      <a:pt x="6174" y="9512"/>
                      <a:pt x="4695" y="10732"/>
                      <a:pt x="3365" y="12026"/>
                    </a:cubicBezTo>
                    <a:cubicBezTo>
                      <a:pt x="2071" y="13247"/>
                      <a:pt x="777" y="14614"/>
                      <a:pt x="0" y="16204"/>
                    </a:cubicBezTo>
                    <a:cubicBezTo>
                      <a:pt x="0" y="16278"/>
                      <a:pt x="37" y="16278"/>
                      <a:pt x="37" y="16278"/>
                    </a:cubicBezTo>
                    <a:cubicBezTo>
                      <a:pt x="2034" y="13173"/>
                      <a:pt x="4880" y="10917"/>
                      <a:pt x="7616" y="8440"/>
                    </a:cubicBezTo>
                    <a:cubicBezTo>
                      <a:pt x="10722" y="5668"/>
                      <a:pt x="13531" y="2636"/>
                      <a:pt x="16859" y="85"/>
                    </a:cubicBezTo>
                    <a:cubicBezTo>
                      <a:pt x="16859" y="55"/>
                      <a:pt x="16859" y="1"/>
                      <a:pt x="168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3" name="Google Shape;2810;p89">
                <a:extLst>
                  <a:ext uri="{FF2B5EF4-FFF2-40B4-BE49-F238E27FC236}">
                    <a16:creationId xmlns:a16="http://schemas.microsoft.com/office/drawing/2014/main" id="{CB30405D-5B36-22E3-1B62-A77D5CF6BDEA}"/>
                  </a:ext>
                </a:extLst>
              </p:cNvPr>
              <p:cNvSpPr/>
              <p:nvPr/>
            </p:nvSpPr>
            <p:spPr>
              <a:xfrm>
                <a:off x="3420875" y="1059525"/>
                <a:ext cx="417625" cy="365375"/>
              </a:xfrm>
              <a:custGeom>
                <a:avLst/>
                <a:gdLst/>
                <a:ahLst/>
                <a:cxnLst/>
                <a:rect l="l" t="t" r="r" b="b"/>
                <a:pathLst>
                  <a:path w="16705" h="14615" extrusionOk="0">
                    <a:moveTo>
                      <a:pt x="16605" y="1"/>
                    </a:moveTo>
                    <a:cubicBezTo>
                      <a:pt x="16591" y="1"/>
                      <a:pt x="16577" y="4"/>
                      <a:pt x="16563" y="11"/>
                    </a:cubicBezTo>
                    <a:cubicBezTo>
                      <a:pt x="16194" y="344"/>
                      <a:pt x="15713" y="602"/>
                      <a:pt x="15269" y="935"/>
                    </a:cubicBezTo>
                    <a:cubicBezTo>
                      <a:pt x="14530" y="1490"/>
                      <a:pt x="13864" y="2044"/>
                      <a:pt x="13162" y="2636"/>
                    </a:cubicBezTo>
                    <a:cubicBezTo>
                      <a:pt x="11572" y="3930"/>
                      <a:pt x="10056" y="5335"/>
                      <a:pt x="8578" y="6666"/>
                    </a:cubicBezTo>
                    <a:cubicBezTo>
                      <a:pt x="7062" y="8034"/>
                      <a:pt x="5472" y="9402"/>
                      <a:pt x="3956" y="10732"/>
                    </a:cubicBezTo>
                    <a:cubicBezTo>
                      <a:pt x="3217" y="11435"/>
                      <a:pt x="2477" y="12063"/>
                      <a:pt x="1701" y="12766"/>
                    </a:cubicBezTo>
                    <a:cubicBezTo>
                      <a:pt x="1036" y="13320"/>
                      <a:pt x="444" y="13838"/>
                      <a:pt x="0" y="14577"/>
                    </a:cubicBezTo>
                    <a:cubicBezTo>
                      <a:pt x="0" y="14614"/>
                      <a:pt x="37" y="14614"/>
                      <a:pt x="37" y="14614"/>
                    </a:cubicBezTo>
                    <a:cubicBezTo>
                      <a:pt x="592" y="13912"/>
                      <a:pt x="1294" y="13320"/>
                      <a:pt x="1960" y="12729"/>
                    </a:cubicBezTo>
                    <a:cubicBezTo>
                      <a:pt x="2662" y="12100"/>
                      <a:pt x="3365" y="11472"/>
                      <a:pt x="4104" y="10880"/>
                    </a:cubicBezTo>
                    <a:cubicBezTo>
                      <a:pt x="5620" y="9512"/>
                      <a:pt x="7173" y="8181"/>
                      <a:pt x="8725" y="6814"/>
                    </a:cubicBezTo>
                    <a:cubicBezTo>
                      <a:pt x="10241" y="5409"/>
                      <a:pt x="11794" y="4041"/>
                      <a:pt x="13384" y="2673"/>
                    </a:cubicBezTo>
                    <a:cubicBezTo>
                      <a:pt x="14086" y="2118"/>
                      <a:pt x="14752" y="1527"/>
                      <a:pt x="15454" y="1009"/>
                    </a:cubicBezTo>
                    <a:cubicBezTo>
                      <a:pt x="15861" y="713"/>
                      <a:pt x="16304" y="418"/>
                      <a:pt x="16674" y="85"/>
                    </a:cubicBezTo>
                    <a:cubicBezTo>
                      <a:pt x="16704" y="55"/>
                      <a:pt x="16661" y="1"/>
                      <a:pt x="1660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4" name="Google Shape;2811;p89">
                <a:extLst>
                  <a:ext uri="{FF2B5EF4-FFF2-40B4-BE49-F238E27FC236}">
                    <a16:creationId xmlns:a16="http://schemas.microsoft.com/office/drawing/2014/main" id="{07F49EDA-0298-B2C1-AC0C-BD03C0CF1C2D}"/>
                  </a:ext>
                </a:extLst>
              </p:cNvPr>
              <p:cNvSpPr/>
              <p:nvPr/>
            </p:nvSpPr>
            <p:spPr>
              <a:xfrm>
                <a:off x="3553575" y="1176000"/>
                <a:ext cx="218800" cy="193825"/>
              </a:xfrm>
              <a:custGeom>
                <a:avLst/>
                <a:gdLst/>
                <a:ahLst/>
                <a:cxnLst/>
                <a:rect l="l" t="t" r="r" b="b"/>
                <a:pathLst>
                  <a:path w="8752" h="7753" extrusionOk="0">
                    <a:moveTo>
                      <a:pt x="8634" y="1"/>
                    </a:moveTo>
                    <a:cubicBezTo>
                      <a:pt x="8621" y="1"/>
                      <a:pt x="8606" y="4"/>
                      <a:pt x="8593" y="10"/>
                    </a:cubicBezTo>
                    <a:cubicBezTo>
                      <a:pt x="7078" y="1119"/>
                      <a:pt x="5599" y="2376"/>
                      <a:pt x="4194" y="3633"/>
                    </a:cubicBezTo>
                    <a:cubicBezTo>
                      <a:pt x="2752" y="4927"/>
                      <a:pt x="1384" y="6258"/>
                      <a:pt x="53" y="7700"/>
                    </a:cubicBezTo>
                    <a:cubicBezTo>
                      <a:pt x="1" y="7726"/>
                      <a:pt x="22" y="7752"/>
                      <a:pt x="53" y="7752"/>
                    </a:cubicBezTo>
                    <a:cubicBezTo>
                      <a:pt x="65" y="7752"/>
                      <a:pt x="79" y="7748"/>
                      <a:pt x="90" y="7737"/>
                    </a:cubicBezTo>
                    <a:cubicBezTo>
                      <a:pt x="1458" y="6443"/>
                      <a:pt x="2752" y="5075"/>
                      <a:pt x="4157" y="3855"/>
                    </a:cubicBezTo>
                    <a:cubicBezTo>
                      <a:pt x="5599" y="2561"/>
                      <a:pt x="7078" y="1304"/>
                      <a:pt x="8630" y="158"/>
                    </a:cubicBezTo>
                    <a:cubicBezTo>
                      <a:pt x="8752" y="67"/>
                      <a:pt x="8698" y="1"/>
                      <a:pt x="863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5" name="Google Shape;2812;p89">
                <a:extLst>
                  <a:ext uri="{FF2B5EF4-FFF2-40B4-BE49-F238E27FC236}">
                    <a16:creationId xmlns:a16="http://schemas.microsoft.com/office/drawing/2014/main" id="{618CFF2E-41F0-144E-76E3-F1AAEAC7C184}"/>
                  </a:ext>
                </a:extLst>
              </p:cNvPr>
              <p:cNvSpPr/>
              <p:nvPr/>
            </p:nvSpPr>
            <p:spPr>
              <a:xfrm>
                <a:off x="3644825" y="1210200"/>
                <a:ext cx="157500" cy="152650"/>
              </a:xfrm>
              <a:custGeom>
                <a:avLst/>
                <a:gdLst/>
                <a:ahLst/>
                <a:cxnLst/>
                <a:rect l="l" t="t" r="r" b="b"/>
                <a:pathLst>
                  <a:path w="6300" h="6106" extrusionOk="0">
                    <a:moveTo>
                      <a:pt x="6240" y="0"/>
                    </a:moveTo>
                    <a:cubicBezTo>
                      <a:pt x="6226" y="0"/>
                      <a:pt x="6212" y="13"/>
                      <a:pt x="6200" y="47"/>
                    </a:cubicBezTo>
                    <a:cubicBezTo>
                      <a:pt x="4167" y="2081"/>
                      <a:pt x="1801" y="3781"/>
                      <a:pt x="26" y="6036"/>
                    </a:cubicBezTo>
                    <a:cubicBezTo>
                      <a:pt x="1" y="6062"/>
                      <a:pt x="10" y="6105"/>
                      <a:pt x="43" y="6105"/>
                    </a:cubicBezTo>
                    <a:cubicBezTo>
                      <a:pt x="58" y="6105"/>
                      <a:pt x="77" y="6096"/>
                      <a:pt x="100" y="6073"/>
                    </a:cubicBezTo>
                    <a:cubicBezTo>
                      <a:pt x="2023" y="3966"/>
                      <a:pt x="4241" y="2154"/>
                      <a:pt x="6274" y="121"/>
                    </a:cubicBezTo>
                    <a:cubicBezTo>
                      <a:pt x="6300" y="70"/>
                      <a:pt x="6272" y="0"/>
                      <a:pt x="624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6" name="Google Shape;2813;p89">
                <a:extLst>
                  <a:ext uri="{FF2B5EF4-FFF2-40B4-BE49-F238E27FC236}">
                    <a16:creationId xmlns:a16="http://schemas.microsoft.com/office/drawing/2014/main" id="{9FF23228-63AB-A551-2CE6-019368114894}"/>
                  </a:ext>
                </a:extLst>
              </p:cNvPr>
              <p:cNvSpPr/>
              <p:nvPr/>
            </p:nvSpPr>
            <p:spPr>
              <a:xfrm>
                <a:off x="3718725" y="1294025"/>
                <a:ext cx="86100" cy="74850"/>
              </a:xfrm>
              <a:custGeom>
                <a:avLst/>
                <a:gdLst/>
                <a:ahLst/>
                <a:cxnLst/>
                <a:rect l="l" t="t" r="r" b="b"/>
                <a:pathLst>
                  <a:path w="3444" h="2994" extrusionOk="0">
                    <a:moveTo>
                      <a:pt x="3328" y="1"/>
                    </a:moveTo>
                    <a:cubicBezTo>
                      <a:pt x="3312" y="1"/>
                      <a:pt x="3296" y="7"/>
                      <a:pt x="3281" y="22"/>
                    </a:cubicBezTo>
                    <a:cubicBezTo>
                      <a:pt x="2172" y="872"/>
                      <a:pt x="730" y="1685"/>
                      <a:pt x="28" y="2905"/>
                    </a:cubicBezTo>
                    <a:cubicBezTo>
                      <a:pt x="1" y="2959"/>
                      <a:pt x="53" y="2994"/>
                      <a:pt x="97" y="2994"/>
                    </a:cubicBezTo>
                    <a:cubicBezTo>
                      <a:pt x="114" y="2994"/>
                      <a:pt x="129" y="2989"/>
                      <a:pt x="139" y="2979"/>
                    </a:cubicBezTo>
                    <a:cubicBezTo>
                      <a:pt x="656" y="2425"/>
                      <a:pt x="1100" y="1907"/>
                      <a:pt x="1692" y="1389"/>
                    </a:cubicBezTo>
                    <a:cubicBezTo>
                      <a:pt x="2246" y="946"/>
                      <a:pt x="2801" y="576"/>
                      <a:pt x="3355" y="95"/>
                    </a:cubicBezTo>
                    <a:cubicBezTo>
                      <a:pt x="3444" y="95"/>
                      <a:pt x="3391" y="1"/>
                      <a:pt x="33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grpSp>
          <p:nvGrpSpPr>
            <p:cNvPr id="9" name="Google Shape;2814;p89">
              <a:extLst>
                <a:ext uri="{FF2B5EF4-FFF2-40B4-BE49-F238E27FC236}">
                  <a16:creationId xmlns:a16="http://schemas.microsoft.com/office/drawing/2014/main" id="{E949C2B6-4546-9A7B-6A88-2B1CA27B6E85}"/>
                </a:ext>
              </a:extLst>
            </p:cNvPr>
            <p:cNvGrpSpPr/>
            <p:nvPr/>
          </p:nvGrpSpPr>
          <p:grpSpPr>
            <a:xfrm>
              <a:off x="1010350" y="1613450"/>
              <a:ext cx="3450300" cy="1722322"/>
              <a:chOff x="1010350" y="1613450"/>
              <a:chExt cx="3450300" cy="1722322"/>
            </a:xfrm>
          </p:grpSpPr>
          <p:sp>
            <p:nvSpPr>
              <p:cNvPr id="10" name="Google Shape;2815;p89">
                <a:extLst>
                  <a:ext uri="{FF2B5EF4-FFF2-40B4-BE49-F238E27FC236}">
                    <a16:creationId xmlns:a16="http://schemas.microsoft.com/office/drawing/2014/main" id="{C723F316-54A8-EA99-F308-9ED804A09DD6}"/>
                  </a:ext>
                </a:extLst>
              </p:cNvPr>
              <p:cNvSpPr/>
              <p:nvPr/>
            </p:nvSpPr>
            <p:spPr>
              <a:xfrm rot="5400000">
                <a:off x="2711442" y="-52083"/>
                <a:ext cx="53050" cy="3384116"/>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1" name="Google Shape;2816;p89">
                <a:extLst>
                  <a:ext uri="{FF2B5EF4-FFF2-40B4-BE49-F238E27FC236}">
                    <a16:creationId xmlns:a16="http://schemas.microsoft.com/office/drawing/2014/main" id="{100E908D-F0EB-8B3F-4260-F42B866A7DFA}"/>
                  </a:ext>
                </a:extLst>
              </p:cNvPr>
              <p:cNvSpPr/>
              <p:nvPr/>
            </p:nvSpPr>
            <p:spPr>
              <a:xfrm rot="5400000">
                <a:off x="2711442" y="1617167"/>
                <a:ext cx="53050" cy="3384116"/>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2" name="Google Shape;2817;p89">
                <a:extLst>
                  <a:ext uri="{FF2B5EF4-FFF2-40B4-BE49-F238E27FC236}">
                    <a16:creationId xmlns:a16="http://schemas.microsoft.com/office/drawing/2014/main" id="{BA7C585E-C725-8B9D-F982-62505BC9F83A}"/>
                  </a:ext>
                </a:extLst>
              </p:cNvPr>
              <p:cNvSpPr/>
              <p:nvPr/>
            </p:nvSpPr>
            <p:spPr>
              <a:xfrm>
                <a:off x="1010350" y="1617171"/>
                <a:ext cx="53050" cy="1718601"/>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3" name="Google Shape;2818;p89">
                <a:extLst>
                  <a:ext uri="{FF2B5EF4-FFF2-40B4-BE49-F238E27FC236}">
                    <a16:creationId xmlns:a16="http://schemas.microsoft.com/office/drawing/2014/main" id="{392A53C2-6883-04FD-C47A-CDA836147360}"/>
                  </a:ext>
                </a:extLst>
              </p:cNvPr>
              <p:cNvSpPr/>
              <p:nvPr/>
            </p:nvSpPr>
            <p:spPr>
              <a:xfrm>
                <a:off x="4407600" y="1617171"/>
                <a:ext cx="53050" cy="1718601"/>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grpSp>
      <p:sp>
        <p:nvSpPr>
          <p:cNvPr id="27" name="Google Shape;2819;p89">
            <a:extLst>
              <a:ext uri="{FF2B5EF4-FFF2-40B4-BE49-F238E27FC236}">
                <a16:creationId xmlns:a16="http://schemas.microsoft.com/office/drawing/2014/main" id="{42FB792A-4339-F876-6372-582A08472295}"/>
              </a:ext>
            </a:extLst>
          </p:cNvPr>
          <p:cNvSpPr/>
          <p:nvPr/>
        </p:nvSpPr>
        <p:spPr>
          <a:xfrm>
            <a:off x="157585" y="909000"/>
            <a:ext cx="1492265" cy="247445"/>
          </a:xfrm>
          <a:custGeom>
            <a:avLst/>
            <a:gdLst/>
            <a:ahLst/>
            <a:cxnLst/>
            <a:rect l="l" t="t" r="r" b="b"/>
            <a:pathLst>
              <a:path w="59215" h="9061" extrusionOk="0">
                <a:moveTo>
                  <a:pt x="28164" y="6570"/>
                </a:moveTo>
                <a:cubicBezTo>
                  <a:pt x="28206" y="6570"/>
                  <a:pt x="28227" y="6591"/>
                  <a:pt x="28227" y="6591"/>
                </a:cubicBezTo>
                <a:cubicBezTo>
                  <a:pt x="28227" y="6591"/>
                  <a:pt x="28206" y="6591"/>
                  <a:pt x="28164" y="6570"/>
                </a:cubicBezTo>
                <a:close/>
                <a:moveTo>
                  <a:pt x="2951" y="8035"/>
                </a:moveTo>
                <a:cubicBezTo>
                  <a:pt x="2951" y="8042"/>
                  <a:pt x="2951" y="8044"/>
                  <a:pt x="2950" y="8044"/>
                </a:cubicBezTo>
                <a:cubicBezTo>
                  <a:pt x="2949" y="8044"/>
                  <a:pt x="2944" y="8035"/>
                  <a:pt x="2930" y="8035"/>
                </a:cubicBezTo>
                <a:close/>
                <a:moveTo>
                  <a:pt x="48272" y="0"/>
                </a:moveTo>
                <a:cubicBezTo>
                  <a:pt x="48146" y="0"/>
                  <a:pt x="48020" y="21"/>
                  <a:pt x="47895" y="105"/>
                </a:cubicBezTo>
                <a:cubicBezTo>
                  <a:pt x="47686" y="209"/>
                  <a:pt x="47497" y="356"/>
                  <a:pt x="47372" y="565"/>
                </a:cubicBezTo>
                <a:cubicBezTo>
                  <a:pt x="47288" y="691"/>
                  <a:pt x="47225" y="816"/>
                  <a:pt x="47163" y="942"/>
                </a:cubicBezTo>
                <a:cubicBezTo>
                  <a:pt x="47058" y="1130"/>
                  <a:pt x="46974" y="1318"/>
                  <a:pt x="46870" y="1486"/>
                </a:cubicBezTo>
                <a:cubicBezTo>
                  <a:pt x="46702" y="1800"/>
                  <a:pt x="46535" y="2093"/>
                  <a:pt x="46367" y="2406"/>
                </a:cubicBezTo>
                <a:cubicBezTo>
                  <a:pt x="46221" y="2678"/>
                  <a:pt x="46095" y="2950"/>
                  <a:pt x="45928" y="3222"/>
                </a:cubicBezTo>
                <a:cubicBezTo>
                  <a:pt x="45635" y="3746"/>
                  <a:pt x="45342" y="4269"/>
                  <a:pt x="44987" y="4771"/>
                </a:cubicBezTo>
                <a:cubicBezTo>
                  <a:pt x="44903" y="4855"/>
                  <a:pt x="44861" y="4917"/>
                  <a:pt x="44777" y="5022"/>
                </a:cubicBezTo>
                <a:cubicBezTo>
                  <a:pt x="44715" y="4562"/>
                  <a:pt x="44673" y="4080"/>
                  <a:pt x="44652" y="3578"/>
                </a:cubicBezTo>
                <a:cubicBezTo>
                  <a:pt x="44610" y="3181"/>
                  <a:pt x="44589" y="2720"/>
                  <a:pt x="44568" y="2302"/>
                </a:cubicBezTo>
                <a:cubicBezTo>
                  <a:pt x="44568" y="2134"/>
                  <a:pt x="44547" y="1946"/>
                  <a:pt x="44526" y="1758"/>
                </a:cubicBezTo>
                <a:lnTo>
                  <a:pt x="44526" y="1486"/>
                </a:lnTo>
                <a:cubicBezTo>
                  <a:pt x="44526" y="1360"/>
                  <a:pt x="44484" y="1256"/>
                  <a:pt x="44484" y="1130"/>
                </a:cubicBezTo>
                <a:cubicBezTo>
                  <a:pt x="44463" y="963"/>
                  <a:pt x="44422" y="816"/>
                  <a:pt x="44338" y="691"/>
                </a:cubicBezTo>
                <a:cubicBezTo>
                  <a:pt x="44254" y="565"/>
                  <a:pt x="44150" y="481"/>
                  <a:pt x="44024" y="377"/>
                </a:cubicBezTo>
                <a:cubicBezTo>
                  <a:pt x="43940" y="314"/>
                  <a:pt x="43815" y="293"/>
                  <a:pt x="43710" y="251"/>
                </a:cubicBezTo>
                <a:cubicBezTo>
                  <a:pt x="43637" y="230"/>
                  <a:pt x="43569" y="220"/>
                  <a:pt x="43504" y="220"/>
                </a:cubicBezTo>
                <a:cubicBezTo>
                  <a:pt x="43438" y="220"/>
                  <a:pt x="43375" y="230"/>
                  <a:pt x="43313" y="251"/>
                </a:cubicBezTo>
                <a:cubicBezTo>
                  <a:pt x="43103" y="293"/>
                  <a:pt x="42978" y="419"/>
                  <a:pt x="42873" y="586"/>
                </a:cubicBezTo>
                <a:cubicBezTo>
                  <a:pt x="42706" y="795"/>
                  <a:pt x="42580" y="1025"/>
                  <a:pt x="42476" y="1235"/>
                </a:cubicBezTo>
                <a:cubicBezTo>
                  <a:pt x="42413" y="1360"/>
                  <a:pt x="42350" y="1465"/>
                  <a:pt x="42287" y="1611"/>
                </a:cubicBezTo>
                <a:cubicBezTo>
                  <a:pt x="42183" y="1821"/>
                  <a:pt x="42057" y="2009"/>
                  <a:pt x="41953" y="2239"/>
                </a:cubicBezTo>
                <a:cubicBezTo>
                  <a:pt x="41576" y="2909"/>
                  <a:pt x="41220" y="3557"/>
                  <a:pt x="40781" y="4185"/>
                </a:cubicBezTo>
                <a:cubicBezTo>
                  <a:pt x="40613" y="4373"/>
                  <a:pt x="40467" y="4562"/>
                  <a:pt x="40279" y="4687"/>
                </a:cubicBezTo>
                <a:lnTo>
                  <a:pt x="40258" y="4687"/>
                </a:lnTo>
                <a:cubicBezTo>
                  <a:pt x="40069" y="4122"/>
                  <a:pt x="39902" y="3536"/>
                  <a:pt x="39777" y="2971"/>
                </a:cubicBezTo>
                <a:cubicBezTo>
                  <a:pt x="39756" y="2867"/>
                  <a:pt x="39735" y="2762"/>
                  <a:pt x="39693" y="2616"/>
                </a:cubicBezTo>
                <a:cubicBezTo>
                  <a:pt x="39672" y="2469"/>
                  <a:pt x="39630" y="2302"/>
                  <a:pt x="39588" y="2134"/>
                </a:cubicBezTo>
                <a:lnTo>
                  <a:pt x="39442" y="1570"/>
                </a:lnTo>
                <a:cubicBezTo>
                  <a:pt x="39379" y="1423"/>
                  <a:pt x="39337" y="1256"/>
                  <a:pt x="39233" y="1130"/>
                </a:cubicBezTo>
                <a:cubicBezTo>
                  <a:pt x="39170" y="1046"/>
                  <a:pt x="39128" y="1005"/>
                  <a:pt x="39065" y="942"/>
                </a:cubicBezTo>
                <a:cubicBezTo>
                  <a:pt x="39002" y="879"/>
                  <a:pt x="38835" y="774"/>
                  <a:pt x="38709" y="733"/>
                </a:cubicBezTo>
                <a:cubicBezTo>
                  <a:pt x="38626" y="712"/>
                  <a:pt x="38542" y="712"/>
                  <a:pt x="38437" y="712"/>
                </a:cubicBezTo>
                <a:cubicBezTo>
                  <a:pt x="38333" y="712"/>
                  <a:pt x="38249" y="733"/>
                  <a:pt x="38103" y="774"/>
                </a:cubicBezTo>
                <a:cubicBezTo>
                  <a:pt x="37977" y="795"/>
                  <a:pt x="37852" y="900"/>
                  <a:pt x="37747" y="984"/>
                </a:cubicBezTo>
                <a:cubicBezTo>
                  <a:pt x="37663" y="1025"/>
                  <a:pt x="37642" y="1088"/>
                  <a:pt x="37580" y="1151"/>
                </a:cubicBezTo>
                <a:cubicBezTo>
                  <a:pt x="37475" y="1298"/>
                  <a:pt x="37349" y="1444"/>
                  <a:pt x="37245" y="1611"/>
                </a:cubicBezTo>
                <a:cubicBezTo>
                  <a:pt x="37161" y="1716"/>
                  <a:pt x="37098" y="1842"/>
                  <a:pt x="37015" y="1967"/>
                </a:cubicBezTo>
                <a:cubicBezTo>
                  <a:pt x="36931" y="2072"/>
                  <a:pt x="36847" y="2197"/>
                  <a:pt x="36805" y="2302"/>
                </a:cubicBezTo>
                <a:cubicBezTo>
                  <a:pt x="36680" y="2511"/>
                  <a:pt x="36533" y="2699"/>
                  <a:pt x="36429" y="2909"/>
                </a:cubicBezTo>
                <a:cubicBezTo>
                  <a:pt x="36261" y="3202"/>
                  <a:pt x="36094" y="3453"/>
                  <a:pt x="35906" y="3746"/>
                </a:cubicBezTo>
                <a:cubicBezTo>
                  <a:pt x="35759" y="3976"/>
                  <a:pt x="35634" y="4248"/>
                  <a:pt x="35466" y="4478"/>
                </a:cubicBezTo>
                <a:cubicBezTo>
                  <a:pt x="35278" y="4771"/>
                  <a:pt x="35111" y="5022"/>
                  <a:pt x="34901" y="5294"/>
                </a:cubicBezTo>
                <a:cubicBezTo>
                  <a:pt x="34692" y="5524"/>
                  <a:pt x="34483" y="5754"/>
                  <a:pt x="34232" y="5943"/>
                </a:cubicBezTo>
                <a:lnTo>
                  <a:pt x="34002" y="6110"/>
                </a:lnTo>
                <a:cubicBezTo>
                  <a:pt x="33981" y="6110"/>
                  <a:pt x="33960" y="6131"/>
                  <a:pt x="33897" y="6131"/>
                </a:cubicBezTo>
                <a:lnTo>
                  <a:pt x="33876" y="6131"/>
                </a:lnTo>
                <a:cubicBezTo>
                  <a:pt x="33771" y="5963"/>
                  <a:pt x="33688" y="5817"/>
                  <a:pt x="33604" y="5629"/>
                </a:cubicBezTo>
                <a:cubicBezTo>
                  <a:pt x="33437" y="5147"/>
                  <a:pt x="33290" y="4666"/>
                  <a:pt x="33227" y="4164"/>
                </a:cubicBezTo>
                <a:cubicBezTo>
                  <a:pt x="33165" y="3850"/>
                  <a:pt x="33123" y="3557"/>
                  <a:pt x="33060" y="3243"/>
                </a:cubicBezTo>
                <a:cubicBezTo>
                  <a:pt x="33039" y="3013"/>
                  <a:pt x="32976" y="2783"/>
                  <a:pt x="32955" y="2553"/>
                </a:cubicBezTo>
                <a:cubicBezTo>
                  <a:pt x="32955" y="2469"/>
                  <a:pt x="32935" y="2386"/>
                  <a:pt x="32935" y="2281"/>
                </a:cubicBezTo>
                <a:cubicBezTo>
                  <a:pt x="32914" y="2176"/>
                  <a:pt x="32872" y="2093"/>
                  <a:pt x="32830" y="1967"/>
                </a:cubicBezTo>
                <a:cubicBezTo>
                  <a:pt x="32746" y="1758"/>
                  <a:pt x="32537" y="1611"/>
                  <a:pt x="32328" y="1549"/>
                </a:cubicBezTo>
                <a:cubicBezTo>
                  <a:pt x="32265" y="1538"/>
                  <a:pt x="32202" y="1533"/>
                  <a:pt x="32137" y="1533"/>
                </a:cubicBezTo>
                <a:cubicBezTo>
                  <a:pt x="32071" y="1533"/>
                  <a:pt x="32003" y="1538"/>
                  <a:pt x="31930" y="1549"/>
                </a:cubicBezTo>
                <a:lnTo>
                  <a:pt x="31888" y="1549"/>
                </a:lnTo>
                <a:cubicBezTo>
                  <a:pt x="31784" y="1570"/>
                  <a:pt x="31679" y="1632"/>
                  <a:pt x="31595" y="1716"/>
                </a:cubicBezTo>
                <a:cubicBezTo>
                  <a:pt x="31449" y="1821"/>
                  <a:pt x="31386" y="1988"/>
                  <a:pt x="31302" y="2155"/>
                </a:cubicBezTo>
                <a:cubicBezTo>
                  <a:pt x="31156" y="2448"/>
                  <a:pt x="30989" y="2699"/>
                  <a:pt x="30821" y="2992"/>
                </a:cubicBezTo>
                <a:cubicBezTo>
                  <a:pt x="30319" y="3829"/>
                  <a:pt x="29817" y="4687"/>
                  <a:pt x="29210" y="5482"/>
                </a:cubicBezTo>
                <a:cubicBezTo>
                  <a:pt x="28980" y="5754"/>
                  <a:pt x="28750" y="6026"/>
                  <a:pt x="28457" y="6277"/>
                </a:cubicBezTo>
                <a:cubicBezTo>
                  <a:pt x="28352" y="6361"/>
                  <a:pt x="28248" y="6424"/>
                  <a:pt x="28143" y="6466"/>
                </a:cubicBezTo>
                <a:cubicBezTo>
                  <a:pt x="28080" y="6340"/>
                  <a:pt x="28059" y="6194"/>
                  <a:pt x="28017" y="6089"/>
                </a:cubicBezTo>
                <a:cubicBezTo>
                  <a:pt x="27955" y="5943"/>
                  <a:pt x="27934" y="5796"/>
                  <a:pt x="27871" y="5650"/>
                </a:cubicBezTo>
                <a:cubicBezTo>
                  <a:pt x="27808" y="5419"/>
                  <a:pt x="27787" y="5147"/>
                  <a:pt x="27704" y="4917"/>
                </a:cubicBezTo>
                <a:cubicBezTo>
                  <a:pt x="27641" y="4687"/>
                  <a:pt x="27599" y="4415"/>
                  <a:pt x="27536" y="4185"/>
                </a:cubicBezTo>
                <a:cubicBezTo>
                  <a:pt x="27494" y="3997"/>
                  <a:pt x="27453" y="3787"/>
                  <a:pt x="27411" y="3620"/>
                </a:cubicBezTo>
                <a:cubicBezTo>
                  <a:pt x="27390" y="3432"/>
                  <a:pt x="27327" y="3264"/>
                  <a:pt x="27285" y="3118"/>
                </a:cubicBezTo>
                <a:cubicBezTo>
                  <a:pt x="27243" y="2992"/>
                  <a:pt x="27222" y="2846"/>
                  <a:pt x="27181" y="2720"/>
                </a:cubicBezTo>
                <a:cubicBezTo>
                  <a:pt x="27097" y="2427"/>
                  <a:pt x="26888" y="2155"/>
                  <a:pt x="26574" y="2051"/>
                </a:cubicBezTo>
                <a:cubicBezTo>
                  <a:pt x="26473" y="2019"/>
                  <a:pt x="26370" y="2003"/>
                  <a:pt x="26270" y="2003"/>
                </a:cubicBezTo>
                <a:cubicBezTo>
                  <a:pt x="26036" y="2003"/>
                  <a:pt x="25814" y="2091"/>
                  <a:pt x="25653" y="2281"/>
                </a:cubicBezTo>
                <a:cubicBezTo>
                  <a:pt x="25590" y="2386"/>
                  <a:pt x="25507" y="2490"/>
                  <a:pt x="25444" y="2595"/>
                </a:cubicBezTo>
                <a:cubicBezTo>
                  <a:pt x="25402" y="2720"/>
                  <a:pt x="25318" y="2846"/>
                  <a:pt x="25256" y="2992"/>
                </a:cubicBezTo>
                <a:cubicBezTo>
                  <a:pt x="25172" y="3160"/>
                  <a:pt x="25088" y="3348"/>
                  <a:pt x="25004" y="3536"/>
                </a:cubicBezTo>
                <a:cubicBezTo>
                  <a:pt x="24586" y="4352"/>
                  <a:pt x="24168" y="5189"/>
                  <a:pt x="23624" y="5943"/>
                </a:cubicBezTo>
                <a:cubicBezTo>
                  <a:pt x="23498" y="6089"/>
                  <a:pt x="23331" y="6256"/>
                  <a:pt x="23163" y="6403"/>
                </a:cubicBezTo>
                <a:cubicBezTo>
                  <a:pt x="23100" y="6466"/>
                  <a:pt x="23038" y="6487"/>
                  <a:pt x="22975" y="6549"/>
                </a:cubicBezTo>
                <a:cubicBezTo>
                  <a:pt x="22933" y="6549"/>
                  <a:pt x="22891" y="6570"/>
                  <a:pt x="22870" y="6570"/>
                </a:cubicBezTo>
                <a:cubicBezTo>
                  <a:pt x="22861" y="6559"/>
                  <a:pt x="22853" y="6548"/>
                  <a:pt x="22844" y="6536"/>
                </a:cubicBezTo>
                <a:lnTo>
                  <a:pt x="22844" y="6536"/>
                </a:lnTo>
                <a:lnTo>
                  <a:pt x="22870" y="6549"/>
                </a:lnTo>
                <a:cubicBezTo>
                  <a:pt x="22870" y="6530"/>
                  <a:pt x="22870" y="6529"/>
                  <a:pt x="22839" y="6528"/>
                </a:cubicBezTo>
                <a:lnTo>
                  <a:pt x="22839" y="6528"/>
                </a:lnTo>
                <a:cubicBezTo>
                  <a:pt x="22841" y="6531"/>
                  <a:pt x="22842" y="6534"/>
                  <a:pt x="22844" y="6536"/>
                </a:cubicBezTo>
                <a:lnTo>
                  <a:pt x="22844" y="6536"/>
                </a:lnTo>
                <a:lnTo>
                  <a:pt x="22828" y="6528"/>
                </a:lnTo>
                <a:cubicBezTo>
                  <a:pt x="22832" y="6528"/>
                  <a:pt x="22836" y="6528"/>
                  <a:pt x="22839" y="6528"/>
                </a:cubicBezTo>
                <a:lnTo>
                  <a:pt x="22839" y="6528"/>
                </a:lnTo>
                <a:cubicBezTo>
                  <a:pt x="22771" y="6433"/>
                  <a:pt x="22718" y="6326"/>
                  <a:pt x="22682" y="6235"/>
                </a:cubicBezTo>
                <a:cubicBezTo>
                  <a:pt x="22515" y="5838"/>
                  <a:pt x="22410" y="5440"/>
                  <a:pt x="22305" y="5043"/>
                </a:cubicBezTo>
                <a:cubicBezTo>
                  <a:pt x="22263" y="4813"/>
                  <a:pt x="22180" y="4562"/>
                  <a:pt x="22117" y="4311"/>
                </a:cubicBezTo>
                <a:cubicBezTo>
                  <a:pt x="22075" y="4038"/>
                  <a:pt x="21991" y="3746"/>
                  <a:pt x="21950" y="3474"/>
                </a:cubicBezTo>
                <a:lnTo>
                  <a:pt x="21866" y="3097"/>
                </a:lnTo>
                <a:cubicBezTo>
                  <a:pt x="21845" y="2909"/>
                  <a:pt x="21803" y="2741"/>
                  <a:pt x="21740" y="2595"/>
                </a:cubicBezTo>
                <a:cubicBezTo>
                  <a:pt x="21699" y="2511"/>
                  <a:pt x="21678" y="2469"/>
                  <a:pt x="21636" y="2386"/>
                </a:cubicBezTo>
                <a:cubicBezTo>
                  <a:pt x="21573" y="2302"/>
                  <a:pt x="21510" y="2197"/>
                  <a:pt x="21427" y="2114"/>
                </a:cubicBezTo>
                <a:cubicBezTo>
                  <a:pt x="21343" y="2009"/>
                  <a:pt x="21155" y="1967"/>
                  <a:pt x="21029" y="1967"/>
                </a:cubicBezTo>
                <a:cubicBezTo>
                  <a:pt x="20820" y="1967"/>
                  <a:pt x="20673" y="2072"/>
                  <a:pt x="20569" y="2218"/>
                </a:cubicBezTo>
                <a:cubicBezTo>
                  <a:pt x="20485" y="2365"/>
                  <a:pt x="20380" y="2469"/>
                  <a:pt x="20318" y="2595"/>
                </a:cubicBezTo>
                <a:cubicBezTo>
                  <a:pt x="20255" y="2741"/>
                  <a:pt x="20171" y="2930"/>
                  <a:pt x="20087" y="3118"/>
                </a:cubicBezTo>
                <a:cubicBezTo>
                  <a:pt x="19962" y="3432"/>
                  <a:pt x="19836" y="3725"/>
                  <a:pt x="19690" y="4038"/>
                </a:cubicBezTo>
                <a:cubicBezTo>
                  <a:pt x="19522" y="4457"/>
                  <a:pt x="19334" y="4875"/>
                  <a:pt x="19125" y="5294"/>
                </a:cubicBezTo>
                <a:cubicBezTo>
                  <a:pt x="18916" y="5671"/>
                  <a:pt x="18706" y="6089"/>
                  <a:pt x="18434" y="6466"/>
                </a:cubicBezTo>
                <a:cubicBezTo>
                  <a:pt x="18309" y="6612"/>
                  <a:pt x="18183" y="6779"/>
                  <a:pt x="18058" y="6905"/>
                </a:cubicBezTo>
                <a:cubicBezTo>
                  <a:pt x="17995" y="6968"/>
                  <a:pt x="17911" y="6989"/>
                  <a:pt x="17870" y="7010"/>
                </a:cubicBezTo>
                <a:lnTo>
                  <a:pt x="17849" y="7010"/>
                </a:lnTo>
                <a:lnTo>
                  <a:pt x="17849" y="6989"/>
                </a:lnTo>
                <a:cubicBezTo>
                  <a:pt x="17807" y="6968"/>
                  <a:pt x="17786" y="6905"/>
                  <a:pt x="17786" y="6884"/>
                </a:cubicBezTo>
                <a:cubicBezTo>
                  <a:pt x="17556" y="6298"/>
                  <a:pt x="17430" y="5712"/>
                  <a:pt x="17284" y="5106"/>
                </a:cubicBezTo>
                <a:cubicBezTo>
                  <a:pt x="17242" y="4834"/>
                  <a:pt x="17158" y="4562"/>
                  <a:pt x="17116" y="4290"/>
                </a:cubicBezTo>
                <a:cubicBezTo>
                  <a:pt x="17053" y="4101"/>
                  <a:pt x="17033" y="3955"/>
                  <a:pt x="16970" y="3766"/>
                </a:cubicBezTo>
                <a:cubicBezTo>
                  <a:pt x="16949" y="3641"/>
                  <a:pt x="16865" y="3515"/>
                  <a:pt x="16823" y="3411"/>
                </a:cubicBezTo>
                <a:cubicBezTo>
                  <a:pt x="16740" y="3264"/>
                  <a:pt x="16635" y="3160"/>
                  <a:pt x="16530" y="3055"/>
                </a:cubicBezTo>
                <a:cubicBezTo>
                  <a:pt x="16447" y="2950"/>
                  <a:pt x="16321" y="2930"/>
                  <a:pt x="16196" y="2930"/>
                </a:cubicBezTo>
                <a:cubicBezTo>
                  <a:pt x="16007" y="2930"/>
                  <a:pt x="15882" y="3034"/>
                  <a:pt x="15777" y="3160"/>
                </a:cubicBezTo>
                <a:cubicBezTo>
                  <a:pt x="15693" y="3264"/>
                  <a:pt x="15610" y="3411"/>
                  <a:pt x="15547" y="3536"/>
                </a:cubicBezTo>
                <a:cubicBezTo>
                  <a:pt x="15463" y="3683"/>
                  <a:pt x="15401" y="3871"/>
                  <a:pt x="15338" y="4038"/>
                </a:cubicBezTo>
                <a:cubicBezTo>
                  <a:pt x="15149" y="4457"/>
                  <a:pt x="14961" y="4875"/>
                  <a:pt x="14752" y="5252"/>
                </a:cubicBezTo>
                <a:cubicBezTo>
                  <a:pt x="14626" y="5545"/>
                  <a:pt x="14459" y="5859"/>
                  <a:pt x="14333" y="6152"/>
                </a:cubicBezTo>
                <a:cubicBezTo>
                  <a:pt x="14187" y="6445"/>
                  <a:pt x="14040" y="6759"/>
                  <a:pt x="13873" y="7031"/>
                </a:cubicBezTo>
                <a:cubicBezTo>
                  <a:pt x="13706" y="7303"/>
                  <a:pt x="13580" y="7533"/>
                  <a:pt x="13392" y="7763"/>
                </a:cubicBezTo>
                <a:cubicBezTo>
                  <a:pt x="13266" y="7930"/>
                  <a:pt x="13162" y="8056"/>
                  <a:pt x="12994" y="8160"/>
                </a:cubicBezTo>
                <a:cubicBezTo>
                  <a:pt x="12973" y="8181"/>
                  <a:pt x="12952" y="8181"/>
                  <a:pt x="12952" y="8181"/>
                </a:cubicBezTo>
                <a:cubicBezTo>
                  <a:pt x="12932" y="8181"/>
                  <a:pt x="12890" y="8223"/>
                  <a:pt x="12869" y="8223"/>
                </a:cubicBezTo>
                <a:cubicBezTo>
                  <a:pt x="12848" y="8160"/>
                  <a:pt x="12827" y="8140"/>
                  <a:pt x="12785" y="8077"/>
                </a:cubicBezTo>
                <a:cubicBezTo>
                  <a:pt x="12701" y="7826"/>
                  <a:pt x="12660" y="7533"/>
                  <a:pt x="12639" y="7240"/>
                </a:cubicBezTo>
                <a:cubicBezTo>
                  <a:pt x="12597" y="7031"/>
                  <a:pt x="12555" y="6821"/>
                  <a:pt x="12534" y="6612"/>
                </a:cubicBezTo>
                <a:cubicBezTo>
                  <a:pt x="12471" y="6131"/>
                  <a:pt x="12408" y="5650"/>
                  <a:pt x="12367" y="5147"/>
                </a:cubicBezTo>
                <a:cubicBezTo>
                  <a:pt x="12346" y="4792"/>
                  <a:pt x="12325" y="4394"/>
                  <a:pt x="12283" y="4038"/>
                </a:cubicBezTo>
                <a:cubicBezTo>
                  <a:pt x="12283" y="3829"/>
                  <a:pt x="12262" y="3641"/>
                  <a:pt x="12262" y="3432"/>
                </a:cubicBezTo>
                <a:cubicBezTo>
                  <a:pt x="12262" y="3264"/>
                  <a:pt x="12241" y="3097"/>
                  <a:pt x="12220" y="2930"/>
                </a:cubicBezTo>
                <a:cubicBezTo>
                  <a:pt x="12178" y="2741"/>
                  <a:pt x="12074" y="2595"/>
                  <a:pt x="11969" y="2427"/>
                </a:cubicBezTo>
                <a:cubicBezTo>
                  <a:pt x="11927" y="2323"/>
                  <a:pt x="11823" y="2260"/>
                  <a:pt x="11718" y="2218"/>
                </a:cubicBezTo>
                <a:cubicBezTo>
                  <a:pt x="11675" y="2207"/>
                  <a:pt x="11633" y="2202"/>
                  <a:pt x="11593" y="2202"/>
                </a:cubicBezTo>
                <a:cubicBezTo>
                  <a:pt x="11478" y="2202"/>
                  <a:pt x="11377" y="2245"/>
                  <a:pt x="11299" y="2323"/>
                </a:cubicBezTo>
                <a:cubicBezTo>
                  <a:pt x="11174" y="2427"/>
                  <a:pt x="11069" y="2532"/>
                  <a:pt x="10965" y="2678"/>
                </a:cubicBezTo>
                <a:cubicBezTo>
                  <a:pt x="10860" y="2825"/>
                  <a:pt x="10776" y="2992"/>
                  <a:pt x="10672" y="3160"/>
                </a:cubicBezTo>
                <a:cubicBezTo>
                  <a:pt x="10588" y="3306"/>
                  <a:pt x="10546" y="3432"/>
                  <a:pt x="10463" y="3557"/>
                </a:cubicBezTo>
                <a:cubicBezTo>
                  <a:pt x="10337" y="3787"/>
                  <a:pt x="10232" y="3997"/>
                  <a:pt x="10086" y="4248"/>
                </a:cubicBezTo>
                <a:cubicBezTo>
                  <a:pt x="9563" y="5189"/>
                  <a:pt x="9082" y="6131"/>
                  <a:pt x="8412" y="6968"/>
                </a:cubicBezTo>
                <a:cubicBezTo>
                  <a:pt x="8286" y="7114"/>
                  <a:pt x="8182" y="7240"/>
                  <a:pt x="8056" y="7407"/>
                </a:cubicBezTo>
                <a:cubicBezTo>
                  <a:pt x="7994" y="7491"/>
                  <a:pt x="7931" y="7533"/>
                  <a:pt x="7868" y="7616"/>
                </a:cubicBezTo>
                <a:lnTo>
                  <a:pt x="7722" y="6905"/>
                </a:lnTo>
                <a:cubicBezTo>
                  <a:pt x="7659" y="6654"/>
                  <a:pt x="7617" y="6361"/>
                  <a:pt x="7554" y="6089"/>
                </a:cubicBezTo>
                <a:cubicBezTo>
                  <a:pt x="7450" y="5399"/>
                  <a:pt x="7345" y="4708"/>
                  <a:pt x="7240" y="3997"/>
                </a:cubicBezTo>
                <a:cubicBezTo>
                  <a:pt x="7198" y="3725"/>
                  <a:pt x="7157" y="3453"/>
                  <a:pt x="7094" y="3160"/>
                </a:cubicBezTo>
                <a:cubicBezTo>
                  <a:pt x="7052" y="2992"/>
                  <a:pt x="7010" y="2804"/>
                  <a:pt x="6989" y="2616"/>
                </a:cubicBezTo>
                <a:cubicBezTo>
                  <a:pt x="6947" y="2427"/>
                  <a:pt x="6843" y="2218"/>
                  <a:pt x="6675" y="2114"/>
                </a:cubicBezTo>
                <a:cubicBezTo>
                  <a:pt x="6583" y="2074"/>
                  <a:pt x="6481" y="2059"/>
                  <a:pt x="6377" y="2059"/>
                </a:cubicBezTo>
                <a:cubicBezTo>
                  <a:pt x="6317" y="2059"/>
                  <a:pt x="6255" y="2064"/>
                  <a:pt x="6194" y="2072"/>
                </a:cubicBezTo>
                <a:cubicBezTo>
                  <a:pt x="6006" y="2114"/>
                  <a:pt x="5901" y="2281"/>
                  <a:pt x="5859" y="2427"/>
                </a:cubicBezTo>
                <a:cubicBezTo>
                  <a:pt x="5838" y="2532"/>
                  <a:pt x="5797" y="2658"/>
                  <a:pt x="5776" y="2720"/>
                </a:cubicBezTo>
                <a:cubicBezTo>
                  <a:pt x="5755" y="2825"/>
                  <a:pt x="5692" y="2930"/>
                  <a:pt x="5671" y="3034"/>
                </a:cubicBezTo>
                <a:lnTo>
                  <a:pt x="4960" y="4917"/>
                </a:lnTo>
                <a:cubicBezTo>
                  <a:pt x="4918" y="5043"/>
                  <a:pt x="4855" y="5210"/>
                  <a:pt x="4792" y="5336"/>
                </a:cubicBezTo>
                <a:cubicBezTo>
                  <a:pt x="4499" y="6026"/>
                  <a:pt x="4165" y="6717"/>
                  <a:pt x="3683" y="7324"/>
                </a:cubicBezTo>
                <a:cubicBezTo>
                  <a:pt x="3537" y="7533"/>
                  <a:pt x="3349" y="7742"/>
                  <a:pt x="3160" y="7930"/>
                </a:cubicBezTo>
                <a:cubicBezTo>
                  <a:pt x="3139" y="7951"/>
                  <a:pt x="3077" y="7972"/>
                  <a:pt x="3056" y="7972"/>
                </a:cubicBezTo>
                <a:lnTo>
                  <a:pt x="2993" y="7972"/>
                </a:lnTo>
                <a:lnTo>
                  <a:pt x="2993" y="7951"/>
                </a:lnTo>
                <a:lnTo>
                  <a:pt x="2909" y="7721"/>
                </a:lnTo>
                <a:cubicBezTo>
                  <a:pt x="2867" y="7449"/>
                  <a:pt x="2909" y="7198"/>
                  <a:pt x="2909" y="6926"/>
                </a:cubicBezTo>
                <a:lnTo>
                  <a:pt x="2909" y="6382"/>
                </a:lnTo>
                <a:cubicBezTo>
                  <a:pt x="2909" y="5963"/>
                  <a:pt x="2930" y="5566"/>
                  <a:pt x="2930" y="5147"/>
                </a:cubicBezTo>
                <a:cubicBezTo>
                  <a:pt x="2930" y="4792"/>
                  <a:pt x="2951" y="4394"/>
                  <a:pt x="2951" y="4038"/>
                </a:cubicBezTo>
                <a:lnTo>
                  <a:pt x="2951" y="3536"/>
                </a:lnTo>
                <a:cubicBezTo>
                  <a:pt x="2951" y="3243"/>
                  <a:pt x="2993" y="2992"/>
                  <a:pt x="2951" y="2720"/>
                </a:cubicBezTo>
                <a:cubicBezTo>
                  <a:pt x="2951" y="2427"/>
                  <a:pt x="2909" y="2155"/>
                  <a:pt x="2846" y="1862"/>
                </a:cubicBezTo>
                <a:cubicBezTo>
                  <a:pt x="2825" y="1758"/>
                  <a:pt x="2721" y="1653"/>
                  <a:pt x="2616" y="1632"/>
                </a:cubicBezTo>
                <a:cubicBezTo>
                  <a:pt x="2582" y="1618"/>
                  <a:pt x="2548" y="1611"/>
                  <a:pt x="2514" y="1611"/>
                </a:cubicBezTo>
                <a:cubicBezTo>
                  <a:pt x="2404" y="1611"/>
                  <a:pt x="2299" y="1683"/>
                  <a:pt x="2219" y="1779"/>
                </a:cubicBezTo>
                <a:cubicBezTo>
                  <a:pt x="2177" y="1862"/>
                  <a:pt x="2093" y="1967"/>
                  <a:pt x="2051" y="2051"/>
                </a:cubicBezTo>
                <a:cubicBezTo>
                  <a:pt x="1968" y="2155"/>
                  <a:pt x="1947" y="2281"/>
                  <a:pt x="1884" y="2406"/>
                </a:cubicBezTo>
                <a:cubicBezTo>
                  <a:pt x="1779" y="2678"/>
                  <a:pt x="1696" y="2950"/>
                  <a:pt x="1633" y="3222"/>
                </a:cubicBezTo>
                <a:cubicBezTo>
                  <a:pt x="1549" y="3474"/>
                  <a:pt x="1465" y="3766"/>
                  <a:pt x="1382" y="4038"/>
                </a:cubicBezTo>
                <a:cubicBezTo>
                  <a:pt x="1256" y="4478"/>
                  <a:pt x="1131" y="4917"/>
                  <a:pt x="1005" y="5336"/>
                </a:cubicBezTo>
                <a:cubicBezTo>
                  <a:pt x="649" y="6507"/>
                  <a:pt x="315" y="7700"/>
                  <a:pt x="1" y="8893"/>
                </a:cubicBezTo>
                <a:cubicBezTo>
                  <a:pt x="440" y="7847"/>
                  <a:pt x="859" y="6800"/>
                  <a:pt x="1277" y="5733"/>
                </a:cubicBezTo>
                <a:cubicBezTo>
                  <a:pt x="1465" y="5294"/>
                  <a:pt x="1654" y="4834"/>
                  <a:pt x="1800" y="4373"/>
                </a:cubicBezTo>
                <a:cubicBezTo>
                  <a:pt x="1842" y="4269"/>
                  <a:pt x="1884" y="4185"/>
                  <a:pt x="1905" y="4080"/>
                </a:cubicBezTo>
                <a:cubicBezTo>
                  <a:pt x="2009" y="3829"/>
                  <a:pt x="2093" y="3557"/>
                  <a:pt x="2198" y="3306"/>
                </a:cubicBezTo>
                <a:lnTo>
                  <a:pt x="2198" y="3306"/>
                </a:lnTo>
                <a:cubicBezTo>
                  <a:pt x="2198" y="3474"/>
                  <a:pt x="2177" y="3683"/>
                  <a:pt x="2177" y="3871"/>
                </a:cubicBezTo>
                <a:cubicBezTo>
                  <a:pt x="2156" y="4269"/>
                  <a:pt x="2156" y="4687"/>
                  <a:pt x="2114" y="5085"/>
                </a:cubicBezTo>
                <a:cubicBezTo>
                  <a:pt x="2093" y="5712"/>
                  <a:pt x="2093" y="6340"/>
                  <a:pt x="2072" y="6989"/>
                </a:cubicBezTo>
                <a:cubicBezTo>
                  <a:pt x="2072" y="7219"/>
                  <a:pt x="2051" y="7428"/>
                  <a:pt x="2051" y="7658"/>
                </a:cubicBezTo>
                <a:cubicBezTo>
                  <a:pt x="2051" y="7847"/>
                  <a:pt x="2093" y="8035"/>
                  <a:pt x="2156" y="8181"/>
                </a:cubicBezTo>
                <a:cubicBezTo>
                  <a:pt x="2198" y="8370"/>
                  <a:pt x="2302" y="8579"/>
                  <a:pt x="2491" y="8684"/>
                </a:cubicBezTo>
                <a:cubicBezTo>
                  <a:pt x="2646" y="8772"/>
                  <a:pt x="2825" y="8820"/>
                  <a:pt x="3003" y="8820"/>
                </a:cubicBezTo>
                <a:cubicBezTo>
                  <a:pt x="3160" y="8820"/>
                  <a:pt x="3316" y="8783"/>
                  <a:pt x="3453" y="8704"/>
                </a:cubicBezTo>
                <a:cubicBezTo>
                  <a:pt x="3809" y="8495"/>
                  <a:pt x="4060" y="8181"/>
                  <a:pt x="4290" y="7868"/>
                </a:cubicBezTo>
                <a:cubicBezTo>
                  <a:pt x="4834" y="7177"/>
                  <a:pt x="5232" y="6340"/>
                  <a:pt x="5566" y="5503"/>
                </a:cubicBezTo>
                <a:cubicBezTo>
                  <a:pt x="5734" y="5106"/>
                  <a:pt x="5859" y="4708"/>
                  <a:pt x="6006" y="4290"/>
                </a:cubicBezTo>
                <a:cubicBezTo>
                  <a:pt x="6110" y="4038"/>
                  <a:pt x="6194" y="3746"/>
                  <a:pt x="6299" y="3474"/>
                </a:cubicBezTo>
                <a:cubicBezTo>
                  <a:pt x="6341" y="3662"/>
                  <a:pt x="6362" y="3871"/>
                  <a:pt x="6382" y="4059"/>
                </a:cubicBezTo>
                <a:lnTo>
                  <a:pt x="6382" y="4038"/>
                </a:lnTo>
                <a:cubicBezTo>
                  <a:pt x="6487" y="4771"/>
                  <a:pt x="6571" y="5461"/>
                  <a:pt x="6675" y="6194"/>
                </a:cubicBezTo>
                <a:cubicBezTo>
                  <a:pt x="6717" y="6696"/>
                  <a:pt x="6801" y="7177"/>
                  <a:pt x="6885" y="7658"/>
                </a:cubicBezTo>
                <a:cubicBezTo>
                  <a:pt x="6906" y="7847"/>
                  <a:pt x="6968" y="8056"/>
                  <a:pt x="7010" y="8244"/>
                </a:cubicBezTo>
                <a:cubicBezTo>
                  <a:pt x="7073" y="8391"/>
                  <a:pt x="7136" y="8558"/>
                  <a:pt x="7303" y="8663"/>
                </a:cubicBezTo>
                <a:cubicBezTo>
                  <a:pt x="7392" y="8713"/>
                  <a:pt x="7503" y="8741"/>
                  <a:pt x="7615" y="8741"/>
                </a:cubicBezTo>
                <a:cubicBezTo>
                  <a:pt x="7688" y="8741"/>
                  <a:pt x="7760" y="8729"/>
                  <a:pt x="7826" y="8704"/>
                </a:cubicBezTo>
                <a:cubicBezTo>
                  <a:pt x="8140" y="8642"/>
                  <a:pt x="8391" y="8432"/>
                  <a:pt x="8600" y="8181"/>
                </a:cubicBezTo>
                <a:cubicBezTo>
                  <a:pt x="8872" y="7909"/>
                  <a:pt x="9103" y="7616"/>
                  <a:pt x="9333" y="7303"/>
                </a:cubicBezTo>
                <a:cubicBezTo>
                  <a:pt x="9919" y="6487"/>
                  <a:pt x="10358" y="5608"/>
                  <a:pt x="10839" y="4729"/>
                </a:cubicBezTo>
                <a:cubicBezTo>
                  <a:pt x="10944" y="4562"/>
                  <a:pt x="11007" y="4373"/>
                  <a:pt x="11111" y="4164"/>
                </a:cubicBezTo>
                <a:lnTo>
                  <a:pt x="11362" y="3683"/>
                </a:lnTo>
                <a:cubicBezTo>
                  <a:pt x="11362" y="3662"/>
                  <a:pt x="11383" y="3641"/>
                  <a:pt x="11383" y="3641"/>
                </a:cubicBezTo>
                <a:cubicBezTo>
                  <a:pt x="11383" y="3746"/>
                  <a:pt x="11383" y="3850"/>
                  <a:pt x="11404" y="3976"/>
                </a:cubicBezTo>
                <a:cubicBezTo>
                  <a:pt x="11425" y="4185"/>
                  <a:pt x="11425" y="4394"/>
                  <a:pt x="11467" y="4603"/>
                </a:cubicBezTo>
                <a:cubicBezTo>
                  <a:pt x="11488" y="4896"/>
                  <a:pt x="11488" y="5189"/>
                  <a:pt x="11530" y="5503"/>
                </a:cubicBezTo>
                <a:cubicBezTo>
                  <a:pt x="11592" y="5880"/>
                  <a:pt x="11613" y="6277"/>
                  <a:pt x="11676" y="6654"/>
                </a:cubicBezTo>
                <a:cubicBezTo>
                  <a:pt x="11718" y="7010"/>
                  <a:pt x="11781" y="7344"/>
                  <a:pt x="11823" y="7700"/>
                </a:cubicBezTo>
                <a:cubicBezTo>
                  <a:pt x="11844" y="7930"/>
                  <a:pt x="11885" y="8140"/>
                  <a:pt x="11948" y="8349"/>
                </a:cubicBezTo>
                <a:cubicBezTo>
                  <a:pt x="12032" y="8558"/>
                  <a:pt x="12116" y="8746"/>
                  <a:pt x="12304" y="8872"/>
                </a:cubicBezTo>
                <a:cubicBezTo>
                  <a:pt x="12471" y="9018"/>
                  <a:pt x="12680" y="9060"/>
                  <a:pt x="12890" y="9060"/>
                </a:cubicBezTo>
                <a:cubicBezTo>
                  <a:pt x="13141" y="9060"/>
                  <a:pt x="13350" y="8956"/>
                  <a:pt x="13517" y="8851"/>
                </a:cubicBezTo>
                <a:cubicBezTo>
                  <a:pt x="13915" y="8579"/>
                  <a:pt x="14229" y="8160"/>
                  <a:pt x="14459" y="7742"/>
                </a:cubicBezTo>
                <a:cubicBezTo>
                  <a:pt x="14731" y="7324"/>
                  <a:pt x="14961" y="6863"/>
                  <a:pt x="15170" y="6403"/>
                </a:cubicBezTo>
                <a:cubicBezTo>
                  <a:pt x="15380" y="5984"/>
                  <a:pt x="15568" y="5545"/>
                  <a:pt x="15777" y="5127"/>
                </a:cubicBezTo>
                <a:lnTo>
                  <a:pt x="16091" y="4415"/>
                </a:lnTo>
                <a:cubicBezTo>
                  <a:pt x="16112" y="4562"/>
                  <a:pt x="16133" y="4708"/>
                  <a:pt x="16175" y="4834"/>
                </a:cubicBezTo>
                <a:lnTo>
                  <a:pt x="16321" y="5545"/>
                </a:lnTo>
                <a:cubicBezTo>
                  <a:pt x="16405" y="5922"/>
                  <a:pt x="16489" y="6277"/>
                  <a:pt x="16551" y="6612"/>
                </a:cubicBezTo>
                <a:cubicBezTo>
                  <a:pt x="16635" y="6926"/>
                  <a:pt x="16698" y="7282"/>
                  <a:pt x="16865" y="7533"/>
                </a:cubicBezTo>
                <a:cubicBezTo>
                  <a:pt x="17053" y="7847"/>
                  <a:pt x="17367" y="8119"/>
                  <a:pt x="17744" y="8119"/>
                </a:cubicBezTo>
                <a:cubicBezTo>
                  <a:pt x="18058" y="8119"/>
                  <a:pt x="18372" y="8014"/>
                  <a:pt x="18623" y="7847"/>
                </a:cubicBezTo>
                <a:cubicBezTo>
                  <a:pt x="18916" y="7658"/>
                  <a:pt x="19146" y="7407"/>
                  <a:pt x="19355" y="7135"/>
                </a:cubicBezTo>
                <a:cubicBezTo>
                  <a:pt x="19564" y="6863"/>
                  <a:pt x="19753" y="6570"/>
                  <a:pt x="19941" y="6235"/>
                </a:cubicBezTo>
                <a:cubicBezTo>
                  <a:pt x="20087" y="5922"/>
                  <a:pt x="20255" y="5608"/>
                  <a:pt x="20380" y="5294"/>
                </a:cubicBezTo>
                <a:cubicBezTo>
                  <a:pt x="20569" y="4875"/>
                  <a:pt x="20736" y="4415"/>
                  <a:pt x="20903" y="3997"/>
                </a:cubicBezTo>
                <a:cubicBezTo>
                  <a:pt x="20924" y="3976"/>
                  <a:pt x="20924" y="3934"/>
                  <a:pt x="20945" y="3892"/>
                </a:cubicBezTo>
                <a:lnTo>
                  <a:pt x="20945" y="3934"/>
                </a:lnTo>
                <a:cubicBezTo>
                  <a:pt x="21008" y="4164"/>
                  <a:pt x="21050" y="4373"/>
                  <a:pt x="21113" y="4603"/>
                </a:cubicBezTo>
                <a:cubicBezTo>
                  <a:pt x="21196" y="4917"/>
                  <a:pt x="21259" y="5210"/>
                  <a:pt x="21343" y="5524"/>
                </a:cubicBezTo>
                <a:cubicBezTo>
                  <a:pt x="21427" y="5859"/>
                  <a:pt x="21531" y="6173"/>
                  <a:pt x="21636" y="6487"/>
                </a:cubicBezTo>
                <a:cubicBezTo>
                  <a:pt x="21678" y="6675"/>
                  <a:pt x="21761" y="6821"/>
                  <a:pt x="21845" y="6989"/>
                </a:cubicBezTo>
                <a:cubicBezTo>
                  <a:pt x="21887" y="7093"/>
                  <a:pt x="21971" y="7198"/>
                  <a:pt x="22054" y="7240"/>
                </a:cubicBezTo>
                <a:cubicBezTo>
                  <a:pt x="22138" y="7324"/>
                  <a:pt x="22201" y="7407"/>
                  <a:pt x="22284" y="7449"/>
                </a:cubicBezTo>
                <a:cubicBezTo>
                  <a:pt x="22368" y="7512"/>
                  <a:pt x="22410" y="7533"/>
                  <a:pt x="22494" y="7554"/>
                </a:cubicBezTo>
                <a:cubicBezTo>
                  <a:pt x="22598" y="7596"/>
                  <a:pt x="22724" y="7616"/>
                  <a:pt x="22828" y="7616"/>
                </a:cubicBezTo>
                <a:cubicBezTo>
                  <a:pt x="22912" y="7616"/>
                  <a:pt x="23017" y="7616"/>
                  <a:pt x="23100" y="7596"/>
                </a:cubicBezTo>
                <a:cubicBezTo>
                  <a:pt x="23205" y="7554"/>
                  <a:pt x="23289" y="7554"/>
                  <a:pt x="23393" y="7512"/>
                </a:cubicBezTo>
                <a:cubicBezTo>
                  <a:pt x="23728" y="7386"/>
                  <a:pt x="24042" y="7135"/>
                  <a:pt x="24293" y="6884"/>
                </a:cubicBezTo>
                <a:cubicBezTo>
                  <a:pt x="24440" y="6759"/>
                  <a:pt x="24544" y="6591"/>
                  <a:pt x="24670" y="6445"/>
                </a:cubicBezTo>
                <a:cubicBezTo>
                  <a:pt x="24774" y="6298"/>
                  <a:pt x="24879" y="6152"/>
                  <a:pt x="24963" y="6026"/>
                </a:cubicBezTo>
                <a:cubicBezTo>
                  <a:pt x="25172" y="5712"/>
                  <a:pt x="25339" y="5357"/>
                  <a:pt x="25528" y="5022"/>
                </a:cubicBezTo>
                <a:lnTo>
                  <a:pt x="26009" y="4080"/>
                </a:lnTo>
                <a:cubicBezTo>
                  <a:pt x="26051" y="3955"/>
                  <a:pt x="26134" y="3829"/>
                  <a:pt x="26176" y="3683"/>
                </a:cubicBezTo>
                <a:cubicBezTo>
                  <a:pt x="26218" y="3662"/>
                  <a:pt x="26218" y="3620"/>
                  <a:pt x="26239" y="3578"/>
                </a:cubicBezTo>
                <a:lnTo>
                  <a:pt x="26323" y="3892"/>
                </a:lnTo>
                <a:cubicBezTo>
                  <a:pt x="26364" y="4101"/>
                  <a:pt x="26385" y="4311"/>
                  <a:pt x="26448" y="4520"/>
                </a:cubicBezTo>
                <a:cubicBezTo>
                  <a:pt x="26532" y="4875"/>
                  <a:pt x="26574" y="5210"/>
                  <a:pt x="26657" y="5545"/>
                </a:cubicBezTo>
                <a:cubicBezTo>
                  <a:pt x="26699" y="5859"/>
                  <a:pt x="26783" y="6173"/>
                  <a:pt x="26846" y="6487"/>
                </a:cubicBezTo>
                <a:cubicBezTo>
                  <a:pt x="26888" y="6675"/>
                  <a:pt x="26909" y="6863"/>
                  <a:pt x="26992" y="7031"/>
                </a:cubicBezTo>
                <a:cubicBezTo>
                  <a:pt x="27055" y="7177"/>
                  <a:pt x="27097" y="7303"/>
                  <a:pt x="27201" y="7407"/>
                </a:cubicBezTo>
                <a:cubicBezTo>
                  <a:pt x="27285" y="7491"/>
                  <a:pt x="27390" y="7554"/>
                  <a:pt x="27473" y="7637"/>
                </a:cubicBezTo>
                <a:cubicBezTo>
                  <a:pt x="27578" y="7721"/>
                  <a:pt x="27683" y="7742"/>
                  <a:pt x="27787" y="7763"/>
                </a:cubicBezTo>
                <a:cubicBezTo>
                  <a:pt x="27892" y="7805"/>
                  <a:pt x="28017" y="7805"/>
                  <a:pt x="28122" y="7805"/>
                </a:cubicBezTo>
                <a:cubicBezTo>
                  <a:pt x="28248" y="7805"/>
                  <a:pt x="28352" y="7763"/>
                  <a:pt x="28478" y="7721"/>
                </a:cubicBezTo>
                <a:cubicBezTo>
                  <a:pt x="28624" y="7658"/>
                  <a:pt x="28771" y="7616"/>
                  <a:pt x="28896" y="7533"/>
                </a:cubicBezTo>
                <a:cubicBezTo>
                  <a:pt x="29085" y="7428"/>
                  <a:pt x="29273" y="7303"/>
                  <a:pt x="29419" y="7177"/>
                </a:cubicBezTo>
                <a:cubicBezTo>
                  <a:pt x="29587" y="7031"/>
                  <a:pt x="29712" y="6905"/>
                  <a:pt x="29838" y="6779"/>
                </a:cubicBezTo>
                <a:cubicBezTo>
                  <a:pt x="30131" y="6466"/>
                  <a:pt x="30403" y="6089"/>
                  <a:pt x="30633" y="5733"/>
                </a:cubicBezTo>
                <a:cubicBezTo>
                  <a:pt x="30968" y="5231"/>
                  <a:pt x="31261" y="4708"/>
                  <a:pt x="31554" y="4185"/>
                </a:cubicBezTo>
                <a:cubicBezTo>
                  <a:pt x="31658" y="4038"/>
                  <a:pt x="31721" y="3850"/>
                  <a:pt x="31826" y="3683"/>
                </a:cubicBezTo>
                <a:lnTo>
                  <a:pt x="31909" y="4248"/>
                </a:lnTo>
                <a:cubicBezTo>
                  <a:pt x="31993" y="4729"/>
                  <a:pt x="32098" y="5231"/>
                  <a:pt x="32223" y="5712"/>
                </a:cubicBezTo>
                <a:cubicBezTo>
                  <a:pt x="32328" y="6026"/>
                  <a:pt x="32453" y="6361"/>
                  <a:pt x="32600" y="6654"/>
                </a:cubicBezTo>
                <a:cubicBezTo>
                  <a:pt x="32663" y="6800"/>
                  <a:pt x="32809" y="6926"/>
                  <a:pt x="32914" y="7093"/>
                </a:cubicBezTo>
                <a:cubicBezTo>
                  <a:pt x="33060" y="7282"/>
                  <a:pt x="33290" y="7386"/>
                  <a:pt x="33499" y="7428"/>
                </a:cubicBezTo>
                <a:cubicBezTo>
                  <a:pt x="33604" y="7460"/>
                  <a:pt x="33719" y="7475"/>
                  <a:pt x="33834" y="7475"/>
                </a:cubicBezTo>
                <a:cubicBezTo>
                  <a:pt x="33949" y="7475"/>
                  <a:pt x="34064" y="7460"/>
                  <a:pt x="34169" y="7428"/>
                </a:cubicBezTo>
                <a:cubicBezTo>
                  <a:pt x="34336" y="7407"/>
                  <a:pt x="34525" y="7324"/>
                  <a:pt x="34692" y="7219"/>
                </a:cubicBezTo>
                <a:cubicBezTo>
                  <a:pt x="34859" y="7135"/>
                  <a:pt x="35006" y="6989"/>
                  <a:pt x="35152" y="6884"/>
                </a:cubicBezTo>
                <a:cubicBezTo>
                  <a:pt x="35320" y="6759"/>
                  <a:pt x="35445" y="6612"/>
                  <a:pt x="35592" y="6466"/>
                </a:cubicBezTo>
                <a:cubicBezTo>
                  <a:pt x="35843" y="6194"/>
                  <a:pt x="36052" y="5880"/>
                  <a:pt x="36261" y="5608"/>
                </a:cubicBezTo>
                <a:cubicBezTo>
                  <a:pt x="36492" y="5294"/>
                  <a:pt x="36680" y="4938"/>
                  <a:pt x="36847" y="4624"/>
                </a:cubicBezTo>
                <a:cubicBezTo>
                  <a:pt x="37036" y="4352"/>
                  <a:pt x="37224" y="4038"/>
                  <a:pt x="37370" y="3746"/>
                </a:cubicBezTo>
                <a:cubicBezTo>
                  <a:pt x="37517" y="3536"/>
                  <a:pt x="37621" y="3348"/>
                  <a:pt x="37747" y="3139"/>
                </a:cubicBezTo>
                <a:cubicBezTo>
                  <a:pt x="37852" y="2992"/>
                  <a:pt x="37956" y="2804"/>
                  <a:pt x="38061" y="2637"/>
                </a:cubicBezTo>
                <a:cubicBezTo>
                  <a:pt x="38103" y="2574"/>
                  <a:pt x="38165" y="2469"/>
                  <a:pt x="38207" y="2386"/>
                </a:cubicBezTo>
                <a:lnTo>
                  <a:pt x="38375" y="3097"/>
                </a:lnTo>
                <a:cubicBezTo>
                  <a:pt x="38416" y="3348"/>
                  <a:pt x="38479" y="3578"/>
                  <a:pt x="38521" y="3850"/>
                </a:cubicBezTo>
                <a:cubicBezTo>
                  <a:pt x="38584" y="4143"/>
                  <a:pt x="38626" y="4394"/>
                  <a:pt x="38689" y="4687"/>
                </a:cubicBezTo>
                <a:cubicBezTo>
                  <a:pt x="38709" y="4875"/>
                  <a:pt x="38772" y="5022"/>
                  <a:pt x="38793" y="5210"/>
                </a:cubicBezTo>
                <a:cubicBezTo>
                  <a:pt x="38793" y="5252"/>
                  <a:pt x="38814" y="5315"/>
                  <a:pt x="38814" y="5357"/>
                </a:cubicBezTo>
                <a:cubicBezTo>
                  <a:pt x="38835" y="5461"/>
                  <a:pt x="38898" y="5608"/>
                  <a:pt x="38940" y="5712"/>
                </a:cubicBezTo>
                <a:cubicBezTo>
                  <a:pt x="39002" y="5775"/>
                  <a:pt x="39044" y="5859"/>
                  <a:pt x="39107" y="5922"/>
                </a:cubicBezTo>
                <a:cubicBezTo>
                  <a:pt x="39191" y="6026"/>
                  <a:pt x="39253" y="6068"/>
                  <a:pt x="39358" y="6152"/>
                </a:cubicBezTo>
                <a:cubicBezTo>
                  <a:pt x="39546" y="6277"/>
                  <a:pt x="39756" y="6361"/>
                  <a:pt x="39965" y="6361"/>
                </a:cubicBezTo>
                <a:cubicBezTo>
                  <a:pt x="40341" y="6361"/>
                  <a:pt x="40676" y="6256"/>
                  <a:pt x="40990" y="6068"/>
                </a:cubicBezTo>
                <a:cubicBezTo>
                  <a:pt x="41137" y="5963"/>
                  <a:pt x="41304" y="5838"/>
                  <a:pt x="41450" y="5671"/>
                </a:cubicBezTo>
                <a:cubicBezTo>
                  <a:pt x="41597" y="5566"/>
                  <a:pt x="41702" y="5440"/>
                  <a:pt x="41806" y="5315"/>
                </a:cubicBezTo>
                <a:cubicBezTo>
                  <a:pt x="42246" y="4771"/>
                  <a:pt x="42580" y="4143"/>
                  <a:pt x="42915" y="3536"/>
                </a:cubicBezTo>
                <a:lnTo>
                  <a:pt x="43082" y="3222"/>
                </a:lnTo>
                <a:cubicBezTo>
                  <a:pt x="43103" y="3557"/>
                  <a:pt x="43103" y="3871"/>
                  <a:pt x="43124" y="4185"/>
                </a:cubicBezTo>
                <a:cubicBezTo>
                  <a:pt x="43166" y="4520"/>
                  <a:pt x="43187" y="4875"/>
                  <a:pt x="43208" y="5189"/>
                </a:cubicBezTo>
                <a:cubicBezTo>
                  <a:pt x="43229" y="5419"/>
                  <a:pt x="43271" y="5650"/>
                  <a:pt x="43313" y="5859"/>
                </a:cubicBezTo>
                <a:cubicBezTo>
                  <a:pt x="43313" y="5880"/>
                  <a:pt x="43334" y="5922"/>
                  <a:pt x="43334" y="5943"/>
                </a:cubicBezTo>
                <a:cubicBezTo>
                  <a:pt x="43375" y="6026"/>
                  <a:pt x="43417" y="6131"/>
                  <a:pt x="43438" y="6194"/>
                </a:cubicBezTo>
                <a:cubicBezTo>
                  <a:pt x="43501" y="6298"/>
                  <a:pt x="43564" y="6403"/>
                  <a:pt x="43647" y="6487"/>
                </a:cubicBezTo>
                <a:cubicBezTo>
                  <a:pt x="43731" y="6570"/>
                  <a:pt x="43836" y="6654"/>
                  <a:pt x="43940" y="6696"/>
                </a:cubicBezTo>
                <a:cubicBezTo>
                  <a:pt x="44066" y="6779"/>
                  <a:pt x="44275" y="6821"/>
                  <a:pt x="44442" y="6821"/>
                </a:cubicBezTo>
                <a:cubicBezTo>
                  <a:pt x="44568" y="6821"/>
                  <a:pt x="44694" y="6800"/>
                  <a:pt x="44819" y="6779"/>
                </a:cubicBezTo>
                <a:cubicBezTo>
                  <a:pt x="44987" y="6759"/>
                  <a:pt x="45133" y="6675"/>
                  <a:pt x="45279" y="6591"/>
                </a:cubicBezTo>
                <a:cubicBezTo>
                  <a:pt x="45656" y="6361"/>
                  <a:pt x="45928" y="5984"/>
                  <a:pt x="46179" y="5650"/>
                </a:cubicBezTo>
                <a:cubicBezTo>
                  <a:pt x="46472" y="5294"/>
                  <a:pt x="46681" y="4875"/>
                  <a:pt x="46911" y="4478"/>
                </a:cubicBezTo>
                <a:cubicBezTo>
                  <a:pt x="47100" y="4143"/>
                  <a:pt x="47288" y="3787"/>
                  <a:pt x="47435" y="3432"/>
                </a:cubicBezTo>
                <a:cubicBezTo>
                  <a:pt x="47497" y="3348"/>
                  <a:pt x="47539" y="3243"/>
                  <a:pt x="47581" y="3160"/>
                </a:cubicBezTo>
                <a:lnTo>
                  <a:pt x="47581" y="3620"/>
                </a:lnTo>
                <a:cubicBezTo>
                  <a:pt x="47581" y="3934"/>
                  <a:pt x="47539" y="4248"/>
                  <a:pt x="47539" y="4562"/>
                </a:cubicBezTo>
                <a:cubicBezTo>
                  <a:pt x="47539" y="4708"/>
                  <a:pt x="47518" y="4875"/>
                  <a:pt x="47518" y="5022"/>
                </a:cubicBezTo>
                <a:lnTo>
                  <a:pt x="47518" y="5210"/>
                </a:lnTo>
                <a:cubicBezTo>
                  <a:pt x="47518" y="5336"/>
                  <a:pt x="47539" y="5461"/>
                  <a:pt x="47581" y="5629"/>
                </a:cubicBezTo>
                <a:cubicBezTo>
                  <a:pt x="47602" y="5733"/>
                  <a:pt x="47644" y="5880"/>
                  <a:pt x="47707" y="5963"/>
                </a:cubicBezTo>
                <a:cubicBezTo>
                  <a:pt x="47748" y="6068"/>
                  <a:pt x="47832" y="6194"/>
                  <a:pt x="47916" y="6256"/>
                </a:cubicBezTo>
                <a:cubicBezTo>
                  <a:pt x="47937" y="6256"/>
                  <a:pt x="47937" y="6277"/>
                  <a:pt x="47958" y="6277"/>
                </a:cubicBezTo>
                <a:cubicBezTo>
                  <a:pt x="48062" y="6382"/>
                  <a:pt x="48209" y="6466"/>
                  <a:pt x="48355" y="6507"/>
                </a:cubicBezTo>
                <a:cubicBezTo>
                  <a:pt x="48481" y="6570"/>
                  <a:pt x="48585" y="6570"/>
                  <a:pt x="48732" y="6570"/>
                </a:cubicBezTo>
                <a:cubicBezTo>
                  <a:pt x="48755" y="6574"/>
                  <a:pt x="48778" y="6576"/>
                  <a:pt x="48801" y="6576"/>
                </a:cubicBezTo>
                <a:cubicBezTo>
                  <a:pt x="48903" y="6576"/>
                  <a:pt x="49006" y="6542"/>
                  <a:pt x="49108" y="6507"/>
                </a:cubicBezTo>
                <a:cubicBezTo>
                  <a:pt x="49192" y="6507"/>
                  <a:pt x="49276" y="6466"/>
                  <a:pt x="49360" y="6445"/>
                </a:cubicBezTo>
                <a:cubicBezTo>
                  <a:pt x="49820" y="6277"/>
                  <a:pt x="50196" y="5943"/>
                  <a:pt x="50531" y="5608"/>
                </a:cubicBezTo>
                <a:cubicBezTo>
                  <a:pt x="50845" y="5252"/>
                  <a:pt x="51075" y="4875"/>
                  <a:pt x="51305" y="4499"/>
                </a:cubicBezTo>
                <a:cubicBezTo>
                  <a:pt x="51452" y="4290"/>
                  <a:pt x="51577" y="4059"/>
                  <a:pt x="51703" y="3829"/>
                </a:cubicBezTo>
                <a:lnTo>
                  <a:pt x="51703" y="4687"/>
                </a:lnTo>
                <a:lnTo>
                  <a:pt x="51703" y="5252"/>
                </a:lnTo>
                <a:cubicBezTo>
                  <a:pt x="51703" y="5399"/>
                  <a:pt x="51724" y="5545"/>
                  <a:pt x="51766" y="5671"/>
                </a:cubicBezTo>
                <a:cubicBezTo>
                  <a:pt x="51766" y="5712"/>
                  <a:pt x="51787" y="5733"/>
                  <a:pt x="51787" y="5754"/>
                </a:cubicBezTo>
                <a:cubicBezTo>
                  <a:pt x="51849" y="5859"/>
                  <a:pt x="51870" y="5963"/>
                  <a:pt x="51912" y="6068"/>
                </a:cubicBezTo>
                <a:cubicBezTo>
                  <a:pt x="51996" y="6194"/>
                  <a:pt x="52080" y="6298"/>
                  <a:pt x="52142" y="6382"/>
                </a:cubicBezTo>
                <a:cubicBezTo>
                  <a:pt x="52289" y="6507"/>
                  <a:pt x="52435" y="6591"/>
                  <a:pt x="52624" y="6675"/>
                </a:cubicBezTo>
                <a:cubicBezTo>
                  <a:pt x="52770" y="6736"/>
                  <a:pt x="52937" y="6768"/>
                  <a:pt x="53110" y="6768"/>
                </a:cubicBezTo>
                <a:cubicBezTo>
                  <a:pt x="53233" y="6768"/>
                  <a:pt x="53359" y="6752"/>
                  <a:pt x="53482" y="6717"/>
                </a:cubicBezTo>
                <a:cubicBezTo>
                  <a:pt x="53712" y="6675"/>
                  <a:pt x="53921" y="6570"/>
                  <a:pt x="54130" y="6466"/>
                </a:cubicBezTo>
                <a:cubicBezTo>
                  <a:pt x="54339" y="6340"/>
                  <a:pt x="54528" y="6173"/>
                  <a:pt x="54716" y="6026"/>
                </a:cubicBezTo>
                <a:cubicBezTo>
                  <a:pt x="54862" y="5880"/>
                  <a:pt x="55009" y="5733"/>
                  <a:pt x="55114" y="5566"/>
                </a:cubicBezTo>
                <a:cubicBezTo>
                  <a:pt x="55260" y="5399"/>
                  <a:pt x="55427" y="5189"/>
                  <a:pt x="55553" y="5001"/>
                </a:cubicBezTo>
                <a:cubicBezTo>
                  <a:pt x="55804" y="4666"/>
                  <a:pt x="56013" y="4269"/>
                  <a:pt x="56264" y="3892"/>
                </a:cubicBezTo>
                <a:lnTo>
                  <a:pt x="56495" y="3515"/>
                </a:lnTo>
                <a:cubicBezTo>
                  <a:pt x="56662" y="3243"/>
                  <a:pt x="56808" y="2950"/>
                  <a:pt x="56955" y="2699"/>
                </a:cubicBezTo>
                <a:cubicBezTo>
                  <a:pt x="57101" y="2469"/>
                  <a:pt x="57227" y="2218"/>
                  <a:pt x="57373" y="1988"/>
                </a:cubicBezTo>
                <a:cubicBezTo>
                  <a:pt x="57436" y="2155"/>
                  <a:pt x="57457" y="2281"/>
                  <a:pt x="57520" y="2427"/>
                </a:cubicBezTo>
                <a:cubicBezTo>
                  <a:pt x="57562" y="2699"/>
                  <a:pt x="57624" y="2930"/>
                  <a:pt x="57666" y="3202"/>
                </a:cubicBezTo>
                <a:cubicBezTo>
                  <a:pt x="57750" y="3515"/>
                  <a:pt x="57813" y="3829"/>
                  <a:pt x="57875" y="4101"/>
                </a:cubicBezTo>
                <a:cubicBezTo>
                  <a:pt x="57896" y="4248"/>
                  <a:pt x="57959" y="4394"/>
                  <a:pt x="58001" y="4520"/>
                </a:cubicBezTo>
                <a:cubicBezTo>
                  <a:pt x="58064" y="4687"/>
                  <a:pt x="58085" y="4834"/>
                  <a:pt x="58147" y="5001"/>
                </a:cubicBezTo>
                <a:cubicBezTo>
                  <a:pt x="58357" y="5629"/>
                  <a:pt x="58629" y="6256"/>
                  <a:pt x="59215" y="6612"/>
                </a:cubicBezTo>
                <a:cubicBezTo>
                  <a:pt x="59194" y="6591"/>
                  <a:pt x="59131" y="6549"/>
                  <a:pt x="59110" y="6487"/>
                </a:cubicBezTo>
                <a:cubicBezTo>
                  <a:pt x="59005" y="6340"/>
                  <a:pt x="58901" y="6173"/>
                  <a:pt x="58859" y="5984"/>
                </a:cubicBezTo>
                <a:cubicBezTo>
                  <a:pt x="58712" y="5650"/>
                  <a:pt x="58650" y="5294"/>
                  <a:pt x="58587" y="4917"/>
                </a:cubicBezTo>
                <a:cubicBezTo>
                  <a:pt x="58503" y="4352"/>
                  <a:pt x="58503" y="3746"/>
                  <a:pt x="58482" y="3160"/>
                </a:cubicBezTo>
                <a:cubicBezTo>
                  <a:pt x="58482" y="2992"/>
                  <a:pt x="58482" y="2825"/>
                  <a:pt x="58461" y="2637"/>
                </a:cubicBezTo>
                <a:cubicBezTo>
                  <a:pt x="58461" y="2281"/>
                  <a:pt x="58399" y="1904"/>
                  <a:pt x="58378" y="1549"/>
                </a:cubicBezTo>
                <a:cubicBezTo>
                  <a:pt x="58357" y="1381"/>
                  <a:pt x="58357" y="1235"/>
                  <a:pt x="58294" y="1067"/>
                </a:cubicBezTo>
                <a:cubicBezTo>
                  <a:pt x="58273" y="963"/>
                  <a:pt x="58231" y="900"/>
                  <a:pt x="58168" y="816"/>
                </a:cubicBezTo>
                <a:cubicBezTo>
                  <a:pt x="58085" y="712"/>
                  <a:pt x="58022" y="628"/>
                  <a:pt x="57917" y="544"/>
                </a:cubicBezTo>
                <a:cubicBezTo>
                  <a:pt x="57813" y="523"/>
                  <a:pt x="57624" y="440"/>
                  <a:pt x="57436" y="440"/>
                </a:cubicBezTo>
                <a:cubicBezTo>
                  <a:pt x="57206" y="440"/>
                  <a:pt x="56997" y="586"/>
                  <a:pt x="56808" y="753"/>
                </a:cubicBezTo>
                <a:cubicBezTo>
                  <a:pt x="56620" y="942"/>
                  <a:pt x="56474" y="1151"/>
                  <a:pt x="56285" y="1360"/>
                </a:cubicBezTo>
                <a:cubicBezTo>
                  <a:pt x="56181" y="1486"/>
                  <a:pt x="56076" y="1632"/>
                  <a:pt x="55950" y="1758"/>
                </a:cubicBezTo>
                <a:cubicBezTo>
                  <a:pt x="55783" y="1946"/>
                  <a:pt x="55637" y="2155"/>
                  <a:pt x="55469" y="2323"/>
                </a:cubicBezTo>
                <a:lnTo>
                  <a:pt x="54842" y="3118"/>
                </a:lnTo>
                <a:cubicBezTo>
                  <a:pt x="54611" y="3432"/>
                  <a:pt x="54360" y="3746"/>
                  <a:pt x="54088" y="4059"/>
                </a:cubicBezTo>
                <a:cubicBezTo>
                  <a:pt x="53879" y="4290"/>
                  <a:pt x="53670" y="4520"/>
                  <a:pt x="53461" y="4708"/>
                </a:cubicBezTo>
                <a:cubicBezTo>
                  <a:pt x="53440" y="4206"/>
                  <a:pt x="53440" y="3725"/>
                  <a:pt x="53440" y="3222"/>
                </a:cubicBezTo>
                <a:cubicBezTo>
                  <a:pt x="53440" y="2930"/>
                  <a:pt x="53440" y="2678"/>
                  <a:pt x="53419" y="2386"/>
                </a:cubicBezTo>
                <a:lnTo>
                  <a:pt x="53419" y="1883"/>
                </a:lnTo>
                <a:cubicBezTo>
                  <a:pt x="53419" y="1716"/>
                  <a:pt x="53419" y="1528"/>
                  <a:pt x="53377" y="1339"/>
                </a:cubicBezTo>
                <a:cubicBezTo>
                  <a:pt x="53356" y="1193"/>
                  <a:pt x="53356" y="1046"/>
                  <a:pt x="53314" y="921"/>
                </a:cubicBezTo>
                <a:cubicBezTo>
                  <a:pt x="53272" y="837"/>
                  <a:pt x="53230" y="733"/>
                  <a:pt x="53209" y="670"/>
                </a:cubicBezTo>
                <a:cubicBezTo>
                  <a:pt x="53147" y="502"/>
                  <a:pt x="53105" y="398"/>
                  <a:pt x="53000" y="272"/>
                </a:cubicBezTo>
                <a:cubicBezTo>
                  <a:pt x="52896" y="168"/>
                  <a:pt x="52749" y="84"/>
                  <a:pt x="52603" y="63"/>
                </a:cubicBezTo>
                <a:cubicBezTo>
                  <a:pt x="52527" y="41"/>
                  <a:pt x="52449" y="31"/>
                  <a:pt x="52370" y="31"/>
                </a:cubicBezTo>
                <a:cubicBezTo>
                  <a:pt x="52145" y="31"/>
                  <a:pt x="51921" y="117"/>
                  <a:pt x="51766" y="272"/>
                </a:cubicBezTo>
                <a:cubicBezTo>
                  <a:pt x="51661" y="377"/>
                  <a:pt x="51557" y="481"/>
                  <a:pt x="51452" y="628"/>
                </a:cubicBezTo>
                <a:cubicBezTo>
                  <a:pt x="51368" y="774"/>
                  <a:pt x="51285" y="921"/>
                  <a:pt x="51222" y="1088"/>
                </a:cubicBezTo>
                <a:lnTo>
                  <a:pt x="51054" y="1381"/>
                </a:lnTo>
                <a:cubicBezTo>
                  <a:pt x="50950" y="1570"/>
                  <a:pt x="50845" y="1758"/>
                  <a:pt x="50761" y="1967"/>
                </a:cubicBezTo>
                <a:cubicBezTo>
                  <a:pt x="50343" y="2741"/>
                  <a:pt x="49924" y="3557"/>
                  <a:pt x="49401" y="4269"/>
                </a:cubicBezTo>
                <a:cubicBezTo>
                  <a:pt x="49360" y="4352"/>
                  <a:pt x="49297" y="4394"/>
                  <a:pt x="49234" y="4478"/>
                </a:cubicBezTo>
                <a:cubicBezTo>
                  <a:pt x="49192" y="4080"/>
                  <a:pt x="49192" y="3704"/>
                  <a:pt x="49192" y="3285"/>
                </a:cubicBezTo>
                <a:lnTo>
                  <a:pt x="49192" y="2406"/>
                </a:lnTo>
                <a:lnTo>
                  <a:pt x="49192" y="1862"/>
                </a:lnTo>
                <a:cubicBezTo>
                  <a:pt x="49192" y="1611"/>
                  <a:pt x="49171" y="1339"/>
                  <a:pt x="49150" y="1109"/>
                </a:cubicBezTo>
                <a:cubicBezTo>
                  <a:pt x="49108" y="921"/>
                  <a:pt x="49067" y="733"/>
                  <a:pt x="48983" y="565"/>
                </a:cubicBezTo>
                <a:cubicBezTo>
                  <a:pt x="48941" y="377"/>
                  <a:pt x="48795" y="209"/>
                  <a:pt x="48648" y="105"/>
                </a:cubicBezTo>
                <a:cubicBezTo>
                  <a:pt x="48544" y="42"/>
                  <a:pt x="48418" y="0"/>
                  <a:pt x="48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28" name="TextBox 27">
            <a:extLst>
              <a:ext uri="{FF2B5EF4-FFF2-40B4-BE49-F238E27FC236}">
                <a16:creationId xmlns:a16="http://schemas.microsoft.com/office/drawing/2014/main" id="{D8323B18-C00A-A425-CEF8-2E126C63403D}"/>
              </a:ext>
            </a:extLst>
          </p:cNvPr>
          <p:cNvSpPr txBox="1"/>
          <p:nvPr/>
        </p:nvSpPr>
        <p:spPr>
          <a:xfrm>
            <a:off x="5828560" y="1873801"/>
            <a:ext cx="6027439" cy="3226717"/>
          </a:xfrm>
          <a:prstGeom prst="rect">
            <a:avLst/>
          </a:prstGeom>
          <a:noFill/>
        </p:spPr>
        <p:txBody>
          <a:bodyPr wrap="square">
            <a:spAutoFit/>
          </a:bodyPr>
          <a:lstStyle/>
          <a:p>
            <a:pPr marL="266700" marR="0" algn="just">
              <a:lnSpc>
                <a:spcPct val="115000"/>
              </a:lnSpc>
              <a:spcBef>
                <a:spcPts val="0"/>
              </a:spcBef>
              <a:spcAft>
                <a:spcPts val="600"/>
              </a:spcAft>
            </a:pPr>
            <a:r>
              <a:rPr lang="vi-VN" sz="3600" i="1" dirty="0">
                <a:solidFill>
                  <a:schemeClr val="accent6">
                    <a:lumMod val="50000"/>
                  </a:schemeClr>
                </a:solidFill>
                <a:effectLst/>
                <a:latin typeface="Times New Roman" panose="02020603050405020304" pitchFamily="18" charset="0"/>
                <a:ea typeface="Times New Roman" panose="02020603050405020304" pitchFamily="18" charset="0"/>
              </a:rPr>
              <a:t>Phương trình hoá học cho biết trong phản ứng hoá học, lượng các chất tham gia phản ứng và các chất s</a:t>
            </a:r>
            <a:r>
              <a:rPr lang="en-US" sz="3600" i="1" dirty="0">
                <a:solidFill>
                  <a:schemeClr val="accent6">
                    <a:lumMod val="50000"/>
                  </a:schemeClr>
                </a:solidFill>
                <a:latin typeface="Times New Roman" panose="02020603050405020304" pitchFamily="18" charset="0"/>
                <a:ea typeface="Times New Roman" panose="02020603050405020304" pitchFamily="18" charset="0"/>
              </a:rPr>
              <a:t>ả</a:t>
            </a:r>
            <a:r>
              <a:rPr lang="vi-VN" sz="3600" i="1" dirty="0">
                <a:solidFill>
                  <a:schemeClr val="accent6">
                    <a:lumMod val="50000"/>
                  </a:schemeClr>
                </a:solidFill>
                <a:effectLst/>
                <a:latin typeface="Times New Roman" panose="02020603050405020304" pitchFamily="18" charset="0"/>
                <a:ea typeface="Times New Roman" panose="02020603050405020304" pitchFamily="18" charset="0"/>
              </a:rPr>
              <a:t>n phẩm tuân theo một tỉ lệ xác định.</a:t>
            </a:r>
            <a:endParaRPr lang="en-US" sz="3600" i="1"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3298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DC7FA5-5CF8-2C12-EF81-19129FD50C52}"/>
              </a:ext>
            </a:extLst>
          </p:cNvPr>
          <p:cNvSpPr txBox="1"/>
          <p:nvPr/>
        </p:nvSpPr>
        <p:spPr>
          <a:xfrm>
            <a:off x="1431576" y="785251"/>
            <a:ext cx="10440000" cy="785343"/>
          </a:xfrm>
          <a:prstGeom prst="rect">
            <a:avLst/>
          </a:prstGeom>
          <a:noFill/>
        </p:spPr>
        <p:txBody>
          <a:bodyPr wrap="square">
            <a:spAutoFit/>
          </a:bodyPr>
          <a:lstStyle/>
          <a:p>
            <a:pPr marL="266700" marR="0">
              <a:lnSpc>
                <a:spcPct val="162000"/>
              </a:lnSpc>
              <a:spcBef>
                <a:spcPts val="0"/>
              </a:spcBef>
              <a:spcAft>
                <a:spcPts val="0"/>
              </a:spcAft>
              <a:tabLst>
                <a:tab pos="3482340" algn="l"/>
              </a:tabLst>
            </a:pPr>
            <a:r>
              <a:rPr lang="vi-VN" sz="3200" b="1" dirty="0">
                <a:solidFill>
                  <a:srgbClr val="C00000"/>
                </a:solidFill>
                <a:effectLst/>
                <a:latin typeface="Times New Roman" panose="02020603050405020304" pitchFamily="18" charset="0"/>
                <a:ea typeface="Times New Roman" panose="02020603050405020304" pitchFamily="18" charset="0"/>
              </a:rPr>
              <a:t>Ví dụ, </a:t>
            </a:r>
            <a:r>
              <a:rPr lang="vi-VN" sz="3200" b="1">
                <a:solidFill>
                  <a:srgbClr val="C00000"/>
                </a:solidFill>
                <a:effectLst/>
                <a:latin typeface="Times New Roman" panose="02020603050405020304" pitchFamily="18" charset="0"/>
                <a:ea typeface="Times New Roman" panose="02020603050405020304" pitchFamily="18" charset="0"/>
              </a:rPr>
              <a:t>xét PTHH: </a:t>
            </a:r>
            <a:r>
              <a:rPr lang="vi-VN" sz="3200" b="1" dirty="0">
                <a:solidFill>
                  <a:srgbClr val="C00000"/>
                </a:solidFill>
                <a:effectLst/>
                <a:latin typeface="Times New Roman" panose="02020603050405020304" pitchFamily="18" charset="0"/>
                <a:ea typeface="Times New Roman" panose="02020603050405020304" pitchFamily="18" charset="0"/>
              </a:rPr>
              <a:t>4A1 + 3O</a:t>
            </a:r>
            <a:r>
              <a:rPr lang="en-US" sz="3200" b="1" baseline="-25000" dirty="0">
                <a:solidFill>
                  <a:srgbClr val="C00000"/>
                </a:solidFill>
                <a:effectLst/>
                <a:latin typeface="Times New Roman" panose="02020603050405020304" pitchFamily="18" charset="0"/>
                <a:ea typeface="Times New Roman" panose="02020603050405020304" pitchFamily="18" charset="0"/>
              </a:rPr>
              <a:t>2 </a:t>
            </a:r>
            <a:r>
              <a:rPr lang="vi-VN" sz="3200" b="1" dirty="0">
                <a:solidFill>
                  <a:srgbClr val="C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3200" b="1" dirty="0">
                <a:solidFill>
                  <a:srgbClr val="C00000"/>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3200" b="1" dirty="0">
                <a:solidFill>
                  <a:srgbClr val="C00000"/>
                </a:solidFill>
                <a:effectLst/>
                <a:latin typeface="Times New Roman" panose="02020603050405020304" pitchFamily="18" charset="0"/>
                <a:ea typeface="Times New Roman" panose="02020603050405020304" pitchFamily="18" charset="0"/>
              </a:rPr>
              <a:t>2A1</a:t>
            </a:r>
            <a:r>
              <a:rPr lang="vi-VN" sz="3200" b="1" baseline="-25000" dirty="0">
                <a:solidFill>
                  <a:srgbClr val="C00000"/>
                </a:solidFill>
                <a:effectLst/>
                <a:latin typeface="Times New Roman" panose="02020603050405020304" pitchFamily="18" charset="0"/>
                <a:ea typeface="Times New Roman" panose="02020603050405020304" pitchFamily="18" charset="0"/>
              </a:rPr>
              <a:t>2</a:t>
            </a:r>
            <a:r>
              <a:rPr lang="vi-VN" sz="3200" b="1" dirty="0">
                <a:solidFill>
                  <a:srgbClr val="C00000"/>
                </a:solidFill>
                <a:effectLst/>
                <a:latin typeface="Times New Roman" panose="02020603050405020304" pitchFamily="18" charset="0"/>
                <a:ea typeface="Times New Roman" panose="02020603050405020304" pitchFamily="18" charset="0"/>
              </a:rPr>
              <a:t>O</a:t>
            </a:r>
            <a:r>
              <a:rPr lang="vi-VN" sz="3200" b="1" baseline="-25000" dirty="0">
                <a:solidFill>
                  <a:srgbClr val="C00000"/>
                </a:solidFill>
                <a:effectLst/>
                <a:latin typeface="Times New Roman" panose="02020603050405020304" pitchFamily="18" charset="0"/>
                <a:ea typeface="Times New Roman" panose="02020603050405020304" pitchFamily="18" charset="0"/>
              </a:rPr>
              <a:t>3</a:t>
            </a:r>
            <a:endParaRPr lang="en-US" sz="3200" b="1" dirty="0">
              <a:solidFill>
                <a:srgbClr val="C0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6BDBA2D-6577-13CC-DCF2-A72FD571DB2F}"/>
              </a:ext>
            </a:extLst>
          </p:cNvPr>
          <p:cNvSpPr txBox="1"/>
          <p:nvPr/>
        </p:nvSpPr>
        <p:spPr>
          <a:xfrm>
            <a:off x="1431576" y="1696056"/>
            <a:ext cx="11040529" cy="584775"/>
          </a:xfrm>
          <a:prstGeom prst="rect">
            <a:avLst/>
          </a:prstGeom>
          <a:noFill/>
        </p:spPr>
        <p:txBody>
          <a:bodyPr wrap="square">
            <a:spAutoFit/>
          </a:bodyPr>
          <a:lstStyle/>
          <a:p>
            <a:pPr marL="266700" marR="0">
              <a:spcBef>
                <a:spcPts val="0"/>
              </a:spcBef>
              <a:spcAft>
                <a:spcPts val="0"/>
              </a:spcAft>
            </a:pP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Cứ </a:t>
            </a:r>
            <a:r>
              <a:rPr lang="vi-VN" sz="3200">
                <a:solidFill>
                  <a:schemeClr val="accent6">
                    <a:lumMod val="50000"/>
                  </a:schemeClr>
                </a:solidFill>
                <a:effectLst/>
                <a:latin typeface="Times New Roman" panose="02020603050405020304" pitchFamily="18" charset="0"/>
                <a:ea typeface="Times New Roman" panose="02020603050405020304" pitchFamily="18" charset="0"/>
              </a:rPr>
              <a:t>4 ng.tử </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A</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l</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 phản ứng với </a:t>
            </a:r>
            <a:r>
              <a:rPr lang="vi-VN" sz="3200">
                <a:solidFill>
                  <a:schemeClr val="accent6">
                    <a:lumMod val="50000"/>
                  </a:schemeClr>
                </a:solidFill>
                <a:effectLst/>
                <a:latin typeface="Times New Roman" panose="02020603050405020304" pitchFamily="18" charset="0"/>
                <a:ea typeface="Times New Roman" panose="02020603050405020304" pitchFamily="18" charset="0"/>
              </a:rPr>
              <a:t>3 p.tử </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O</a:t>
            </a:r>
            <a:r>
              <a:rPr lang="en-US" sz="3200" baseline="-25000" dirty="0">
                <a:solidFill>
                  <a:schemeClr val="accent6">
                    <a:lumMod val="50000"/>
                  </a:schemeClr>
                </a:solidFill>
                <a:effectLst/>
                <a:latin typeface="Times New Roman" panose="02020603050405020304" pitchFamily="18" charset="0"/>
                <a:ea typeface="Times New Roman" panose="02020603050405020304" pitchFamily="18" charset="0"/>
              </a:rPr>
              <a:t>2</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 tạo ra </a:t>
            </a:r>
            <a:r>
              <a:rPr lang="vi-VN" sz="3200">
                <a:solidFill>
                  <a:schemeClr val="accent6">
                    <a:lumMod val="50000"/>
                  </a:schemeClr>
                </a:solidFill>
                <a:effectLst/>
                <a:latin typeface="Times New Roman" panose="02020603050405020304" pitchFamily="18" charset="0"/>
                <a:ea typeface="Times New Roman" panose="02020603050405020304" pitchFamily="18" charset="0"/>
              </a:rPr>
              <a:t>2 p.tử </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A</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l</a:t>
            </a:r>
            <a:r>
              <a:rPr lang="en-US" sz="3200" baseline="-25000" dirty="0">
                <a:solidFill>
                  <a:schemeClr val="accent6">
                    <a:lumMod val="50000"/>
                  </a:schemeClr>
                </a:solidFill>
                <a:effectLst/>
                <a:latin typeface="Times New Roman" panose="02020603050405020304" pitchFamily="18" charset="0"/>
                <a:ea typeface="Times New Roman" panose="02020603050405020304" pitchFamily="18" charset="0"/>
              </a:rPr>
              <a:t>2</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O</a:t>
            </a:r>
            <a:r>
              <a:rPr lang="vi-VN" sz="3200" baseline="-25000" dirty="0">
                <a:solidFill>
                  <a:schemeClr val="accent6">
                    <a:lumMod val="50000"/>
                  </a:schemeClr>
                </a:solidFill>
                <a:effectLst/>
                <a:latin typeface="Times New Roman" panose="02020603050405020304" pitchFamily="18" charset="0"/>
                <a:ea typeface="Times New Roman" panose="02020603050405020304" pitchFamily="18" charset="0"/>
              </a:rPr>
              <a:t>3</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54239D3-6911-3242-D8DE-2D17986EF32C}"/>
              </a:ext>
            </a:extLst>
          </p:cNvPr>
          <p:cNvSpPr txBox="1"/>
          <p:nvPr/>
        </p:nvSpPr>
        <p:spPr>
          <a:xfrm>
            <a:off x="1255839" y="2360138"/>
            <a:ext cx="11178665" cy="785343"/>
          </a:xfrm>
          <a:prstGeom prst="rect">
            <a:avLst/>
          </a:prstGeom>
          <a:noFill/>
        </p:spPr>
        <p:txBody>
          <a:bodyPr wrap="square">
            <a:spAutoFit/>
          </a:bodyPr>
          <a:lstStyle/>
          <a:p>
            <a:pPr marL="0" marR="0" algn="ctr">
              <a:lnSpc>
                <a:spcPct val="162000"/>
              </a:lnSpc>
              <a:spcBef>
                <a:spcPts val="0"/>
              </a:spcBef>
              <a:spcAft>
                <a:spcPts val="0"/>
              </a:spcAft>
            </a:pPr>
            <a:r>
              <a:rPr lang="en-US" sz="32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32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S</a:t>
            </a:r>
            <a:r>
              <a:rPr lang="en-US" sz="3200" dirty="0">
                <a:effectLst/>
                <a:latin typeface="Times New Roman" panose="02020603050405020304" pitchFamily="18" charset="0"/>
                <a:ea typeface="Times New Roman" panose="02020603050405020304" pitchFamily="18" charset="0"/>
              </a:rPr>
              <a:t>ố</a:t>
            </a:r>
            <a:r>
              <a:rPr lang="vi-VN" sz="3200" dirty="0">
                <a:effectLst/>
                <a:latin typeface="Times New Roman" panose="02020603050405020304" pitchFamily="18" charset="0"/>
                <a:ea typeface="Times New Roman" panose="02020603050405020304" pitchFamily="18" charset="0"/>
              </a:rPr>
              <a:t> nguyên tử A</a:t>
            </a:r>
            <a:r>
              <a:rPr lang="en-US" sz="3200" dirty="0">
                <a:effectLst/>
                <a:latin typeface="Times New Roman" panose="02020603050405020304" pitchFamily="18" charset="0"/>
                <a:ea typeface="Times New Roman" panose="02020603050405020304" pitchFamily="18" charset="0"/>
              </a:rPr>
              <a:t>l</a:t>
            </a:r>
            <a:r>
              <a:rPr lang="vi-VN" sz="3200" dirty="0">
                <a:effectLst/>
                <a:latin typeface="Times New Roman" panose="02020603050405020304" pitchFamily="18" charset="0"/>
                <a:ea typeface="Times New Roman" panose="02020603050405020304" pitchFamily="18" charset="0"/>
              </a:rPr>
              <a:t>: Số phân tử </a:t>
            </a:r>
            <a:r>
              <a:rPr lang="en-US" sz="3200" dirty="0">
                <a:effectLst/>
                <a:latin typeface="Times New Roman" panose="02020603050405020304" pitchFamily="18" charset="0"/>
                <a:ea typeface="Times New Roman" panose="02020603050405020304" pitchFamily="18" charset="0"/>
              </a:rPr>
              <a:t>O</a:t>
            </a:r>
            <a:r>
              <a:rPr lang="en-US" sz="3200" baseline="-25000" dirty="0">
                <a:effectLst/>
                <a:latin typeface="Times New Roman" panose="02020603050405020304" pitchFamily="18" charset="0"/>
                <a:ea typeface="Times New Roman" panose="02020603050405020304" pitchFamily="18" charset="0"/>
              </a:rPr>
              <a:t>2 </a:t>
            </a:r>
            <a:r>
              <a:rPr lang="vi-VN" sz="3200" dirty="0">
                <a:effectLst/>
                <a:latin typeface="Times New Roman" panose="02020603050405020304" pitchFamily="18" charset="0"/>
                <a:ea typeface="Times New Roman" panose="02020603050405020304" pitchFamily="18" charset="0"/>
              </a:rPr>
              <a:t>: Số phân tử A1</a:t>
            </a:r>
            <a:r>
              <a:rPr lang="vi-VN" sz="3200" baseline="-25000" dirty="0">
                <a:effectLst/>
                <a:latin typeface="Times New Roman" panose="02020603050405020304" pitchFamily="18" charset="0"/>
                <a:ea typeface="Times New Roman" panose="02020603050405020304" pitchFamily="18" charset="0"/>
              </a:rPr>
              <a:t>2</a:t>
            </a:r>
            <a:r>
              <a:rPr lang="vi-VN" sz="3200" dirty="0">
                <a:effectLst/>
                <a:latin typeface="Times New Roman" panose="02020603050405020304" pitchFamily="18" charset="0"/>
                <a:ea typeface="Times New Roman" panose="02020603050405020304" pitchFamily="18" charset="0"/>
              </a:rPr>
              <a:t>O</a:t>
            </a:r>
            <a:r>
              <a:rPr lang="vi-VN" sz="3200" baseline="-25000" dirty="0">
                <a:effectLst/>
                <a:latin typeface="Times New Roman" panose="02020603050405020304" pitchFamily="18" charset="0"/>
                <a:ea typeface="Times New Roman" panose="02020603050405020304" pitchFamily="18" charset="0"/>
              </a:rPr>
              <a:t>3</a:t>
            </a:r>
            <a:r>
              <a:rPr lang="vi-VN" sz="3200" dirty="0">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 4:3:2</a:t>
            </a:r>
            <a:endParaRPr lang="en-US" sz="3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A2790C3-AC21-D30F-7EF9-D257C2C05961}"/>
              </a:ext>
            </a:extLst>
          </p:cNvPr>
          <p:cNvSpPr txBox="1"/>
          <p:nvPr/>
        </p:nvSpPr>
        <p:spPr>
          <a:xfrm>
            <a:off x="1431576" y="3224788"/>
            <a:ext cx="11514666" cy="786882"/>
          </a:xfrm>
          <a:prstGeom prst="rect">
            <a:avLst/>
          </a:prstGeom>
          <a:noFill/>
        </p:spPr>
        <p:txBody>
          <a:bodyPr wrap="square">
            <a:spAutoFit/>
          </a:bodyPr>
          <a:lstStyle/>
          <a:p>
            <a:pPr marL="0" marR="0" indent="266700">
              <a:lnSpc>
                <a:spcPct val="162000"/>
              </a:lnSpc>
              <a:spcBef>
                <a:spcPts val="0"/>
              </a:spcBef>
              <a:spcAft>
                <a:spcPts val="0"/>
              </a:spcAft>
            </a:pP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Sau khi học về mol, ta biết thêm đó cũng là tỉ lệ số mol:</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3529D217-B841-AAB1-7B9A-163493E2647E}"/>
              </a:ext>
            </a:extLst>
          </p:cNvPr>
          <p:cNvSpPr txBox="1"/>
          <p:nvPr/>
        </p:nvSpPr>
        <p:spPr>
          <a:xfrm>
            <a:off x="557863" y="4083657"/>
            <a:ext cx="11514666" cy="785343"/>
          </a:xfrm>
          <a:prstGeom prst="rect">
            <a:avLst/>
          </a:prstGeom>
          <a:noFill/>
        </p:spPr>
        <p:txBody>
          <a:bodyPr wrap="square">
            <a:spAutoFit/>
          </a:bodyPr>
          <a:lstStyle/>
          <a:p>
            <a:pPr marL="1079500" marR="0">
              <a:lnSpc>
                <a:spcPct val="162000"/>
              </a:lnSpc>
              <a:spcBef>
                <a:spcPts val="0"/>
              </a:spcBef>
              <a:spcAft>
                <a:spcPts val="0"/>
              </a:spcAft>
            </a:pPr>
            <a:r>
              <a:rPr lang="en-US" sz="3200" dirty="0">
                <a:effectLst/>
                <a:latin typeface="Times New Roman" panose="02020603050405020304" pitchFamily="18" charset="0"/>
                <a:ea typeface="Times New Roman" panose="02020603050405020304" pitchFamily="18" charset="0"/>
                <a:sym typeface="Symbol" panose="05050102010706020507" pitchFamily="18" charset="2"/>
              </a:rPr>
              <a:t> </a:t>
            </a:r>
            <a:r>
              <a:rPr lang="vi-VN" sz="3200" dirty="0">
                <a:effectLst/>
                <a:latin typeface="Times New Roman" panose="02020603050405020304" pitchFamily="18" charset="0"/>
                <a:ea typeface="Times New Roman" panose="02020603050405020304" pitchFamily="18" charset="0"/>
              </a:rPr>
              <a:t>Số mol Al: Số mol O</a:t>
            </a:r>
            <a:r>
              <a:rPr lang="en-US" sz="3200" baseline="-25000" dirty="0">
                <a:effectLst/>
                <a:latin typeface="Times New Roman" panose="02020603050405020304" pitchFamily="18" charset="0"/>
                <a:ea typeface="Times New Roman" panose="02020603050405020304" pitchFamily="18" charset="0"/>
              </a:rPr>
              <a:t>2</a:t>
            </a:r>
            <a:r>
              <a:rPr lang="vi-VN" sz="3200" dirty="0">
                <a:effectLst/>
                <a:latin typeface="Times New Roman" panose="02020603050405020304" pitchFamily="18" charset="0"/>
                <a:ea typeface="Times New Roman" panose="02020603050405020304" pitchFamily="18" charset="0"/>
              </a:rPr>
              <a:t>: Số mol A1</a:t>
            </a:r>
            <a:r>
              <a:rPr lang="en-US" sz="3200" baseline="-25000" dirty="0">
                <a:effectLst/>
                <a:latin typeface="Times New Roman" panose="02020603050405020304" pitchFamily="18" charset="0"/>
                <a:ea typeface="Times New Roman" panose="02020603050405020304" pitchFamily="18" charset="0"/>
              </a:rPr>
              <a:t>2</a:t>
            </a:r>
            <a:r>
              <a:rPr lang="vi-VN" sz="3200" dirty="0">
                <a:effectLst/>
                <a:latin typeface="Times New Roman" panose="02020603050405020304" pitchFamily="18" charset="0"/>
                <a:ea typeface="Times New Roman" panose="02020603050405020304" pitchFamily="18" charset="0"/>
              </a:rPr>
              <a:t>O</a:t>
            </a:r>
            <a:r>
              <a:rPr lang="vi-VN" sz="3200" baseline="-25000" dirty="0">
                <a:effectLst/>
                <a:latin typeface="Times New Roman" panose="02020603050405020304" pitchFamily="18" charset="0"/>
                <a:ea typeface="Times New Roman" panose="02020603050405020304" pitchFamily="18" charset="0"/>
              </a:rPr>
              <a:t>3</a:t>
            </a:r>
            <a:r>
              <a:rPr lang="vi-VN" sz="3200" dirty="0">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 4:3:2</a:t>
            </a:r>
            <a:endParaRPr lang="en-US"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24A4C68-AA3D-8FEC-4068-3A8004C88298}"/>
              </a:ext>
            </a:extLst>
          </p:cNvPr>
          <p:cNvSpPr txBox="1"/>
          <p:nvPr/>
        </p:nvSpPr>
        <p:spPr>
          <a:xfrm>
            <a:off x="1343707" y="5043587"/>
            <a:ext cx="10615737" cy="1200329"/>
          </a:xfrm>
          <a:prstGeom prst="rect">
            <a:avLst/>
          </a:prstGeom>
          <a:noFill/>
        </p:spPr>
        <p:txBody>
          <a:bodyPr wrap="square">
            <a:spAutoFit/>
          </a:bodyPr>
          <a:lstStyle/>
          <a:p>
            <a:pPr marL="0" marR="0" indent="266700" algn="just">
              <a:spcBef>
                <a:spcPts val="0"/>
              </a:spcBef>
              <a:spcAft>
                <a:spcPts val="0"/>
              </a:spcAft>
            </a:pPr>
            <a:r>
              <a:rPr lang="vi-VN" sz="3600" b="1" i="1" dirty="0">
                <a:solidFill>
                  <a:srgbClr val="C00000"/>
                </a:solidFill>
                <a:effectLst/>
                <a:latin typeface="Times New Roman" panose="02020603050405020304" pitchFamily="18" charset="0"/>
                <a:ea typeface="Times New Roman" panose="02020603050405020304" pitchFamily="18" charset="0"/>
              </a:rPr>
              <a:t>Vậy, tỉ lệ về số mol của các chất đúng bằng tỉ lệ hệ số của chúng trong phương trình hoá học.</a:t>
            </a:r>
            <a:endParaRPr lang="en-US" sz="3600" b="1" i="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1625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155211-D444-3DF4-4CBA-B3026100AB7C}"/>
              </a:ext>
            </a:extLst>
          </p:cNvPr>
          <p:cNvSpPr txBox="1"/>
          <p:nvPr/>
        </p:nvSpPr>
        <p:spPr>
          <a:xfrm>
            <a:off x="1416000" y="1025560"/>
            <a:ext cx="10622983" cy="1323439"/>
          </a:xfrm>
          <a:prstGeom prst="rect">
            <a:avLst/>
          </a:prstGeom>
          <a:noFill/>
        </p:spPr>
        <p:txBody>
          <a:bodyPr wrap="square">
            <a:spAutoFit/>
          </a:bodyPr>
          <a:lstStyle/>
          <a:p>
            <a:pPr marL="0" marR="0" indent="266700">
              <a:spcBef>
                <a:spcPts val="0"/>
              </a:spcBef>
              <a:spcAft>
                <a:spcPts val="0"/>
              </a:spcAft>
            </a:pPr>
            <a:r>
              <a:rPr lang="vi-VN" sz="4000" dirty="0">
                <a:solidFill>
                  <a:schemeClr val="bg2">
                    <a:lumMod val="10000"/>
                  </a:schemeClr>
                </a:solidFill>
                <a:effectLst/>
                <a:latin typeface="Times New Roman" panose="02020603050405020304" pitchFamily="18" charset="0"/>
                <a:ea typeface="Times New Roman" panose="02020603050405020304" pitchFamily="18" charset="0"/>
              </a:rPr>
              <a:t>Từ tỉ lệ số mol, ta cũng xác định được tỉ lệ về khối lượng các chất:</a:t>
            </a:r>
            <a:endParaRPr lang="en-US" sz="4000" dirty="0">
              <a:solidFill>
                <a:schemeClr val="bg2">
                  <a:lumMod val="10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2F3A444-CEBF-62C6-8902-9F5645EE6FEB}"/>
              </a:ext>
            </a:extLst>
          </p:cNvPr>
          <p:cNvSpPr txBox="1"/>
          <p:nvPr/>
        </p:nvSpPr>
        <p:spPr>
          <a:xfrm>
            <a:off x="1416000" y="2767280"/>
            <a:ext cx="10622983" cy="1200329"/>
          </a:xfrm>
          <a:prstGeom prst="rect">
            <a:avLst/>
          </a:prstGeom>
          <a:noFill/>
        </p:spPr>
        <p:txBody>
          <a:bodyPr wrap="square">
            <a:spAutoFit/>
          </a:bodyPr>
          <a:lstStyle/>
          <a:p>
            <a:pPr marL="571500" indent="-571500">
              <a:buFont typeface="Symbol" panose="05050102010706020507" pitchFamily="18" charset="2"/>
              <a:buChar char="®"/>
            </a:pPr>
            <a:r>
              <a:rPr lang="vi-VN" sz="360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Khối </a:t>
            </a:r>
            <a:r>
              <a:rPr lang="vi-VN" sz="3600" dirty="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lượng A</a:t>
            </a:r>
            <a:r>
              <a:rPr lang="en-US" sz="3600" dirty="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3600" dirty="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Khối lượng O</a:t>
            </a:r>
            <a:r>
              <a:rPr lang="en-US" sz="3600" baseline="-25000" dirty="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3600" dirty="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Khối lượng A1</a:t>
            </a:r>
            <a:r>
              <a:rPr lang="en-US" sz="3600" baseline="-25000" dirty="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360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O</a:t>
            </a:r>
            <a:r>
              <a:rPr lang="vi-VN" sz="3600" baseline="-2500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vi-VN" sz="360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p>
          <a:p>
            <a:r>
              <a:rPr lang="vi-VN" sz="360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600" dirty="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(27-4): (32-3) : (102-2) </a:t>
            </a:r>
            <a:r>
              <a:rPr lang="vi-VN" sz="3600">
                <a:solidFill>
                  <a:schemeClr val="accent6">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9:8:17 </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F1EDE2-F2B3-9532-9C95-01BD2F3A7BA4}"/>
              </a:ext>
            </a:extLst>
          </p:cNvPr>
          <p:cNvSpPr txBox="1"/>
          <p:nvPr/>
        </p:nvSpPr>
        <p:spPr>
          <a:xfrm>
            <a:off x="1166875" y="4149000"/>
            <a:ext cx="10568565" cy="1200329"/>
          </a:xfrm>
          <a:prstGeom prst="rect">
            <a:avLst/>
          </a:prstGeom>
          <a:noFill/>
        </p:spPr>
        <p:txBody>
          <a:bodyPr wrap="square">
            <a:spAutoFit/>
          </a:bodyPr>
          <a:lstStyle/>
          <a:p>
            <a:pPr marL="266700" marR="0">
              <a:spcBef>
                <a:spcPts val="0"/>
              </a:spcBef>
              <a:spcAft>
                <a:spcPts val="0"/>
              </a:spcAft>
            </a:pPr>
            <a:r>
              <a:rPr lang="vi-VN" sz="36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Symbol" panose="05050102010706020507" pitchFamily="18" charset="2"/>
              </a:rPr>
              <a:t></a:t>
            </a:r>
            <a:r>
              <a:rPr lang="en-US" sz="36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Symbol" panose="05050102010706020507" pitchFamily="18" charset="2"/>
              </a:rPr>
              <a:t> </a:t>
            </a:r>
            <a:r>
              <a:rPr lang="en-US" sz="3600" dirty="0">
                <a:solidFill>
                  <a:schemeClr val="accent5">
                    <a:lumMod val="50000"/>
                  </a:schemeClr>
                </a:solidFill>
                <a:effectLst/>
                <a:latin typeface="Times New Roman" panose="02020603050405020304" pitchFamily="18" charset="0"/>
                <a:ea typeface="Times New Roman" panose="02020603050405020304" pitchFamily="18" charset="0"/>
              </a:rPr>
              <a:t>C</a:t>
            </a:r>
            <a:r>
              <a:rPr lang="vi-VN" sz="3600" dirty="0">
                <a:solidFill>
                  <a:schemeClr val="accent5">
                    <a:lumMod val="50000"/>
                  </a:schemeClr>
                </a:solidFill>
                <a:effectLst/>
                <a:latin typeface="Times New Roman" panose="02020603050405020304" pitchFamily="18" charset="0"/>
                <a:ea typeface="Times New Roman" panose="02020603050405020304" pitchFamily="18" charset="0"/>
              </a:rPr>
              <a:t>ứ 9 gam A</a:t>
            </a:r>
            <a:r>
              <a:rPr lang="en-US" sz="3600" dirty="0">
                <a:solidFill>
                  <a:schemeClr val="accent5">
                    <a:lumMod val="50000"/>
                  </a:schemeClr>
                </a:solidFill>
                <a:effectLst/>
                <a:latin typeface="Times New Roman" panose="02020603050405020304" pitchFamily="18" charset="0"/>
                <a:ea typeface="Times New Roman" panose="02020603050405020304" pitchFamily="18" charset="0"/>
              </a:rPr>
              <a:t>l</a:t>
            </a:r>
            <a:r>
              <a:rPr lang="vi-VN" sz="3600" dirty="0">
                <a:solidFill>
                  <a:schemeClr val="accent5">
                    <a:lumMod val="50000"/>
                  </a:schemeClr>
                </a:solidFill>
                <a:effectLst/>
                <a:latin typeface="Times New Roman" panose="02020603050405020304" pitchFamily="18" charset="0"/>
                <a:ea typeface="Times New Roman" panose="02020603050405020304" pitchFamily="18" charset="0"/>
              </a:rPr>
              <a:t> ph</a:t>
            </a:r>
            <a:r>
              <a:rPr lang="en-US" sz="3600" dirty="0">
                <a:solidFill>
                  <a:schemeClr val="accent5">
                    <a:lumMod val="50000"/>
                  </a:schemeClr>
                </a:solidFill>
                <a:latin typeface="Times New Roman" panose="02020603050405020304" pitchFamily="18" charset="0"/>
                <a:ea typeface="Times New Roman" panose="02020603050405020304" pitchFamily="18" charset="0"/>
              </a:rPr>
              <a:t>ả</a:t>
            </a:r>
            <a:r>
              <a:rPr lang="vi-VN" sz="3600" dirty="0">
                <a:solidFill>
                  <a:schemeClr val="accent5">
                    <a:lumMod val="50000"/>
                  </a:schemeClr>
                </a:solidFill>
                <a:effectLst/>
                <a:latin typeface="Times New Roman" panose="02020603050405020304" pitchFamily="18" charset="0"/>
                <a:ea typeface="Times New Roman" panose="02020603050405020304" pitchFamily="18" charset="0"/>
              </a:rPr>
              <a:t>n ứng hết với 8 gam </a:t>
            </a:r>
            <a:r>
              <a:rPr lang="vi-VN" sz="36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O</a:t>
            </a:r>
            <a:r>
              <a:rPr lang="en-US" sz="3600" baseline="-25000"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3600" dirty="0">
                <a:solidFill>
                  <a:schemeClr val="accent5">
                    <a:lumMod val="50000"/>
                  </a:schemeClr>
                </a:solidFill>
                <a:effectLst/>
                <a:latin typeface="Times New Roman" panose="02020603050405020304" pitchFamily="18" charset="0"/>
                <a:ea typeface="Times New Roman" panose="02020603050405020304" pitchFamily="18" charset="0"/>
              </a:rPr>
              <a:t> tạo ra 17 </a:t>
            </a:r>
            <a:r>
              <a:rPr lang="vi-VN" sz="3600">
                <a:solidFill>
                  <a:schemeClr val="accent5">
                    <a:lumMod val="50000"/>
                  </a:schemeClr>
                </a:solidFill>
                <a:effectLst/>
                <a:latin typeface="Times New Roman" panose="02020603050405020304" pitchFamily="18" charset="0"/>
                <a:ea typeface="Times New Roman" panose="02020603050405020304" pitchFamily="18" charset="0"/>
              </a:rPr>
              <a:t>gam A1</a:t>
            </a:r>
            <a:r>
              <a:rPr lang="vi-VN" sz="3600" baseline="-25000">
                <a:solidFill>
                  <a:schemeClr val="accent5">
                    <a:lumMod val="50000"/>
                  </a:schemeClr>
                </a:solidFill>
                <a:effectLst/>
                <a:latin typeface="Times New Roman" panose="02020603050405020304" pitchFamily="18" charset="0"/>
                <a:ea typeface="Times New Roman" panose="02020603050405020304" pitchFamily="18" charset="0"/>
              </a:rPr>
              <a:t>2</a:t>
            </a:r>
            <a:r>
              <a:rPr lang="vi-VN" sz="3600">
                <a:solidFill>
                  <a:schemeClr val="accent5">
                    <a:lumMod val="50000"/>
                  </a:schemeClr>
                </a:solidFill>
                <a:effectLst/>
                <a:latin typeface="Times New Roman" panose="02020603050405020304" pitchFamily="18" charset="0"/>
                <a:ea typeface="Times New Roman" panose="02020603050405020304" pitchFamily="18" charset="0"/>
              </a:rPr>
              <a:t>O</a:t>
            </a:r>
            <a:r>
              <a:rPr lang="vi-VN" sz="3600" baseline="-25000">
                <a:solidFill>
                  <a:schemeClr val="accent5">
                    <a:lumMod val="50000"/>
                  </a:schemeClr>
                </a:solidFill>
                <a:effectLst/>
                <a:latin typeface="Times New Roman" panose="02020603050405020304" pitchFamily="18" charset="0"/>
                <a:ea typeface="Times New Roman" panose="02020603050405020304" pitchFamily="18" charset="0"/>
              </a:rPr>
              <a:t>3</a:t>
            </a:r>
            <a:r>
              <a:rPr lang="vi-VN" sz="3600" dirty="0">
                <a:solidFill>
                  <a:schemeClr val="accent5">
                    <a:lumMod val="50000"/>
                  </a:schemeClr>
                </a:solidFill>
                <a:effectLst/>
                <a:latin typeface="Times New Roman" panose="02020603050405020304" pitchFamily="18" charset="0"/>
                <a:ea typeface="Times New Roman" panose="02020603050405020304" pitchFamily="18" charset="0"/>
              </a:rPr>
              <a:t>.</a:t>
            </a:r>
            <a:endParaRPr lang="en-US" sz="36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EE4B162E-3760-D868-9107-DC9F26EE79A7}"/>
              </a:ext>
            </a:extLst>
          </p:cNvPr>
          <p:cNvSpPr txBox="1"/>
          <p:nvPr/>
        </p:nvSpPr>
        <p:spPr>
          <a:xfrm>
            <a:off x="1416000" y="91497"/>
            <a:ext cx="10440000" cy="785343"/>
          </a:xfrm>
          <a:prstGeom prst="rect">
            <a:avLst/>
          </a:prstGeom>
          <a:noFill/>
        </p:spPr>
        <p:txBody>
          <a:bodyPr wrap="square">
            <a:spAutoFit/>
          </a:bodyPr>
          <a:lstStyle/>
          <a:p>
            <a:pPr marL="266700" marR="0">
              <a:lnSpc>
                <a:spcPct val="162000"/>
              </a:lnSpc>
              <a:spcBef>
                <a:spcPts val="0"/>
              </a:spcBef>
              <a:spcAft>
                <a:spcPts val="0"/>
              </a:spcAft>
              <a:tabLst>
                <a:tab pos="3482340" algn="l"/>
              </a:tabLst>
            </a:pPr>
            <a:r>
              <a:rPr lang="vi-VN" sz="3200" b="1" dirty="0">
                <a:solidFill>
                  <a:srgbClr val="C00000"/>
                </a:solidFill>
                <a:effectLst/>
                <a:latin typeface="Times New Roman" panose="02020603050405020304" pitchFamily="18" charset="0"/>
                <a:ea typeface="Times New Roman" panose="02020603050405020304" pitchFamily="18" charset="0"/>
              </a:rPr>
              <a:t>Ví dụ, </a:t>
            </a:r>
            <a:r>
              <a:rPr lang="vi-VN" sz="3200" b="1">
                <a:solidFill>
                  <a:srgbClr val="C00000"/>
                </a:solidFill>
                <a:effectLst/>
                <a:latin typeface="Times New Roman" panose="02020603050405020304" pitchFamily="18" charset="0"/>
                <a:ea typeface="Times New Roman" panose="02020603050405020304" pitchFamily="18" charset="0"/>
              </a:rPr>
              <a:t>xét PTHH: </a:t>
            </a:r>
            <a:r>
              <a:rPr lang="vi-VN" sz="3200" b="1" dirty="0">
                <a:solidFill>
                  <a:srgbClr val="C00000"/>
                </a:solidFill>
                <a:effectLst/>
                <a:latin typeface="Times New Roman" panose="02020603050405020304" pitchFamily="18" charset="0"/>
                <a:ea typeface="Times New Roman" panose="02020603050405020304" pitchFamily="18" charset="0"/>
              </a:rPr>
              <a:t>4A1 + 3O</a:t>
            </a:r>
            <a:r>
              <a:rPr lang="en-US" sz="3200" b="1" baseline="-25000" dirty="0">
                <a:solidFill>
                  <a:srgbClr val="C00000"/>
                </a:solidFill>
                <a:effectLst/>
                <a:latin typeface="Times New Roman" panose="02020603050405020304" pitchFamily="18" charset="0"/>
                <a:ea typeface="Times New Roman" panose="02020603050405020304" pitchFamily="18" charset="0"/>
              </a:rPr>
              <a:t>2 </a:t>
            </a:r>
            <a:r>
              <a:rPr lang="vi-VN" sz="3200" b="1" dirty="0">
                <a:solidFill>
                  <a:srgbClr val="C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3200" b="1" dirty="0">
                <a:solidFill>
                  <a:srgbClr val="C00000"/>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3200" b="1" dirty="0">
                <a:solidFill>
                  <a:srgbClr val="C00000"/>
                </a:solidFill>
                <a:effectLst/>
                <a:latin typeface="Times New Roman" panose="02020603050405020304" pitchFamily="18" charset="0"/>
                <a:ea typeface="Times New Roman" panose="02020603050405020304" pitchFamily="18" charset="0"/>
              </a:rPr>
              <a:t>2A1</a:t>
            </a:r>
            <a:r>
              <a:rPr lang="vi-VN" sz="3200" b="1" baseline="-25000" dirty="0">
                <a:solidFill>
                  <a:srgbClr val="C00000"/>
                </a:solidFill>
                <a:effectLst/>
                <a:latin typeface="Times New Roman" panose="02020603050405020304" pitchFamily="18" charset="0"/>
                <a:ea typeface="Times New Roman" panose="02020603050405020304" pitchFamily="18" charset="0"/>
              </a:rPr>
              <a:t>2</a:t>
            </a:r>
            <a:r>
              <a:rPr lang="vi-VN" sz="3200" b="1" dirty="0">
                <a:solidFill>
                  <a:srgbClr val="C00000"/>
                </a:solidFill>
                <a:effectLst/>
                <a:latin typeface="Times New Roman" panose="02020603050405020304" pitchFamily="18" charset="0"/>
                <a:ea typeface="Times New Roman" panose="02020603050405020304" pitchFamily="18" charset="0"/>
              </a:rPr>
              <a:t>O</a:t>
            </a:r>
            <a:r>
              <a:rPr lang="vi-VN" sz="3200" b="1" baseline="-25000" dirty="0">
                <a:solidFill>
                  <a:srgbClr val="C00000"/>
                </a:solidFill>
                <a:effectLst/>
                <a:latin typeface="Times New Roman" panose="02020603050405020304" pitchFamily="18" charset="0"/>
                <a:ea typeface="Times New Roman" panose="02020603050405020304" pitchFamily="18" charset="0"/>
              </a:rPr>
              <a:t>3</a:t>
            </a:r>
            <a:endParaRPr lang="en-US" sz="32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3505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71;p72">
            <a:extLst>
              <a:ext uri="{FF2B5EF4-FFF2-40B4-BE49-F238E27FC236}">
                <a16:creationId xmlns:a16="http://schemas.microsoft.com/office/drawing/2014/main" id="{F180CE82-6561-69B4-3F83-6C001130272E}"/>
              </a:ext>
            </a:extLst>
          </p:cNvPr>
          <p:cNvSpPr txBox="1">
            <a:spLocks/>
          </p:cNvSpPr>
          <p:nvPr/>
        </p:nvSpPr>
        <p:spPr>
          <a:xfrm>
            <a:off x="2446631" y="2153445"/>
            <a:ext cx="8583519" cy="1439383"/>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2" panose="05020102010507070707" pitchFamily="18" charset="2"/>
              <a:buNone/>
            </a:pPr>
            <a:r>
              <a:rPr lang="vi-VN" sz="36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Sơ đồ của phản ứng hoá học khác với phương trình hoá học ở điểm nào? Nêu ý nghĩa của phương trình hoá học.</a:t>
            </a:r>
            <a:endParaRPr lang="vi-VN" sz="360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Font typeface="Wingdings 2" panose="05020102010507070707" pitchFamily="18" charset="2"/>
              <a:buNone/>
            </a:pPr>
            <a:endParaRPr lang="vi-VN" sz="3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Google Shape;2374;p72">
            <a:extLst>
              <a:ext uri="{FF2B5EF4-FFF2-40B4-BE49-F238E27FC236}">
                <a16:creationId xmlns:a16="http://schemas.microsoft.com/office/drawing/2014/main" id="{278ADAFD-DD9B-AAC6-BEB6-460FFF574CFF}"/>
              </a:ext>
            </a:extLst>
          </p:cNvPr>
          <p:cNvSpPr/>
          <p:nvPr/>
        </p:nvSpPr>
        <p:spPr>
          <a:xfrm rot="5770525">
            <a:off x="2026891" y="1225639"/>
            <a:ext cx="144568" cy="150987"/>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 name="Google Shape;2376;p72">
            <a:extLst>
              <a:ext uri="{FF2B5EF4-FFF2-40B4-BE49-F238E27FC236}">
                <a16:creationId xmlns:a16="http://schemas.microsoft.com/office/drawing/2014/main" id="{220C5A27-FE8D-D215-BD92-098BE3582146}"/>
              </a:ext>
            </a:extLst>
          </p:cNvPr>
          <p:cNvSpPr/>
          <p:nvPr/>
        </p:nvSpPr>
        <p:spPr>
          <a:xfrm rot="17013742">
            <a:off x="2204776" y="985587"/>
            <a:ext cx="127997" cy="147631"/>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 name="Google Shape;2378;p72">
            <a:extLst>
              <a:ext uri="{FF2B5EF4-FFF2-40B4-BE49-F238E27FC236}">
                <a16:creationId xmlns:a16="http://schemas.microsoft.com/office/drawing/2014/main" id="{11E33A9B-6FDC-BCFB-8C22-A1E3A65FA575}"/>
              </a:ext>
            </a:extLst>
          </p:cNvPr>
          <p:cNvSpPr/>
          <p:nvPr/>
        </p:nvSpPr>
        <p:spPr>
          <a:xfrm>
            <a:off x="9710049" y="909625"/>
            <a:ext cx="1924867" cy="199300"/>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nvGrpSpPr>
          <p:cNvPr id="6" name="Google Shape;2379;p72">
            <a:extLst>
              <a:ext uri="{FF2B5EF4-FFF2-40B4-BE49-F238E27FC236}">
                <a16:creationId xmlns:a16="http://schemas.microsoft.com/office/drawing/2014/main" id="{75DCA629-F79D-5E7F-3165-1F0D5A461F6D}"/>
              </a:ext>
            </a:extLst>
          </p:cNvPr>
          <p:cNvGrpSpPr/>
          <p:nvPr/>
        </p:nvGrpSpPr>
        <p:grpSpPr>
          <a:xfrm>
            <a:off x="1416000" y="1989000"/>
            <a:ext cx="10425081" cy="2507389"/>
            <a:chOff x="493202" y="1431950"/>
            <a:chExt cx="3754964" cy="3148850"/>
          </a:xfrm>
        </p:grpSpPr>
        <p:grpSp>
          <p:nvGrpSpPr>
            <p:cNvPr id="7" name="Google Shape;2380;p72">
              <a:extLst>
                <a:ext uri="{FF2B5EF4-FFF2-40B4-BE49-F238E27FC236}">
                  <a16:creationId xmlns:a16="http://schemas.microsoft.com/office/drawing/2014/main" id="{3B62F827-5F73-C285-EF65-62EDD6FCB037}"/>
                </a:ext>
              </a:extLst>
            </p:cNvPr>
            <p:cNvGrpSpPr/>
            <p:nvPr/>
          </p:nvGrpSpPr>
          <p:grpSpPr>
            <a:xfrm>
              <a:off x="493202" y="1431950"/>
              <a:ext cx="3754964" cy="3148850"/>
              <a:chOff x="493202" y="1431950"/>
              <a:chExt cx="3754964" cy="3148850"/>
            </a:xfrm>
          </p:grpSpPr>
          <p:sp>
            <p:nvSpPr>
              <p:cNvPr id="9" name="Google Shape;2381;p72">
                <a:extLst>
                  <a:ext uri="{FF2B5EF4-FFF2-40B4-BE49-F238E27FC236}">
                    <a16:creationId xmlns:a16="http://schemas.microsoft.com/office/drawing/2014/main" id="{84393EF3-3BA2-46C8-1D1E-88CCCB4ED465}"/>
                  </a:ext>
                </a:extLst>
              </p:cNvPr>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schemeClr val="accent5">
                      <a:lumMod val="50000"/>
                    </a:schemeClr>
                  </a:solidFill>
                </a:endParaRPr>
              </a:p>
            </p:txBody>
          </p:sp>
          <p:sp>
            <p:nvSpPr>
              <p:cNvPr id="10" name="Google Shape;2382;p72">
                <a:extLst>
                  <a:ext uri="{FF2B5EF4-FFF2-40B4-BE49-F238E27FC236}">
                    <a16:creationId xmlns:a16="http://schemas.microsoft.com/office/drawing/2014/main" id="{A5330A8F-DD80-DA7D-DFDF-6C0AE84E188C}"/>
                  </a:ext>
                </a:extLst>
              </p:cNvPr>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schemeClr val="accent5">
                      <a:lumMod val="50000"/>
                    </a:schemeClr>
                  </a:solidFill>
                </a:endParaRPr>
              </a:p>
            </p:txBody>
          </p:sp>
          <p:sp>
            <p:nvSpPr>
              <p:cNvPr id="11" name="Google Shape;2383;p72">
                <a:extLst>
                  <a:ext uri="{FF2B5EF4-FFF2-40B4-BE49-F238E27FC236}">
                    <a16:creationId xmlns:a16="http://schemas.microsoft.com/office/drawing/2014/main" id="{46894C77-2E3D-03E9-7F53-3AA945E42739}"/>
                  </a:ext>
                </a:extLst>
              </p:cNvPr>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schemeClr val="accent5">
                      <a:lumMod val="50000"/>
                    </a:schemeClr>
                  </a:solidFill>
                </a:endParaRPr>
              </a:p>
            </p:txBody>
          </p:sp>
        </p:grpSp>
        <p:sp>
          <p:nvSpPr>
            <p:cNvPr id="8" name="Google Shape;2384;p72">
              <a:extLst>
                <a:ext uri="{FF2B5EF4-FFF2-40B4-BE49-F238E27FC236}">
                  <a16:creationId xmlns:a16="http://schemas.microsoft.com/office/drawing/2014/main" id="{4CD37E28-742F-CC08-1304-293FF93A3293}"/>
                </a:ext>
              </a:extLst>
            </p:cNvPr>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schemeClr val="accent5">
                    <a:lumMod val="50000"/>
                  </a:schemeClr>
                </a:solidFill>
              </a:endParaRPr>
            </a:p>
          </p:txBody>
        </p:sp>
      </p:grpSp>
      <p:grpSp>
        <p:nvGrpSpPr>
          <p:cNvPr id="12" name="Google Shape;2385;p72">
            <a:extLst>
              <a:ext uri="{FF2B5EF4-FFF2-40B4-BE49-F238E27FC236}">
                <a16:creationId xmlns:a16="http://schemas.microsoft.com/office/drawing/2014/main" id="{88C5971A-CF6B-B82E-C296-486E7D628CD7}"/>
              </a:ext>
            </a:extLst>
          </p:cNvPr>
          <p:cNvGrpSpPr/>
          <p:nvPr/>
        </p:nvGrpSpPr>
        <p:grpSpPr>
          <a:xfrm rot="2135871">
            <a:off x="1223192" y="697107"/>
            <a:ext cx="696112" cy="777381"/>
            <a:chOff x="5495750" y="1391525"/>
            <a:chExt cx="542100" cy="605425"/>
          </a:xfrm>
        </p:grpSpPr>
        <p:sp>
          <p:nvSpPr>
            <p:cNvPr id="13" name="Google Shape;2386;p72">
              <a:extLst>
                <a:ext uri="{FF2B5EF4-FFF2-40B4-BE49-F238E27FC236}">
                  <a16:creationId xmlns:a16="http://schemas.microsoft.com/office/drawing/2014/main" id="{A45ADF66-3405-0900-F0B7-0211E46F4E7F}"/>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 name="Google Shape;2387;p72">
              <a:extLst>
                <a:ext uri="{FF2B5EF4-FFF2-40B4-BE49-F238E27FC236}">
                  <a16:creationId xmlns:a16="http://schemas.microsoft.com/office/drawing/2014/main" id="{1BD4C66C-9B09-FD7B-E10C-C8A432314526}"/>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5" name="Google Shape;2388;p72">
              <a:extLst>
                <a:ext uri="{FF2B5EF4-FFF2-40B4-BE49-F238E27FC236}">
                  <a16:creationId xmlns:a16="http://schemas.microsoft.com/office/drawing/2014/main" id="{441C7569-BA90-11BE-3B45-49EF9D8E04B7}"/>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6" name="Flowchart: Preparation 15">
            <a:extLst>
              <a:ext uri="{FF2B5EF4-FFF2-40B4-BE49-F238E27FC236}">
                <a16:creationId xmlns:a16="http://schemas.microsoft.com/office/drawing/2014/main" id="{BA12FBC4-6B24-D6BC-E617-7F6106E61AAF}"/>
              </a:ext>
            </a:extLst>
          </p:cNvPr>
          <p:cNvSpPr/>
          <p:nvPr/>
        </p:nvSpPr>
        <p:spPr>
          <a:xfrm>
            <a:off x="2622698" y="555619"/>
            <a:ext cx="6733953" cy="907312"/>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733"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339571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71;p72">
            <a:extLst>
              <a:ext uri="{FF2B5EF4-FFF2-40B4-BE49-F238E27FC236}">
                <a16:creationId xmlns:a16="http://schemas.microsoft.com/office/drawing/2014/main" id="{F101CA20-C627-C0E9-64FA-FDA355BFB0BA}"/>
              </a:ext>
            </a:extLst>
          </p:cNvPr>
          <p:cNvSpPr txBox="1">
            <a:spLocks/>
          </p:cNvSpPr>
          <p:nvPr/>
        </p:nvSpPr>
        <p:spPr>
          <a:xfrm>
            <a:off x="2205981" y="2006549"/>
            <a:ext cx="8897511" cy="2480157"/>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Wingdings 2" panose="05020102010507070707" pitchFamily="18" charset="2"/>
              <a:buNone/>
            </a:pPr>
            <a:r>
              <a:rPr lang="vi-VN" sz="36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Lập phương trình hoá học và xác định tỉ lệ số phân tử của các chất trong sơ đố phản ứng hoá học sau:</a:t>
            </a:r>
          </a:p>
          <a:p>
            <a:pPr marL="0" indent="0">
              <a:lnSpc>
                <a:spcPct val="120000"/>
              </a:lnSpc>
              <a:buFont typeface="Wingdings 2" panose="05020102010507070707" pitchFamily="18" charset="2"/>
              <a:buNone/>
            </a:pPr>
            <a:r>
              <a:rPr lang="vi-VN"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Na</a:t>
            </a:r>
            <a:r>
              <a:rPr lang="vi-VN" sz="3600" baseline="-250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CO</a:t>
            </a:r>
            <a:r>
              <a:rPr lang="vi-VN" sz="3600" baseline="-250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 Ba(OH)</a:t>
            </a:r>
            <a:r>
              <a:rPr lang="vi-VN" sz="3600" baseline="-250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BaCO</a:t>
            </a:r>
            <a:r>
              <a:rPr lang="vi-VN" sz="3600" baseline="-250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 NaOH</a:t>
            </a:r>
          </a:p>
          <a:p>
            <a:pPr marL="0" indent="0">
              <a:lnSpc>
                <a:spcPct val="120000"/>
              </a:lnSpc>
              <a:buFont typeface="Wingdings 2" panose="05020102010507070707" pitchFamily="18" charset="2"/>
              <a:buNone/>
            </a:pPr>
            <a:endParaRPr lang="vi-VN" sz="3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Google Shape;2374;p72">
            <a:extLst>
              <a:ext uri="{FF2B5EF4-FFF2-40B4-BE49-F238E27FC236}">
                <a16:creationId xmlns:a16="http://schemas.microsoft.com/office/drawing/2014/main" id="{D629DE66-D995-7DE1-0E8F-DCCE6CF2CD43}"/>
              </a:ext>
            </a:extLst>
          </p:cNvPr>
          <p:cNvSpPr/>
          <p:nvPr/>
        </p:nvSpPr>
        <p:spPr>
          <a:xfrm rot="5770525">
            <a:off x="2026891" y="1225639"/>
            <a:ext cx="144568" cy="150987"/>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 name="Google Shape;2376;p72">
            <a:extLst>
              <a:ext uri="{FF2B5EF4-FFF2-40B4-BE49-F238E27FC236}">
                <a16:creationId xmlns:a16="http://schemas.microsoft.com/office/drawing/2014/main" id="{ECAFBB41-A2C5-62A8-D664-496EBEF53BB4}"/>
              </a:ext>
            </a:extLst>
          </p:cNvPr>
          <p:cNvSpPr/>
          <p:nvPr/>
        </p:nvSpPr>
        <p:spPr>
          <a:xfrm rot="17013742">
            <a:off x="2204776" y="985587"/>
            <a:ext cx="127997" cy="147631"/>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 name="Google Shape;2378;p72">
            <a:extLst>
              <a:ext uri="{FF2B5EF4-FFF2-40B4-BE49-F238E27FC236}">
                <a16:creationId xmlns:a16="http://schemas.microsoft.com/office/drawing/2014/main" id="{59E5F26B-85C3-D5A5-6915-95F0A2265AD1}"/>
              </a:ext>
            </a:extLst>
          </p:cNvPr>
          <p:cNvSpPr/>
          <p:nvPr/>
        </p:nvSpPr>
        <p:spPr>
          <a:xfrm>
            <a:off x="9710049" y="909625"/>
            <a:ext cx="1924867" cy="199300"/>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nvGrpSpPr>
          <p:cNvPr id="8" name="Google Shape;2379;p72">
            <a:extLst>
              <a:ext uri="{FF2B5EF4-FFF2-40B4-BE49-F238E27FC236}">
                <a16:creationId xmlns:a16="http://schemas.microsoft.com/office/drawing/2014/main" id="{91AA2AE0-F48F-CD39-FB65-10549B9F9BA7}"/>
              </a:ext>
            </a:extLst>
          </p:cNvPr>
          <p:cNvGrpSpPr/>
          <p:nvPr/>
        </p:nvGrpSpPr>
        <p:grpSpPr>
          <a:xfrm>
            <a:off x="1229530" y="1986110"/>
            <a:ext cx="10626469" cy="3602890"/>
            <a:chOff x="493202" y="1431950"/>
            <a:chExt cx="3754964" cy="3148850"/>
          </a:xfrm>
        </p:grpSpPr>
        <p:grpSp>
          <p:nvGrpSpPr>
            <p:cNvPr id="9" name="Google Shape;2380;p72">
              <a:extLst>
                <a:ext uri="{FF2B5EF4-FFF2-40B4-BE49-F238E27FC236}">
                  <a16:creationId xmlns:a16="http://schemas.microsoft.com/office/drawing/2014/main" id="{DF1444B1-4809-8816-FBB8-FF4FC3DB3BFC}"/>
                </a:ext>
              </a:extLst>
            </p:cNvPr>
            <p:cNvGrpSpPr/>
            <p:nvPr/>
          </p:nvGrpSpPr>
          <p:grpSpPr>
            <a:xfrm>
              <a:off x="493202" y="1431950"/>
              <a:ext cx="3754964" cy="3148850"/>
              <a:chOff x="493202" y="1431950"/>
              <a:chExt cx="3754964" cy="3148850"/>
            </a:xfrm>
          </p:grpSpPr>
          <p:sp>
            <p:nvSpPr>
              <p:cNvPr id="11" name="Google Shape;2381;p72">
                <a:extLst>
                  <a:ext uri="{FF2B5EF4-FFF2-40B4-BE49-F238E27FC236}">
                    <a16:creationId xmlns:a16="http://schemas.microsoft.com/office/drawing/2014/main" id="{8750300F-1A9F-2D36-1FE6-D8383F3461D8}"/>
                  </a:ext>
                </a:extLst>
              </p:cNvPr>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 name="Google Shape;2382;p72">
                <a:extLst>
                  <a:ext uri="{FF2B5EF4-FFF2-40B4-BE49-F238E27FC236}">
                    <a16:creationId xmlns:a16="http://schemas.microsoft.com/office/drawing/2014/main" id="{A561A1FD-79FC-905C-4762-5EB53C5D2E66}"/>
                  </a:ext>
                </a:extLst>
              </p:cNvPr>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3" name="Google Shape;2383;p72">
                <a:extLst>
                  <a:ext uri="{FF2B5EF4-FFF2-40B4-BE49-F238E27FC236}">
                    <a16:creationId xmlns:a16="http://schemas.microsoft.com/office/drawing/2014/main" id="{9E3024EB-12E4-0374-6494-46A66FAC5C80}"/>
                  </a:ext>
                </a:extLst>
              </p:cNvPr>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10" name="Google Shape;2384;p72">
              <a:extLst>
                <a:ext uri="{FF2B5EF4-FFF2-40B4-BE49-F238E27FC236}">
                  <a16:creationId xmlns:a16="http://schemas.microsoft.com/office/drawing/2014/main" id="{82DBCB67-AAC1-E3A3-D18D-C8B75E0918DA}"/>
                </a:ext>
              </a:extLst>
            </p:cNvPr>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14" name="Google Shape;2385;p72">
            <a:extLst>
              <a:ext uri="{FF2B5EF4-FFF2-40B4-BE49-F238E27FC236}">
                <a16:creationId xmlns:a16="http://schemas.microsoft.com/office/drawing/2014/main" id="{75D9E1B8-4A7F-A685-3C1F-A222BD2EA201}"/>
              </a:ext>
            </a:extLst>
          </p:cNvPr>
          <p:cNvGrpSpPr/>
          <p:nvPr/>
        </p:nvGrpSpPr>
        <p:grpSpPr>
          <a:xfrm rot="2135871">
            <a:off x="1223192" y="697107"/>
            <a:ext cx="696112" cy="777381"/>
            <a:chOff x="5495750" y="1391525"/>
            <a:chExt cx="542100" cy="605425"/>
          </a:xfrm>
        </p:grpSpPr>
        <p:sp>
          <p:nvSpPr>
            <p:cNvPr id="15" name="Google Shape;2386;p72">
              <a:extLst>
                <a:ext uri="{FF2B5EF4-FFF2-40B4-BE49-F238E27FC236}">
                  <a16:creationId xmlns:a16="http://schemas.microsoft.com/office/drawing/2014/main" id="{55BB3FDA-8148-AD59-0D1B-4B623D505323}"/>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6" name="Google Shape;2387;p72">
              <a:extLst>
                <a:ext uri="{FF2B5EF4-FFF2-40B4-BE49-F238E27FC236}">
                  <a16:creationId xmlns:a16="http://schemas.microsoft.com/office/drawing/2014/main" id="{D104E201-25AD-D612-B474-C957DF96E5AB}"/>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7" name="Google Shape;2388;p72">
              <a:extLst>
                <a:ext uri="{FF2B5EF4-FFF2-40B4-BE49-F238E27FC236}">
                  <a16:creationId xmlns:a16="http://schemas.microsoft.com/office/drawing/2014/main" id="{FA4FEBA2-4013-33A9-B66C-CD03D7F30CE5}"/>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8" name="Flowchart: Preparation 17">
            <a:extLst>
              <a:ext uri="{FF2B5EF4-FFF2-40B4-BE49-F238E27FC236}">
                <a16:creationId xmlns:a16="http://schemas.microsoft.com/office/drawing/2014/main" id="{95BF442B-B2B7-E905-0063-04349EC647CB}"/>
              </a:ext>
            </a:extLst>
          </p:cNvPr>
          <p:cNvSpPr/>
          <p:nvPr/>
        </p:nvSpPr>
        <p:spPr>
          <a:xfrm>
            <a:off x="2622698" y="555619"/>
            <a:ext cx="6733953" cy="907312"/>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733"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2040615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71;p72">
            <a:extLst>
              <a:ext uri="{FF2B5EF4-FFF2-40B4-BE49-F238E27FC236}">
                <a16:creationId xmlns:a16="http://schemas.microsoft.com/office/drawing/2014/main" id="{309F8C9D-33E4-E9DF-D68A-3CFE9396177A}"/>
              </a:ext>
            </a:extLst>
          </p:cNvPr>
          <p:cNvSpPr txBox="1">
            <a:spLocks/>
          </p:cNvSpPr>
          <p:nvPr/>
        </p:nvSpPr>
        <p:spPr>
          <a:xfrm>
            <a:off x="2355540" y="1986110"/>
            <a:ext cx="8723978" cy="2123047"/>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Wingdings 2" panose="05020102010507070707" pitchFamily="18" charset="2"/>
              <a:buNone/>
            </a:pPr>
            <a:r>
              <a:rPr lang="en-US" sz="36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Giả thiết trong không khí, iron (Fe) tác dụng với oxygen tạo thành gỉ sắt (Fe</a:t>
            </a:r>
            <a:r>
              <a:rPr lang="en-US" sz="3600" baseline="-250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3600" baseline="-250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60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Từ 5,6 gam iron có thể tạo ra tối đa bao nhiêu gam gỉ sắt?</a:t>
            </a:r>
            <a:endParaRPr lang="en-US" sz="3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Google Shape;2374;p72">
            <a:extLst>
              <a:ext uri="{FF2B5EF4-FFF2-40B4-BE49-F238E27FC236}">
                <a16:creationId xmlns:a16="http://schemas.microsoft.com/office/drawing/2014/main" id="{0C09EEDB-C366-DA34-C482-6AD1E7E754B2}"/>
              </a:ext>
            </a:extLst>
          </p:cNvPr>
          <p:cNvSpPr/>
          <p:nvPr/>
        </p:nvSpPr>
        <p:spPr>
          <a:xfrm rot="5770525">
            <a:off x="2026891" y="1225639"/>
            <a:ext cx="144568" cy="150987"/>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 name="Google Shape;2376;p72">
            <a:extLst>
              <a:ext uri="{FF2B5EF4-FFF2-40B4-BE49-F238E27FC236}">
                <a16:creationId xmlns:a16="http://schemas.microsoft.com/office/drawing/2014/main" id="{43F0DB02-F971-BA11-ECA9-CC59413A1D31}"/>
              </a:ext>
            </a:extLst>
          </p:cNvPr>
          <p:cNvSpPr/>
          <p:nvPr/>
        </p:nvSpPr>
        <p:spPr>
          <a:xfrm rot="17013742">
            <a:off x="2204776" y="985587"/>
            <a:ext cx="127997" cy="147631"/>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7" name="Google Shape;2378;p72">
            <a:extLst>
              <a:ext uri="{FF2B5EF4-FFF2-40B4-BE49-F238E27FC236}">
                <a16:creationId xmlns:a16="http://schemas.microsoft.com/office/drawing/2014/main" id="{B28A1398-1D36-450A-C8D7-27B29B68394D}"/>
              </a:ext>
            </a:extLst>
          </p:cNvPr>
          <p:cNvSpPr/>
          <p:nvPr/>
        </p:nvSpPr>
        <p:spPr>
          <a:xfrm>
            <a:off x="9710049" y="909625"/>
            <a:ext cx="1924867" cy="199300"/>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nvGrpSpPr>
          <p:cNvPr id="8" name="Google Shape;2379;p72">
            <a:extLst>
              <a:ext uri="{FF2B5EF4-FFF2-40B4-BE49-F238E27FC236}">
                <a16:creationId xmlns:a16="http://schemas.microsoft.com/office/drawing/2014/main" id="{06250A20-698F-CD9F-9985-394C98C52EC8}"/>
              </a:ext>
            </a:extLst>
          </p:cNvPr>
          <p:cNvGrpSpPr/>
          <p:nvPr/>
        </p:nvGrpSpPr>
        <p:grpSpPr>
          <a:xfrm>
            <a:off x="1325325" y="1745973"/>
            <a:ext cx="10583139" cy="3483027"/>
            <a:chOff x="493202" y="1431950"/>
            <a:chExt cx="3754964" cy="3148850"/>
          </a:xfrm>
        </p:grpSpPr>
        <p:grpSp>
          <p:nvGrpSpPr>
            <p:cNvPr id="9" name="Google Shape;2380;p72">
              <a:extLst>
                <a:ext uri="{FF2B5EF4-FFF2-40B4-BE49-F238E27FC236}">
                  <a16:creationId xmlns:a16="http://schemas.microsoft.com/office/drawing/2014/main" id="{9CF9A5B8-5434-554D-CD57-FDDB2BFEC2FD}"/>
                </a:ext>
              </a:extLst>
            </p:cNvPr>
            <p:cNvGrpSpPr/>
            <p:nvPr/>
          </p:nvGrpSpPr>
          <p:grpSpPr>
            <a:xfrm>
              <a:off x="493202" y="1431950"/>
              <a:ext cx="3754964" cy="3148850"/>
              <a:chOff x="493202" y="1431950"/>
              <a:chExt cx="3754964" cy="3148850"/>
            </a:xfrm>
          </p:grpSpPr>
          <p:sp>
            <p:nvSpPr>
              <p:cNvPr id="11" name="Google Shape;2381;p72">
                <a:extLst>
                  <a:ext uri="{FF2B5EF4-FFF2-40B4-BE49-F238E27FC236}">
                    <a16:creationId xmlns:a16="http://schemas.microsoft.com/office/drawing/2014/main" id="{562521F6-1EE4-1C42-7F12-6CBB05BE750D}"/>
                  </a:ext>
                </a:extLst>
              </p:cNvPr>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 name="Google Shape;2382;p72">
                <a:extLst>
                  <a:ext uri="{FF2B5EF4-FFF2-40B4-BE49-F238E27FC236}">
                    <a16:creationId xmlns:a16="http://schemas.microsoft.com/office/drawing/2014/main" id="{ECBB9F09-640F-AF6C-3707-A095A05F9F8E}"/>
                  </a:ext>
                </a:extLst>
              </p:cNvPr>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3" name="Google Shape;2383;p72">
                <a:extLst>
                  <a:ext uri="{FF2B5EF4-FFF2-40B4-BE49-F238E27FC236}">
                    <a16:creationId xmlns:a16="http://schemas.microsoft.com/office/drawing/2014/main" id="{992697F5-1BF8-6BAF-B38D-A86879F558E3}"/>
                  </a:ext>
                </a:extLst>
              </p:cNvPr>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10" name="Google Shape;2384;p72">
              <a:extLst>
                <a:ext uri="{FF2B5EF4-FFF2-40B4-BE49-F238E27FC236}">
                  <a16:creationId xmlns:a16="http://schemas.microsoft.com/office/drawing/2014/main" id="{207136A4-E386-4A61-AE2D-BF7E63456F18}"/>
                </a:ext>
              </a:extLst>
            </p:cNvPr>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14" name="Google Shape;2385;p72">
            <a:extLst>
              <a:ext uri="{FF2B5EF4-FFF2-40B4-BE49-F238E27FC236}">
                <a16:creationId xmlns:a16="http://schemas.microsoft.com/office/drawing/2014/main" id="{3B1DF115-ED57-1DAB-5ABA-729B754F8C4A}"/>
              </a:ext>
            </a:extLst>
          </p:cNvPr>
          <p:cNvGrpSpPr/>
          <p:nvPr/>
        </p:nvGrpSpPr>
        <p:grpSpPr>
          <a:xfrm rot="2135871">
            <a:off x="1223192" y="697107"/>
            <a:ext cx="696112" cy="777381"/>
            <a:chOff x="5495750" y="1391525"/>
            <a:chExt cx="542100" cy="605425"/>
          </a:xfrm>
        </p:grpSpPr>
        <p:sp>
          <p:nvSpPr>
            <p:cNvPr id="15" name="Google Shape;2386;p72">
              <a:extLst>
                <a:ext uri="{FF2B5EF4-FFF2-40B4-BE49-F238E27FC236}">
                  <a16:creationId xmlns:a16="http://schemas.microsoft.com/office/drawing/2014/main" id="{AFE27961-A1DB-0871-6DFD-D219126406D8}"/>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6" name="Google Shape;2387;p72">
              <a:extLst>
                <a:ext uri="{FF2B5EF4-FFF2-40B4-BE49-F238E27FC236}">
                  <a16:creationId xmlns:a16="http://schemas.microsoft.com/office/drawing/2014/main" id="{5099CBBD-FC7C-09CC-C07D-1AD2806B9CD4}"/>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7" name="Google Shape;2388;p72">
              <a:extLst>
                <a:ext uri="{FF2B5EF4-FFF2-40B4-BE49-F238E27FC236}">
                  <a16:creationId xmlns:a16="http://schemas.microsoft.com/office/drawing/2014/main" id="{FF8027B7-8664-55A9-96A6-53DB42523376}"/>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8" name="Flowchart: Preparation 17">
            <a:extLst>
              <a:ext uri="{FF2B5EF4-FFF2-40B4-BE49-F238E27FC236}">
                <a16:creationId xmlns:a16="http://schemas.microsoft.com/office/drawing/2014/main" id="{9FBEFF98-8DAC-FDCC-9EFD-C867016136E9}"/>
              </a:ext>
            </a:extLst>
          </p:cNvPr>
          <p:cNvSpPr/>
          <p:nvPr/>
        </p:nvSpPr>
        <p:spPr>
          <a:xfrm>
            <a:off x="2622698" y="555619"/>
            <a:ext cx="6733953" cy="907312"/>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733"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1251628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83;p39">
            <a:extLst>
              <a:ext uri="{FF2B5EF4-FFF2-40B4-BE49-F238E27FC236}">
                <a16:creationId xmlns:a16="http://schemas.microsoft.com/office/drawing/2014/main" id="{F2B93D1F-5047-C1D8-6479-6AE7B34B48EB}"/>
              </a:ext>
            </a:extLst>
          </p:cNvPr>
          <p:cNvGrpSpPr/>
          <p:nvPr/>
        </p:nvGrpSpPr>
        <p:grpSpPr>
          <a:xfrm>
            <a:off x="3519508" y="1341966"/>
            <a:ext cx="363939" cy="481288"/>
            <a:chOff x="3275661" y="2407037"/>
            <a:chExt cx="363939" cy="481288"/>
          </a:xfrm>
        </p:grpSpPr>
        <p:sp>
          <p:nvSpPr>
            <p:cNvPr id="3" name="Google Shape;684;p39">
              <a:extLst>
                <a:ext uri="{FF2B5EF4-FFF2-40B4-BE49-F238E27FC236}">
                  <a16:creationId xmlns:a16="http://schemas.microsoft.com/office/drawing/2014/main" id="{98901457-F7FB-C8B8-F10A-DFB48491B202}"/>
                </a:ext>
              </a:extLst>
            </p:cNvPr>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85;p39">
              <a:extLst>
                <a:ext uri="{FF2B5EF4-FFF2-40B4-BE49-F238E27FC236}">
                  <a16:creationId xmlns:a16="http://schemas.microsoft.com/office/drawing/2014/main" id="{1DF5D0B5-D009-433D-F93D-751706747863}"/>
                </a:ext>
              </a:extLst>
            </p:cNvPr>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86;p39">
              <a:extLst>
                <a:ext uri="{FF2B5EF4-FFF2-40B4-BE49-F238E27FC236}">
                  <a16:creationId xmlns:a16="http://schemas.microsoft.com/office/drawing/2014/main" id="{83B8C1FB-C2C9-D051-D05B-8C36BB5FDF8E}"/>
                </a:ext>
              </a:extLst>
            </p:cNvPr>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C9C70D00-7CF5-3B66-8E18-4DB1EE26AC21}"/>
              </a:ext>
            </a:extLst>
          </p:cNvPr>
          <p:cNvGrpSpPr/>
          <p:nvPr/>
        </p:nvGrpSpPr>
        <p:grpSpPr>
          <a:xfrm>
            <a:off x="404410" y="1283158"/>
            <a:ext cx="1478081" cy="1072034"/>
            <a:chOff x="322481" y="2163371"/>
            <a:chExt cx="1478081" cy="1072034"/>
          </a:xfrm>
        </p:grpSpPr>
        <p:grpSp>
          <p:nvGrpSpPr>
            <p:cNvPr id="7" name="Google Shape;678;p39">
              <a:extLst>
                <a:ext uri="{FF2B5EF4-FFF2-40B4-BE49-F238E27FC236}">
                  <a16:creationId xmlns:a16="http://schemas.microsoft.com/office/drawing/2014/main" id="{01410763-B2B5-3699-5791-78C5CF24661F}"/>
                </a:ext>
              </a:extLst>
            </p:cNvPr>
            <p:cNvGrpSpPr/>
            <p:nvPr/>
          </p:nvGrpSpPr>
          <p:grpSpPr>
            <a:xfrm>
              <a:off x="336000" y="2349499"/>
              <a:ext cx="1440000" cy="885906"/>
              <a:chOff x="918375" y="1018100"/>
              <a:chExt cx="3118525" cy="3513707"/>
            </a:xfrm>
          </p:grpSpPr>
          <p:sp>
            <p:nvSpPr>
              <p:cNvPr id="14" name="Google Shape;679;p39">
                <a:extLst>
                  <a:ext uri="{FF2B5EF4-FFF2-40B4-BE49-F238E27FC236}">
                    <a16:creationId xmlns:a16="http://schemas.microsoft.com/office/drawing/2014/main" id="{396612C2-0927-FE75-5DC5-6C6A8C00C4B9}"/>
                  </a:ext>
                </a:extLst>
              </p:cNvPr>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0;p39">
                <a:extLst>
                  <a:ext uri="{FF2B5EF4-FFF2-40B4-BE49-F238E27FC236}">
                    <a16:creationId xmlns:a16="http://schemas.microsoft.com/office/drawing/2014/main" id="{AEC52188-6093-8660-3BAA-5643AB433209}"/>
                  </a:ext>
                </a:extLst>
              </p:cNvPr>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p39">
                <a:extLst>
                  <a:ext uri="{FF2B5EF4-FFF2-40B4-BE49-F238E27FC236}">
                    <a16:creationId xmlns:a16="http://schemas.microsoft.com/office/drawing/2014/main" id="{3A61E9C1-E526-FF6B-44F3-046D0D807B7E}"/>
                  </a:ext>
                </a:extLst>
              </p:cNvPr>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2;p39">
                <a:extLst>
                  <a:ext uri="{FF2B5EF4-FFF2-40B4-BE49-F238E27FC236}">
                    <a16:creationId xmlns:a16="http://schemas.microsoft.com/office/drawing/2014/main" id="{0B130089-706A-6D0A-E99D-66A1772B3EC4}"/>
                  </a:ext>
                </a:extLst>
              </p:cNvPr>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687;p39">
              <a:extLst>
                <a:ext uri="{FF2B5EF4-FFF2-40B4-BE49-F238E27FC236}">
                  <a16:creationId xmlns:a16="http://schemas.microsoft.com/office/drawing/2014/main" id="{4DBF2558-B227-1D69-49E5-4126837F6163}"/>
                </a:ext>
              </a:extLst>
            </p:cNvPr>
            <p:cNvGrpSpPr/>
            <p:nvPr/>
          </p:nvGrpSpPr>
          <p:grpSpPr>
            <a:xfrm rot="1278911">
              <a:off x="322481" y="2163371"/>
              <a:ext cx="654536" cy="655141"/>
              <a:chOff x="1194475" y="1437425"/>
              <a:chExt cx="654532" cy="655137"/>
            </a:xfrm>
          </p:grpSpPr>
          <p:grpSp>
            <p:nvGrpSpPr>
              <p:cNvPr id="10" name="Google Shape;688;p39">
                <a:extLst>
                  <a:ext uri="{FF2B5EF4-FFF2-40B4-BE49-F238E27FC236}">
                    <a16:creationId xmlns:a16="http://schemas.microsoft.com/office/drawing/2014/main" id="{1809A820-A277-58FC-7AED-D9FA7FD29C73}"/>
                  </a:ext>
                </a:extLst>
              </p:cNvPr>
              <p:cNvGrpSpPr/>
              <p:nvPr/>
            </p:nvGrpSpPr>
            <p:grpSpPr>
              <a:xfrm>
                <a:off x="1323473" y="1482473"/>
                <a:ext cx="525534" cy="610090"/>
                <a:chOff x="1323473" y="1482473"/>
                <a:chExt cx="525534" cy="610090"/>
              </a:xfrm>
            </p:grpSpPr>
            <p:sp>
              <p:nvSpPr>
                <p:cNvPr id="12" name="Google Shape;689;p39">
                  <a:extLst>
                    <a:ext uri="{FF2B5EF4-FFF2-40B4-BE49-F238E27FC236}">
                      <a16:creationId xmlns:a16="http://schemas.microsoft.com/office/drawing/2014/main" id="{EB0BE64C-58BD-0E3E-C25B-8290942A560C}"/>
                    </a:ext>
                  </a:extLst>
                </p:cNvPr>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0;p39">
                  <a:extLst>
                    <a:ext uri="{FF2B5EF4-FFF2-40B4-BE49-F238E27FC236}">
                      <a16:creationId xmlns:a16="http://schemas.microsoft.com/office/drawing/2014/main" id="{74BDDBE1-FAA9-64ED-91E5-08AF0439D98A}"/>
                    </a:ext>
                  </a:extLst>
                </p:cNvPr>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91;p39">
                <a:extLst>
                  <a:ext uri="{FF2B5EF4-FFF2-40B4-BE49-F238E27FC236}">
                    <a16:creationId xmlns:a16="http://schemas.microsoft.com/office/drawing/2014/main" id="{093E2339-FF46-3CE7-3E09-A675EC5F7902}"/>
                  </a:ext>
                </a:extLst>
              </p:cNvPr>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654;p37">
              <a:extLst>
                <a:ext uri="{FF2B5EF4-FFF2-40B4-BE49-F238E27FC236}">
                  <a16:creationId xmlns:a16="http://schemas.microsoft.com/office/drawing/2014/main" id="{8EBAA969-5D2E-88E5-5066-6889A08A6292}"/>
                </a:ext>
              </a:extLst>
            </p:cNvPr>
            <p:cNvSpPr txBox="1">
              <a:spLocks/>
            </p:cNvSpPr>
            <p:nvPr/>
          </p:nvSpPr>
          <p:spPr>
            <a:xfrm flipH="1">
              <a:off x="720571" y="2445236"/>
              <a:ext cx="1079991"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accent3"/>
                  </a:solidFill>
                  <a:latin typeface="Times New Roman" panose="02020603050405020304" pitchFamily="18" charset="0"/>
                  <a:cs typeface="Times New Roman" panose="02020603050405020304" pitchFamily="18" charset="0"/>
                </a:rPr>
                <a:t>II.</a:t>
              </a:r>
              <a:endParaRPr lang="en-US" sz="4800" b="1" dirty="0">
                <a:solidFill>
                  <a:schemeClr val="accent3"/>
                </a:solidFill>
                <a:latin typeface="Times New Roman" panose="02020603050405020304" pitchFamily="18" charset="0"/>
                <a:cs typeface="Times New Roman" panose="02020603050405020304" pitchFamily="18" charset="0"/>
              </a:endParaRPr>
            </a:p>
          </p:txBody>
        </p:sp>
      </p:grpSp>
      <p:sp>
        <p:nvSpPr>
          <p:cNvPr id="18" name="Google Shape;660;p37">
            <a:extLst>
              <a:ext uri="{FF2B5EF4-FFF2-40B4-BE49-F238E27FC236}">
                <a16:creationId xmlns:a16="http://schemas.microsoft.com/office/drawing/2014/main" id="{9F3A0645-3F45-3C40-64DE-64E085A58F8D}"/>
              </a:ext>
            </a:extLst>
          </p:cNvPr>
          <p:cNvSpPr txBox="1">
            <a:spLocks/>
          </p:cNvSpPr>
          <p:nvPr/>
        </p:nvSpPr>
        <p:spPr>
          <a:xfrm>
            <a:off x="2124204" y="1459254"/>
            <a:ext cx="8114704" cy="7729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b="1">
                <a:solidFill>
                  <a:schemeClr val="tx2">
                    <a:lumMod val="75000"/>
                  </a:schemeClr>
                </a:solidFill>
                <a:latin typeface="Times New Roman" panose="02020603050405020304" pitchFamily="18" charset="0"/>
                <a:cs typeface="Times New Roman" panose="02020603050405020304" pitchFamily="18" charset="0"/>
              </a:rPr>
              <a:t>Phương trình hóa học:</a:t>
            </a:r>
            <a:endParaRPr lang="vi-VN"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Google Shape;639;p35">
            <a:extLst>
              <a:ext uri="{FF2B5EF4-FFF2-40B4-BE49-F238E27FC236}">
                <a16:creationId xmlns:a16="http://schemas.microsoft.com/office/drawing/2014/main" id="{451926BC-4457-7B36-6450-7B4474ECC2B6}"/>
              </a:ext>
            </a:extLst>
          </p:cNvPr>
          <p:cNvSpPr txBox="1">
            <a:spLocks/>
          </p:cNvSpPr>
          <p:nvPr/>
        </p:nvSpPr>
        <p:spPr>
          <a:xfrm>
            <a:off x="1138626" y="-401449"/>
            <a:ext cx="10661860" cy="2355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nSpc>
                <a:spcPct val="100000"/>
              </a:lnSpc>
              <a:spcBef>
                <a:spcPts val="0"/>
              </a:spcBef>
            </a:pPr>
            <a:r>
              <a:rPr lang="vi-VN" sz="3600" b="1" i="1">
                <a:solidFill>
                  <a:srgbClr val="A31336"/>
                </a:solidFill>
                <a:latin typeface="Times New Roman" panose="02020603050405020304" pitchFamily="18" charset="0"/>
                <a:cs typeface="Times New Roman" panose="02020603050405020304" pitchFamily="18" charset="0"/>
              </a:rPr>
              <a:t>Tiết: …..       </a:t>
            </a:r>
            <a:r>
              <a:rPr lang="vi-VN" sz="4400">
                <a:solidFill>
                  <a:srgbClr val="A31336"/>
                </a:solidFill>
                <a:latin typeface="Times New Roman" panose="02020603050405020304" pitchFamily="18" charset="0"/>
                <a:cs typeface="Times New Roman" panose="02020603050405020304" pitchFamily="18" charset="0"/>
              </a:rPr>
              <a:t>ĐỊNH LUẬT BẢO TOÀN KHỐI LƯỢNG VÀ PHƯƠNG TRÌNH HÓA HỌC</a:t>
            </a:r>
            <a:endParaRPr lang="vi-VN" sz="4400" dirty="0">
              <a:solidFill>
                <a:srgbClr val="A31336"/>
              </a:solidFill>
              <a:latin typeface="Times New Roman" panose="02020603050405020304" pitchFamily="18" charset="0"/>
              <a:cs typeface="Times New Roman" panose="02020603050405020304" pitchFamily="18" charset="0"/>
            </a:endParaRPr>
          </a:p>
        </p:txBody>
      </p:sp>
      <p:sp>
        <p:nvSpPr>
          <p:cNvPr id="20" name="Google Shape;658;p37">
            <a:extLst>
              <a:ext uri="{FF2B5EF4-FFF2-40B4-BE49-F238E27FC236}">
                <a16:creationId xmlns:a16="http://schemas.microsoft.com/office/drawing/2014/main" id="{0C8226CE-C96D-03B0-1555-5B45DCA1A16A}"/>
              </a:ext>
            </a:extLst>
          </p:cNvPr>
          <p:cNvSpPr txBox="1">
            <a:spLocks/>
          </p:cNvSpPr>
          <p:nvPr/>
        </p:nvSpPr>
        <p:spPr>
          <a:xfrm flipH="1">
            <a:off x="2328357" y="2142823"/>
            <a:ext cx="7996010"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a:solidFill>
                  <a:schemeClr val="tx2">
                    <a:lumMod val="75000"/>
                  </a:schemeClr>
                </a:solidFill>
                <a:latin typeface="Times New Roman" panose="02020603050405020304" pitchFamily="18" charset="0"/>
                <a:cs typeface="Times New Roman" panose="02020603050405020304" pitchFamily="18" charset="0"/>
              </a:rPr>
              <a:t>1/ Lập phương trình hóa học:</a:t>
            </a:r>
            <a:endParaRPr lang="vi-VN" sz="32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21" name="Google Shape;2385;p72">
            <a:extLst>
              <a:ext uri="{FF2B5EF4-FFF2-40B4-BE49-F238E27FC236}">
                <a16:creationId xmlns:a16="http://schemas.microsoft.com/office/drawing/2014/main" id="{D53B423C-0263-DE67-8CDA-311F58CC41FB}"/>
              </a:ext>
            </a:extLst>
          </p:cNvPr>
          <p:cNvGrpSpPr/>
          <p:nvPr/>
        </p:nvGrpSpPr>
        <p:grpSpPr>
          <a:xfrm rot="2135871">
            <a:off x="10711955" y="1716559"/>
            <a:ext cx="522084" cy="583036"/>
            <a:chOff x="5495750" y="1391525"/>
            <a:chExt cx="542100" cy="605425"/>
          </a:xfrm>
        </p:grpSpPr>
        <p:sp>
          <p:nvSpPr>
            <p:cNvPr id="22" name="Google Shape;2386;p72">
              <a:extLst>
                <a:ext uri="{FF2B5EF4-FFF2-40B4-BE49-F238E27FC236}">
                  <a16:creationId xmlns:a16="http://schemas.microsoft.com/office/drawing/2014/main" id="{01509EAD-F80E-5D02-0A45-753E9837D974}"/>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87;p72">
              <a:extLst>
                <a:ext uri="{FF2B5EF4-FFF2-40B4-BE49-F238E27FC236}">
                  <a16:creationId xmlns:a16="http://schemas.microsoft.com/office/drawing/2014/main" id="{7E09C1A7-BD7A-D2EC-4E60-056B7329AF48}"/>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88;p72">
              <a:extLst>
                <a:ext uri="{FF2B5EF4-FFF2-40B4-BE49-F238E27FC236}">
                  <a16:creationId xmlns:a16="http://schemas.microsoft.com/office/drawing/2014/main" id="{F0658A90-101D-E38F-313C-A92C4AA0FAC4}"/>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8E39C2F0-9B4E-FBB9-FAB5-1A80CFB22B7E}"/>
              </a:ext>
            </a:extLst>
          </p:cNvPr>
          <p:cNvSpPr txBox="1"/>
          <p:nvPr/>
        </p:nvSpPr>
        <p:spPr>
          <a:xfrm>
            <a:off x="10056000" y="1395734"/>
            <a:ext cx="1440000" cy="369332"/>
          </a:xfrm>
          <a:prstGeom prst="rect">
            <a:avLst/>
          </a:prstGeom>
          <a:noFill/>
        </p:spPr>
        <p:txBody>
          <a:bodyPr wrap="square" rtlCol="0">
            <a:spAutoFit/>
          </a:bodyPr>
          <a:lstStyle/>
          <a:p>
            <a:r>
              <a:rPr lang="vi-VN" i="1">
                <a:latin typeface="#9Slide03 Cabin Condensed Bold" panose="00000806000000000000" pitchFamily="2" charset="0"/>
              </a:rPr>
              <a:t>(Tiếp theo)</a:t>
            </a:r>
          </a:p>
        </p:txBody>
      </p:sp>
      <p:sp>
        <p:nvSpPr>
          <p:cNvPr id="28" name="Google Shape;658;p37">
            <a:extLst>
              <a:ext uri="{FF2B5EF4-FFF2-40B4-BE49-F238E27FC236}">
                <a16:creationId xmlns:a16="http://schemas.microsoft.com/office/drawing/2014/main" id="{FA50B290-4BA2-F687-57A6-B66A6276A577}"/>
              </a:ext>
            </a:extLst>
          </p:cNvPr>
          <p:cNvSpPr txBox="1">
            <a:spLocks/>
          </p:cNvSpPr>
          <p:nvPr/>
        </p:nvSpPr>
        <p:spPr>
          <a:xfrm flipH="1">
            <a:off x="2328357" y="2791635"/>
            <a:ext cx="7996010"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a:solidFill>
                  <a:schemeClr val="tx2">
                    <a:lumMod val="75000"/>
                  </a:schemeClr>
                </a:solidFill>
                <a:latin typeface="Times New Roman" panose="02020603050405020304" pitchFamily="18" charset="0"/>
                <a:cs typeface="Times New Roman" panose="02020603050405020304" pitchFamily="18" charset="0"/>
              </a:rPr>
              <a:t>2/ Ý nghĩa phương trình hóa học:</a:t>
            </a:r>
            <a:endParaRPr lang="vi-VN" sz="32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A27B5AF-1E50-A156-4234-6DC3DB1A7001}"/>
              </a:ext>
            </a:extLst>
          </p:cNvPr>
          <p:cNvSpPr txBox="1"/>
          <p:nvPr/>
        </p:nvSpPr>
        <p:spPr>
          <a:xfrm>
            <a:off x="1137922" y="3461924"/>
            <a:ext cx="10614193" cy="1952522"/>
          </a:xfrm>
          <a:prstGeom prst="rect">
            <a:avLst/>
          </a:prstGeom>
          <a:noFill/>
        </p:spPr>
        <p:txBody>
          <a:bodyPr wrap="square">
            <a:spAutoFit/>
          </a:bodyPr>
          <a:lstStyle/>
          <a:p>
            <a:pPr marL="266700" marR="0" algn="just">
              <a:lnSpc>
                <a:spcPct val="115000"/>
              </a:lnSpc>
              <a:spcBef>
                <a:spcPts val="0"/>
              </a:spcBef>
              <a:spcAft>
                <a:spcPts val="600"/>
              </a:spcAft>
            </a:pPr>
            <a:r>
              <a:rPr lang="vi-VN" sz="3600" i="1">
                <a:solidFill>
                  <a:schemeClr val="accent6">
                    <a:lumMod val="50000"/>
                  </a:schemeClr>
                </a:solidFill>
                <a:effectLst/>
                <a:latin typeface="Times New Roman" panose="02020603050405020304" pitchFamily="18" charset="0"/>
                <a:ea typeface="Times New Roman" panose="02020603050405020304" pitchFamily="18" charset="0"/>
              </a:rPr>
              <a:t>    Phương </a:t>
            </a:r>
            <a:r>
              <a:rPr lang="vi-VN" sz="3600" i="1" dirty="0">
                <a:solidFill>
                  <a:schemeClr val="accent6">
                    <a:lumMod val="50000"/>
                  </a:schemeClr>
                </a:solidFill>
                <a:effectLst/>
                <a:latin typeface="Times New Roman" panose="02020603050405020304" pitchFamily="18" charset="0"/>
                <a:ea typeface="Times New Roman" panose="02020603050405020304" pitchFamily="18" charset="0"/>
              </a:rPr>
              <a:t>trình hoá học cho biết trong phản ứng hoá học, lượng các chất tham gia phản ứng và các chất s</a:t>
            </a:r>
            <a:r>
              <a:rPr lang="en-US" sz="3600" i="1" dirty="0">
                <a:solidFill>
                  <a:schemeClr val="accent6">
                    <a:lumMod val="50000"/>
                  </a:schemeClr>
                </a:solidFill>
                <a:latin typeface="Times New Roman" panose="02020603050405020304" pitchFamily="18" charset="0"/>
                <a:ea typeface="Times New Roman" panose="02020603050405020304" pitchFamily="18" charset="0"/>
              </a:rPr>
              <a:t>ả</a:t>
            </a:r>
            <a:r>
              <a:rPr lang="vi-VN" sz="3600" i="1" dirty="0">
                <a:solidFill>
                  <a:schemeClr val="accent6">
                    <a:lumMod val="50000"/>
                  </a:schemeClr>
                </a:solidFill>
                <a:effectLst/>
                <a:latin typeface="Times New Roman" panose="02020603050405020304" pitchFamily="18" charset="0"/>
                <a:ea typeface="Times New Roman" panose="02020603050405020304" pitchFamily="18" charset="0"/>
              </a:rPr>
              <a:t>n phẩm tuân theo một tỉ lệ xác định.</a:t>
            </a:r>
            <a:endParaRPr lang="en-US" sz="3600" i="1"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2177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882;p91">
            <a:extLst>
              <a:ext uri="{FF2B5EF4-FFF2-40B4-BE49-F238E27FC236}">
                <a16:creationId xmlns:a16="http://schemas.microsoft.com/office/drawing/2014/main" id="{C58D72CB-C044-87F9-C108-E064A62F8BC3}"/>
              </a:ext>
            </a:extLst>
          </p:cNvPr>
          <p:cNvGrpSpPr/>
          <p:nvPr/>
        </p:nvGrpSpPr>
        <p:grpSpPr>
          <a:xfrm>
            <a:off x="9414970" y="1011828"/>
            <a:ext cx="881032" cy="601540"/>
            <a:chOff x="7510718" y="634235"/>
            <a:chExt cx="881032" cy="601540"/>
          </a:xfrm>
        </p:grpSpPr>
        <p:grpSp>
          <p:nvGrpSpPr>
            <p:cNvPr id="3" name="Google Shape;2883;p91">
              <a:extLst>
                <a:ext uri="{FF2B5EF4-FFF2-40B4-BE49-F238E27FC236}">
                  <a16:creationId xmlns:a16="http://schemas.microsoft.com/office/drawing/2014/main" id="{C7462DBC-9D42-F3F4-D817-F1E6E83BB610}"/>
                </a:ext>
              </a:extLst>
            </p:cNvPr>
            <p:cNvGrpSpPr/>
            <p:nvPr/>
          </p:nvGrpSpPr>
          <p:grpSpPr>
            <a:xfrm>
              <a:off x="7510718" y="634235"/>
              <a:ext cx="563274" cy="563316"/>
              <a:chOff x="3294200" y="4246825"/>
              <a:chExt cx="677175" cy="677225"/>
            </a:xfrm>
          </p:grpSpPr>
          <p:sp>
            <p:nvSpPr>
              <p:cNvPr id="10" name="Google Shape;2884;p91">
                <a:extLst>
                  <a:ext uri="{FF2B5EF4-FFF2-40B4-BE49-F238E27FC236}">
                    <a16:creationId xmlns:a16="http://schemas.microsoft.com/office/drawing/2014/main" id="{F8B905A7-84C8-038C-6876-732AE079BD92}"/>
                  </a:ext>
                </a:extLst>
              </p:cNvPr>
              <p:cNvSpPr/>
              <p:nvPr/>
            </p:nvSpPr>
            <p:spPr>
              <a:xfrm>
                <a:off x="3294200" y="4476525"/>
                <a:ext cx="458675" cy="447525"/>
              </a:xfrm>
              <a:custGeom>
                <a:avLst/>
                <a:gdLst/>
                <a:ahLst/>
                <a:cxnLst/>
                <a:rect l="l" t="t" r="r" b="b"/>
                <a:pathLst>
                  <a:path w="18347" h="17901" extrusionOk="0">
                    <a:moveTo>
                      <a:pt x="10325" y="1355"/>
                    </a:moveTo>
                    <a:cubicBezTo>
                      <a:pt x="10912" y="1355"/>
                      <a:pt x="11491" y="1461"/>
                      <a:pt x="12042" y="1720"/>
                    </a:cubicBezTo>
                    <a:cubicBezTo>
                      <a:pt x="13443" y="2387"/>
                      <a:pt x="14444" y="3721"/>
                      <a:pt x="15244" y="5022"/>
                    </a:cubicBezTo>
                    <a:cubicBezTo>
                      <a:pt x="16245" y="6623"/>
                      <a:pt x="16879" y="8258"/>
                      <a:pt x="16445" y="10193"/>
                    </a:cubicBezTo>
                    <a:cubicBezTo>
                      <a:pt x="16045" y="11927"/>
                      <a:pt x="15211" y="13695"/>
                      <a:pt x="13777" y="14863"/>
                    </a:cubicBezTo>
                    <a:cubicBezTo>
                      <a:pt x="12609" y="15797"/>
                      <a:pt x="11175" y="16364"/>
                      <a:pt x="9674" y="16564"/>
                    </a:cubicBezTo>
                    <a:cubicBezTo>
                      <a:pt x="9239" y="16619"/>
                      <a:pt x="8792" y="16649"/>
                      <a:pt x="8342" y="16649"/>
                    </a:cubicBezTo>
                    <a:cubicBezTo>
                      <a:pt x="7165" y="16649"/>
                      <a:pt x="5965" y="16446"/>
                      <a:pt x="4904" y="15963"/>
                    </a:cubicBezTo>
                    <a:cubicBezTo>
                      <a:pt x="3336" y="15263"/>
                      <a:pt x="2268" y="13595"/>
                      <a:pt x="1701" y="12027"/>
                    </a:cubicBezTo>
                    <a:cubicBezTo>
                      <a:pt x="200" y="7724"/>
                      <a:pt x="3169" y="3855"/>
                      <a:pt x="7239" y="2687"/>
                    </a:cubicBezTo>
                    <a:cubicBezTo>
                      <a:pt x="7427" y="2624"/>
                      <a:pt x="7379" y="2384"/>
                      <a:pt x="7206" y="2384"/>
                    </a:cubicBezTo>
                    <a:cubicBezTo>
                      <a:pt x="7195" y="2384"/>
                      <a:pt x="7184" y="2385"/>
                      <a:pt x="7172" y="2387"/>
                    </a:cubicBezTo>
                    <a:cubicBezTo>
                      <a:pt x="6772" y="2454"/>
                      <a:pt x="6371" y="2587"/>
                      <a:pt x="6004" y="2687"/>
                    </a:cubicBezTo>
                    <a:lnTo>
                      <a:pt x="6738" y="2287"/>
                    </a:lnTo>
                    <a:cubicBezTo>
                      <a:pt x="7843" y="1813"/>
                      <a:pt x="9100" y="1355"/>
                      <a:pt x="10325" y="1355"/>
                    </a:cubicBezTo>
                    <a:close/>
                    <a:moveTo>
                      <a:pt x="10299" y="1"/>
                    </a:moveTo>
                    <a:cubicBezTo>
                      <a:pt x="9381" y="1"/>
                      <a:pt x="8440" y="189"/>
                      <a:pt x="7505" y="519"/>
                    </a:cubicBezTo>
                    <a:cubicBezTo>
                      <a:pt x="5204" y="1353"/>
                      <a:pt x="2936" y="2687"/>
                      <a:pt x="1168" y="4389"/>
                    </a:cubicBezTo>
                    <a:cubicBezTo>
                      <a:pt x="827" y="4700"/>
                      <a:pt x="1114" y="5133"/>
                      <a:pt x="1494" y="5133"/>
                    </a:cubicBezTo>
                    <a:cubicBezTo>
                      <a:pt x="1561" y="5133"/>
                      <a:pt x="1631" y="5119"/>
                      <a:pt x="1701" y="5089"/>
                    </a:cubicBezTo>
                    <a:cubicBezTo>
                      <a:pt x="1935" y="4956"/>
                      <a:pt x="2202" y="4856"/>
                      <a:pt x="2435" y="4689"/>
                    </a:cubicBezTo>
                    <a:lnTo>
                      <a:pt x="2435" y="4689"/>
                    </a:lnTo>
                    <a:cubicBezTo>
                      <a:pt x="2268" y="4856"/>
                      <a:pt x="2102" y="4956"/>
                      <a:pt x="2002" y="5122"/>
                    </a:cubicBezTo>
                    <a:cubicBezTo>
                      <a:pt x="701" y="6590"/>
                      <a:pt x="0" y="8525"/>
                      <a:pt x="200" y="10460"/>
                    </a:cubicBezTo>
                    <a:cubicBezTo>
                      <a:pt x="400" y="12461"/>
                      <a:pt x="1268" y="14596"/>
                      <a:pt x="2702" y="15963"/>
                    </a:cubicBezTo>
                    <a:cubicBezTo>
                      <a:pt x="4103" y="17364"/>
                      <a:pt x="6205" y="17865"/>
                      <a:pt x="8106" y="17898"/>
                    </a:cubicBezTo>
                    <a:cubicBezTo>
                      <a:pt x="8181" y="17900"/>
                      <a:pt x="8255" y="17900"/>
                      <a:pt x="8330" y="17900"/>
                    </a:cubicBezTo>
                    <a:cubicBezTo>
                      <a:pt x="10062" y="17900"/>
                      <a:pt x="11842" y="17529"/>
                      <a:pt x="13376" y="16697"/>
                    </a:cubicBezTo>
                    <a:cubicBezTo>
                      <a:pt x="15178" y="15730"/>
                      <a:pt x="16412" y="14129"/>
                      <a:pt x="17179" y="12294"/>
                    </a:cubicBezTo>
                    <a:cubicBezTo>
                      <a:pt x="18046" y="10293"/>
                      <a:pt x="18347" y="8125"/>
                      <a:pt x="17413" y="6023"/>
                    </a:cubicBezTo>
                    <a:cubicBezTo>
                      <a:pt x="16679" y="4255"/>
                      <a:pt x="15511" y="2521"/>
                      <a:pt x="14010" y="1286"/>
                    </a:cubicBezTo>
                    <a:cubicBezTo>
                      <a:pt x="12873" y="384"/>
                      <a:pt x="11608" y="1"/>
                      <a:pt x="10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85;p91">
                <a:extLst>
                  <a:ext uri="{FF2B5EF4-FFF2-40B4-BE49-F238E27FC236}">
                    <a16:creationId xmlns:a16="http://schemas.microsoft.com/office/drawing/2014/main" id="{EE6F68D7-59A5-EFAD-CAE0-F2E1F2390EF7}"/>
                  </a:ext>
                </a:extLst>
              </p:cNvPr>
              <p:cNvSpPr/>
              <p:nvPr/>
            </p:nvSpPr>
            <p:spPr>
              <a:xfrm>
                <a:off x="3691975" y="4246825"/>
                <a:ext cx="279400" cy="242550"/>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886;p91">
              <a:extLst>
                <a:ext uri="{FF2B5EF4-FFF2-40B4-BE49-F238E27FC236}">
                  <a16:creationId xmlns:a16="http://schemas.microsoft.com/office/drawing/2014/main" id="{44B7949C-DF17-A22A-5630-7F433E33C4E4}"/>
                </a:ext>
              </a:extLst>
            </p:cNvPr>
            <p:cNvGrpSpPr/>
            <p:nvPr/>
          </p:nvGrpSpPr>
          <p:grpSpPr>
            <a:xfrm>
              <a:off x="8074000" y="967100"/>
              <a:ext cx="317750" cy="268675"/>
              <a:chOff x="3298350" y="3982425"/>
              <a:chExt cx="317750" cy="268675"/>
            </a:xfrm>
          </p:grpSpPr>
          <p:sp>
            <p:nvSpPr>
              <p:cNvPr id="5" name="Google Shape;2887;p91">
                <a:extLst>
                  <a:ext uri="{FF2B5EF4-FFF2-40B4-BE49-F238E27FC236}">
                    <a16:creationId xmlns:a16="http://schemas.microsoft.com/office/drawing/2014/main" id="{142302C7-3630-9EDB-E7BB-EE2FF37FEFE8}"/>
                  </a:ext>
                </a:extLst>
              </p:cNvPr>
              <p:cNvSpPr/>
              <p:nvPr/>
            </p:nvSpPr>
            <p:spPr>
              <a:xfrm>
                <a:off x="3298350" y="4101075"/>
                <a:ext cx="90100" cy="109300"/>
              </a:xfrm>
              <a:custGeom>
                <a:avLst/>
                <a:gdLst/>
                <a:ahLst/>
                <a:cxnLst/>
                <a:rect l="l" t="t" r="r" b="b"/>
                <a:pathLst>
                  <a:path w="3604" h="4372" extrusionOk="0">
                    <a:moveTo>
                      <a:pt x="2436" y="1861"/>
                    </a:moveTo>
                    <a:lnTo>
                      <a:pt x="2436" y="1894"/>
                    </a:lnTo>
                    <a:cubicBezTo>
                      <a:pt x="2423" y="1890"/>
                      <a:pt x="2412" y="1886"/>
                      <a:pt x="2402" y="1884"/>
                    </a:cubicBezTo>
                    <a:lnTo>
                      <a:pt x="2402" y="1884"/>
                    </a:lnTo>
                    <a:cubicBezTo>
                      <a:pt x="2414" y="1878"/>
                      <a:pt x="2426" y="1871"/>
                      <a:pt x="2436" y="1861"/>
                    </a:cubicBezTo>
                    <a:close/>
                    <a:moveTo>
                      <a:pt x="2014" y="1920"/>
                    </a:moveTo>
                    <a:cubicBezTo>
                      <a:pt x="2020" y="1922"/>
                      <a:pt x="2027" y="1924"/>
                      <a:pt x="2036" y="1927"/>
                    </a:cubicBezTo>
                    <a:cubicBezTo>
                      <a:pt x="2036" y="1927"/>
                      <a:pt x="2024" y="1927"/>
                      <a:pt x="2014" y="1920"/>
                    </a:cubicBezTo>
                    <a:close/>
                    <a:moveTo>
                      <a:pt x="2036" y="1727"/>
                    </a:moveTo>
                    <a:cubicBezTo>
                      <a:pt x="2069" y="1761"/>
                      <a:pt x="2169" y="1794"/>
                      <a:pt x="2202" y="1794"/>
                    </a:cubicBezTo>
                    <a:cubicBezTo>
                      <a:pt x="2222" y="1854"/>
                      <a:pt x="2278" y="1890"/>
                      <a:pt x="2334" y="1895"/>
                    </a:cubicBezTo>
                    <a:lnTo>
                      <a:pt x="2334" y="1895"/>
                    </a:lnTo>
                    <a:lnTo>
                      <a:pt x="2269" y="1927"/>
                    </a:lnTo>
                    <a:lnTo>
                      <a:pt x="2069" y="1927"/>
                    </a:lnTo>
                    <a:cubicBezTo>
                      <a:pt x="2055" y="1927"/>
                      <a:pt x="2028" y="1921"/>
                      <a:pt x="2010" y="1917"/>
                    </a:cubicBezTo>
                    <a:lnTo>
                      <a:pt x="2010" y="1917"/>
                    </a:lnTo>
                    <a:cubicBezTo>
                      <a:pt x="2006" y="1912"/>
                      <a:pt x="2002" y="1905"/>
                      <a:pt x="2002" y="1894"/>
                    </a:cubicBezTo>
                    <a:cubicBezTo>
                      <a:pt x="2002" y="1861"/>
                      <a:pt x="1936" y="1861"/>
                      <a:pt x="2002" y="1861"/>
                    </a:cubicBezTo>
                    <a:lnTo>
                      <a:pt x="2002" y="1794"/>
                    </a:lnTo>
                    <a:cubicBezTo>
                      <a:pt x="2002" y="1761"/>
                      <a:pt x="2002" y="1727"/>
                      <a:pt x="2036" y="1727"/>
                    </a:cubicBezTo>
                    <a:close/>
                    <a:moveTo>
                      <a:pt x="2603" y="2761"/>
                    </a:moveTo>
                    <a:lnTo>
                      <a:pt x="2603" y="2761"/>
                    </a:lnTo>
                    <a:cubicBezTo>
                      <a:pt x="2569" y="2861"/>
                      <a:pt x="2536" y="2928"/>
                      <a:pt x="2436" y="2961"/>
                    </a:cubicBezTo>
                    <a:cubicBezTo>
                      <a:pt x="2369" y="3061"/>
                      <a:pt x="2202" y="3128"/>
                      <a:pt x="2102" y="3195"/>
                    </a:cubicBezTo>
                    <a:lnTo>
                      <a:pt x="1769" y="3195"/>
                    </a:lnTo>
                    <a:cubicBezTo>
                      <a:pt x="2069" y="3128"/>
                      <a:pt x="2369" y="3028"/>
                      <a:pt x="2603" y="2761"/>
                    </a:cubicBezTo>
                    <a:close/>
                    <a:moveTo>
                      <a:pt x="1973" y="1"/>
                    </a:moveTo>
                    <a:cubicBezTo>
                      <a:pt x="1883" y="1"/>
                      <a:pt x="1792" y="9"/>
                      <a:pt x="1702" y="26"/>
                    </a:cubicBezTo>
                    <a:cubicBezTo>
                      <a:pt x="1102" y="93"/>
                      <a:pt x="568" y="426"/>
                      <a:pt x="268" y="1027"/>
                    </a:cubicBezTo>
                    <a:cubicBezTo>
                      <a:pt x="101" y="1294"/>
                      <a:pt x="34" y="1627"/>
                      <a:pt x="1" y="2027"/>
                    </a:cubicBezTo>
                    <a:lnTo>
                      <a:pt x="1" y="2094"/>
                    </a:lnTo>
                    <a:lnTo>
                      <a:pt x="1" y="2161"/>
                    </a:lnTo>
                    <a:lnTo>
                      <a:pt x="1" y="2294"/>
                    </a:lnTo>
                    <a:lnTo>
                      <a:pt x="1" y="2361"/>
                    </a:lnTo>
                    <a:cubicBezTo>
                      <a:pt x="34" y="3228"/>
                      <a:pt x="435" y="4029"/>
                      <a:pt x="1268" y="4296"/>
                    </a:cubicBezTo>
                    <a:cubicBezTo>
                      <a:pt x="1449" y="4346"/>
                      <a:pt x="1633" y="4372"/>
                      <a:pt x="1814" y="4372"/>
                    </a:cubicBezTo>
                    <a:cubicBezTo>
                      <a:pt x="2232" y="4372"/>
                      <a:pt x="2633" y="4232"/>
                      <a:pt x="2936" y="3929"/>
                    </a:cubicBezTo>
                    <a:cubicBezTo>
                      <a:pt x="3337" y="3462"/>
                      <a:pt x="3537" y="2895"/>
                      <a:pt x="3537" y="2361"/>
                    </a:cubicBezTo>
                    <a:cubicBezTo>
                      <a:pt x="3603" y="1727"/>
                      <a:pt x="3537" y="1093"/>
                      <a:pt x="3170" y="593"/>
                    </a:cubicBezTo>
                    <a:cubicBezTo>
                      <a:pt x="2865" y="205"/>
                      <a:pt x="2421" y="1"/>
                      <a:pt x="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88;p91">
                <a:extLst>
                  <a:ext uri="{FF2B5EF4-FFF2-40B4-BE49-F238E27FC236}">
                    <a16:creationId xmlns:a16="http://schemas.microsoft.com/office/drawing/2014/main" id="{6A6F0F05-B4A4-3ACE-13CE-9A946A6BC182}"/>
                  </a:ext>
                </a:extLst>
              </p:cNvPr>
              <p:cNvSpPr/>
              <p:nvPr/>
            </p:nvSpPr>
            <p:spPr>
              <a:xfrm>
                <a:off x="3368275" y="3982425"/>
                <a:ext cx="74375" cy="204025"/>
              </a:xfrm>
              <a:custGeom>
                <a:avLst/>
                <a:gdLst/>
                <a:ahLst/>
                <a:cxnLst/>
                <a:rect l="l" t="t" r="r" b="b"/>
                <a:pathLst>
                  <a:path w="2975" h="8161" extrusionOk="0">
                    <a:moveTo>
                      <a:pt x="2539" y="1"/>
                    </a:moveTo>
                    <a:cubicBezTo>
                      <a:pt x="2439" y="1"/>
                      <a:pt x="2335" y="44"/>
                      <a:pt x="2274" y="135"/>
                    </a:cubicBezTo>
                    <a:cubicBezTo>
                      <a:pt x="2074" y="436"/>
                      <a:pt x="2074" y="669"/>
                      <a:pt x="2041" y="1003"/>
                    </a:cubicBezTo>
                    <a:cubicBezTo>
                      <a:pt x="1974" y="1336"/>
                      <a:pt x="1941" y="1670"/>
                      <a:pt x="1874" y="2003"/>
                    </a:cubicBezTo>
                    <a:cubicBezTo>
                      <a:pt x="1740" y="2670"/>
                      <a:pt x="1574" y="3304"/>
                      <a:pt x="1407" y="3938"/>
                    </a:cubicBezTo>
                    <a:cubicBezTo>
                      <a:pt x="1040" y="5206"/>
                      <a:pt x="540" y="6507"/>
                      <a:pt x="73" y="7774"/>
                    </a:cubicBezTo>
                    <a:cubicBezTo>
                      <a:pt x="1" y="7941"/>
                      <a:pt x="135" y="8160"/>
                      <a:pt x="290" y="8160"/>
                    </a:cubicBezTo>
                    <a:cubicBezTo>
                      <a:pt x="351" y="8160"/>
                      <a:pt x="416" y="8126"/>
                      <a:pt x="473" y="8041"/>
                    </a:cubicBezTo>
                    <a:cubicBezTo>
                      <a:pt x="1273" y="6873"/>
                      <a:pt x="1807" y="5639"/>
                      <a:pt x="2241" y="4272"/>
                    </a:cubicBezTo>
                    <a:cubicBezTo>
                      <a:pt x="2408" y="3638"/>
                      <a:pt x="2574" y="2937"/>
                      <a:pt x="2708" y="2203"/>
                    </a:cubicBezTo>
                    <a:cubicBezTo>
                      <a:pt x="2741" y="1870"/>
                      <a:pt x="2808" y="1536"/>
                      <a:pt x="2875" y="1203"/>
                    </a:cubicBezTo>
                    <a:cubicBezTo>
                      <a:pt x="2908" y="836"/>
                      <a:pt x="2975" y="502"/>
                      <a:pt x="2808" y="169"/>
                    </a:cubicBezTo>
                    <a:cubicBezTo>
                      <a:pt x="2772" y="60"/>
                      <a:pt x="2657" y="1"/>
                      <a:pt x="2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89;p91">
                <a:extLst>
                  <a:ext uri="{FF2B5EF4-FFF2-40B4-BE49-F238E27FC236}">
                    <a16:creationId xmlns:a16="http://schemas.microsoft.com/office/drawing/2014/main" id="{83C19F0E-FC05-F776-D7E5-4E4EF65EB756}"/>
                  </a:ext>
                </a:extLst>
              </p:cNvPr>
              <p:cNvSpPr/>
              <p:nvPr/>
            </p:nvSpPr>
            <p:spPr>
              <a:xfrm>
                <a:off x="3474325" y="4014025"/>
                <a:ext cx="141775" cy="237075"/>
              </a:xfrm>
              <a:custGeom>
                <a:avLst/>
                <a:gdLst/>
                <a:ahLst/>
                <a:cxnLst/>
                <a:rect l="l" t="t" r="r" b="b"/>
                <a:pathLst>
                  <a:path w="5671" h="9483" extrusionOk="0">
                    <a:moveTo>
                      <a:pt x="2213" y="6541"/>
                    </a:moveTo>
                    <a:cubicBezTo>
                      <a:pt x="2675" y="6541"/>
                      <a:pt x="3035" y="6932"/>
                      <a:pt x="2836" y="7444"/>
                    </a:cubicBezTo>
                    <a:cubicBezTo>
                      <a:pt x="2736" y="7678"/>
                      <a:pt x="2902" y="7878"/>
                      <a:pt x="3069" y="7911"/>
                    </a:cubicBezTo>
                    <a:cubicBezTo>
                      <a:pt x="2802" y="8345"/>
                      <a:pt x="2402" y="8678"/>
                      <a:pt x="1968" y="8678"/>
                    </a:cubicBezTo>
                    <a:cubicBezTo>
                      <a:pt x="1468" y="8678"/>
                      <a:pt x="1068" y="8245"/>
                      <a:pt x="1068" y="7711"/>
                    </a:cubicBezTo>
                    <a:cubicBezTo>
                      <a:pt x="1068" y="7177"/>
                      <a:pt x="1501" y="6710"/>
                      <a:pt x="1968" y="6577"/>
                    </a:cubicBezTo>
                    <a:cubicBezTo>
                      <a:pt x="2051" y="6552"/>
                      <a:pt x="2134" y="6541"/>
                      <a:pt x="2213" y="6541"/>
                    </a:cubicBezTo>
                    <a:close/>
                    <a:moveTo>
                      <a:pt x="5391" y="1"/>
                    </a:moveTo>
                    <a:cubicBezTo>
                      <a:pt x="5330" y="1"/>
                      <a:pt x="5257" y="37"/>
                      <a:pt x="5204" y="72"/>
                    </a:cubicBezTo>
                    <a:cubicBezTo>
                      <a:pt x="4870" y="606"/>
                      <a:pt x="4804" y="1273"/>
                      <a:pt x="4670" y="1907"/>
                    </a:cubicBezTo>
                    <a:cubicBezTo>
                      <a:pt x="4537" y="2574"/>
                      <a:pt x="4370" y="3241"/>
                      <a:pt x="4237" y="3908"/>
                    </a:cubicBezTo>
                    <a:cubicBezTo>
                      <a:pt x="4137" y="4575"/>
                      <a:pt x="4003" y="5243"/>
                      <a:pt x="3836" y="5910"/>
                    </a:cubicBezTo>
                    <a:cubicBezTo>
                      <a:pt x="3803" y="6110"/>
                      <a:pt x="3736" y="6277"/>
                      <a:pt x="3703" y="6477"/>
                    </a:cubicBezTo>
                    <a:cubicBezTo>
                      <a:pt x="3434" y="5968"/>
                      <a:pt x="2843" y="5594"/>
                      <a:pt x="2219" y="5594"/>
                    </a:cubicBezTo>
                    <a:cubicBezTo>
                      <a:pt x="2147" y="5594"/>
                      <a:pt x="2074" y="5599"/>
                      <a:pt x="2002" y="5609"/>
                    </a:cubicBezTo>
                    <a:cubicBezTo>
                      <a:pt x="868" y="5810"/>
                      <a:pt x="0" y="7077"/>
                      <a:pt x="334" y="8245"/>
                    </a:cubicBezTo>
                    <a:cubicBezTo>
                      <a:pt x="576" y="9060"/>
                      <a:pt x="1227" y="9483"/>
                      <a:pt x="1939" y="9483"/>
                    </a:cubicBezTo>
                    <a:cubicBezTo>
                      <a:pt x="2304" y="9483"/>
                      <a:pt x="2685" y="9372"/>
                      <a:pt x="3036" y="9145"/>
                    </a:cubicBezTo>
                    <a:cubicBezTo>
                      <a:pt x="4137" y="8411"/>
                      <a:pt x="4370" y="6844"/>
                      <a:pt x="4637" y="5543"/>
                    </a:cubicBezTo>
                    <a:cubicBezTo>
                      <a:pt x="4804" y="4609"/>
                      <a:pt x="4970" y="3708"/>
                      <a:pt x="5171" y="2774"/>
                    </a:cubicBezTo>
                    <a:cubicBezTo>
                      <a:pt x="5337" y="1940"/>
                      <a:pt x="5671" y="939"/>
                      <a:pt x="5504" y="106"/>
                    </a:cubicBezTo>
                    <a:cubicBezTo>
                      <a:pt x="5489" y="28"/>
                      <a:pt x="5444" y="1"/>
                      <a:pt x="5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90;p91">
                <a:extLst>
                  <a:ext uri="{FF2B5EF4-FFF2-40B4-BE49-F238E27FC236}">
                    <a16:creationId xmlns:a16="http://schemas.microsoft.com/office/drawing/2014/main" id="{E968EFE6-317A-F1ED-DA7E-2CDC454690B3}"/>
                  </a:ext>
                </a:extLst>
              </p:cNvPr>
              <p:cNvSpPr/>
              <p:nvPr/>
            </p:nvSpPr>
            <p:spPr>
              <a:xfrm>
                <a:off x="3499325" y="4155075"/>
                <a:ext cx="70925" cy="86650"/>
              </a:xfrm>
              <a:custGeom>
                <a:avLst/>
                <a:gdLst/>
                <a:ahLst/>
                <a:cxnLst/>
                <a:rect l="l" t="t" r="r" b="b"/>
                <a:pathLst>
                  <a:path w="2837" h="3466" extrusionOk="0">
                    <a:moveTo>
                      <a:pt x="955" y="1"/>
                    </a:moveTo>
                    <a:cubicBezTo>
                      <a:pt x="927" y="1"/>
                      <a:pt x="898" y="11"/>
                      <a:pt x="868" y="34"/>
                    </a:cubicBezTo>
                    <a:cubicBezTo>
                      <a:pt x="335" y="401"/>
                      <a:pt x="68" y="1035"/>
                      <a:pt x="68" y="1635"/>
                    </a:cubicBezTo>
                    <a:cubicBezTo>
                      <a:pt x="34" y="1702"/>
                      <a:pt x="1" y="1769"/>
                      <a:pt x="1" y="1902"/>
                    </a:cubicBezTo>
                    <a:cubicBezTo>
                      <a:pt x="1" y="2302"/>
                      <a:pt x="168" y="2736"/>
                      <a:pt x="401" y="3070"/>
                    </a:cubicBezTo>
                    <a:cubicBezTo>
                      <a:pt x="642" y="3311"/>
                      <a:pt x="969" y="3466"/>
                      <a:pt x="1279" y="3466"/>
                    </a:cubicBezTo>
                    <a:cubicBezTo>
                      <a:pt x="1355" y="3466"/>
                      <a:pt x="1430" y="3456"/>
                      <a:pt x="1502" y="3437"/>
                    </a:cubicBezTo>
                    <a:cubicBezTo>
                      <a:pt x="2369" y="3303"/>
                      <a:pt x="2836" y="2302"/>
                      <a:pt x="2503" y="1535"/>
                    </a:cubicBezTo>
                    <a:cubicBezTo>
                      <a:pt x="2336" y="1068"/>
                      <a:pt x="2002" y="768"/>
                      <a:pt x="1535" y="601"/>
                    </a:cubicBezTo>
                    <a:cubicBezTo>
                      <a:pt x="1518" y="598"/>
                      <a:pt x="1501" y="596"/>
                      <a:pt x="1484" y="596"/>
                    </a:cubicBezTo>
                    <a:cubicBezTo>
                      <a:pt x="1342" y="596"/>
                      <a:pt x="1235" y="719"/>
                      <a:pt x="1235" y="868"/>
                    </a:cubicBezTo>
                    <a:cubicBezTo>
                      <a:pt x="1202" y="835"/>
                      <a:pt x="1160" y="818"/>
                      <a:pt x="1118" y="818"/>
                    </a:cubicBezTo>
                    <a:cubicBezTo>
                      <a:pt x="1077" y="818"/>
                      <a:pt x="1035" y="835"/>
                      <a:pt x="1002" y="868"/>
                    </a:cubicBezTo>
                    <a:cubicBezTo>
                      <a:pt x="802" y="901"/>
                      <a:pt x="668" y="1035"/>
                      <a:pt x="568" y="1202"/>
                    </a:cubicBezTo>
                    <a:cubicBezTo>
                      <a:pt x="668" y="868"/>
                      <a:pt x="802" y="535"/>
                      <a:pt x="1035" y="301"/>
                    </a:cubicBezTo>
                    <a:cubicBezTo>
                      <a:pt x="1172" y="219"/>
                      <a:pt x="1084"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91;p91">
                <a:extLst>
                  <a:ext uri="{FF2B5EF4-FFF2-40B4-BE49-F238E27FC236}">
                    <a16:creationId xmlns:a16="http://schemas.microsoft.com/office/drawing/2014/main" id="{FBDE6840-D136-EAF8-B6CB-D6BD3F9EE792}"/>
                  </a:ext>
                </a:extLst>
              </p:cNvPr>
              <p:cNvSpPr/>
              <p:nvPr/>
            </p:nvSpPr>
            <p:spPr>
              <a:xfrm>
                <a:off x="3421775" y="3989425"/>
                <a:ext cx="181825" cy="87025"/>
              </a:xfrm>
              <a:custGeom>
                <a:avLst/>
                <a:gdLst/>
                <a:ahLst/>
                <a:cxnLst/>
                <a:rect l="l" t="t" r="r" b="b"/>
                <a:pathLst>
                  <a:path w="7273" h="3481" extrusionOk="0">
                    <a:moveTo>
                      <a:pt x="6205" y="1865"/>
                    </a:moveTo>
                    <a:cubicBezTo>
                      <a:pt x="6272" y="1865"/>
                      <a:pt x="6339" y="1873"/>
                      <a:pt x="6405" y="1890"/>
                    </a:cubicBezTo>
                    <a:cubicBezTo>
                      <a:pt x="6272" y="2090"/>
                      <a:pt x="6105" y="2257"/>
                      <a:pt x="5905" y="2424"/>
                    </a:cubicBezTo>
                    <a:cubicBezTo>
                      <a:pt x="5805" y="2524"/>
                      <a:pt x="5638" y="2591"/>
                      <a:pt x="5471" y="2691"/>
                    </a:cubicBezTo>
                    <a:cubicBezTo>
                      <a:pt x="5505" y="2591"/>
                      <a:pt x="5605" y="2524"/>
                      <a:pt x="5638" y="2424"/>
                    </a:cubicBezTo>
                    <a:cubicBezTo>
                      <a:pt x="5772" y="2257"/>
                      <a:pt x="5905" y="2090"/>
                      <a:pt x="6005" y="1890"/>
                    </a:cubicBezTo>
                    <a:cubicBezTo>
                      <a:pt x="6072" y="1873"/>
                      <a:pt x="6138" y="1865"/>
                      <a:pt x="6205" y="1865"/>
                    </a:cubicBezTo>
                    <a:close/>
                    <a:moveTo>
                      <a:pt x="973" y="1"/>
                    </a:moveTo>
                    <a:cubicBezTo>
                      <a:pt x="724" y="1"/>
                      <a:pt x="489" y="57"/>
                      <a:pt x="301" y="222"/>
                    </a:cubicBezTo>
                    <a:cubicBezTo>
                      <a:pt x="1" y="422"/>
                      <a:pt x="134" y="923"/>
                      <a:pt x="501" y="923"/>
                    </a:cubicBezTo>
                    <a:cubicBezTo>
                      <a:pt x="546" y="923"/>
                      <a:pt x="679" y="952"/>
                      <a:pt x="783" y="952"/>
                    </a:cubicBezTo>
                    <a:cubicBezTo>
                      <a:pt x="835" y="952"/>
                      <a:pt x="879" y="945"/>
                      <a:pt x="901" y="923"/>
                    </a:cubicBezTo>
                    <a:lnTo>
                      <a:pt x="901" y="923"/>
                    </a:lnTo>
                    <a:lnTo>
                      <a:pt x="835" y="989"/>
                    </a:lnTo>
                    <a:cubicBezTo>
                      <a:pt x="635" y="1156"/>
                      <a:pt x="434" y="1356"/>
                      <a:pt x="234" y="1557"/>
                    </a:cubicBezTo>
                    <a:cubicBezTo>
                      <a:pt x="36" y="1727"/>
                      <a:pt x="199" y="1945"/>
                      <a:pt x="396" y="1945"/>
                    </a:cubicBezTo>
                    <a:cubicBezTo>
                      <a:pt x="431" y="1945"/>
                      <a:pt x="466" y="1938"/>
                      <a:pt x="501" y="1923"/>
                    </a:cubicBezTo>
                    <a:cubicBezTo>
                      <a:pt x="568" y="1923"/>
                      <a:pt x="568" y="1890"/>
                      <a:pt x="601" y="1890"/>
                    </a:cubicBezTo>
                    <a:cubicBezTo>
                      <a:pt x="572" y="2034"/>
                      <a:pt x="618" y="2203"/>
                      <a:pt x="761" y="2203"/>
                    </a:cubicBezTo>
                    <a:cubicBezTo>
                      <a:pt x="783" y="2203"/>
                      <a:pt x="808" y="2199"/>
                      <a:pt x="835" y="2190"/>
                    </a:cubicBezTo>
                    <a:cubicBezTo>
                      <a:pt x="1135" y="2090"/>
                      <a:pt x="1402" y="1957"/>
                      <a:pt x="1635" y="1857"/>
                    </a:cubicBezTo>
                    <a:lnTo>
                      <a:pt x="1635" y="1857"/>
                    </a:lnTo>
                    <a:cubicBezTo>
                      <a:pt x="1335" y="2057"/>
                      <a:pt x="1068" y="2290"/>
                      <a:pt x="1135" y="2724"/>
                    </a:cubicBezTo>
                    <a:cubicBezTo>
                      <a:pt x="1163" y="2835"/>
                      <a:pt x="1259" y="2899"/>
                      <a:pt x="1367" y="2899"/>
                    </a:cubicBezTo>
                    <a:cubicBezTo>
                      <a:pt x="1389" y="2899"/>
                      <a:pt x="1412" y="2897"/>
                      <a:pt x="1435" y="2891"/>
                    </a:cubicBezTo>
                    <a:cubicBezTo>
                      <a:pt x="1669" y="2757"/>
                      <a:pt x="1935" y="2691"/>
                      <a:pt x="2169" y="2557"/>
                    </a:cubicBezTo>
                    <a:cubicBezTo>
                      <a:pt x="2169" y="2591"/>
                      <a:pt x="2236" y="2624"/>
                      <a:pt x="2236" y="2691"/>
                    </a:cubicBezTo>
                    <a:cubicBezTo>
                      <a:pt x="2318" y="2786"/>
                      <a:pt x="2417" y="2820"/>
                      <a:pt x="2523" y="2820"/>
                    </a:cubicBezTo>
                    <a:cubicBezTo>
                      <a:pt x="2676" y="2820"/>
                      <a:pt x="2845" y="2750"/>
                      <a:pt x="3003" y="2691"/>
                    </a:cubicBezTo>
                    <a:cubicBezTo>
                      <a:pt x="3003" y="2823"/>
                      <a:pt x="3086" y="2954"/>
                      <a:pt x="3220" y="2954"/>
                    </a:cubicBezTo>
                    <a:cubicBezTo>
                      <a:pt x="3256" y="2954"/>
                      <a:pt x="3295" y="2945"/>
                      <a:pt x="3336" y="2924"/>
                    </a:cubicBezTo>
                    <a:cubicBezTo>
                      <a:pt x="3437" y="2891"/>
                      <a:pt x="3570" y="2857"/>
                      <a:pt x="3637" y="2791"/>
                    </a:cubicBezTo>
                    <a:cubicBezTo>
                      <a:pt x="3637" y="2943"/>
                      <a:pt x="3776" y="3095"/>
                      <a:pt x="3952" y="3095"/>
                    </a:cubicBezTo>
                    <a:cubicBezTo>
                      <a:pt x="3969" y="3095"/>
                      <a:pt x="3986" y="3094"/>
                      <a:pt x="4004" y="3091"/>
                    </a:cubicBezTo>
                    <a:cubicBezTo>
                      <a:pt x="4337" y="3024"/>
                      <a:pt x="4637" y="2891"/>
                      <a:pt x="4904" y="2724"/>
                    </a:cubicBezTo>
                    <a:lnTo>
                      <a:pt x="4904" y="2724"/>
                    </a:lnTo>
                    <a:cubicBezTo>
                      <a:pt x="4771" y="2958"/>
                      <a:pt x="4904" y="3258"/>
                      <a:pt x="5171" y="3258"/>
                    </a:cubicBezTo>
                    <a:cubicBezTo>
                      <a:pt x="5471" y="3258"/>
                      <a:pt x="5838" y="3024"/>
                      <a:pt x="6072" y="2857"/>
                    </a:cubicBezTo>
                    <a:cubicBezTo>
                      <a:pt x="6172" y="2757"/>
                      <a:pt x="6272" y="2691"/>
                      <a:pt x="6339" y="2557"/>
                    </a:cubicBezTo>
                    <a:lnTo>
                      <a:pt x="6339" y="2557"/>
                    </a:lnTo>
                    <a:cubicBezTo>
                      <a:pt x="6305" y="2757"/>
                      <a:pt x="6305" y="2958"/>
                      <a:pt x="6372" y="3191"/>
                    </a:cubicBezTo>
                    <a:cubicBezTo>
                      <a:pt x="6441" y="3352"/>
                      <a:pt x="6620" y="3480"/>
                      <a:pt x="6790" y="3480"/>
                    </a:cubicBezTo>
                    <a:cubicBezTo>
                      <a:pt x="6868" y="3480"/>
                      <a:pt x="6943" y="3454"/>
                      <a:pt x="7006" y="3391"/>
                    </a:cubicBezTo>
                    <a:cubicBezTo>
                      <a:pt x="7239" y="3091"/>
                      <a:pt x="7273" y="2557"/>
                      <a:pt x="7239" y="2257"/>
                    </a:cubicBezTo>
                    <a:cubicBezTo>
                      <a:pt x="7173" y="1923"/>
                      <a:pt x="7006" y="1590"/>
                      <a:pt x="6739" y="1423"/>
                    </a:cubicBezTo>
                    <a:cubicBezTo>
                      <a:pt x="6616" y="1362"/>
                      <a:pt x="6475" y="1341"/>
                      <a:pt x="6328" y="1341"/>
                    </a:cubicBezTo>
                    <a:cubicBezTo>
                      <a:pt x="6075" y="1341"/>
                      <a:pt x="5803" y="1402"/>
                      <a:pt x="5571" y="1423"/>
                    </a:cubicBezTo>
                    <a:lnTo>
                      <a:pt x="5438" y="1423"/>
                    </a:lnTo>
                    <a:cubicBezTo>
                      <a:pt x="5376" y="1382"/>
                      <a:pt x="5327" y="1353"/>
                      <a:pt x="5275" y="1353"/>
                    </a:cubicBezTo>
                    <a:cubicBezTo>
                      <a:pt x="5243" y="1353"/>
                      <a:pt x="5209" y="1364"/>
                      <a:pt x="5171" y="1390"/>
                    </a:cubicBezTo>
                    <a:cubicBezTo>
                      <a:pt x="5138" y="1390"/>
                      <a:pt x="5138" y="1423"/>
                      <a:pt x="5104" y="1423"/>
                    </a:cubicBezTo>
                    <a:lnTo>
                      <a:pt x="5071" y="1423"/>
                    </a:lnTo>
                    <a:cubicBezTo>
                      <a:pt x="5104" y="1223"/>
                      <a:pt x="5004" y="989"/>
                      <a:pt x="4804" y="923"/>
                    </a:cubicBezTo>
                    <a:cubicBezTo>
                      <a:pt x="3970" y="689"/>
                      <a:pt x="3136" y="489"/>
                      <a:pt x="2302" y="256"/>
                    </a:cubicBezTo>
                    <a:cubicBezTo>
                      <a:pt x="1936" y="191"/>
                      <a:pt x="1429"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TextBox 11">
            <a:extLst>
              <a:ext uri="{FF2B5EF4-FFF2-40B4-BE49-F238E27FC236}">
                <a16:creationId xmlns:a16="http://schemas.microsoft.com/office/drawing/2014/main" id="{395754C8-5EB4-7E54-B35B-DB0B08CFB771}"/>
              </a:ext>
            </a:extLst>
          </p:cNvPr>
          <p:cNvSpPr txBox="1"/>
          <p:nvPr/>
        </p:nvSpPr>
        <p:spPr>
          <a:xfrm>
            <a:off x="8518220" y="1351693"/>
            <a:ext cx="4634088"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28120CB-6FF3-AECE-8188-AA16A571A044}"/>
              </a:ext>
            </a:extLst>
          </p:cNvPr>
          <p:cNvSpPr txBox="1"/>
          <p:nvPr/>
        </p:nvSpPr>
        <p:spPr>
          <a:xfrm>
            <a:off x="602845" y="1720840"/>
            <a:ext cx="6666312" cy="3416320"/>
          </a:xfrm>
          <a:prstGeom prst="rect">
            <a:avLst/>
          </a:prstGeom>
          <a:solidFill>
            <a:schemeClr val="accent2">
              <a:lumMod val="40000"/>
              <a:lumOff val="60000"/>
            </a:schemeClr>
          </a:solidFill>
          <a:ln>
            <a:solidFill>
              <a:schemeClr val="accent1">
                <a:lumMod val="20000"/>
                <a:lumOff val="80000"/>
              </a:schemeClr>
            </a:solidFill>
          </a:ln>
        </p:spPr>
        <p:txBody>
          <a:bodyPr wrap="square">
            <a:spAutoFit/>
          </a:bodyPr>
          <a:lstStyle/>
          <a:p>
            <a:pPr algn="just"/>
            <a:r>
              <a:rPr lang="vi-VN" sz="3600" b="1" i="1">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   Vận </a:t>
            </a:r>
            <a:r>
              <a:rPr lang="vi-VN" sz="3600" b="1" i="1"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dụng phương trình hoá học và định luật bảo toàn khối lượng để xác định lượng chất ban đầu cần s</a:t>
            </a:r>
            <a:r>
              <a:rPr lang="en-US" sz="3600" b="1" i="1" dirty="0">
                <a:solidFill>
                  <a:schemeClr val="accent5">
                    <a:lumMod val="50000"/>
                  </a:schemeClr>
                </a:solidFill>
                <a:latin typeface="Times New Roman" panose="02020603050405020304" pitchFamily="18" charset="0"/>
                <a:ea typeface="Courier New" panose="02070309020205020404" pitchFamily="49" charset="0"/>
                <a:cs typeface="Times New Roman" panose="02020603050405020304" pitchFamily="18" charset="0"/>
              </a:rPr>
              <a:t>ử </a:t>
            </a:r>
            <a:r>
              <a:rPr lang="vi-VN" sz="3600" b="1" i="1"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dụng hoặc lượng chất s</a:t>
            </a:r>
            <a:r>
              <a:rPr lang="en-US" sz="3600" b="1" i="1" dirty="0">
                <a:solidFill>
                  <a:schemeClr val="accent5">
                    <a:lumMod val="50000"/>
                  </a:schemeClr>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n phẩm trong quá trình s</a:t>
            </a:r>
            <a:r>
              <a:rPr lang="en-US" sz="3600" b="1" i="1" dirty="0">
                <a:solidFill>
                  <a:schemeClr val="accent5">
                    <a:lumMod val="50000"/>
                  </a:schemeClr>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n xuất và trong cuộc s</a:t>
            </a:r>
            <a:r>
              <a:rPr lang="en-US" sz="3600" b="1" i="1"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ố</a:t>
            </a:r>
            <a:r>
              <a:rPr lang="vi-VN" sz="3600" b="1" i="1" dirty="0">
                <a:solidFill>
                  <a:schemeClr val="accent5">
                    <a:lumMod val="50000"/>
                  </a:schemeClr>
                </a:solidFill>
                <a:effectLst/>
                <a:latin typeface="Times New Roman" panose="02020603050405020304" pitchFamily="18" charset="0"/>
                <a:ea typeface="Courier New" panose="02070309020205020404" pitchFamily="49" charset="0"/>
                <a:cs typeface="Times New Roman" panose="02020603050405020304" pitchFamily="18" charset="0"/>
              </a:rPr>
              <a:t>ng.</a:t>
            </a:r>
            <a:endParaRPr lang="en-US" sz="36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4AB48180-47E0-FC05-CC49-D6FE6AC298D3}"/>
              </a:ext>
            </a:extLst>
          </p:cNvPr>
          <p:cNvPicPr>
            <a:picLocks noChangeAspect="1"/>
          </p:cNvPicPr>
          <p:nvPr/>
        </p:nvPicPr>
        <p:blipFill>
          <a:blip r:embed="rId2"/>
          <a:stretch>
            <a:fillRect/>
          </a:stretch>
        </p:blipFill>
        <p:spPr>
          <a:xfrm>
            <a:off x="8256000" y="1275244"/>
            <a:ext cx="3584353" cy="4307512"/>
          </a:xfrm>
          <a:prstGeom prst="rect">
            <a:avLst/>
          </a:prstGeom>
        </p:spPr>
      </p:pic>
    </p:spTree>
    <p:extLst>
      <p:ext uri="{BB962C8B-B14F-4D97-AF65-F5344CB8AC3E}">
        <p14:creationId xmlns:p14="http://schemas.microsoft.com/office/powerpoint/2010/main" val="3078870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AC13D27-0B40-128B-0937-65C3F880BB4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81956" y="908999"/>
            <a:ext cx="7428088" cy="5305533"/>
          </a:xfrm>
          <a:prstGeom prst="rect">
            <a:avLst/>
          </a:prstGeom>
          <a:noFill/>
          <a:extLst>
            <a:ext uri="{909E8E84-426E-40DD-AFC4-6F175D3DCCD1}">
              <a14:hiddenFill xmlns:a14="http://schemas.microsoft.com/office/drawing/2010/main">
                <a:solidFill>
                  <a:srgbClr val="FFFFFF"/>
                </a:solidFill>
              </a14:hiddenFill>
            </a:ext>
          </a:extLst>
        </p:spPr>
      </p:pic>
      <p:pic>
        <p:nvPicPr>
          <p:cNvPr id="3" name="Lazer.wav">
            <a:hlinkClick r:id="" action="ppaction://media"/>
            <a:extLst>
              <a:ext uri="{FF2B5EF4-FFF2-40B4-BE49-F238E27FC236}">
                <a16:creationId xmlns:a16="http://schemas.microsoft.com/office/drawing/2014/main" id="{E738B6D3-0B0F-BF3E-83D7-E51CD657E0E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73684" y="5498950"/>
            <a:ext cx="565315" cy="494384"/>
          </a:xfrm>
          <a:prstGeom prst="rect">
            <a:avLst/>
          </a:prstGeom>
        </p:spPr>
      </p:pic>
      <p:pic>
        <p:nvPicPr>
          <p:cNvPr id="4" name="tiếng chuông, chương trình rung chuông vàng">
            <a:hlinkClick r:id="" action="ppaction://media"/>
            <a:extLst>
              <a:ext uri="{FF2B5EF4-FFF2-40B4-BE49-F238E27FC236}">
                <a16:creationId xmlns:a16="http://schemas.microsoft.com/office/drawing/2014/main" id="{F47AA8DA-E865-D95C-B329-55722A8F83C8}"/>
              </a:ext>
            </a:extLst>
          </p:cNvPr>
          <p:cNvPicPr>
            <a:picLocks noChangeAspect="1"/>
          </p:cNvPicPr>
          <p:nvPr>
            <a:audioFile r:link="rId3"/>
            <p:extLst>
              <p:ext uri="{DAA4B4D4-6D71-4841-9C94-3DE7FCFB9230}">
                <p14:media xmlns:p14="http://schemas.microsoft.com/office/powerpoint/2010/main" r:embed="rId4">
                  <p14:trim st="23715" end="0.375"/>
                </p14:media>
              </p:ext>
            </p:extLst>
          </p:nvPr>
        </p:nvPicPr>
        <p:blipFill>
          <a:blip r:embed="rId8"/>
          <a:stretch>
            <a:fillRect/>
          </a:stretch>
        </p:blipFill>
        <p:spPr>
          <a:xfrm>
            <a:off x="12632599" y="661466"/>
            <a:ext cx="406400" cy="406400"/>
          </a:xfrm>
          <a:prstGeom prst="rect">
            <a:avLst/>
          </a:prstGeom>
        </p:spPr>
      </p:pic>
    </p:spTree>
    <p:extLst>
      <p:ext uri="{BB962C8B-B14F-4D97-AF65-F5344CB8AC3E}">
        <p14:creationId xmlns:p14="http://schemas.microsoft.com/office/powerpoint/2010/main" val="2484462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89" fill="hold"/>
                                        <p:tgtEl>
                                          <p:spTgt spid="4"/>
                                        </p:tgtEl>
                                      </p:cBhvr>
                                    </p:cmd>
                                  </p:childTnLst>
                                </p:cTn>
                              </p:par>
                              <p:par>
                                <p:cTn id="7" presetID="1" presetClass="mediacall" presetSubtype="0" fill="hold" nodeType="withEffect">
                                  <p:stCondLst>
                                    <p:cond delay="0"/>
                                  </p:stCondLst>
                                  <p:childTnLst>
                                    <p:cmd type="call" cmd="playFrom(0.0)">
                                      <p:cBhvr>
                                        <p:cTn id="8" dur="30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9" fill="hold" display="0">
                  <p:stCondLst>
                    <p:cond delay="indefinite"/>
                  </p:stCondLst>
                  <p:endCondLst>
                    <p:cond evt="onStopAudio" delay="0">
                      <p:tgtEl>
                        <p:sldTgt/>
                      </p:tgtEl>
                    </p:cond>
                  </p:endCondLst>
                </p:cTn>
                <p:tgtEl>
                  <p:spTgt spid="3"/>
                </p:tgtEl>
              </p:cMediaNode>
            </p:audio>
            <p:audio>
              <p:cMediaNode vol="80000">
                <p:cTn id="10"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2EEE6AB-4E7A-34F6-5EAD-0978CB141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1000"/>
            <a:ext cx="4430502" cy="3322877"/>
          </a:xfrm>
          <a:prstGeom prst="rect">
            <a:avLst/>
          </a:prstGeom>
          <a:noFill/>
          <a:extLst>
            <a:ext uri="{909E8E84-426E-40DD-AFC4-6F175D3DCCD1}">
              <a14:hiddenFill xmlns:a14="http://schemas.microsoft.com/office/drawing/2010/main">
                <a:solidFill>
                  <a:srgbClr val="FFFFFF"/>
                </a:solidFill>
              </a14:hiddenFill>
            </a:ext>
          </a:extLst>
        </p:spPr>
      </p:pic>
      <p:sp>
        <p:nvSpPr>
          <p:cNvPr id="6" name="Tiêu đề 1">
            <a:extLst>
              <a:ext uri="{FF2B5EF4-FFF2-40B4-BE49-F238E27FC236}">
                <a16:creationId xmlns:a16="http://schemas.microsoft.com/office/drawing/2014/main" id="{15113761-2DA2-7690-BC09-D44B6B8D15EC}"/>
              </a:ext>
            </a:extLst>
          </p:cNvPr>
          <p:cNvSpPr txBox="1">
            <a:spLocks/>
          </p:cNvSpPr>
          <p:nvPr/>
        </p:nvSpPr>
        <p:spPr>
          <a:xfrm>
            <a:off x="2135725" y="395641"/>
            <a:ext cx="8385500" cy="1470811"/>
          </a:xfrm>
          <a:prstGeom prst="rect">
            <a:avLst/>
          </a:prstGeom>
        </p:spPr>
        <p:txBody>
          <a:bodyPr anchor="b">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US" sz="8800" b="1">
                <a:solidFill>
                  <a:srgbClr val="FF0000"/>
                </a:solidFill>
                <a:latin typeface="#9Slide05 Agile Script Calligra" panose="03070402050302030203" pitchFamily="66" charset="0"/>
                <a:cs typeface="Times New Roman" panose="02020603050405020304" pitchFamily="18" charset="0"/>
              </a:rPr>
              <a:t>Luật chơi</a:t>
            </a:r>
            <a:endParaRPr lang="vi-VN" sz="8800" b="1" dirty="0">
              <a:solidFill>
                <a:srgbClr val="FF0000"/>
              </a:solidFill>
              <a:latin typeface="#9Slide05 Agile Script Calligra" panose="03070402050302030203" pitchFamily="66" charset="0"/>
              <a:cs typeface="Times New Roman" panose="02020603050405020304" pitchFamily="18" charset="0"/>
            </a:endParaRPr>
          </a:p>
        </p:txBody>
      </p:sp>
      <p:sp>
        <p:nvSpPr>
          <p:cNvPr id="3" name="TextBox 2">
            <a:extLst>
              <a:ext uri="{FF2B5EF4-FFF2-40B4-BE49-F238E27FC236}">
                <a16:creationId xmlns:a16="http://schemas.microsoft.com/office/drawing/2014/main" id="{41747829-C689-DC2C-3430-3EE7A00FB5B3}"/>
              </a:ext>
            </a:extLst>
          </p:cNvPr>
          <p:cNvSpPr txBox="1"/>
          <p:nvPr/>
        </p:nvSpPr>
        <p:spPr>
          <a:xfrm>
            <a:off x="336000" y="1866452"/>
            <a:ext cx="11520000" cy="4031873"/>
          </a:xfrm>
          <a:prstGeom prst="rect">
            <a:avLst/>
          </a:prstGeom>
          <a:noFill/>
        </p:spPr>
        <p:txBody>
          <a:bodyPr wrap="square">
            <a:spAutoFit/>
          </a:bodyPr>
          <a:lstStyle/>
          <a:p>
            <a:pPr algn="just"/>
            <a:r>
              <a:rPr lang="en-US" sz="3200">
                <a:effectLst/>
                <a:latin typeface="Times New Roman" panose="02020603050405020304" pitchFamily="18" charset="0"/>
                <a:ea typeface="Calibri" panose="020F0502020204030204" pitchFamily="34" charset="0"/>
                <a:cs typeface="Times New Roman" panose="02020603050405020304" pitchFamily="18" charset="0"/>
              </a:rPr>
              <a:t>- Trò chơi gồm 06 câu hỏi trắc nghiệm. </a:t>
            </a:r>
          </a:p>
          <a:p>
            <a:pPr algn="just"/>
            <a:r>
              <a:rPr lang="en-US" sz="3200">
                <a:effectLst/>
                <a:latin typeface="Times New Roman" panose="02020603050405020304" pitchFamily="18" charset="0"/>
                <a:ea typeface="Calibri" panose="020F0502020204030204" pitchFamily="34" charset="0"/>
                <a:cs typeface="Times New Roman" panose="02020603050405020304" pitchFamily="18" charset="0"/>
              </a:rPr>
              <a:t>- Mỗi câu hỏi, </a:t>
            </a:r>
            <a:r>
              <a:rPr lang="vi-VN" sz="3200">
                <a:effectLst/>
                <a:latin typeface="Times New Roman" panose="02020603050405020304" pitchFamily="18" charset="0"/>
                <a:ea typeface="Calibri" panose="020F0502020204030204" pitchFamily="34" charset="0"/>
                <a:cs typeface="Times New Roman" panose="02020603050405020304" pitchFamily="18" charset="0"/>
              </a:rPr>
              <a:t>các bạn</a:t>
            </a:r>
            <a:r>
              <a:rPr lang="en-US" sz="3200">
                <a:effectLst/>
                <a:latin typeface="Times New Roman" panose="02020603050405020304" pitchFamily="18" charset="0"/>
                <a:ea typeface="Calibri" panose="020F0502020204030204" pitchFamily="34" charset="0"/>
                <a:cs typeface="Times New Roman" panose="02020603050405020304" pitchFamily="18" charset="0"/>
              </a:rPr>
              <a:t> có </a:t>
            </a:r>
            <a:r>
              <a:rPr lang="en-US" sz="3200" b="1">
                <a:solidFill>
                  <a:srgbClr val="970A10"/>
                </a:solidFill>
                <a:effectLst/>
                <a:latin typeface="Times New Roman" panose="02020603050405020304" pitchFamily="18" charset="0"/>
                <a:ea typeface="Calibri" panose="020F0502020204030204" pitchFamily="34" charset="0"/>
                <a:cs typeface="Times New Roman" panose="02020603050405020304" pitchFamily="18" charset="0"/>
              </a:rPr>
              <a:t>15 giây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để đọc thông tin và </a:t>
            </a:r>
            <a:r>
              <a:rPr lang="en-US" sz="3200">
                <a:solidFill>
                  <a:srgbClr val="970A10"/>
                </a:solidFill>
                <a:effectLst/>
                <a:latin typeface="Times New Roman" panose="02020603050405020304" pitchFamily="18" charset="0"/>
                <a:ea typeface="Calibri" panose="020F0502020204030204" pitchFamily="34" charset="0"/>
                <a:cs typeface="Times New Roman" panose="02020603050405020304" pitchFamily="18" charset="0"/>
              </a:rPr>
              <a:t>ghi chữ cái đáp án vào </a:t>
            </a:r>
            <a:r>
              <a:rPr lang="en-US" sz="3200">
                <a:solidFill>
                  <a:srgbClr val="970A10"/>
                </a:solidFill>
                <a:latin typeface="Times New Roman" panose="02020603050405020304" pitchFamily="18" charset="0"/>
                <a:ea typeface="Calibri" panose="020F0502020204030204" pitchFamily="34" charset="0"/>
                <a:cs typeface="Times New Roman" panose="02020603050405020304" pitchFamily="18" charset="0"/>
              </a:rPr>
              <a:t>bảng trả lời</a:t>
            </a:r>
            <a:r>
              <a:rPr lang="en-US" sz="3200">
                <a:solidFill>
                  <a:srgbClr val="970A1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a:effectLst/>
                <a:latin typeface="Times New Roman" panose="02020603050405020304" pitchFamily="18" charset="0"/>
                <a:ea typeface="Calibri" panose="020F0502020204030204" pitchFamily="34" charset="0"/>
                <a:cs typeface="Times New Roman" panose="02020603050405020304" pitchFamily="18" charset="0"/>
              </a:rPr>
              <a:t>- Sau 15 giây, tất cả cùng đưa bảng trả lời </a:t>
            </a:r>
            <a:r>
              <a:rPr lang="en-US" sz="3200" i="1" u="sng">
                <a:effectLst/>
                <a:latin typeface="Times New Roman" panose="02020603050405020304" pitchFamily="18" charset="0"/>
                <a:ea typeface="Calibri" panose="020F0502020204030204" pitchFamily="34" charset="0"/>
                <a:cs typeface="Times New Roman" panose="02020603050405020304" pitchFamily="18" charset="0"/>
              </a:rPr>
              <a:t>(</a:t>
            </a:r>
            <a:r>
              <a:rPr lang="vi-VN" sz="3200" i="1" u="sng">
                <a:effectLst/>
                <a:latin typeface="Times New Roman" panose="02020603050405020304" pitchFamily="18" charset="0"/>
                <a:ea typeface="Calibri" panose="020F0502020204030204" pitchFamily="34" charset="0"/>
                <a:cs typeface="Times New Roman" panose="02020603050405020304" pitchFamily="18" charset="0"/>
              </a:rPr>
              <a:t>lưu ý, không hội ý đáp án)</a:t>
            </a:r>
            <a:endParaRPr lang="en-US" sz="3200" i="1" u="sng">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a:effectLst/>
                <a:latin typeface="Times New Roman" panose="02020603050405020304" pitchFamily="18" charset="0"/>
                <a:ea typeface="Calibri" panose="020F0502020204030204" pitchFamily="34" charset="0"/>
                <a:cs typeface="Times New Roman" panose="02020603050405020304" pitchFamily="18" charset="0"/>
              </a:rPr>
              <a:t>Bạn </a:t>
            </a:r>
            <a:r>
              <a:rPr lang="en-US" sz="3200">
                <a:effectLst/>
                <a:latin typeface="Times New Roman" panose="02020603050405020304" pitchFamily="18" charset="0"/>
                <a:ea typeface="Calibri" panose="020F0502020204030204" pitchFamily="34" charset="0"/>
                <a:cs typeface="Times New Roman" panose="02020603050405020304" pitchFamily="18" charset="0"/>
              </a:rPr>
              <a:t>nào </a:t>
            </a:r>
            <a:r>
              <a:rPr lang="en-US" sz="3200">
                <a:latin typeface="Times New Roman" panose="02020603050405020304" pitchFamily="18" charset="0"/>
                <a:ea typeface="Calibri" panose="020F0502020204030204" pitchFamily="34" charset="0"/>
                <a:cs typeface="Times New Roman" panose="02020603050405020304" pitchFamily="18" charset="0"/>
              </a:rPr>
              <a:t>có đáp án</a:t>
            </a:r>
            <a:r>
              <a:rPr lang="en-US" sz="3200">
                <a:effectLst/>
                <a:latin typeface="Times New Roman" panose="02020603050405020304" pitchFamily="18" charset="0"/>
                <a:ea typeface="Calibri" panose="020F0502020204030204" pitchFamily="34" charset="0"/>
                <a:cs typeface="Times New Roman" panose="02020603050405020304" pitchFamily="18" charset="0"/>
              </a:rPr>
              <a:t> đúng được trả lời các câu tiếp theo, </a:t>
            </a:r>
            <a:r>
              <a:rPr lang="vi-VN" sz="3200">
                <a:solidFill>
                  <a:srgbClr val="970A10"/>
                </a:solidFill>
                <a:effectLst/>
                <a:latin typeface="Times New Roman" panose="02020603050405020304" pitchFamily="18" charset="0"/>
                <a:ea typeface="Calibri" panose="020F0502020204030204" pitchFamily="34" charset="0"/>
                <a:cs typeface="Times New Roman" panose="02020603050405020304" pitchFamily="18" charset="0"/>
              </a:rPr>
              <a:t>bạn nào</a:t>
            </a:r>
            <a:r>
              <a:rPr lang="en-US" sz="3200">
                <a:solidFill>
                  <a:srgbClr val="970A10"/>
                </a:solidFill>
                <a:effectLst/>
                <a:latin typeface="Times New Roman" panose="02020603050405020304" pitchFamily="18" charset="0"/>
                <a:ea typeface="Calibri" panose="020F0502020204030204" pitchFamily="34" charset="0"/>
                <a:cs typeface="Times New Roman" panose="02020603050405020304" pitchFamily="18" charset="0"/>
              </a:rPr>
              <a:t> trả lời sai sẽ dừng cuộc chơi và nộp bảng trả lời cho </a:t>
            </a:r>
            <a:r>
              <a:rPr lang="vi-VN" sz="3200">
                <a:solidFill>
                  <a:srgbClr val="970A10"/>
                </a:solidFill>
                <a:effectLst/>
                <a:latin typeface="Times New Roman" panose="02020603050405020304" pitchFamily="18" charset="0"/>
                <a:ea typeface="Calibri" panose="020F0502020204030204" pitchFamily="34" charset="0"/>
                <a:cs typeface="Times New Roman" panose="02020603050405020304" pitchFamily="18" charset="0"/>
              </a:rPr>
              <a:t>giáo viên</a:t>
            </a:r>
            <a:r>
              <a:rPr lang="en-US" sz="3200">
                <a:solidFill>
                  <a:srgbClr val="970A1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a:effectLst/>
                <a:latin typeface="Times New Roman" panose="02020603050405020304" pitchFamily="18" charset="0"/>
                <a:ea typeface="Calibri" panose="020F0502020204030204" pitchFamily="34" charset="0"/>
                <a:cs typeface="Times New Roman" panose="02020603050405020304" pitchFamily="18" charset="0"/>
              </a:rPr>
              <a:t>Sau 6 câu trắc nghiệm, bạn </a:t>
            </a:r>
            <a:r>
              <a:rPr lang="en-US" sz="3200">
                <a:effectLst/>
                <a:latin typeface="Times New Roman" panose="02020603050405020304" pitchFamily="18" charset="0"/>
                <a:ea typeface="Calibri" panose="020F0502020204030204" pitchFamily="34" charset="0"/>
                <a:cs typeface="Times New Roman" panose="02020603050405020304" pitchFamily="18" charset="0"/>
              </a:rPr>
              <a:t>nào </a:t>
            </a:r>
            <a:r>
              <a:rPr lang="vi-VN" sz="3200">
                <a:effectLst/>
                <a:latin typeface="Times New Roman" panose="02020603050405020304" pitchFamily="18" charset="0"/>
                <a:ea typeface="Calibri" panose="020F0502020204030204" pitchFamily="34" charset="0"/>
                <a:cs typeface="Times New Roman" panose="02020603050405020304" pitchFamily="18" charset="0"/>
              </a:rPr>
              <a:t>giữ</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vi-VN" sz="3200">
                <a:latin typeface="Times New Roman" panose="02020603050405020304" pitchFamily="18" charset="0"/>
                <a:ea typeface="Calibri" panose="020F0502020204030204" pitchFamily="34" charset="0"/>
                <a:cs typeface="Times New Roman" panose="02020603050405020304" pitchFamily="18" charset="0"/>
              </a:rPr>
              <a:t>được phiếu trả lời trên tay </a:t>
            </a:r>
            <a:r>
              <a:rPr lang="en-US" sz="3200">
                <a:effectLst/>
                <a:latin typeface="Times New Roman" panose="02020603050405020304" pitchFamily="18" charset="0"/>
                <a:ea typeface="Calibri" panose="020F0502020204030204" pitchFamily="34" charset="0"/>
                <a:cs typeface="Times New Roman" panose="02020603050405020304" pitchFamily="18" charset="0"/>
              </a:rPr>
              <a:t>sẽ trở thành người chiến thắng </a:t>
            </a:r>
            <a:r>
              <a:rPr lang="en-US" sz="3200">
                <a:latin typeface="Times New Roman" panose="02020603050405020304" pitchFamily="18" charset="0"/>
                <a:ea typeface="Calibri" panose="020F0502020204030204" pitchFamily="34" charset="0"/>
                <a:cs typeface="Times New Roman" panose="02020603050405020304" pitchFamily="18" charset="0"/>
              </a:rPr>
              <a:t>và</a:t>
            </a:r>
            <a:r>
              <a:rPr lang="en-US" sz="3200">
                <a:effectLst/>
                <a:latin typeface="Times New Roman" panose="02020603050405020304" pitchFamily="18" charset="0"/>
                <a:ea typeface="Calibri" panose="020F0502020204030204" pitchFamily="34" charset="0"/>
                <a:cs typeface="Times New Roman" panose="02020603050405020304" pitchFamily="18" charset="0"/>
              </a:rPr>
              <a:t> nhận được </a:t>
            </a:r>
            <a:r>
              <a:rPr lang="vi-VN" sz="3200">
                <a:effectLst/>
                <a:latin typeface="Times New Roman" panose="02020603050405020304" pitchFamily="18" charset="0"/>
                <a:ea typeface="Calibri" panose="020F0502020204030204" pitchFamily="34" charset="0"/>
                <a:cs typeface="Times New Roman" panose="02020603050405020304" pitchFamily="18" charset="0"/>
              </a:rPr>
              <a:t>1 sticker để tăng điểm cộng.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196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83;p39">
            <a:extLst>
              <a:ext uri="{FF2B5EF4-FFF2-40B4-BE49-F238E27FC236}">
                <a16:creationId xmlns:a16="http://schemas.microsoft.com/office/drawing/2014/main" id="{B8F5C0CA-AF60-5323-CBB1-3A3B9D56FEA1}"/>
              </a:ext>
            </a:extLst>
          </p:cNvPr>
          <p:cNvGrpSpPr/>
          <p:nvPr/>
        </p:nvGrpSpPr>
        <p:grpSpPr>
          <a:xfrm>
            <a:off x="3514683" y="1807562"/>
            <a:ext cx="363939" cy="481288"/>
            <a:chOff x="3275661" y="2407037"/>
            <a:chExt cx="363939" cy="481288"/>
          </a:xfrm>
        </p:grpSpPr>
        <p:sp>
          <p:nvSpPr>
            <p:cNvPr id="5" name="Google Shape;684;p39">
              <a:extLst>
                <a:ext uri="{FF2B5EF4-FFF2-40B4-BE49-F238E27FC236}">
                  <a16:creationId xmlns:a16="http://schemas.microsoft.com/office/drawing/2014/main" id="{960B4FA3-ADEB-861F-1D4D-D35F55EC0125}"/>
                </a:ext>
              </a:extLst>
            </p:cNvPr>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5;p39">
              <a:extLst>
                <a:ext uri="{FF2B5EF4-FFF2-40B4-BE49-F238E27FC236}">
                  <a16:creationId xmlns:a16="http://schemas.microsoft.com/office/drawing/2014/main" id="{25AE7221-549C-052B-6B6A-FC7D56A8E777}"/>
                </a:ext>
              </a:extLst>
            </p:cNvPr>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6;p39">
              <a:extLst>
                <a:ext uri="{FF2B5EF4-FFF2-40B4-BE49-F238E27FC236}">
                  <a16:creationId xmlns:a16="http://schemas.microsoft.com/office/drawing/2014/main" id="{2317D3F2-71FE-BC57-CD62-559A7EA93A61}"/>
                </a:ext>
              </a:extLst>
            </p:cNvPr>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oup 7">
            <a:extLst>
              <a:ext uri="{FF2B5EF4-FFF2-40B4-BE49-F238E27FC236}">
                <a16:creationId xmlns:a16="http://schemas.microsoft.com/office/drawing/2014/main" id="{56F25C07-A7FF-C34B-2001-173968115400}"/>
              </a:ext>
            </a:extLst>
          </p:cNvPr>
          <p:cNvGrpSpPr/>
          <p:nvPr/>
        </p:nvGrpSpPr>
        <p:grpSpPr>
          <a:xfrm>
            <a:off x="399585" y="1748754"/>
            <a:ext cx="1478081" cy="1072034"/>
            <a:chOff x="322481" y="2163371"/>
            <a:chExt cx="1478081" cy="1072034"/>
          </a:xfrm>
        </p:grpSpPr>
        <p:grpSp>
          <p:nvGrpSpPr>
            <p:cNvPr id="9" name="Google Shape;678;p39">
              <a:extLst>
                <a:ext uri="{FF2B5EF4-FFF2-40B4-BE49-F238E27FC236}">
                  <a16:creationId xmlns:a16="http://schemas.microsoft.com/office/drawing/2014/main" id="{F09B8029-84A9-080C-CAE4-4BD293FFFDB1}"/>
                </a:ext>
              </a:extLst>
            </p:cNvPr>
            <p:cNvGrpSpPr/>
            <p:nvPr/>
          </p:nvGrpSpPr>
          <p:grpSpPr>
            <a:xfrm>
              <a:off x="336000" y="2349499"/>
              <a:ext cx="1440000" cy="885906"/>
              <a:chOff x="918375" y="1018100"/>
              <a:chExt cx="3118525" cy="3513707"/>
            </a:xfrm>
          </p:grpSpPr>
          <p:sp>
            <p:nvSpPr>
              <p:cNvPr id="16" name="Google Shape;679;p39">
                <a:extLst>
                  <a:ext uri="{FF2B5EF4-FFF2-40B4-BE49-F238E27FC236}">
                    <a16:creationId xmlns:a16="http://schemas.microsoft.com/office/drawing/2014/main" id="{29E05767-8442-85DC-EE0E-3535DFDB9C23}"/>
                  </a:ext>
                </a:extLst>
              </p:cNvPr>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0;p39">
                <a:extLst>
                  <a:ext uri="{FF2B5EF4-FFF2-40B4-BE49-F238E27FC236}">
                    <a16:creationId xmlns:a16="http://schemas.microsoft.com/office/drawing/2014/main" id="{6945A46A-3E0A-3E47-0D78-6BA15C536B77}"/>
                  </a:ext>
                </a:extLst>
              </p:cNvPr>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1;p39">
                <a:extLst>
                  <a:ext uri="{FF2B5EF4-FFF2-40B4-BE49-F238E27FC236}">
                    <a16:creationId xmlns:a16="http://schemas.microsoft.com/office/drawing/2014/main" id="{D201D19C-D7AE-3E1B-69ED-47384416F195}"/>
                  </a:ext>
                </a:extLst>
              </p:cNvPr>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p39">
                <a:extLst>
                  <a:ext uri="{FF2B5EF4-FFF2-40B4-BE49-F238E27FC236}">
                    <a16:creationId xmlns:a16="http://schemas.microsoft.com/office/drawing/2014/main" id="{3BC55A61-9F98-F301-3E24-D98D7F91799A}"/>
                  </a:ext>
                </a:extLst>
              </p:cNvPr>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687;p39">
              <a:extLst>
                <a:ext uri="{FF2B5EF4-FFF2-40B4-BE49-F238E27FC236}">
                  <a16:creationId xmlns:a16="http://schemas.microsoft.com/office/drawing/2014/main" id="{8F2DD2D9-D344-BF4D-EB46-7C3CE519263B}"/>
                </a:ext>
              </a:extLst>
            </p:cNvPr>
            <p:cNvGrpSpPr/>
            <p:nvPr/>
          </p:nvGrpSpPr>
          <p:grpSpPr>
            <a:xfrm rot="1278911">
              <a:off x="322481" y="2163371"/>
              <a:ext cx="654536" cy="655141"/>
              <a:chOff x="1194475" y="1437425"/>
              <a:chExt cx="654532" cy="655137"/>
            </a:xfrm>
          </p:grpSpPr>
          <p:grpSp>
            <p:nvGrpSpPr>
              <p:cNvPr id="12" name="Google Shape;688;p39">
                <a:extLst>
                  <a:ext uri="{FF2B5EF4-FFF2-40B4-BE49-F238E27FC236}">
                    <a16:creationId xmlns:a16="http://schemas.microsoft.com/office/drawing/2014/main" id="{F0B4DF61-7841-BFC4-3572-E87F66C8EDC2}"/>
                  </a:ext>
                </a:extLst>
              </p:cNvPr>
              <p:cNvGrpSpPr/>
              <p:nvPr/>
            </p:nvGrpSpPr>
            <p:grpSpPr>
              <a:xfrm>
                <a:off x="1323473" y="1482473"/>
                <a:ext cx="525534" cy="610090"/>
                <a:chOff x="1323473" y="1482473"/>
                <a:chExt cx="525534" cy="610090"/>
              </a:xfrm>
            </p:grpSpPr>
            <p:sp>
              <p:nvSpPr>
                <p:cNvPr id="14" name="Google Shape;689;p39">
                  <a:extLst>
                    <a:ext uri="{FF2B5EF4-FFF2-40B4-BE49-F238E27FC236}">
                      <a16:creationId xmlns:a16="http://schemas.microsoft.com/office/drawing/2014/main" id="{AD0EB612-4D6C-5225-5909-2A27408E132C}"/>
                    </a:ext>
                  </a:extLst>
                </p:cNvPr>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0;p39">
                  <a:extLst>
                    <a:ext uri="{FF2B5EF4-FFF2-40B4-BE49-F238E27FC236}">
                      <a16:creationId xmlns:a16="http://schemas.microsoft.com/office/drawing/2014/main" id="{05B39692-0C57-6EA9-0ABD-4482A10AB852}"/>
                    </a:ext>
                  </a:extLst>
                </p:cNvPr>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691;p39">
                <a:extLst>
                  <a:ext uri="{FF2B5EF4-FFF2-40B4-BE49-F238E27FC236}">
                    <a16:creationId xmlns:a16="http://schemas.microsoft.com/office/drawing/2014/main" id="{C7000A50-28FD-5CA3-D4B9-FF73277F849A}"/>
                  </a:ext>
                </a:extLst>
              </p:cNvPr>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54;p37">
              <a:extLst>
                <a:ext uri="{FF2B5EF4-FFF2-40B4-BE49-F238E27FC236}">
                  <a16:creationId xmlns:a16="http://schemas.microsoft.com/office/drawing/2014/main" id="{1ABCD2A8-BC78-0C74-55E0-81571BF620E3}"/>
                </a:ext>
              </a:extLst>
            </p:cNvPr>
            <p:cNvSpPr txBox="1">
              <a:spLocks/>
            </p:cNvSpPr>
            <p:nvPr/>
          </p:nvSpPr>
          <p:spPr>
            <a:xfrm flipH="1">
              <a:off x="720571" y="2445236"/>
              <a:ext cx="1079991"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accent3"/>
                  </a:solidFill>
                  <a:latin typeface="Times New Roman" panose="02020603050405020304" pitchFamily="18" charset="0"/>
                  <a:cs typeface="Times New Roman" panose="02020603050405020304" pitchFamily="18" charset="0"/>
                </a:rPr>
                <a:t>II.</a:t>
              </a:r>
              <a:endParaRPr lang="en-US" sz="4800" b="1" dirty="0">
                <a:solidFill>
                  <a:schemeClr val="accent3"/>
                </a:solidFill>
                <a:latin typeface="Times New Roman" panose="02020603050405020304" pitchFamily="18" charset="0"/>
                <a:cs typeface="Times New Roman" panose="02020603050405020304" pitchFamily="18" charset="0"/>
              </a:endParaRPr>
            </a:p>
          </p:txBody>
        </p:sp>
      </p:grpSp>
      <p:sp>
        <p:nvSpPr>
          <p:cNvPr id="20" name="Google Shape;660;p37">
            <a:extLst>
              <a:ext uri="{FF2B5EF4-FFF2-40B4-BE49-F238E27FC236}">
                <a16:creationId xmlns:a16="http://schemas.microsoft.com/office/drawing/2014/main" id="{A36F3543-796B-E55C-E9E8-61AC462C464D}"/>
              </a:ext>
            </a:extLst>
          </p:cNvPr>
          <p:cNvSpPr txBox="1">
            <a:spLocks/>
          </p:cNvSpPr>
          <p:nvPr/>
        </p:nvSpPr>
        <p:spPr>
          <a:xfrm>
            <a:off x="2119379" y="1924850"/>
            <a:ext cx="8114704" cy="7729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b="1">
                <a:solidFill>
                  <a:schemeClr val="tx2">
                    <a:lumMod val="75000"/>
                  </a:schemeClr>
                </a:solidFill>
                <a:latin typeface="Times New Roman" panose="02020603050405020304" pitchFamily="18" charset="0"/>
                <a:cs typeface="Times New Roman" panose="02020603050405020304" pitchFamily="18" charset="0"/>
              </a:rPr>
              <a:t>Phương trình hóa học:</a:t>
            </a:r>
            <a:endParaRPr lang="vi-VN"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Google Shape;639;p35">
            <a:extLst>
              <a:ext uri="{FF2B5EF4-FFF2-40B4-BE49-F238E27FC236}">
                <a16:creationId xmlns:a16="http://schemas.microsoft.com/office/drawing/2014/main" id="{F9308B56-647D-6583-7818-F518BC0A676C}"/>
              </a:ext>
            </a:extLst>
          </p:cNvPr>
          <p:cNvSpPr txBox="1">
            <a:spLocks/>
          </p:cNvSpPr>
          <p:nvPr/>
        </p:nvSpPr>
        <p:spPr>
          <a:xfrm>
            <a:off x="1138626" y="-401449"/>
            <a:ext cx="10661860" cy="2355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nSpc>
                <a:spcPct val="100000"/>
              </a:lnSpc>
              <a:spcBef>
                <a:spcPts val="0"/>
              </a:spcBef>
            </a:pPr>
            <a:r>
              <a:rPr lang="vi-VN" sz="3600" b="1" i="1">
                <a:solidFill>
                  <a:srgbClr val="A31336"/>
                </a:solidFill>
                <a:latin typeface="Times New Roman" panose="02020603050405020304" pitchFamily="18" charset="0"/>
                <a:cs typeface="Times New Roman" panose="02020603050405020304" pitchFamily="18" charset="0"/>
              </a:rPr>
              <a:t>Tiết: …..       </a:t>
            </a:r>
            <a:r>
              <a:rPr lang="vi-VN" sz="4400">
                <a:solidFill>
                  <a:srgbClr val="A31336"/>
                </a:solidFill>
                <a:latin typeface="Times New Roman" panose="02020603050405020304" pitchFamily="18" charset="0"/>
                <a:cs typeface="Times New Roman" panose="02020603050405020304" pitchFamily="18" charset="0"/>
              </a:rPr>
              <a:t>ĐỊNH LUẬT BẢO TOÀN KHỐI LƯỢNG VÀ PHƯƠNG TRÌNH HÓA HỌC</a:t>
            </a:r>
            <a:endParaRPr lang="vi-VN" sz="4400" dirty="0">
              <a:solidFill>
                <a:srgbClr val="A31336"/>
              </a:solidFill>
              <a:latin typeface="Times New Roman" panose="02020603050405020304" pitchFamily="18" charset="0"/>
              <a:cs typeface="Times New Roman" panose="02020603050405020304" pitchFamily="18" charset="0"/>
            </a:endParaRPr>
          </a:p>
        </p:txBody>
      </p:sp>
      <p:grpSp>
        <p:nvGrpSpPr>
          <p:cNvPr id="23" name="Google Shape;2385;p72">
            <a:extLst>
              <a:ext uri="{FF2B5EF4-FFF2-40B4-BE49-F238E27FC236}">
                <a16:creationId xmlns:a16="http://schemas.microsoft.com/office/drawing/2014/main" id="{58CEF51E-AF3A-3097-4B9A-00409F43DFE6}"/>
              </a:ext>
            </a:extLst>
          </p:cNvPr>
          <p:cNvGrpSpPr/>
          <p:nvPr/>
        </p:nvGrpSpPr>
        <p:grpSpPr>
          <a:xfrm rot="2135871">
            <a:off x="2982212" y="6046473"/>
            <a:ext cx="522084" cy="583036"/>
            <a:chOff x="5495750" y="1391525"/>
            <a:chExt cx="542100" cy="605425"/>
          </a:xfrm>
        </p:grpSpPr>
        <p:sp>
          <p:nvSpPr>
            <p:cNvPr id="24" name="Google Shape;2386;p72">
              <a:extLst>
                <a:ext uri="{FF2B5EF4-FFF2-40B4-BE49-F238E27FC236}">
                  <a16:creationId xmlns:a16="http://schemas.microsoft.com/office/drawing/2014/main" id="{E200C76B-E799-CBF3-7DCD-C7D40158D2F4}"/>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87;p72">
              <a:extLst>
                <a:ext uri="{FF2B5EF4-FFF2-40B4-BE49-F238E27FC236}">
                  <a16:creationId xmlns:a16="http://schemas.microsoft.com/office/drawing/2014/main" id="{087ECD7C-E629-257B-50C0-8BFDFDC6C45B}"/>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88;p72">
              <a:extLst>
                <a:ext uri="{FF2B5EF4-FFF2-40B4-BE49-F238E27FC236}">
                  <a16:creationId xmlns:a16="http://schemas.microsoft.com/office/drawing/2014/main" id="{88ADC1EE-8908-40F8-75EC-1BA5003DF16F}"/>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a:extLst>
              <a:ext uri="{FF2B5EF4-FFF2-40B4-BE49-F238E27FC236}">
                <a16:creationId xmlns:a16="http://schemas.microsoft.com/office/drawing/2014/main" id="{2388436F-3B6D-3D4A-291B-D3E26BB7EDF3}"/>
              </a:ext>
            </a:extLst>
          </p:cNvPr>
          <p:cNvSpPr txBox="1"/>
          <p:nvPr/>
        </p:nvSpPr>
        <p:spPr>
          <a:xfrm>
            <a:off x="10056000" y="1395734"/>
            <a:ext cx="1440000" cy="369332"/>
          </a:xfrm>
          <a:prstGeom prst="rect">
            <a:avLst/>
          </a:prstGeom>
          <a:noFill/>
        </p:spPr>
        <p:txBody>
          <a:bodyPr wrap="square" rtlCol="0">
            <a:spAutoFit/>
          </a:bodyPr>
          <a:lstStyle/>
          <a:p>
            <a:r>
              <a:rPr lang="vi-VN" i="1"/>
              <a:t>(Tiếp theo)</a:t>
            </a:r>
          </a:p>
        </p:txBody>
      </p:sp>
      <p:grpSp>
        <p:nvGrpSpPr>
          <p:cNvPr id="2" name="Google Shape;2297;p70">
            <a:extLst>
              <a:ext uri="{FF2B5EF4-FFF2-40B4-BE49-F238E27FC236}">
                <a16:creationId xmlns:a16="http://schemas.microsoft.com/office/drawing/2014/main" id="{15D005C3-605E-3916-38AE-DB3C8FAF4267}"/>
              </a:ext>
            </a:extLst>
          </p:cNvPr>
          <p:cNvGrpSpPr/>
          <p:nvPr/>
        </p:nvGrpSpPr>
        <p:grpSpPr>
          <a:xfrm rot="5400000">
            <a:off x="-5338021" y="-5656978"/>
            <a:ext cx="4540100" cy="5432057"/>
            <a:chOff x="3146550" y="2061550"/>
            <a:chExt cx="1322000" cy="1581600"/>
          </a:xfrm>
        </p:grpSpPr>
        <p:sp>
          <p:nvSpPr>
            <p:cNvPr id="3" name="Google Shape;2298;p70">
              <a:extLst>
                <a:ext uri="{FF2B5EF4-FFF2-40B4-BE49-F238E27FC236}">
                  <a16:creationId xmlns:a16="http://schemas.microsoft.com/office/drawing/2014/main" id="{667CCEDC-7FB2-86B7-05C7-6A220531C994}"/>
                </a:ext>
              </a:extLst>
            </p:cNvPr>
            <p:cNvSpPr/>
            <p:nvPr/>
          </p:nvSpPr>
          <p:spPr>
            <a:xfrm>
              <a:off x="3149633" y="2244673"/>
              <a:ext cx="1315825" cy="1388475"/>
            </a:xfrm>
            <a:custGeom>
              <a:avLst/>
              <a:gdLst/>
              <a:ahLst/>
              <a:cxnLst/>
              <a:rect l="l" t="t" r="r" b="b"/>
              <a:pathLst>
                <a:path w="52633" h="55539" extrusionOk="0">
                  <a:moveTo>
                    <a:pt x="72" y="51887"/>
                  </a:moveTo>
                  <a:cubicBezTo>
                    <a:pt x="22" y="51922"/>
                    <a:pt x="1" y="51948"/>
                    <a:pt x="17" y="51948"/>
                  </a:cubicBezTo>
                  <a:cubicBezTo>
                    <a:pt x="21" y="51948"/>
                    <a:pt x="25" y="51947"/>
                    <a:pt x="32" y="51945"/>
                  </a:cubicBezTo>
                  <a:cubicBezTo>
                    <a:pt x="45" y="51940"/>
                    <a:pt x="58" y="51921"/>
                    <a:pt x="72" y="51887"/>
                  </a:cubicBezTo>
                  <a:close/>
                  <a:moveTo>
                    <a:pt x="2836" y="0"/>
                  </a:moveTo>
                  <a:cubicBezTo>
                    <a:pt x="2194" y="335"/>
                    <a:pt x="2738" y="12666"/>
                    <a:pt x="2891" y="13963"/>
                  </a:cubicBezTo>
                  <a:cubicBezTo>
                    <a:pt x="3045" y="15274"/>
                    <a:pt x="1999" y="32012"/>
                    <a:pt x="1915" y="32891"/>
                  </a:cubicBezTo>
                  <a:cubicBezTo>
                    <a:pt x="1807" y="33731"/>
                    <a:pt x="541" y="50757"/>
                    <a:pt x="72" y="51887"/>
                  </a:cubicBezTo>
                  <a:lnTo>
                    <a:pt x="72" y="51887"/>
                  </a:lnTo>
                  <a:cubicBezTo>
                    <a:pt x="176" y="51814"/>
                    <a:pt x="407" y="51701"/>
                    <a:pt x="692" y="51701"/>
                  </a:cubicBezTo>
                  <a:cubicBezTo>
                    <a:pt x="1085" y="51701"/>
                    <a:pt x="1583" y="51915"/>
                    <a:pt x="1999" y="52740"/>
                  </a:cubicBezTo>
                  <a:lnTo>
                    <a:pt x="1622" y="54135"/>
                  </a:lnTo>
                  <a:cubicBezTo>
                    <a:pt x="1622" y="54135"/>
                    <a:pt x="1939" y="54489"/>
                    <a:pt x="2780" y="54489"/>
                  </a:cubicBezTo>
                  <a:cubicBezTo>
                    <a:pt x="2838" y="54489"/>
                    <a:pt x="2898" y="54487"/>
                    <a:pt x="2961" y="54484"/>
                  </a:cubicBezTo>
                  <a:cubicBezTo>
                    <a:pt x="2983" y="54483"/>
                    <a:pt x="3010" y="54482"/>
                    <a:pt x="3043" y="54482"/>
                  </a:cubicBezTo>
                  <a:cubicBezTo>
                    <a:pt x="4535" y="54482"/>
                    <a:pt x="17796" y="55379"/>
                    <a:pt x="22489" y="55516"/>
                  </a:cubicBezTo>
                  <a:cubicBezTo>
                    <a:pt x="22983" y="55531"/>
                    <a:pt x="23543" y="55538"/>
                    <a:pt x="24159" y="55538"/>
                  </a:cubicBezTo>
                  <a:cubicBezTo>
                    <a:pt x="31389" y="55538"/>
                    <a:pt x="46183" y="54549"/>
                    <a:pt x="48587" y="54177"/>
                  </a:cubicBezTo>
                  <a:cubicBezTo>
                    <a:pt x="49940" y="53967"/>
                    <a:pt x="49201" y="52642"/>
                    <a:pt x="49061" y="50132"/>
                  </a:cubicBezTo>
                  <a:cubicBezTo>
                    <a:pt x="48964" y="48304"/>
                    <a:pt x="52032" y="46170"/>
                    <a:pt x="52311" y="45459"/>
                  </a:cubicBezTo>
                  <a:cubicBezTo>
                    <a:pt x="52632" y="44608"/>
                    <a:pt x="51698" y="25791"/>
                    <a:pt x="51628" y="24899"/>
                  </a:cubicBezTo>
                  <a:cubicBezTo>
                    <a:pt x="51558" y="24006"/>
                    <a:pt x="51419" y="572"/>
                    <a:pt x="51419" y="572"/>
                  </a:cubicBezTo>
                  <a:lnTo>
                    <a:pt x="50386" y="363"/>
                  </a:lnTo>
                  <a:cubicBezTo>
                    <a:pt x="50386" y="363"/>
                    <a:pt x="39144" y="670"/>
                    <a:pt x="38265" y="977"/>
                  </a:cubicBezTo>
                  <a:cubicBezTo>
                    <a:pt x="37555" y="1229"/>
                    <a:pt x="28206" y="1424"/>
                    <a:pt x="24084" y="1424"/>
                  </a:cubicBezTo>
                  <a:cubicBezTo>
                    <a:pt x="23188" y="1424"/>
                    <a:pt x="22539" y="1415"/>
                    <a:pt x="22280" y="1395"/>
                  </a:cubicBezTo>
                  <a:cubicBezTo>
                    <a:pt x="20829" y="1284"/>
                    <a:pt x="13074" y="363"/>
                    <a:pt x="12209" y="293"/>
                  </a:cubicBezTo>
                  <a:cubicBezTo>
                    <a:pt x="11330" y="223"/>
                    <a:pt x="2836" y="0"/>
                    <a:pt x="283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8" name="Google Shape;2299;p70">
              <a:extLst>
                <a:ext uri="{FF2B5EF4-FFF2-40B4-BE49-F238E27FC236}">
                  <a16:creationId xmlns:a16="http://schemas.microsoft.com/office/drawing/2014/main" id="{9AF91D15-4D76-DFCC-DEF3-35EAB279158D}"/>
                </a:ext>
              </a:extLst>
            </p:cNvPr>
            <p:cNvSpPr/>
            <p:nvPr/>
          </p:nvSpPr>
          <p:spPr>
            <a:xfrm>
              <a:off x="3146550" y="2234675"/>
              <a:ext cx="1322000" cy="1408475"/>
            </a:xfrm>
            <a:custGeom>
              <a:avLst/>
              <a:gdLst/>
              <a:ahLst/>
              <a:cxnLst/>
              <a:rect l="l" t="t" r="r" b="b"/>
              <a:pathLst>
                <a:path w="52880" h="56339" extrusionOk="0">
                  <a:moveTo>
                    <a:pt x="3097" y="2839"/>
                  </a:moveTo>
                  <a:cubicBezTo>
                    <a:pt x="3613" y="9479"/>
                    <a:pt x="3976" y="16132"/>
                    <a:pt x="4046" y="22814"/>
                  </a:cubicBezTo>
                  <a:cubicBezTo>
                    <a:pt x="4116" y="29858"/>
                    <a:pt x="3767" y="36846"/>
                    <a:pt x="3209" y="43876"/>
                  </a:cubicBezTo>
                  <a:cubicBezTo>
                    <a:pt x="2972" y="46722"/>
                    <a:pt x="2818" y="49567"/>
                    <a:pt x="2135" y="52329"/>
                  </a:cubicBezTo>
                  <a:cubicBezTo>
                    <a:pt x="2107" y="52287"/>
                    <a:pt x="2051" y="52273"/>
                    <a:pt x="1981" y="52273"/>
                  </a:cubicBezTo>
                  <a:cubicBezTo>
                    <a:pt x="1493" y="52217"/>
                    <a:pt x="991" y="52162"/>
                    <a:pt x="503" y="52106"/>
                  </a:cubicBezTo>
                  <a:cubicBezTo>
                    <a:pt x="726" y="45410"/>
                    <a:pt x="1661" y="38771"/>
                    <a:pt x="2428" y="32104"/>
                  </a:cubicBezTo>
                  <a:cubicBezTo>
                    <a:pt x="3195" y="25366"/>
                    <a:pt x="3572" y="18671"/>
                    <a:pt x="3237" y="11864"/>
                  </a:cubicBezTo>
                  <a:cubicBezTo>
                    <a:pt x="3083" y="8851"/>
                    <a:pt x="2944" y="5852"/>
                    <a:pt x="3097" y="2839"/>
                  </a:cubicBezTo>
                  <a:close/>
                  <a:moveTo>
                    <a:pt x="51736" y="46303"/>
                  </a:moveTo>
                  <a:lnTo>
                    <a:pt x="51736" y="46303"/>
                  </a:lnTo>
                  <a:cubicBezTo>
                    <a:pt x="51401" y="46666"/>
                    <a:pt x="51053" y="47042"/>
                    <a:pt x="50704" y="47391"/>
                  </a:cubicBezTo>
                  <a:cubicBezTo>
                    <a:pt x="50230" y="47893"/>
                    <a:pt x="49742" y="48382"/>
                    <a:pt x="49253" y="48884"/>
                  </a:cubicBezTo>
                  <a:cubicBezTo>
                    <a:pt x="49225" y="48898"/>
                    <a:pt x="49184" y="48939"/>
                    <a:pt x="49170" y="48967"/>
                  </a:cubicBezTo>
                  <a:cubicBezTo>
                    <a:pt x="48347" y="49804"/>
                    <a:pt x="47510" y="50627"/>
                    <a:pt x="46645" y="51408"/>
                  </a:cubicBezTo>
                  <a:cubicBezTo>
                    <a:pt x="46226" y="51799"/>
                    <a:pt x="45780" y="52106"/>
                    <a:pt x="45334" y="52385"/>
                  </a:cubicBezTo>
                  <a:cubicBezTo>
                    <a:pt x="46366" y="50823"/>
                    <a:pt x="46896" y="49065"/>
                    <a:pt x="46784" y="47126"/>
                  </a:cubicBezTo>
                  <a:lnTo>
                    <a:pt x="46784" y="47126"/>
                  </a:lnTo>
                  <a:cubicBezTo>
                    <a:pt x="47423" y="47252"/>
                    <a:pt x="48117" y="47388"/>
                    <a:pt x="48787" y="47388"/>
                  </a:cubicBezTo>
                  <a:cubicBezTo>
                    <a:pt x="49230" y="47388"/>
                    <a:pt x="49663" y="47329"/>
                    <a:pt x="50062" y="47168"/>
                  </a:cubicBezTo>
                  <a:cubicBezTo>
                    <a:pt x="50634" y="46945"/>
                    <a:pt x="51192" y="46638"/>
                    <a:pt x="51736" y="46303"/>
                  </a:cubicBezTo>
                  <a:close/>
                  <a:moveTo>
                    <a:pt x="5113" y="529"/>
                  </a:moveTo>
                  <a:cubicBezTo>
                    <a:pt x="7758" y="529"/>
                    <a:pt x="10393" y="642"/>
                    <a:pt x="13029" y="859"/>
                  </a:cubicBezTo>
                  <a:cubicBezTo>
                    <a:pt x="16139" y="1124"/>
                    <a:pt x="19236" y="1626"/>
                    <a:pt x="22346" y="1975"/>
                  </a:cubicBezTo>
                  <a:cubicBezTo>
                    <a:pt x="23802" y="2149"/>
                    <a:pt x="25254" y="2213"/>
                    <a:pt x="26705" y="2213"/>
                  </a:cubicBezTo>
                  <a:cubicBezTo>
                    <a:pt x="28385" y="2213"/>
                    <a:pt x="30064" y="2128"/>
                    <a:pt x="31748" y="2030"/>
                  </a:cubicBezTo>
                  <a:cubicBezTo>
                    <a:pt x="34886" y="1863"/>
                    <a:pt x="38025" y="1682"/>
                    <a:pt x="41163" y="1486"/>
                  </a:cubicBezTo>
                  <a:cubicBezTo>
                    <a:pt x="44608" y="1305"/>
                    <a:pt x="48068" y="1110"/>
                    <a:pt x="51527" y="900"/>
                  </a:cubicBezTo>
                  <a:lnTo>
                    <a:pt x="51527" y="900"/>
                  </a:lnTo>
                  <a:cubicBezTo>
                    <a:pt x="51471" y="8042"/>
                    <a:pt x="51206" y="15226"/>
                    <a:pt x="51471" y="22381"/>
                  </a:cubicBezTo>
                  <a:cubicBezTo>
                    <a:pt x="51611" y="25896"/>
                    <a:pt x="51918" y="29384"/>
                    <a:pt x="51904" y="32913"/>
                  </a:cubicBezTo>
                  <a:cubicBezTo>
                    <a:pt x="51890" y="36330"/>
                    <a:pt x="51959" y="39761"/>
                    <a:pt x="52113" y="43179"/>
                  </a:cubicBezTo>
                  <a:cubicBezTo>
                    <a:pt x="52127" y="43611"/>
                    <a:pt x="52169" y="44071"/>
                    <a:pt x="52183" y="44504"/>
                  </a:cubicBezTo>
                  <a:cubicBezTo>
                    <a:pt x="52196" y="44727"/>
                    <a:pt x="52183" y="44964"/>
                    <a:pt x="52224" y="45187"/>
                  </a:cubicBezTo>
                  <a:cubicBezTo>
                    <a:pt x="52224" y="45201"/>
                    <a:pt x="52238" y="45271"/>
                    <a:pt x="52252" y="45355"/>
                  </a:cubicBezTo>
                  <a:cubicBezTo>
                    <a:pt x="51611" y="45787"/>
                    <a:pt x="50941" y="46178"/>
                    <a:pt x="50272" y="46512"/>
                  </a:cubicBezTo>
                  <a:cubicBezTo>
                    <a:pt x="49772" y="46750"/>
                    <a:pt x="49250" y="46833"/>
                    <a:pt x="48722" y="46833"/>
                  </a:cubicBezTo>
                  <a:cubicBezTo>
                    <a:pt x="48010" y="46833"/>
                    <a:pt x="47286" y="46682"/>
                    <a:pt x="46589" y="46554"/>
                  </a:cubicBezTo>
                  <a:cubicBezTo>
                    <a:pt x="46567" y="46548"/>
                    <a:pt x="46544" y="46545"/>
                    <a:pt x="46522" y="46545"/>
                  </a:cubicBezTo>
                  <a:cubicBezTo>
                    <a:pt x="46384" y="46545"/>
                    <a:pt x="46242" y="46648"/>
                    <a:pt x="46254" y="46791"/>
                  </a:cubicBezTo>
                  <a:cubicBezTo>
                    <a:pt x="46478" y="49093"/>
                    <a:pt x="45766" y="51115"/>
                    <a:pt x="44316" y="52901"/>
                  </a:cubicBezTo>
                  <a:cubicBezTo>
                    <a:pt x="43102" y="53417"/>
                    <a:pt x="41763" y="53640"/>
                    <a:pt x="40312" y="53668"/>
                  </a:cubicBezTo>
                  <a:cubicBezTo>
                    <a:pt x="39413" y="53672"/>
                    <a:pt x="38514" y="53673"/>
                    <a:pt x="37616" y="53673"/>
                  </a:cubicBezTo>
                  <a:cubicBezTo>
                    <a:pt x="34921" y="53673"/>
                    <a:pt x="32233" y="53658"/>
                    <a:pt x="29544" y="53626"/>
                  </a:cubicBezTo>
                  <a:cubicBezTo>
                    <a:pt x="22796" y="53566"/>
                    <a:pt x="16048" y="53464"/>
                    <a:pt x="9281" y="53464"/>
                  </a:cubicBezTo>
                  <a:cubicBezTo>
                    <a:pt x="8202" y="53464"/>
                    <a:pt x="7121" y="53467"/>
                    <a:pt x="6041" y="53473"/>
                  </a:cubicBezTo>
                  <a:cubicBezTo>
                    <a:pt x="6096" y="52999"/>
                    <a:pt x="6027" y="52496"/>
                    <a:pt x="6013" y="52036"/>
                  </a:cubicBezTo>
                  <a:cubicBezTo>
                    <a:pt x="5957" y="50976"/>
                    <a:pt x="5943" y="49930"/>
                    <a:pt x="5957" y="48870"/>
                  </a:cubicBezTo>
                  <a:cubicBezTo>
                    <a:pt x="5957" y="48842"/>
                    <a:pt x="5971" y="48814"/>
                    <a:pt x="5971" y="48772"/>
                  </a:cubicBezTo>
                  <a:lnTo>
                    <a:pt x="5971" y="48465"/>
                  </a:lnTo>
                  <a:lnTo>
                    <a:pt x="5971" y="48423"/>
                  </a:lnTo>
                  <a:lnTo>
                    <a:pt x="5971" y="48409"/>
                  </a:lnTo>
                  <a:cubicBezTo>
                    <a:pt x="5957" y="42593"/>
                    <a:pt x="5762" y="36776"/>
                    <a:pt x="5594" y="30960"/>
                  </a:cubicBezTo>
                  <a:cubicBezTo>
                    <a:pt x="5385" y="24502"/>
                    <a:pt x="5455" y="18043"/>
                    <a:pt x="5134" y="11585"/>
                  </a:cubicBezTo>
                  <a:cubicBezTo>
                    <a:pt x="4966" y="7875"/>
                    <a:pt x="4576" y="4178"/>
                    <a:pt x="3851" y="538"/>
                  </a:cubicBezTo>
                  <a:cubicBezTo>
                    <a:pt x="4272" y="532"/>
                    <a:pt x="4692" y="529"/>
                    <a:pt x="5113" y="529"/>
                  </a:cubicBezTo>
                  <a:close/>
                  <a:moveTo>
                    <a:pt x="3530" y="1821"/>
                  </a:moveTo>
                  <a:lnTo>
                    <a:pt x="3530" y="1821"/>
                  </a:lnTo>
                  <a:cubicBezTo>
                    <a:pt x="4674" y="8098"/>
                    <a:pt x="4715" y="14500"/>
                    <a:pt x="4813" y="20875"/>
                  </a:cubicBezTo>
                  <a:cubicBezTo>
                    <a:pt x="4897" y="26719"/>
                    <a:pt x="5120" y="32564"/>
                    <a:pt x="5273" y="38408"/>
                  </a:cubicBezTo>
                  <a:cubicBezTo>
                    <a:pt x="5371" y="41770"/>
                    <a:pt x="5441" y="45132"/>
                    <a:pt x="5441" y="48507"/>
                  </a:cubicBezTo>
                  <a:cubicBezTo>
                    <a:pt x="5385" y="49609"/>
                    <a:pt x="5399" y="50725"/>
                    <a:pt x="5455" y="51827"/>
                  </a:cubicBezTo>
                  <a:cubicBezTo>
                    <a:pt x="5483" y="52399"/>
                    <a:pt x="5622" y="53124"/>
                    <a:pt x="5455" y="53682"/>
                  </a:cubicBezTo>
                  <a:cubicBezTo>
                    <a:pt x="5399" y="53835"/>
                    <a:pt x="5538" y="54017"/>
                    <a:pt x="5692" y="54017"/>
                  </a:cubicBezTo>
                  <a:cubicBezTo>
                    <a:pt x="6800" y="54010"/>
                    <a:pt x="7907" y="54008"/>
                    <a:pt x="9015" y="54008"/>
                  </a:cubicBezTo>
                  <a:cubicBezTo>
                    <a:pt x="15188" y="54008"/>
                    <a:pt x="21360" y="54095"/>
                    <a:pt x="27521" y="54142"/>
                  </a:cubicBezTo>
                  <a:cubicBezTo>
                    <a:pt x="30552" y="54177"/>
                    <a:pt x="33582" y="54202"/>
                    <a:pt x="36612" y="54202"/>
                  </a:cubicBezTo>
                  <a:cubicBezTo>
                    <a:pt x="37264" y="54202"/>
                    <a:pt x="37916" y="54201"/>
                    <a:pt x="38569" y="54198"/>
                  </a:cubicBezTo>
                  <a:cubicBezTo>
                    <a:pt x="38695" y="54198"/>
                    <a:pt x="38821" y="54198"/>
                    <a:pt x="38947" y="54198"/>
                  </a:cubicBezTo>
                  <a:cubicBezTo>
                    <a:pt x="41431" y="54198"/>
                    <a:pt x="43921" y="54160"/>
                    <a:pt x="46031" y="52594"/>
                  </a:cubicBezTo>
                  <a:cubicBezTo>
                    <a:pt x="47091" y="51813"/>
                    <a:pt x="48054" y="50850"/>
                    <a:pt x="48988" y="49888"/>
                  </a:cubicBezTo>
                  <a:lnTo>
                    <a:pt x="48988" y="49888"/>
                  </a:lnTo>
                  <a:cubicBezTo>
                    <a:pt x="48933" y="50446"/>
                    <a:pt x="48974" y="50976"/>
                    <a:pt x="49030" y="51604"/>
                  </a:cubicBezTo>
                  <a:cubicBezTo>
                    <a:pt x="49058" y="52176"/>
                    <a:pt x="49058" y="52720"/>
                    <a:pt x="49170" y="53291"/>
                  </a:cubicBezTo>
                  <a:cubicBezTo>
                    <a:pt x="49253" y="53570"/>
                    <a:pt x="49393" y="53989"/>
                    <a:pt x="49156" y="54240"/>
                  </a:cubicBezTo>
                  <a:cubicBezTo>
                    <a:pt x="48974" y="54407"/>
                    <a:pt x="48389" y="54366"/>
                    <a:pt x="48151" y="54379"/>
                  </a:cubicBezTo>
                  <a:cubicBezTo>
                    <a:pt x="44692" y="54603"/>
                    <a:pt x="41275" y="54937"/>
                    <a:pt x="37815" y="55342"/>
                  </a:cubicBezTo>
                  <a:cubicBezTo>
                    <a:pt x="34967" y="55673"/>
                    <a:pt x="32156" y="55805"/>
                    <a:pt x="29322" y="55805"/>
                  </a:cubicBezTo>
                  <a:cubicBezTo>
                    <a:pt x="28339" y="55805"/>
                    <a:pt x="27354" y="55789"/>
                    <a:pt x="26364" y="55760"/>
                  </a:cubicBezTo>
                  <a:cubicBezTo>
                    <a:pt x="22570" y="55635"/>
                    <a:pt x="18790" y="55593"/>
                    <a:pt x="15009" y="55495"/>
                  </a:cubicBezTo>
                  <a:cubicBezTo>
                    <a:pt x="10671" y="55356"/>
                    <a:pt x="6347" y="55105"/>
                    <a:pt x="2037" y="54477"/>
                  </a:cubicBezTo>
                  <a:cubicBezTo>
                    <a:pt x="3056" y="51659"/>
                    <a:pt x="3321" y="48716"/>
                    <a:pt x="3572" y="45745"/>
                  </a:cubicBezTo>
                  <a:cubicBezTo>
                    <a:pt x="3851" y="42160"/>
                    <a:pt x="4171" y="38576"/>
                    <a:pt x="4339" y="34977"/>
                  </a:cubicBezTo>
                  <a:cubicBezTo>
                    <a:pt x="4688" y="27877"/>
                    <a:pt x="4618" y="20777"/>
                    <a:pt x="4283" y="13677"/>
                  </a:cubicBezTo>
                  <a:cubicBezTo>
                    <a:pt x="4116" y="9716"/>
                    <a:pt x="3837" y="5769"/>
                    <a:pt x="3530" y="1821"/>
                  </a:cubicBezTo>
                  <a:close/>
                  <a:moveTo>
                    <a:pt x="4756" y="1"/>
                  </a:moveTo>
                  <a:cubicBezTo>
                    <a:pt x="4343" y="1"/>
                    <a:pt x="3929" y="3"/>
                    <a:pt x="3516" y="8"/>
                  </a:cubicBezTo>
                  <a:cubicBezTo>
                    <a:pt x="3488" y="8"/>
                    <a:pt x="3446" y="36"/>
                    <a:pt x="3418" y="36"/>
                  </a:cubicBezTo>
                  <a:cubicBezTo>
                    <a:pt x="3293" y="36"/>
                    <a:pt x="3153" y="36"/>
                    <a:pt x="3028" y="64"/>
                  </a:cubicBezTo>
                  <a:cubicBezTo>
                    <a:pt x="2930" y="78"/>
                    <a:pt x="2846" y="189"/>
                    <a:pt x="2846" y="287"/>
                  </a:cubicBezTo>
                  <a:cubicBezTo>
                    <a:pt x="2818" y="329"/>
                    <a:pt x="2804" y="356"/>
                    <a:pt x="2804" y="412"/>
                  </a:cubicBezTo>
                  <a:cubicBezTo>
                    <a:pt x="2023" y="7122"/>
                    <a:pt x="3097" y="13915"/>
                    <a:pt x="2860" y="20652"/>
                  </a:cubicBezTo>
                  <a:cubicBezTo>
                    <a:pt x="2609" y="27417"/>
                    <a:pt x="1633" y="34140"/>
                    <a:pt x="893" y="40863"/>
                  </a:cubicBezTo>
                  <a:cubicBezTo>
                    <a:pt x="475" y="44685"/>
                    <a:pt x="126" y="48507"/>
                    <a:pt x="1" y="52343"/>
                  </a:cubicBezTo>
                  <a:cubicBezTo>
                    <a:pt x="1" y="52496"/>
                    <a:pt x="126" y="52580"/>
                    <a:pt x="266" y="52594"/>
                  </a:cubicBezTo>
                  <a:cubicBezTo>
                    <a:pt x="852" y="52650"/>
                    <a:pt x="1424" y="52720"/>
                    <a:pt x="2023" y="52775"/>
                  </a:cubicBezTo>
                  <a:lnTo>
                    <a:pt x="2051" y="52775"/>
                  </a:lnTo>
                  <a:cubicBezTo>
                    <a:pt x="1898" y="53389"/>
                    <a:pt x="1703" y="53989"/>
                    <a:pt x="1479" y="54589"/>
                  </a:cubicBezTo>
                  <a:cubicBezTo>
                    <a:pt x="1424" y="54714"/>
                    <a:pt x="1535" y="54882"/>
                    <a:pt x="1661" y="54896"/>
                  </a:cubicBezTo>
                  <a:cubicBezTo>
                    <a:pt x="9625" y="56081"/>
                    <a:pt x="17702" y="55984"/>
                    <a:pt x="25750" y="56207"/>
                  </a:cubicBezTo>
                  <a:cubicBezTo>
                    <a:pt x="27396" y="56251"/>
                    <a:pt x="29042" y="56339"/>
                    <a:pt x="30682" y="56339"/>
                  </a:cubicBezTo>
                  <a:cubicBezTo>
                    <a:pt x="31112" y="56339"/>
                    <a:pt x="31542" y="56333"/>
                    <a:pt x="31971" y="56318"/>
                  </a:cubicBezTo>
                  <a:cubicBezTo>
                    <a:pt x="33952" y="56249"/>
                    <a:pt x="35905" y="56039"/>
                    <a:pt x="37857" y="55802"/>
                  </a:cubicBezTo>
                  <a:cubicBezTo>
                    <a:pt x="39880" y="55579"/>
                    <a:pt x="41875" y="55314"/>
                    <a:pt x="43897" y="55133"/>
                  </a:cubicBezTo>
                  <a:cubicBezTo>
                    <a:pt x="45459" y="54993"/>
                    <a:pt x="47035" y="54993"/>
                    <a:pt x="48598" y="54826"/>
                  </a:cubicBezTo>
                  <a:cubicBezTo>
                    <a:pt x="48974" y="54798"/>
                    <a:pt x="49504" y="54784"/>
                    <a:pt x="49728" y="54435"/>
                  </a:cubicBezTo>
                  <a:cubicBezTo>
                    <a:pt x="50007" y="54031"/>
                    <a:pt x="49755" y="53347"/>
                    <a:pt x="49686" y="52915"/>
                  </a:cubicBezTo>
                  <a:cubicBezTo>
                    <a:pt x="49504" y="51729"/>
                    <a:pt x="49407" y="50404"/>
                    <a:pt x="49672" y="49218"/>
                  </a:cubicBezTo>
                  <a:cubicBezTo>
                    <a:pt x="49783" y="49093"/>
                    <a:pt x="49895" y="48995"/>
                    <a:pt x="50007" y="48870"/>
                  </a:cubicBezTo>
                  <a:cubicBezTo>
                    <a:pt x="50620" y="48242"/>
                    <a:pt x="51220" y="47614"/>
                    <a:pt x="51834" y="46973"/>
                  </a:cubicBezTo>
                  <a:cubicBezTo>
                    <a:pt x="52099" y="46694"/>
                    <a:pt x="52545" y="46359"/>
                    <a:pt x="52727" y="46024"/>
                  </a:cubicBezTo>
                  <a:cubicBezTo>
                    <a:pt x="52880" y="45676"/>
                    <a:pt x="52727" y="45090"/>
                    <a:pt x="52713" y="44671"/>
                  </a:cubicBezTo>
                  <a:cubicBezTo>
                    <a:pt x="52657" y="43723"/>
                    <a:pt x="52601" y="42802"/>
                    <a:pt x="52573" y="41854"/>
                  </a:cubicBezTo>
                  <a:cubicBezTo>
                    <a:pt x="52503" y="40082"/>
                    <a:pt x="52448" y="38297"/>
                    <a:pt x="52434" y="36525"/>
                  </a:cubicBezTo>
                  <a:cubicBezTo>
                    <a:pt x="52378" y="32913"/>
                    <a:pt x="52392" y="29328"/>
                    <a:pt x="52169" y="25715"/>
                  </a:cubicBezTo>
                  <a:cubicBezTo>
                    <a:pt x="51611" y="17374"/>
                    <a:pt x="51959" y="8977"/>
                    <a:pt x="52029" y="621"/>
                  </a:cubicBezTo>
                  <a:cubicBezTo>
                    <a:pt x="52029" y="482"/>
                    <a:pt x="51904" y="356"/>
                    <a:pt x="51764" y="356"/>
                  </a:cubicBezTo>
                  <a:cubicBezTo>
                    <a:pt x="45487" y="705"/>
                    <a:pt x="39210" y="1082"/>
                    <a:pt x="32933" y="1431"/>
                  </a:cubicBezTo>
                  <a:cubicBezTo>
                    <a:pt x="30813" y="1544"/>
                    <a:pt x="28686" y="1701"/>
                    <a:pt x="26561" y="1701"/>
                  </a:cubicBezTo>
                  <a:cubicBezTo>
                    <a:pt x="25541" y="1701"/>
                    <a:pt x="24522" y="1665"/>
                    <a:pt x="23504" y="1570"/>
                  </a:cubicBezTo>
                  <a:cubicBezTo>
                    <a:pt x="20394" y="1291"/>
                    <a:pt x="17311" y="733"/>
                    <a:pt x="14214" y="426"/>
                  </a:cubicBezTo>
                  <a:cubicBezTo>
                    <a:pt x="11068" y="142"/>
                    <a:pt x="7921" y="1"/>
                    <a:pt x="475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9" name="Google Shape;2300;p70">
              <a:extLst>
                <a:ext uri="{FF2B5EF4-FFF2-40B4-BE49-F238E27FC236}">
                  <a16:creationId xmlns:a16="http://schemas.microsoft.com/office/drawing/2014/main" id="{CCEB7D81-CFC0-50E0-3CFF-83D7FC89BFF8}"/>
                </a:ext>
              </a:extLst>
            </p:cNvPr>
            <p:cNvSpPr/>
            <p:nvPr/>
          </p:nvSpPr>
          <p:spPr>
            <a:xfrm>
              <a:off x="3672075" y="2325850"/>
              <a:ext cx="423700" cy="71450"/>
            </a:xfrm>
            <a:custGeom>
              <a:avLst/>
              <a:gdLst/>
              <a:ahLst/>
              <a:cxnLst/>
              <a:rect l="l" t="t" r="r" b="b"/>
              <a:pathLst>
                <a:path w="16948" h="2858" extrusionOk="0">
                  <a:moveTo>
                    <a:pt x="15734" y="0"/>
                  </a:moveTo>
                  <a:cubicBezTo>
                    <a:pt x="15224" y="0"/>
                    <a:pt x="14563" y="196"/>
                    <a:pt x="14033" y="378"/>
                  </a:cubicBezTo>
                  <a:cubicBezTo>
                    <a:pt x="13517" y="378"/>
                    <a:pt x="12986" y="392"/>
                    <a:pt x="12470" y="406"/>
                  </a:cubicBezTo>
                  <a:cubicBezTo>
                    <a:pt x="11229" y="448"/>
                    <a:pt x="9988" y="490"/>
                    <a:pt x="8746" y="545"/>
                  </a:cubicBezTo>
                  <a:cubicBezTo>
                    <a:pt x="6263" y="671"/>
                    <a:pt x="3794" y="866"/>
                    <a:pt x="1312" y="1103"/>
                  </a:cubicBezTo>
                  <a:cubicBezTo>
                    <a:pt x="1158" y="1131"/>
                    <a:pt x="1033" y="1187"/>
                    <a:pt x="949" y="1285"/>
                  </a:cubicBezTo>
                  <a:cubicBezTo>
                    <a:pt x="851" y="1285"/>
                    <a:pt x="754" y="1257"/>
                    <a:pt x="670" y="1257"/>
                  </a:cubicBezTo>
                  <a:cubicBezTo>
                    <a:pt x="657" y="1256"/>
                    <a:pt x="644" y="1255"/>
                    <a:pt x="631" y="1255"/>
                  </a:cubicBezTo>
                  <a:cubicBezTo>
                    <a:pt x="1" y="1255"/>
                    <a:pt x="13" y="2262"/>
                    <a:pt x="670" y="2303"/>
                  </a:cubicBezTo>
                  <a:cubicBezTo>
                    <a:pt x="4366" y="2638"/>
                    <a:pt x="8077" y="2707"/>
                    <a:pt x="11787" y="2763"/>
                  </a:cubicBezTo>
                  <a:cubicBezTo>
                    <a:pt x="12399" y="2770"/>
                    <a:pt x="13180" y="2858"/>
                    <a:pt x="13949" y="2858"/>
                  </a:cubicBezTo>
                  <a:cubicBezTo>
                    <a:pt x="14775" y="2858"/>
                    <a:pt x="15589" y="2756"/>
                    <a:pt x="16167" y="2345"/>
                  </a:cubicBezTo>
                  <a:cubicBezTo>
                    <a:pt x="16781" y="1898"/>
                    <a:pt x="16948" y="992"/>
                    <a:pt x="16515" y="434"/>
                  </a:cubicBezTo>
                  <a:cubicBezTo>
                    <a:pt x="16425" y="114"/>
                    <a:pt x="16123" y="0"/>
                    <a:pt x="1573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0" name="Google Shape;2301;p70">
              <a:extLst>
                <a:ext uri="{FF2B5EF4-FFF2-40B4-BE49-F238E27FC236}">
                  <a16:creationId xmlns:a16="http://schemas.microsoft.com/office/drawing/2014/main" id="{EB02E274-5EEC-92D3-7232-6D80D22BB442}"/>
                </a:ext>
              </a:extLst>
            </p:cNvPr>
            <p:cNvSpPr/>
            <p:nvPr/>
          </p:nvSpPr>
          <p:spPr>
            <a:xfrm>
              <a:off x="3640000" y="2168600"/>
              <a:ext cx="444625" cy="196325"/>
            </a:xfrm>
            <a:custGeom>
              <a:avLst/>
              <a:gdLst/>
              <a:ahLst/>
              <a:cxnLst/>
              <a:rect l="l" t="t" r="r" b="b"/>
              <a:pathLst>
                <a:path w="17785" h="7853" extrusionOk="0">
                  <a:moveTo>
                    <a:pt x="2957" y="2073"/>
                  </a:moveTo>
                  <a:cubicBezTo>
                    <a:pt x="2970" y="2073"/>
                    <a:pt x="2980" y="2091"/>
                    <a:pt x="2943" y="2121"/>
                  </a:cubicBezTo>
                  <a:cubicBezTo>
                    <a:pt x="2930" y="2088"/>
                    <a:pt x="2945" y="2073"/>
                    <a:pt x="2957" y="2073"/>
                  </a:cubicBezTo>
                  <a:close/>
                  <a:moveTo>
                    <a:pt x="9136" y="1"/>
                  </a:moveTo>
                  <a:cubicBezTo>
                    <a:pt x="8941" y="1"/>
                    <a:pt x="8788" y="56"/>
                    <a:pt x="8648" y="154"/>
                  </a:cubicBezTo>
                  <a:lnTo>
                    <a:pt x="6347" y="112"/>
                  </a:lnTo>
                  <a:cubicBezTo>
                    <a:pt x="6246" y="95"/>
                    <a:pt x="6157" y="87"/>
                    <a:pt x="6074" y="87"/>
                  </a:cubicBezTo>
                  <a:cubicBezTo>
                    <a:pt x="5824" y="87"/>
                    <a:pt x="5628" y="157"/>
                    <a:pt x="5314" y="252"/>
                  </a:cubicBezTo>
                  <a:cubicBezTo>
                    <a:pt x="5300" y="254"/>
                    <a:pt x="5285" y="256"/>
                    <a:pt x="5268" y="256"/>
                  </a:cubicBezTo>
                  <a:cubicBezTo>
                    <a:pt x="5161" y="256"/>
                    <a:pt x="5015" y="202"/>
                    <a:pt x="4912" y="202"/>
                  </a:cubicBezTo>
                  <a:cubicBezTo>
                    <a:pt x="4877" y="202"/>
                    <a:pt x="4848" y="208"/>
                    <a:pt x="4826" y="224"/>
                  </a:cubicBezTo>
                  <a:cubicBezTo>
                    <a:pt x="4731" y="230"/>
                    <a:pt x="4635" y="232"/>
                    <a:pt x="4536" y="232"/>
                  </a:cubicBezTo>
                  <a:cubicBezTo>
                    <a:pt x="4361" y="232"/>
                    <a:pt x="4183" y="226"/>
                    <a:pt x="4006" y="226"/>
                  </a:cubicBezTo>
                  <a:cubicBezTo>
                    <a:pt x="3844" y="226"/>
                    <a:pt x="3684" y="231"/>
                    <a:pt x="3529" y="252"/>
                  </a:cubicBezTo>
                  <a:cubicBezTo>
                    <a:pt x="2925" y="336"/>
                    <a:pt x="2288" y="462"/>
                    <a:pt x="1656" y="462"/>
                  </a:cubicBezTo>
                  <a:cubicBezTo>
                    <a:pt x="1457" y="462"/>
                    <a:pt x="1258" y="449"/>
                    <a:pt x="1060" y="419"/>
                  </a:cubicBezTo>
                  <a:cubicBezTo>
                    <a:pt x="988" y="406"/>
                    <a:pt x="917" y="400"/>
                    <a:pt x="847" y="400"/>
                  </a:cubicBezTo>
                  <a:cubicBezTo>
                    <a:pt x="607" y="400"/>
                    <a:pt x="389" y="482"/>
                    <a:pt x="237" y="698"/>
                  </a:cubicBezTo>
                  <a:cubicBezTo>
                    <a:pt x="70" y="949"/>
                    <a:pt x="0" y="1312"/>
                    <a:pt x="167" y="1577"/>
                  </a:cubicBezTo>
                  <a:cubicBezTo>
                    <a:pt x="293" y="1772"/>
                    <a:pt x="391" y="1953"/>
                    <a:pt x="460" y="2163"/>
                  </a:cubicBezTo>
                  <a:cubicBezTo>
                    <a:pt x="488" y="2372"/>
                    <a:pt x="530" y="2567"/>
                    <a:pt x="628" y="2776"/>
                  </a:cubicBezTo>
                  <a:cubicBezTo>
                    <a:pt x="642" y="2846"/>
                    <a:pt x="670" y="2902"/>
                    <a:pt x="697" y="2972"/>
                  </a:cubicBezTo>
                  <a:lnTo>
                    <a:pt x="697" y="2986"/>
                  </a:lnTo>
                  <a:cubicBezTo>
                    <a:pt x="879" y="4380"/>
                    <a:pt x="935" y="5789"/>
                    <a:pt x="865" y="7184"/>
                  </a:cubicBezTo>
                  <a:cubicBezTo>
                    <a:pt x="851" y="7603"/>
                    <a:pt x="1130" y="7798"/>
                    <a:pt x="1534" y="7798"/>
                  </a:cubicBezTo>
                  <a:cubicBezTo>
                    <a:pt x="1596" y="7798"/>
                    <a:pt x="1714" y="7842"/>
                    <a:pt x="1768" y="7842"/>
                  </a:cubicBezTo>
                  <a:cubicBezTo>
                    <a:pt x="1775" y="7842"/>
                    <a:pt x="1781" y="7841"/>
                    <a:pt x="1785" y="7840"/>
                  </a:cubicBezTo>
                  <a:cubicBezTo>
                    <a:pt x="1818" y="7849"/>
                    <a:pt x="1871" y="7852"/>
                    <a:pt x="1930" y="7852"/>
                  </a:cubicBezTo>
                  <a:cubicBezTo>
                    <a:pt x="2047" y="7852"/>
                    <a:pt x="2190" y="7840"/>
                    <a:pt x="2246" y="7840"/>
                  </a:cubicBezTo>
                  <a:cubicBezTo>
                    <a:pt x="3551" y="7729"/>
                    <a:pt x="4826" y="7696"/>
                    <a:pt x="6106" y="7696"/>
                  </a:cubicBezTo>
                  <a:cubicBezTo>
                    <a:pt x="7247" y="7696"/>
                    <a:pt x="8392" y="7722"/>
                    <a:pt x="9569" y="7742"/>
                  </a:cubicBezTo>
                  <a:cubicBezTo>
                    <a:pt x="10100" y="7754"/>
                    <a:pt x="10626" y="7769"/>
                    <a:pt x="11153" y="7769"/>
                  </a:cubicBezTo>
                  <a:cubicBezTo>
                    <a:pt x="11829" y="7769"/>
                    <a:pt x="12505" y="7745"/>
                    <a:pt x="13195" y="7658"/>
                  </a:cubicBezTo>
                  <a:cubicBezTo>
                    <a:pt x="14409" y="7505"/>
                    <a:pt x="15636" y="7324"/>
                    <a:pt x="16850" y="7156"/>
                  </a:cubicBezTo>
                  <a:cubicBezTo>
                    <a:pt x="17533" y="7086"/>
                    <a:pt x="17785" y="5998"/>
                    <a:pt x="17003" y="5984"/>
                  </a:cubicBezTo>
                  <a:cubicBezTo>
                    <a:pt x="16878" y="5984"/>
                    <a:pt x="16766" y="5622"/>
                    <a:pt x="16627" y="5552"/>
                  </a:cubicBezTo>
                  <a:cubicBezTo>
                    <a:pt x="16655" y="5468"/>
                    <a:pt x="16669" y="5399"/>
                    <a:pt x="16683" y="5343"/>
                  </a:cubicBezTo>
                  <a:cubicBezTo>
                    <a:pt x="16724" y="5134"/>
                    <a:pt x="16752" y="4924"/>
                    <a:pt x="16766" y="4715"/>
                  </a:cubicBezTo>
                  <a:cubicBezTo>
                    <a:pt x="16836" y="4297"/>
                    <a:pt x="16906" y="3878"/>
                    <a:pt x="16962" y="3460"/>
                  </a:cubicBezTo>
                  <a:cubicBezTo>
                    <a:pt x="17087" y="2609"/>
                    <a:pt x="17171" y="1730"/>
                    <a:pt x="17143" y="879"/>
                  </a:cubicBezTo>
                  <a:cubicBezTo>
                    <a:pt x="17117" y="511"/>
                    <a:pt x="16830" y="93"/>
                    <a:pt x="16423" y="93"/>
                  </a:cubicBezTo>
                  <a:cubicBezTo>
                    <a:pt x="16399" y="93"/>
                    <a:pt x="16373" y="95"/>
                    <a:pt x="16348" y="98"/>
                  </a:cubicBezTo>
                  <a:cubicBezTo>
                    <a:pt x="16278" y="103"/>
                    <a:pt x="16215" y="106"/>
                    <a:pt x="16154" y="106"/>
                  </a:cubicBezTo>
                  <a:cubicBezTo>
                    <a:pt x="16032" y="106"/>
                    <a:pt x="15920" y="94"/>
                    <a:pt x="15790" y="56"/>
                  </a:cubicBezTo>
                  <a:cubicBezTo>
                    <a:pt x="15723" y="37"/>
                    <a:pt x="15654" y="28"/>
                    <a:pt x="15587" y="28"/>
                  </a:cubicBezTo>
                  <a:cubicBezTo>
                    <a:pt x="15458" y="28"/>
                    <a:pt x="15333" y="62"/>
                    <a:pt x="15232" y="126"/>
                  </a:cubicBezTo>
                  <a:cubicBezTo>
                    <a:pt x="13195" y="98"/>
                    <a:pt x="11173" y="56"/>
                    <a:pt x="913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1" name="Google Shape;2302;p70">
              <a:extLst>
                <a:ext uri="{FF2B5EF4-FFF2-40B4-BE49-F238E27FC236}">
                  <a16:creationId xmlns:a16="http://schemas.microsoft.com/office/drawing/2014/main" id="{B99D6309-02DD-8AD8-9227-76410A154014}"/>
                </a:ext>
              </a:extLst>
            </p:cNvPr>
            <p:cNvSpPr/>
            <p:nvPr/>
          </p:nvSpPr>
          <p:spPr>
            <a:xfrm>
              <a:off x="3671725" y="2342900"/>
              <a:ext cx="396625" cy="29725"/>
            </a:xfrm>
            <a:custGeom>
              <a:avLst/>
              <a:gdLst/>
              <a:ahLst/>
              <a:cxnLst/>
              <a:rect l="l" t="t" r="r" b="b"/>
              <a:pathLst>
                <a:path w="15865" h="1189" extrusionOk="0">
                  <a:moveTo>
                    <a:pt x="15664" y="1"/>
                  </a:moveTo>
                  <a:cubicBezTo>
                    <a:pt x="15655" y="1"/>
                    <a:pt x="15646" y="1"/>
                    <a:pt x="15637" y="3"/>
                  </a:cubicBezTo>
                  <a:cubicBezTo>
                    <a:pt x="12327" y="609"/>
                    <a:pt x="8971" y="634"/>
                    <a:pt x="5614" y="634"/>
                  </a:cubicBezTo>
                  <a:cubicBezTo>
                    <a:pt x="5304" y="634"/>
                    <a:pt x="4995" y="634"/>
                    <a:pt x="4686" y="634"/>
                  </a:cubicBezTo>
                  <a:cubicBezTo>
                    <a:pt x="3173" y="634"/>
                    <a:pt x="1661" y="639"/>
                    <a:pt x="154" y="700"/>
                  </a:cubicBezTo>
                  <a:cubicBezTo>
                    <a:pt x="0" y="700"/>
                    <a:pt x="0" y="965"/>
                    <a:pt x="154" y="965"/>
                  </a:cubicBezTo>
                  <a:cubicBezTo>
                    <a:pt x="5343" y="742"/>
                    <a:pt x="10587" y="1188"/>
                    <a:pt x="15707" y="254"/>
                  </a:cubicBezTo>
                  <a:cubicBezTo>
                    <a:pt x="15865" y="214"/>
                    <a:pt x="15811" y="1"/>
                    <a:pt x="1566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2" name="Google Shape;2303;p70">
              <a:extLst>
                <a:ext uri="{FF2B5EF4-FFF2-40B4-BE49-F238E27FC236}">
                  <a16:creationId xmlns:a16="http://schemas.microsoft.com/office/drawing/2014/main" id="{D4829290-51EF-804B-10A5-36D9154491EF}"/>
                </a:ext>
              </a:extLst>
            </p:cNvPr>
            <p:cNvSpPr/>
            <p:nvPr/>
          </p:nvSpPr>
          <p:spPr>
            <a:xfrm>
              <a:off x="3655675" y="2317400"/>
              <a:ext cx="113025" cy="50450"/>
            </a:xfrm>
            <a:custGeom>
              <a:avLst/>
              <a:gdLst/>
              <a:ahLst/>
              <a:cxnLst/>
              <a:rect l="l" t="t" r="r" b="b"/>
              <a:pathLst>
                <a:path w="4521" h="2018" extrusionOk="0">
                  <a:moveTo>
                    <a:pt x="4122" y="0"/>
                  </a:moveTo>
                  <a:cubicBezTo>
                    <a:pt x="3519" y="0"/>
                    <a:pt x="2944" y="99"/>
                    <a:pt x="2358" y="186"/>
                  </a:cubicBezTo>
                  <a:cubicBezTo>
                    <a:pt x="1981" y="242"/>
                    <a:pt x="1619" y="311"/>
                    <a:pt x="1256" y="311"/>
                  </a:cubicBezTo>
                  <a:cubicBezTo>
                    <a:pt x="1107" y="311"/>
                    <a:pt x="947" y="296"/>
                    <a:pt x="787" y="296"/>
                  </a:cubicBezTo>
                  <a:cubicBezTo>
                    <a:pt x="647" y="296"/>
                    <a:pt x="508" y="308"/>
                    <a:pt x="377" y="353"/>
                  </a:cubicBezTo>
                  <a:cubicBezTo>
                    <a:pt x="1" y="465"/>
                    <a:pt x="15" y="1079"/>
                    <a:pt x="84" y="1413"/>
                  </a:cubicBezTo>
                  <a:cubicBezTo>
                    <a:pt x="155" y="1730"/>
                    <a:pt x="433" y="2018"/>
                    <a:pt x="768" y="2018"/>
                  </a:cubicBezTo>
                  <a:cubicBezTo>
                    <a:pt x="832" y="2018"/>
                    <a:pt x="897" y="2007"/>
                    <a:pt x="963" y="1985"/>
                  </a:cubicBezTo>
                  <a:cubicBezTo>
                    <a:pt x="1076" y="1935"/>
                    <a:pt x="1043" y="1740"/>
                    <a:pt x="914" y="1740"/>
                  </a:cubicBezTo>
                  <a:cubicBezTo>
                    <a:pt x="899" y="1740"/>
                    <a:pt x="883" y="1742"/>
                    <a:pt x="866" y="1748"/>
                  </a:cubicBezTo>
                  <a:cubicBezTo>
                    <a:pt x="823" y="1762"/>
                    <a:pt x="782" y="1769"/>
                    <a:pt x="743" y="1769"/>
                  </a:cubicBezTo>
                  <a:cubicBezTo>
                    <a:pt x="516" y="1769"/>
                    <a:pt x="359" y="1544"/>
                    <a:pt x="336" y="1330"/>
                  </a:cubicBezTo>
                  <a:cubicBezTo>
                    <a:pt x="294" y="1148"/>
                    <a:pt x="280" y="730"/>
                    <a:pt x="447" y="604"/>
                  </a:cubicBezTo>
                  <a:cubicBezTo>
                    <a:pt x="507" y="569"/>
                    <a:pt x="603" y="558"/>
                    <a:pt x="707" y="558"/>
                  </a:cubicBezTo>
                  <a:cubicBezTo>
                    <a:pt x="845" y="558"/>
                    <a:pt x="999" y="576"/>
                    <a:pt x="1103" y="576"/>
                  </a:cubicBezTo>
                  <a:cubicBezTo>
                    <a:pt x="1326" y="576"/>
                    <a:pt x="1535" y="576"/>
                    <a:pt x="1744" y="535"/>
                  </a:cubicBezTo>
                  <a:cubicBezTo>
                    <a:pt x="2559" y="456"/>
                    <a:pt x="3349" y="253"/>
                    <a:pt x="4183" y="253"/>
                  </a:cubicBezTo>
                  <a:cubicBezTo>
                    <a:pt x="4235" y="253"/>
                    <a:pt x="4287" y="254"/>
                    <a:pt x="4339" y="256"/>
                  </a:cubicBezTo>
                  <a:cubicBezTo>
                    <a:pt x="4520" y="256"/>
                    <a:pt x="4520" y="5"/>
                    <a:pt x="4339" y="5"/>
                  </a:cubicBezTo>
                  <a:cubicBezTo>
                    <a:pt x="4266" y="2"/>
                    <a:pt x="4194" y="0"/>
                    <a:pt x="412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3" name="Google Shape;2304;p70">
              <a:extLst>
                <a:ext uri="{FF2B5EF4-FFF2-40B4-BE49-F238E27FC236}">
                  <a16:creationId xmlns:a16="http://schemas.microsoft.com/office/drawing/2014/main" id="{7968C2FD-C07F-B582-BD67-AF508E81F44F}"/>
                </a:ext>
              </a:extLst>
            </p:cNvPr>
            <p:cNvSpPr/>
            <p:nvPr/>
          </p:nvSpPr>
          <p:spPr>
            <a:xfrm>
              <a:off x="3787150" y="2315450"/>
              <a:ext cx="153450" cy="11150"/>
            </a:xfrm>
            <a:custGeom>
              <a:avLst/>
              <a:gdLst/>
              <a:ahLst/>
              <a:cxnLst/>
              <a:rect l="l" t="t" r="r" b="b"/>
              <a:pathLst>
                <a:path w="6138" h="446" extrusionOk="0">
                  <a:moveTo>
                    <a:pt x="4839" y="1"/>
                  </a:moveTo>
                  <a:cubicBezTo>
                    <a:pt x="3278" y="1"/>
                    <a:pt x="1721" y="68"/>
                    <a:pt x="182" y="180"/>
                  </a:cubicBezTo>
                  <a:cubicBezTo>
                    <a:pt x="5" y="194"/>
                    <a:pt x="0" y="446"/>
                    <a:pt x="168" y="446"/>
                  </a:cubicBezTo>
                  <a:cubicBezTo>
                    <a:pt x="173" y="446"/>
                    <a:pt x="177" y="446"/>
                    <a:pt x="182" y="445"/>
                  </a:cubicBezTo>
                  <a:cubicBezTo>
                    <a:pt x="1838" y="326"/>
                    <a:pt x="3473" y="258"/>
                    <a:pt x="5123" y="258"/>
                  </a:cubicBezTo>
                  <a:cubicBezTo>
                    <a:pt x="5405" y="258"/>
                    <a:pt x="5688" y="260"/>
                    <a:pt x="5970" y="264"/>
                  </a:cubicBezTo>
                  <a:cubicBezTo>
                    <a:pt x="6138" y="264"/>
                    <a:pt x="6138" y="13"/>
                    <a:pt x="5970" y="13"/>
                  </a:cubicBezTo>
                  <a:cubicBezTo>
                    <a:pt x="5593" y="5"/>
                    <a:pt x="5216" y="1"/>
                    <a:pt x="483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4" name="Google Shape;2305;p70">
              <a:extLst>
                <a:ext uri="{FF2B5EF4-FFF2-40B4-BE49-F238E27FC236}">
                  <a16:creationId xmlns:a16="http://schemas.microsoft.com/office/drawing/2014/main" id="{2A1EAEBD-0605-7913-47D6-3971B958BF88}"/>
                </a:ext>
              </a:extLst>
            </p:cNvPr>
            <p:cNvSpPr/>
            <p:nvPr/>
          </p:nvSpPr>
          <p:spPr>
            <a:xfrm>
              <a:off x="3957675" y="2315050"/>
              <a:ext cx="123125" cy="35025"/>
            </a:xfrm>
            <a:custGeom>
              <a:avLst/>
              <a:gdLst/>
              <a:ahLst/>
              <a:cxnLst/>
              <a:rect l="l" t="t" r="r" b="b"/>
              <a:pathLst>
                <a:path w="4925" h="1401" extrusionOk="0">
                  <a:moveTo>
                    <a:pt x="142" y="0"/>
                  </a:moveTo>
                  <a:cubicBezTo>
                    <a:pt x="0" y="0"/>
                    <a:pt x="4" y="252"/>
                    <a:pt x="154" y="252"/>
                  </a:cubicBezTo>
                  <a:cubicBezTo>
                    <a:pt x="1130" y="252"/>
                    <a:pt x="2093" y="252"/>
                    <a:pt x="3069" y="266"/>
                  </a:cubicBezTo>
                  <a:lnTo>
                    <a:pt x="3780" y="266"/>
                  </a:lnTo>
                  <a:cubicBezTo>
                    <a:pt x="3892" y="266"/>
                    <a:pt x="4012" y="255"/>
                    <a:pt x="4126" y="255"/>
                  </a:cubicBezTo>
                  <a:cubicBezTo>
                    <a:pt x="4270" y="255"/>
                    <a:pt x="4405" y="272"/>
                    <a:pt x="4506" y="350"/>
                  </a:cubicBezTo>
                  <a:cubicBezTo>
                    <a:pt x="4743" y="545"/>
                    <a:pt x="4645" y="949"/>
                    <a:pt x="4338" y="1047"/>
                  </a:cubicBezTo>
                  <a:cubicBezTo>
                    <a:pt x="4227" y="1103"/>
                    <a:pt x="4087" y="1089"/>
                    <a:pt x="3962" y="1159"/>
                  </a:cubicBezTo>
                  <a:cubicBezTo>
                    <a:pt x="3832" y="1230"/>
                    <a:pt x="3912" y="1400"/>
                    <a:pt x="4032" y="1400"/>
                  </a:cubicBezTo>
                  <a:cubicBezTo>
                    <a:pt x="4054" y="1400"/>
                    <a:pt x="4078" y="1395"/>
                    <a:pt x="4101" y="1382"/>
                  </a:cubicBezTo>
                  <a:cubicBezTo>
                    <a:pt x="4269" y="1284"/>
                    <a:pt x="4520" y="1354"/>
                    <a:pt x="4673" y="1228"/>
                  </a:cubicBezTo>
                  <a:cubicBezTo>
                    <a:pt x="4826" y="1103"/>
                    <a:pt x="4868" y="908"/>
                    <a:pt x="4882" y="740"/>
                  </a:cubicBezTo>
                  <a:cubicBezTo>
                    <a:pt x="4924" y="336"/>
                    <a:pt x="4785" y="43"/>
                    <a:pt x="4338" y="29"/>
                  </a:cubicBezTo>
                  <a:cubicBezTo>
                    <a:pt x="4078" y="13"/>
                    <a:pt x="3815" y="9"/>
                    <a:pt x="3549" y="9"/>
                  </a:cubicBezTo>
                  <a:cubicBezTo>
                    <a:pt x="3333" y="9"/>
                    <a:pt x="3116" y="11"/>
                    <a:pt x="2900" y="11"/>
                  </a:cubicBezTo>
                  <a:cubicBezTo>
                    <a:pt x="2695" y="11"/>
                    <a:pt x="2491" y="9"/>
                    <a:pt x="2288" y="1"/>
                  </a:cubicBezTo>
                  <a:lnTo>
                    <a:pt x="154" y="1"/>
                  </a:lnTo>
                  <a:cubicBezTo>
                    <a:pt x="150" y="1"/>
                    <a:pt x="146" y="0"/>
                    <a:pt x="14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5" name="Google Shape;2306;p70">
              <a:extLst>
                <a:ext uri="{FF2B5EF4-FFF2-40B4-BE49-F238E27FC236}">
                  <a16:creationId xmlns:a16="http://schemas.microsoft.com/office/drawing/2014/main" id="{B5500982-52BE-EE2E-C8D4-5B371446B03A}"/>
                </a:ext>
              </a:extLst>
            </p:cNvPr>
            <p:cNvSpPr/>
            <p:nvPr/>
          </p:nvSpPr>
          <p:spPr>
            <a:xfrm>
              <a:off x="3637900" y="2171350"/>
              <a:ext cx="144025" cy="161875"/>
            </a:xfrm>
            <a:custGeom>
              <a:avLst/>
              <a:gdLst/>
              <a:ahLst/>
              <a:cxnLst/>
              <a:rect l="l" t="t" r="r" b="b"/>
              <a:pathLst>
                <a:path w="5761" h="6475" extrusionOk="0">
                  <a:moveTo>
                    <a:pt x="5618" y="0"/>
                  </a:moveTo>
                  <a:cubicBezTo>
                    <a:pt x="5610" y="0"/>
                    <a:pt x="5602" y="1"/>
                    <a:pt x="5594" y="2"/>
                  </a:cubicBezTo>
                  <a:cubicBezTo>
                    <a:pt x="4562" y="100"/>
                    <a:pt x="3529" y="197"/>
                    <a:pt x="2497" y="239"/>
                  </a:cubicBezTo>
                  <a:cubicBezTo>
                    <a:pt x="1995" y="281"/>
                    <a:pt x="1479" y="295"/>
                    <a:pt x="949" y="295"/>
                  </a:cubicBezTo>
                  <a:cubicBezTo>
                    <a:pt x="890" y="295"/>
                    <a:pt x="829" y="293"/>
                    <a:pt x="767" y="293"/>
                  </a:cubicBezTo>
                  <a:cubicBezTo>
                    <a:pt x="519" y="293"/>
                    <a:pt x="260" y="320"/>
                    <a:pt x="126" y="588"/>
                  </a:cubicBezTo>
                  <a:cubicBezTo>
                    <a:pt x="0" y="909"/>
                    <a:pt x="196" y="1397"/>
                    <a:pt x="265" y="1704"/>
                  </a:cubicBezTo>
                  <a:cubicBezTo>
                    <a:pt x="377" y="2192"/>
                    <a:pt x="475" y="2694"/>
                    <a:pt x="572" y="3182"/>
                  </a:cubicBezTo>
                  <a:cubicBezTo>
                    <a:pt x="754" y="4229"/>
                    <a:pt x="893" y="5275"/>
                    <a:pt x="935" y="6349"/>
                  </a:cubicBezTo>
                  <a:cubicBezTo>
                    <a:pt x="956" y="6432"/>
                    <a:pt x="1029" y="6474"/>
                    <a:pt x="1097" y="6474"/>
                  </a:cubicBezTo>
                  <a:cubicBezTo>
                    <a:pt x="1165" y="6474"/>
                    <a:pt x="1228" y="6432"/>
                    <a:pt x="1228" y="6349"/>
                  </a:cubicBezTo>
                  <a:cubicBezTo>
                    <a:pt x="1158" y="4577"/>
                    <a:pt x="837" y="2862"/>
                    <a:pt x="433" y="1146"/>
                  </a:cubicBezTo>
                  <a:cubicBezTo>
                    <a:pt x="405" y="1062"/>
                    <a:pt x="349" y="853"/>
                    <a:pt x="363" y="797"/>
                  </a:cubicBezTo>
                  <a:cubicBezTo>
                    <a:pt x="405" y="630"/>
                    <a:pt x="628" y="574"/>
                    <a:pt x="781" y="574"/>
                  </a:cubicBezTo>
                  <a:cubicBezTo>
                    <a:pt x="1019" y="574"/>
                    <a:pt x="1256" y="560"/>
                    <a:pt x="1493" y="560"/>
                  </a:cubicBezTo>
                  <a:cubicBezTo>
                    <a:pt x="1953" y="532"/>
                    <a:pt x="2400" y="518"/>
                    <a:pt x="2832" y="490"/>
                  </a:cubicBezTo>
                  <a:cubicBezTo>
                    <a:pt x="3766" y="435"/>
                    <a:pt x="4687" y="351"/>
                    <a:pt x="5594" y="253"/>
                  </a:cubicBezTo>
                  <a:cubicBezTo>
                    <a:pt x="5753" y="240"/>
                    <a:pt x="5761" y="0"/>
                    <a:pt x="561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 name="Google Shape;2307;p70">
              <a:extLst>
                <a:ext uri="{FF2B5EF4-FFF2-40B4-BE49-F238E27FC236}">
                  <a16:creationId xmlns:a16="http://schemas.microsoft.com/office/drawing/2014/main" id="{0A3C5CC3-3024-C5EC-7B64-C3D8574FF566}"/>
                </a:ext>
              </a:extLst>
            </p:cNvPr>
            <p:cNvSpPr/>
            <p:nvPr/>
          </p:nvSpPr>
          <p:spPr>
            <a:xfrm>
              <a:off x="3939550" y="2164400"/>
              <a:ext cx="133225" cy="153125"/>
            </a:xfrm>
            <a:custGeom>
              <a:avLst/>
              <a:gdLst/>
              <a:ahLst/>
              <a:cxnLst/>
              <a:rect l="l" t="t" r="r" b="b"/>
              <a:pathLst>
                <a:path w="5329" h="6125" extrusionOk="0">
                  <a:moveTo>
                    <a:pt x="2004" y="0"/>
                  </a:moveTo>
                  <a:cubicBezTo>
                    <a:pt x="1376" y="0"/>
                    <a:pt x="752" y="31"/>
                    <a:pt x="139" y="85"/>
                  </a:cubicBezTo>
                  <a:cubicBezTo>
                    <a:pt x="3" y="98"/>
                    <a:pt x="0" y="350"/>
                    <a:pt x="155" y="350"/>
                  </a:cubicBezTo>
                  <a:cubicBezTo>
                    <a:pt x="159" y="350"/>
                    <a:pt x="163" y="350"/>
                    <a:pt x="167" y="350"/>
                  </a:cubicBezTo>
                  <a:cubicBezTo>
                    <a:pt x="745" y="292"/>
                    <a:pt x="1330" y="261"/>
                    <a:pt x="1912" y="261"/>
                  </a:cubicBezTo>
                  <a:cubicBezTo>
                    <a:pt x="2172" y="261"/>
                    <a:pt x="2433" y="267"/>
                    <a:pt x="2692" y="280"/>
                  </a:cubicBezTo>
                  <a:cubicBezTo>
                    <a:pt x="3110" y="294"/>
                    <a:pt x="3529" y="336"/>
                    <a:pt x="3975" y="364"/>
                  </a:cubicBezTo>
                  <a:cubicBezTo>
                    <a:pt x="4212" y="378"/>
                    <a:pt x="4463" y="406"/>
                    <a:pt x="4687" y="447"/>
                  </a:cubicBezTo>
                  <a:cubicBezTo>
                    <a:pt x="4952" y="503"/>
                    <a:pt x="4994" y="615"/>
                    <a:pt x="4980" y="866"/>
                  </a:cubicBezTo>
                  <a:cubicBezTo>
                    <a:pt x="4924" y="2582"/>
                    <a:pt x="4715" y="4311"/>
                    <a:pt x="4575" y="5999"/>
                  </a:cubicBezTo>
                  <a:cubicBezTo>
                    <a:pt x="4568" y="6083"/>
                    <a:pt x="4631" y="6125"/>
                    <a:pt x="4697" y="6125"/>
                  </a:cubicBezTo>
                  <a:cubicBezTo>
                    <a:pt x="4763" y="6125"/>
                    <a:pt x="4833" y="6083"/>
                    <a:pt x="4840" y="5999"/>
                  </a:cubicBezTo>
                  <a:cubicBezTo>
                    <a:pt x="4924" y="5023"/>
                    <a:pt x="4994" y="4018"/>
                    <a:pt x="5063" y="3056"/>
                  </a:cubicBezTo>
                  <a:lnTo>
                    <a:pt x="5175" y="1633"/>
                  </a:lnTo>
                  <a:cubicBezTo>
                    <a:pt x="5189" y="1284"/>
                    <a:pt x="5328" y="782"/>
                    <a:pt x="5175" y="475"/>
                  </a:cubicBezTo>
                  <a:cubicBezTo>
                    <a:pt x="5049" y="210"/>
                    <a:pt x="4715" y="210"/>
                    <a:pt x="4463" y="169"/>
                  </a:cubicBezTo>
                  <a:cubicBezTo>
                    <a:pt x="3989" y="99"/>
                    <a:pt x="3515" y="71"/>
                    <a:pt x="3041" y="29"/>
                  </a:cubicBezTo>
                  <a:cubicBezTo>
                    <a:pt x="2695" y="9"/>
                    <a:pt x="2349" y="0"/>
                    <a:pt x="200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 name="Google Shape;2308;p70">
              <a:extLst>
                <a:ext uri="{FF2B5EF4-FFF2-40B4-BE49-F238E27FC236}">
                  <a16:creationId xmlns:a16="http://schemas.microsoft.com/office/drawing/2014/main" id="{15EC2843-D81E-BDFB-25D3-CCD3CA9E316C}"/>
                </a:ext>
              </a:extLst>
            </p:cNvPr>
            <p:cNvSpPr/>
            <p:nvPr/>
          </p:nvSpPr>
          <p:spPr>
            <a:xfrm>
              <a:off x="3758675" y="2066150"/>
              <a:ext cx="219950" cy="292600"/>
            </a:xfrm>
            <a:custGeom>
              <a:avLst/>
              <a:gdLst/>
              <a:ahLst/>
              <a:cxnLst/>
              <a:rect l="l" t="t" r="r" b="b"/>
              <a:pathLst>
                <a:path w="8798" h="11704" extrusionOk="0">
                  <a:moveTo>
                    <a:pt x="4397" y="1"/>
                  </a:moveTo>
                  <a:cubicBezTo>
                    <a:pt x="3711" y="1"/>
                    <a:pt x="3025" y="155"/>
                    <a:pt x="2409" y="458"/>
                  </a:cubicBezTo>
                  <a:cubicBezTo>
                    <a:pt x="1711" y="807"/>
                    <a:pt x="1125" y="1406"/>
                    <a:pt x="833" y="2118"/>
                  </a:cubicBezTo>
                  <a:cubicBezTo>
                    <a:pt x="484" y="2955"/>
                    <a:pt x="735" y="3750"/>
                    <a:pt x="1084" y="4545"/>
                  </a:cubicBezTo>
                  <a:cubicBezTo>
                    <a:pt x="1279" y="4949"/>
                    <a:pt x="1474" y="5354"/>
                    <a:pt x="1432" y="5828"/>
                  </a:cubicBezTo>
                  <a:cubicBezTo>
                    <a:pt x="1404" y="6414"/>
                    <a:pt x="1181" y="7014"/>
                    <a:pt x="1014" y="7586"/>
                  </a:cubicBezTo>
                  <a:lnTo>
                    <a:pt x="93" y="11129"/>
                  </a:lnTo>
                  <a:cubicBezTo>
                    <a:pt x="0" y="11475"/>
                    <a:pt x="290" y="11703"/>
                    <a:pt x="568" y="11703"/>
                  </a:cubicBezTo>
                  <a:cubicBezTo>
                    <a:pt x="749" y="11703"/>
                    <a:pt x="925" y="11606"/>
                    <a:pt x="986" y="11380"/>
                  </a:cubicBezTo>
                  <a:lnTo>
                    <a:pt x="1767" y="8339"/>
                  </a:lnTo>
                  <a:cubicBezTo>
                    <a:pt x="1893" y="7865"/>
                    <a:pt x="2018" y="7418"/>
                    <a:pt x="2144" y="6944"/>
                  </a:cubicBezTo>
                  <a:cubicBezTo>
                    <a:pt x="2255" y="6470"/>
                    <a:pt x="2395" y="5968"/>
                    <a:pt x="2353" y="5479"/>
                  </a:cubicBezTo>
                  <a:cubicBezTo>
                    <a:pt x="2255" y="4656"/>
                    <a:pt x="1697" y="4015"/>
                    <a:pt x="1586" y="3220"/>
                  </a:cubicBezTo>
                  <a:cubicBezTo>
                    <a:pt x="1474" y="2522"/>
                    <a:pt x="1934" y="1867"/>
                    <a:pt x="2464" y="1490"/>
                  </a:cubicBezTo>
                  <a:cubicBezTo>
                    <a:pt x="3033" y="1088"/>
                    <a:pt x="3712" y="916"/>
                    <a:pt x="4390" y="916"/>
                  </a:cubicBezTo>
                  <a:cubicBezTo>
                    <a:pt x="4511" y="916"/>
                    <a:pt x="4632" y="922"/>
                    <a:pt x="4752" y="932"/>
                  </a:cubicBezTo>
                  <a:cubicBezTo>
                    <a:pt x="5143" y="960"/>
                    <a:pt x="5533" y="1072"/>
                    <a:pt x="5882" y="1225"/>
                  </a:cubicBezTo>
                  <a:cubicBezTo>
                    <a:pt x="6286" y="1420"/>
                    <a:pt x="6440" y="1895"/>
                    <a:pt x="6565" y="2285"/>
                  </a:cubicBezTo>
                  <a:cubicBezTo>
                    <a:pt x="6691" y="2690"/>
                    <a:pt x="6858" y="3122"/>
                    <a:pt x="6761" y="3527"/>
                  </a:cubicBezTo>
                  <a:cubicBezTo>
                    <a:pt x="6635" y="3931"/>
                    <a:pt x="6468" y="4405"/>
                    <a:pt x="6286" y="4782"/>
                  </a:cubicBezTo>
                  <a:cubicBezTo>
                    <a:pt x="5938" y="5549"/>
                    <a:pt x="5645" y="6191"/>
                    <a:pt x="5938" y="7014"/>
                  </a:cubicBezTo>
                  <a:cubicBezTo>
                    <a:pt x="6231" y="7851"/>
                    <a:pt x="6789" y="8548"/>
                    <a:pt x="7040" y="9399"/>
                  </a:cubicBezTo>
                  <a:cubicBezTo>
                    <a:pt x="7277" y="10208"/>
                    <a:pt x="7472" y="10975"/>
                    <a:pt x="8169" y="11519"/>
                  </a:cubicBezTo>
                  <a:cubicBezTo>
                    <a:pt x="8239" y="11574"/>
                    <a:pt x="8311" y="11599"/>
                    <a:pt x="8380" y="11599"/>
                  </a:cubicBezTo>
                  <a:cubicBezTo>
                    <a:pt x="8504" y="11599"/>
                    <a:pt x="8619" y="11519"/>
                    <a:pt x="8700" y="11394"/>
                  </a:cubicBezTo>
                  <a:cubicBezTo>
                    <a:pt x="8797" y="11184"/>
                    <a:pt x="8462" y="10766"/>
                    <a:pt x="8309" y="10487"/>
                  </a:cubicBezTo>
                  <a:cubicBezTo>
                    <a:pt x="7946" y="9859"/>
                    <a:pt x="7821" y="9511"/>
                    <a:pt x="7598" y="8883"/>
                  </a:cubicBezTo>
                  <a:cubicBezTo>
                    <a:pt x="7291" y="8102"/>
                    <a:pt x="6872" y="7279"/>
                    <a:pt x="6691" y="6456"/>
                  </a:cubicBezTo>
                  <a:cubicBezTo>
                    <a:pt x="6496" y="5619"/>
                    <a:pt x="7054" y="4866"/>
                    <a:pt x="7347" y="4140"/>
                  </a:cubicBezTo>
                  <a:cubicBezTo>
                    <a:pt x="7737" y="3192"/>
                    <a:pt x="7598" y="2285"/>
                    <a:pt x="7179" y="1379"/>
                  </a:cubicBezTo>
                  <a:cubicBezTo>
                    <a:pt x="6998" y="1016"/>
                    <a:pt x="6803" y="709"/>
                    <a:pt x="6440" y="500"/>
                  </a:cubicBezTo>
                  <a:cubicBezTo>
                    <a:pt x="6021" y="263"/>
                    <a:pt x="5547" y="123"/>
                    <a:pt x="5087" y="53"/>
                  </a:cubicBezTo>
                  <a:cubicBezTo>
                    <a:pt x="4859" y="18"/>
                    <a:pt x="4628" y="1"/>
                    <a:pt x="439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8" name="Google Shape;2309;p70">
              <a:extLst>
                <a:ext uri="{FF2B5EF4-FFF2-40B4-BE49-F238E27FC236}">
                  <a16:creationId xmlns:a16="http://schemas.microsoft.com/office/drawing/2014/main" id="{23DA88C7-BDE6-88E5-6C89-51BE05D567BA}"/>
                </a:ext>
              </a:extLst>
            </p:cNvPr>
            <p:cNvSpPr/>
            <p:nvPr/>
          </p:nvSpPr>
          <p:spPr>
            <a:xfrm>
              <a:off x="3756425" y="2061550"/>
              <a:ext cx="223625" cy="298400"/>
            </a:xfrm>
            <a:custGeom>
              <a:avLst/>
              <a:gdLst/>
              <a:ahLst/>
              <a:cxnLst/>
              <a:rect l="l" t="t" r="r" b="b"/>
              <a:pathLst>
                <a:path w="8945" h="11936" extrusionOk="0">
                  <a:moveTo>
                    <a:pt x="4633" y="0"/>
                  </a:moveTo>
                  <a:cubicBezTo>
                    <a:pt x="3740" y="0"/>
                    <a:pt x="2806" y="196"/>
                    <a:pt x="2024" y="586"/>
                  </a:cubicBezTo>
                  <a:cubicBezTo>
                    <a:pt x="1327" y="935"/>
                    <a:pt x="769" y="1842"/>
                    <a:pt x="630" y="2595"/>
                  </a:cubicBezTo>
                  <a:cubicBezTo>
                    <a:pt x="462" y="3446"/>
                    <a:pt x="727" y="4283"/>
                    <a:pt x="1132" y="5036"/>
                  </a:cubicBezTo>
                  <a:cubicBezTo>
                    <a:pt x="1271" y="5301"/>
                    <a:pt x="1467" y="5524"/>
                    <a:pt x="1480" y="5817"/>
                  </a:cubicBezTo>
                  <a:cubicBezTo>
                    <a:pt x="1494" y="6096"/>
                    <a:pt x="1397" y="6417"/>
                    <a:pt x="1341" y="6696"/>
                  </a:cubicBezTo>
                  <a:cubicBezTo>
                    <a:pt x="1215" y="7254"/>
                    <a:pt x="1062" y="7812"/>
                    <a:pt x="923" y="8369"/>
                  </a:cubicBezTo>
                  <a:cubicBezTo>
                    <a:pt x="630" y="9485"/>
                    <a:pt x="295" y="10601"/>
                    <a:pt x="44" y="11717"/>
                  </a:cubicBezTo>
                  <a:cubicBezTo>
                    <a:pt x="0" y="11856"/>
                    <a:pt x="81" y="11935"/>
                    <a:pt x="162" y="11935"/>
                  </a:cubicBezTo>
                  <a:cubicBezTo>
                    <a:pt x="211" y="11935"/>
                    <a:pt x="260" y="11906"/>
                    <a:pt x="281" y="11843"/>
                  </a:cubicBezTo>
                  <a:cubicBezTo>
                    <a:pt x="713" y="9960"/>
                    <a:pt x="1341" y="8104"/>
                    <a:pt x="1704" y="6193"/>
                  </a:cubicBezTo>
                  <a:cubicBezTo>
                    <a:pt x="1759" y="5887"/>
                    <a:pt x="1718" y="5594"/>
                    <a:pt x="1578" y="5329"/>
                  </a:cubicBezTo>
                  <a:cubicBezTo>
                    <a:pt x="1341" y="4910"/>
                    <a:pt x="1118" y="4520"/>
                    <a:pt x="978" y="4045"/>
                  </a:cubicBezTo>
                  <a:cubicBezTo>
                    <a:pt x="699" y="3097"/>
                    <a:pt x="867" y="2148"/>
                    <a:pt x="1536" y="1395"/>
                  </a:cubicBezTo>
                  <a:cubicBezTo>
                    <a:pt x="2136" y="698"/>
                    <a:pt x="3112" y="419"/>
                    <a:pt x="4019" y="335"/>
                  </a:cubicBezTo>
                  <a:cubicBezTo>
                    <a:pt x="4213" y="312"/>
                    <a:pt x="4408" y="299"/>
                    <a:pt x="4602" y="299"/>
                  </a:cubicBezTo>
                  <a:cubicBezTo>
                    <a:pt x="5355" y="299"/>
                    <a:pt x="6087" y="495"/>
                    <a:pt x="6641" y="1060"/>
                  </a:cubicBezTo>
                  <a:cubicBezTo>
                    <a:pt x="7269" y="1730"/>
                    <a:pt x="7562" y="2511"/>
                    <a:pt x="7506" y="3418"/>
                  </a:cubicBezTo>
                  <a:cubicBezTo>
                    <a:pt x="7478" y="4310"/>
                    <a:pt x="6767" y="5008"/>
                    <a:pt x="6711" y="5873"/>
                  </a:cubicBezTo>
                  <a:cubicBezTo>
                    <a:pt x="6669" y="6347"/>
                    <a:pt x="6851" y="6793"/>
                    <a:pt x="7004" y="7240"/>
                  </a:cubicBezTo>
                  <a:cubicBezTo>
                    <a:pt x="7185" y="7742"/>
                    <a:pt x="7325" y="8244"/>
                    <a:pt x="7492" y="8746"/>
                  </a:cubicBezTo>
                  <a:cubicBezTo>
                    <a:pt x="7813" y="9695"/>
                    <a:pt x="8190" y="10601"/>
                    <a:pt x="8664" y="11466"/>
                  </a:cubicBezTo>
                  <a:cubicBezTo>
                    <a:pt x="8691" y="11519"/>
                    <a:pt x="8732" y="11542"/>
                    <a:pt x="8772" y="11542"/>
                  </a:cubicBezTo>
                  <a:cubicBezTo>
                    <a:pt x="8859" y="11542"/>
                    <a:pt x="8944" y="11441"/>
                    <a:pt x="8887" y="11327"/>
                  </a:cubicBezTo>
                  <a:cubicBezTo>
                    <a:pt x="8399" y="10448"/>
                    <a:pt x="8022" y="9513"/>
                    <a:pt x="7702" y="8537"/>
                  </a:cubicBezTo>
                  <a:cubicBezTo>
                    <a:pt x="7562" y="8077"/>
                    <a:pt x="7423" y="7602"/>
                    <a:pt x="7255" y="7142"/>
                  </a:cubicBezTo>
                  <a:cubicBezTo>
                    <a:pt x="7060" y="6626"/>
                    <a:pt x="6865" y="6124"/>
                    <a:pt x="7018" y="5566"/>
                  </a:cubicBezTo>
                  <a:cubicBezTo>
                    <a:pt x="7144" y="5147"/>
                    <a:pt x="7395" y="4757"/>
                    <a:pt x="7548" y="4338"/>
                  </a:cubicBezTo>
                  <a:cubicBezTo>
                    <a:pt x="7715" y="3906"/>
                    <a:pt x="7785" y="3487"/>
                    <a:pt x="7771" y="3013"/>
                  </a:cubicBezTo>
                  <a:cubicBezTo>
                    <a:pt x="7715" y="2190"/>
                    <a:pt x="7437" y="1521"/>
                    <a:pt x="6906" y="921"/>
                  </a:cubicBezTo>
                  <a:cubicBezTo>
                    <a:pt x="6293" y="265"/>
                    <a:pt x="5526" y="14"/>
                    <a:pt x="463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9" name="Google Shape;2310;p70">
              <a:extLst>
                <a:ext uri="{FF2B5EF4-FFF2-40B4-BE49-F238E27FC236}">
                  <a16:creationId xmlns:a16="http://schemas.microsoft.com/office/drawing/2014/main" id="{B03D24F7-1FA0-7DE9-DDB8-8062921669F7}"/>
                </a:ext>
              </a:extLst>
            </p:cNvPr>
            <p:cNvSpPr/>
            <p:nvPr/>
          </p:nvSpPr>
          <p:spPr>
            <a:xfrm>
              <a:off x="3756275" y="2084350"/>
              <a:ext cx="226075" cy="278475"/>
            </a:xfrm>
            <a:custGeom>
              <a:avLst/>
              <a:gdLst/>
              <a:ahLst/>
              <a:cxnLst/>
              <a:rect l="l" t="t" r="r" b="b"/>
              <a:pathLst>
                <a:path w="9043" h="11139" extrusionOk="0">
                  <a:moveTo>
                    <a:pt x="4310" y="0"/>
                  </a:moveTo>
                  <a:cubicBezTo>
                    <a:pt x="3626" y="0"/>
                    <a:pt x="2952" y="206"/>
                    <a:pt x="2379" y="567"/>
                  </a:cubicBezTo>
                  <a:cubicBezTo>
                    <a:pt x="1751" y="971"/>
                    <a:pt x="1473" y="1752"/>
                    <a:pt x="1486" y="2478"/>
                  </a:cubicBezTo>
                  <a:cubicBezTo>
                    <a:pt x="1500" y="3343"/>
                    <a:pt x="2003" y="3942"/>
                    <a:pt x="2351" y="4682"/>
                  </a:cubicBezTo>
                  <a:cubicBezTo>
                    <a:pt x="2602" y="5226"/>
                    <a:pt x="2309" y="5853"/>
                    <a:pt x="2142" y="6356"/>
                  </a:cubicBezTo>
                  <a:cubicBezTo>
                    <a:pt x="1989" y="6913"/>
                    <a:pt x="1821" y="7471"/>
                    <a:pt x="1654" y="8029"/>
                  </a:cubicBezTo>
                  <a:cubicBezTo>
                    <a:pt x="1500" y="8587"/>
                    <a:pt x="1333" y="9145"/>
                    <a:pt x="1166" y="9717"/>
                  </a:cubicBezTo>
                  <a:cubicBezTo>
                    <a:pt x="1082" y="9996"/>
                    <a:pt x="1012" y="10261"/>
                    <a:pt x="873" y="10526"/>
                  </a:cubicBezTo>
                  <a:cubicBezTo>
                    <a:pt x="803" y="10666"/>
                    <a:pt x="747" y="10763"/>
                    <a:pt x="580" y="10819"/>
                  </a:cubicBezTo>
                  <a:cubicBezTo>
                    <a:pt x="515" y="10843"/>
                    <a:pt x="457" y="10859"/>
                    <a:pt x="408" y="10859"/>
                  </a:cubicBezTo>
                  <a:cubicBezTo>
                    <a:pt x="342" y="10859"/>
                    <a:pt x="291" y="10829"/>
                    <a:pt x="259" y="10749"/>
                  </a:cubicBezTo>
                  <a:cubicBezTo>
                    <a:pt x="248" y="10697"/>
                    <a:pt x="207" y="10674"/>
                    <a:pt x="161" y="10674"/>
                  </a:cubicBezTo>
                  <a:cubicBezTo>
                    <a:pt x="86" y="10674"/>
                    <a:pt x="1" y="10737"/>
                    <a:pt x="36" y="10833"/>
                  </a:cubicBezTo>
                  <a:cubicBezTo>
                    <a:pt x="114" y="11057"/>
                    <a:pt x="233" y="11138"/>
                    <a:pt x="411" y="11138"/>
                  </a:cubicBezTo>
                  <a:cubicBezTo>
                    <a:pt x="488" y="11138"/>
                    <a:pt x="577" y="11123"/>
                    <a:pt x="677" y="11098"/>
                  </a:cubicBezTo>
                  <a:cubicBezTo>
                    <a:pt x="1026" y="11000"/>
                    <a:pt x="1166" y="10666"/>
                    <a:pt x="1291" y="10345"/>
                  </a:cubicBezTo>
                  <a:cubicBezTo>
                    <a:pt x="1486" y="9885"/>
                    <a:pt x="1584" y="9341"/>
                    <a:pt x="1724" y="8852"/>
                  </a:cubicBezTo>
                  <a:cubicBezTo>
                    <a:pt x="1891" y="8322"/>
                    <a:pt x="2030" y="7820"/>
                    <a:pt x="2184" y="7304"/>
                  </a:cubicBezTo>
                  <a:cubicBezTo>
                    <a:pt x="2337" y="6774"/>
                    <a:pt x="2519" y="6258"/>
                    <a:pt x="2658" y="5714"/>
                  </a:cubicBezTo>
                  <a:cubicBezTo>
                    <a:pt x="2756" y="5323"/>
                    <a:pt x="2798" y="4919"/>
                    <a:pt x="2602" y="4556"/>
                  </a:cubicBezTo>
                  <a:cubicBezTo>
                    <a:pt x="2170" y="3719"/>
                    <a:pt x="1570" y="2952"/>
                    <a:pt x="1821" y="1962"/>
                  </a:cubicBezTo>
                  <a:cubicBezTo>
                    <a:pt x="1961" y="1418"/>
                    <a:pt x="2142" y="1027"/>
                    <a:pt x="2630" y="734"/>
                  </a:cubicBezTo>
                  <a:cubicBezTo>
                    <a:pt x="3049" y="497"/>
                    <a:pt x="3523" y="358"/>
                    <a:pt x="4011" y="302"/>
                  </a:cubicBezTo>
                  <a:cubicBezTo>
                    <a:pt x="4130" y="290"/>
                    <a:pt x="4250" y="283"/>
                    <a:pt x="4371" y="283"/>
                  </a:cubicBezTo>
                  <a:cubicBezTo>
                    <a:pt x="5213" y="283"/>
                    <a:pt x="6063" y="591"/>
                    <a:pt x="6466" y="1348"/>
                  </a:cubicBezTo>
                  <a:cubicBezTo>
                    <a:pt x="6745" y="1836"/>
                    <a:pt x="6885" y="2338"/>
                    <a:pt x="6745" y="2896"/>
                  </a:cubicBezTo>
                  <a:cubicBezTo>
                    <a:pt x="6633" y="3384"/>
                    <a:pt x="6368" y="3831"/>
                    <a:pt x="6089" y="4249"/>
                  </a:cubicBezTo>
                  <a:cubicBezTo>
                    <a:pt x="5587" y="5016"/>
                    <a:pt x="5880" y="6077"/>
                    <a:pt x="6159" y="6858"/>
                  </a:cubicBezTo>
                  <a:cubicBezTo>
                    <a:pt x="6508" y="7848"/>
                    <a:pt x="6926" y="8866"/>
                    <a:pt x="7415" y="9801"/>
                  </a:cubicBezTo>
                  <a:cubicBezTo>
                    <a:pt x="7597" y="10166"/>
                    <a:pt x="8052" y="11034"/>
                    <a:pt x="8532" y="11034"/>
                  </a:cubicBezTo>
                  <a:cubicBezTo>
                    <a:pt x="8675" y="11034"/>
                    <a:pt x="8821" y="10956"/>
                    <a:pt x="8963" y="10763"/>
                  </a:cubicBezTo>
                  <a:cubicBezTo>
                    <a:pt x="9042" y="10664"/>
                    <a:pt x="8945" y="10572"/>
                    <a:pt x="8848" y="10572"/>
                  </a:cubicBezTo>
                  <a:cubicBezTo>
                    <a:pt x="8808" y="10572"/>
                    <a:pt x="8768" y="10587"/>
                    <a:pt x="8740" y="10624"/>
                  </a:cubicBezTo>
                  <a:cubicBezTo>
                    <a:pt x="8673" y="10713"/>
                    <a:pt x="8601" y="10751"/>
                    <a:pt x="8527" y="10751"/>
                  </a:cubicBezTo>
                  <a:cubicBezTo>
                    <a:pt x="8196" y="10751"/>
                    <a:pt x="7821" y="10006"/>
                    <a:pt x="7708" y="9801"/>
                  </a:cubicBezTo>
                  <a:cubicBezTo>
                    <a:pt x="7470" y="9368"/>
                    <a:pt x="7275" y="8894"/>
                    <a:pt x="7080" y="8448"/>
                  </a:cubicBezTo>
                  <a:cubicBezTo>
                    <a:pt x="6731" y="7611"/>
                    <a:pt x="6313" y="6760"/>
                    <a:pt x="6145" y="5853"/>
                  </a:cubicBezTo>
                  <a:cubicBezTo>
                    <a:pt x="6034" y="5323"/>
                    <a:pt x="6034" y="4765"/>
                    <a:pt x="6327" y="4319"/>
                  </a:cubicBezTo>
                  <a:cubicBezTo>
                    <a:pt x="6578" y="3942"/>
                    <a:pt x="6801" y="3552"/>
                    <a:pt x="6940" y="3105"/>
                  </a:cubicBezTo>
                  <a:cubicBezTo>
                    <a:pt x="7191" y="2324"/>
                    <a:pt x="6982" y="1557"/>
                    <a:pt x="6508" y="902"/>
                  </a:cubicBezTo>
                  <a:cubicBezTo>
                    <a:pt x="6076" y="288"/>
                    <a:pt x="5267" y="65"/>
                    <a:pt x="4555" y="9"/>
                  </a:cubicBezTo>
                  <a:cubicBezTo>
                    <a:pt x="4473" y="3"/>
                    <a:pt x="4391" y="0"/>
                    <a:pt x="431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606663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7">
            <a:extLst>
              <a:ext uri="{FF2B5EF4-FFF2-40B4-BE49-F238E27FC236}">
                <a16:creationId xmlns:a16="http://schemas.microsoft.com/office/drawing/2014/main" id="{65ECF6D2-240A-660A-193B-B6E0B2EEA1A2}"/>
              </a:ext>
            </a:extLst>
          </p:cNvPr>
          <p:cNvSpPr>
            <a:spLocks noChangeArrowheads="1"/>
          </p:cNvSpPr>
          <p:nvPr/>
        </p:nvSpPr>
        <p:spPr bwMode="gray">
          <a:xfrm>
            <a:off x="2450033" y="3300307"/>
            <a:ext cx="4534598"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endParaRPr lang="en-US" altLang="en-US" sz="3600" dirty="0">
              <a:solidFill>
                <a:prstClr val="black"/>
              </a:solidFill>
              <a:latin typeface="Times New Roman" panose="02020603050405020304" pitchFamily="18" charset="0"/>
              <a:cs typeface="Times New Roman" panose="02020603050405020304" pitchFamily="18" charset="0"/>
            </a:endParaRPr>
          </a:p>
        </p:txBody>
      </p:sp>
      <p:sp>
        <p:nvSpPr>
          <p:cNvPr id="5" name="AutoShape 47">
            <a:extLst>
              <a:ext uri="{FF2B5EF4-FFF2-40B4-BE49-F238E27FC236}">
                <a16:creationId xmlns:a16="http://schemas.microsoft.com/office/drawing/2014/main" id="{8F606972-F1F7-1DF6-B4B8-6B6AFC7FCD22}"/>
              </a:ext>
            </a:extLst>
          </p:cNvPr>
          <p:cNvSpPr>
            <a:spLocks noChangeArrowheads="1"/>
          </p:cNvSpPr>
          <p:nvPr/>
        </p:nvSpPr>
        <p:spPr bwMode="gray">
          <a:xfrm>
            <a:off x="2856000" y="4359737"/>
            <a:ext cx="4534598"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AutoShape 47">
            <a:extLst>
              <a:ext uri="{FF2B5EF4-FFF2-40B4-BE49-F238E27FC236}">
                <a16:creationId xmlns:a16="http://schemas.microsoft.com/office/drawing/2014/main" id="{FDB46192-6C6E-378B-713B-0E1A54AAAFA7}"/>
              </a:ext>
            </a:extLst>
          </p:cNvPr>
          <p:cNvSpPr>
            <a:spLocks noChangeArrowheads="1"/>
          </p:cNvSpPr>
          <p:nvPr/>
        </p:nvSpPr>
        <p:spPr bwMode="gray">
          <a:xfrm>
            <a:off x="2116899" y="4359737"/>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C</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AutoShape 47">
            <a:extLst>
              <a:ext uri="{FF2B5EF4-FFF2-40B4-BE49-F238E27FC236}">
                <a16:creationId xmlns:a16="http://schemas.microsoft.com/office/drawing/2014/main" id="{E5360412-6CD5-CF1D-4FD4-882ACED97A47}"/>
              </a:ext>
            </a:extLst>
          </p:cNvPr>
          <p:cNvSpPr>
            <a:spLocks noChangeArrowheads="1"/>
          </p:cNvSpPr>
          <p:nvPr/>
        </p:nvSpPr>
        <p:spPr bwMode="gray">
          <a:xfrm>
            <a:off x="1710932" y="3319265"/>
            <a:ext cx="739101" cy="699878"/>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B</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AutoShape 47">
            <a:extLst>
              <a:ext uri="{FF2B5EF4-FFF2-40B4-BE49-F238E27FC236}">
                <a16:creationId xmlns:a16="http://schemas.microsoft.com/office/drawing/2014/main" id="{106D91A8-6B93-A3DD-AFCE-5418A52D50BC}"/>
              </a:ext>
            </a:extLst>
          </p:cNvPr>
          <p:cNvSpPr>
            <a:spLocks noChangeArrowheads="1"/>
          </p:cNvSpPr>
          <p:nvPr/>
        </p:nvSpPr>
        <p:spPr bwMode="gray">
          <a:xfrm>
            <a:off x="1483565" y="2240878"/>
            <a:ext cx="4612436"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altLang="en-US" sz="3600" noProof="0">
                <a:solidFill>
                  <a:srgbClr val="000000"/>
                </a:solidFill>
                <a:latin typeface="Times New Roman" panose="02020603050405020304" pitchFamily="18" charset="0"/>
                <a:cs typeface="Times New Roman" panose="02020603050405020304" pitchFamily="18" charset="0"/>
              </a:rPr>
              <a:t>Tổng</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AutoShape 47">
            <a:extLst>
              <a:ext uri="{FF2B5EF4-FFF2-40B4-BE49-F238E27FC236}">
                <a16:creationId xmlns:a16="http://schemas.microsoft.com/office/drawing/2014/main" id="{5816F6EC-2172-783A-4359-874E0C1CB9E3}"/>
              </a:ext>
            </a:extLst>
          </p:cNvPr>
          <p:cNvSpPr>
            <a:spLocks noChangeArrowheads="1"/>
          </p:cNvSpPr>
          <p:nvPr/>
        </p:nvSpPr>
        <p:spPr bwMode="gray">
          <a:xfrm>
            <a:off x="799398" y="2284491"/>
            <a:ext cx="684166" cy="699879"/>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F139FEF-2076-D7B4-6135-85E22C4CC26A}"/>
              </a:ext>
            </a:extLst>
          </p:cNvPr>
          <p:cNvSpPr txBox="1"/>
          <p:nvPr/>
        </p:nvSpPr>
        <p:spPr>
          <a:xfrm>
            <a:off x="2270864" y="229550"/>
            <a:ext cx="8409008" cy="1815882"/>
          </a:xfrm>
          <a:prstGeom prst="rect">
            <a:avLst/>
          </a:prstGeom>
          <a:noFill/>
          <a:ln>
            <a:noFill/>
          </a:ln>
        </p:spPr>
        <p:txBody>
          <a:bodyPr wrap="square" rtlCol="0">
            <a:spAutoFit/>
          </a:bodyPr>
          <a:lstStyle/>
          <a:p>
            <a:r>
              <a:rPr lang="en-US" sz="2800">
                <a:solidFill>
                  <a:schemeClr val="tx2"/>
                </a:solidFill>
                <a:latin typeface="Times New Roman" panose="02020603050405020304" pitchFamily="18" charset="0"/>
                <a:cs typeface="Times New Roman" panose="02020603050405020304" pitchFamily="18" charset="0"/>
              </a:rPr>
              <a:t>Điền từ còn thiếu vào chỗ trống</a:t>
            </a:r>
          </a:p>
          <a:p>
            <a:r>
              <a:rPr lang="en-US" sz="2800">
                <a:solidFill>
                  <a:schemeClr val="tx2"/>
                </a:solidFill>
                <a:latin typeface="Times New Roman" panose="02020603050405020304" pitchFamily="18" charset="0"/>
                <a:cs typeface="Times New Roman" panose="02020603050405020304" pitchFamily="18" charset="0"/>
              </a:rPr>
              <a:t>“ Trong 1 phản ứng hóa học ..... khối lượng của các chất sản phẩm bằng tổng khối lượng của các chất tham gia phản ứng”</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11" name="AutoShape 47">
            <a:extLst>
              <a:ext uri="{FF2B5EF4-FFF2-40B4-BE49-F238E27FC236}">
                <a16:creationId xmlns:a16="http://schemas.microsoft.com/office/drawing/2014/main" id="{A01973C5-BFB9-2C45-4DB4-90E2FA2202B9}"/>
              </a:ext>
            </a:extLst>
          </p:cNvPr>
          <p:cNvSpPr>
            <a:spLocks noChangeArrowheads="1"/>
          </p:cNvSpPr>
          <p:nvPr/>
        </p:nvSpPr>
        <p:spPr bwMode="gray">
          <a:xfrm>
            <a:off x="239689" y="136459"/>
            <a:ext cx="10543864" cy="1826395"/>
          </a:xfrm>
          <a:prstGeom prst="roundRect">
            <a:avLst>
              <a:gd name="adj" fmla="val 50000"/>
            </a:avLst>
          </a:prstGeom>
          <a:noFill/>
          <a:ln w="12700" algn="ctr">
            <a:solidFill>
              <a:schemeClr val="tx1"/>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en-US" sz="4400" b="1" i="0" u="sng" strike="noStrike" kern="1200" cap="none" spc="0" normalizeH="0" baseline="0" noProof="0">
                <a:ln>
                  <a:noFill/>
                </a:ln>
                <a:solidFill>
                  <a:srgbClr val="970A10"/>
                </a:solidFill>
                <a:effectLst/>
                <a:uLnTx/>
                <a:uFillTx/>
                <a:latin typeface="Times New Roman" panose="02020603050405020304" pitchFamily="18" charset="0"/>
                <a:cs typeface="Times New Roman" panose="02020603050405020304" pitchFamily="18" charset="0"/>
              </a:rPr>
              <a:t>Câu</a:t>
            </a:r>
            <a:r>
              <a:rPr kumimoji="0" lang="en-US" altLang="en-US" sz="4400" b="1" i="0" u="sng" strike="noStrike" kern="1200" cap="none" spc="0" normalizeH="0" noProof="0">
                <a:ln>
                  <a:noFill/>
                </a:ln>
                <a:solidFill>
                  <a:srgbClr val="970A10"/>
                </a:solidFill>
                <a:effectLst/>
                <a:uLnTx/>
                <a:uFillTx/>
                <a:latin typeface="Times New Roman" panose="02020603050405020304" pitchFamily="18" charset="0"/>
                <a:cs typeface="Times New Roman" panose="02020603050405020304" pitchFamily="18" charset="0"/>
              </a:rPr>
              <a:t> 1</a:t>
            </a:r>
            <a:r>
              <a:rPr kumimoji="0" lang="en-US" altLang="en-US" sz="4400" b="1" i="0" u="none" strike="noStrike" kern="1200" cap="none" spc="0" normalizeH="0" noProof="0">
                <a:ln>
                  <a:noFill/>
                </a:ln>
                <a:solidFill>
                  <a:srgbClr val="970A10"/>
                </a:solidFill>
                <a:effectLst/>
                <a:uLnTx/>
                <a:uFillTx/>
                <a:latin typeface="Times New Roman" panose="020206030504050203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970A10"/>
              </a:solidFill>
              <a:effectLst/>
              <a:uLnTx/>
              <a:uFillTx/>
              <a:latin typeface="Times New Roman" panose="02020603050405020304" pitchFamily="18" charset="0"/>
              <a:cs typeface="Times New Roman" panose="02020603050405020304" pitchFamily="18" charset="0"/>
            </a:endParaRPr>
          </a:p>
        </p:txBody>
      </p:sp>
      <p:sp>
        <p:nvSpPr>
          <p:cNvPr id="12" name="AutoShape 47">
            <a:extLst>
              <a:ext uri="{FF2B5EF4-FFF2-40B4-BE49-F238E27FC236}">
                <a16:creationId xmlns:a16="http://schemas.microsoft.com/office/drawing/2014/main" id="{80BB4D72-C9CE-5BFC-FD85-3C6F09A7B90B}"/>
              </a:ext>
            </a:extLst>
          </p:cNvPr>
          <p:cNvSpPr>
            <a:spLocks noChangeArrowheads="1"/>
          </p:cNvSpPr>
          <p:nvPr/>
        </p:nvSpPr>
        <p:spPr bwMode="gray">
          <a:xfrm>
            <a:off x="3213010" y="5455884"/>
            <a:ext cx="4534597"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AutoShape 47">
            <a:extLst>
              <a:ext uri="{FF2B5EF4-FFF2-40B4-BE49-F238E27FC236}">
                <a16:creationId xmlns:a16="http://schemas.microsoft.com/office/drawing/2014/main" id="{498631BF-CDEF-AEE0-EF5D-86DBCBC3E960}"/>
              </a:ext>
            </a:extLst>
          </p:cNvPr>
          <p:cNvSpPr>
            <a:spLocks noChangeArrowheads="1"/>
          </p:cNvSpPr>
          <p:nvPr/>
        </p:nvSpPr>
        <p:spPr bwMode="gray">
          <a:xfrm>
            <a:off x="2473909" y="5463637"/>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D</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6895162B-F67A-9D0E-EF0D-0A353B672EFE}"/>
              </a:ext>
            </a:extLst>
          </p:cNvPr>
          <p:cNvSpPr/>
          <p:nvPr/>
        </p:nvSpPr>
        <p:spPr>
          <a:xfrm>
            <a:off x="11025268" y="340439"/>
            <a:ext cx="777240" cy="777240"/>
          </a:xfrm>
          <a:prstGeom prst="ellipse">
            <a:avLst/>
          </a:prstGeom>
          <a:gradFill flip="none" rotWithShape="1">
            <a:gsLst>
              <a:gs pos="0">
                <a:srgbClr val="D6B19C"/>
              </a:gs>
              <a:gs pos="52000">
                <a:srgbClr val="7030A0"/>
              </a:gs>
              <a:gs pos="20000">
                <a:srgbClr val="A65528"/>
              </a:gs>
              <a:gs pos="100000">
                <a:srgbClr val="663012"/>
              </a:gs>
            </a:gsLst>
            <a:path path="rect">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33A2750F-D478-9C2D-8A3D-4817F083FE94}"/>
              </a:ext>
            </a:extLst>
          </p:cNvPr>
          <p:cNvSpPr/>
          <p:nvPr/>
        </p:nvSpPr>
        <p:spPr>
          <a:xfrm>
            <a:off x="11048128" y="363299"/>
            <a:ext cx="731520" cy="731520"/>
          </a:xfrm>
          <a:prstGeom prst="ellipse">
            <a:avLst/>
          </a:prstGeom>
          <a:gradFill>
            <a:gsLst>
              <a:gs pos="0">
                <a:srgbClr val="000082"/>
              </a:gs>
              <a:gs pos="13000">
                <a:srgbClr val="0047FF"/>
              </a:gs>
              <a:gs pos="28000">
                <a:srgbClr val="000082"/>
              </a:gs>
              <a:gs pos="58000">
                <a:srgbClr val="0047FF"/>
              </a:gs>
              <a:gs pos="58000">
                <a:srgbClr val="000082"/>
              </a:gs>
              <a:gs pos="72000">
                <a:srgbClr val="0047FF"/>
              </a:gs>
              <a:gs pos="87000">
                <a:srgbClr val="000082"/>
              </a:gs>
              <a:gs pos="100000">
                <a:srgbClr val="0047FF"/>
              </a:gs>
            </a:gsLst>
            <a:lin ang="5400000" scaled="0"/>
          </a:gradFill>
          <a:ln w="12700"/>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C2016D5-A6B0-271F-E537-401741C00F47}"/>
              </a:ext>
            </a:extLst>
          </p:cNvPr>
          <p:cNvSpPr/>
          <p:nvPr/>
        </p:nvSpPr>
        <p:spPr>
          <a:xfrm>
            <a:off x="11102875" y="428977"/>
            <a:ext cx="622026" cy="600164"/>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all" spc="0" normalizeH="0" baseline="0" noProof="0">
                <a:ln w="0"/>
                <a:solidFill>
                  <a:schemeClr val="bg1"/>
                </a:solidFill>
                <a:uLnTx/>
                <a:uFillTx/>
                <a:latin typeface="Times New Roman" panose="02020603050405020304" pitchFamily="18" charset="0"/>
                <a:cs typeface="Times New Roman" panose="02020603050405020304" pitchFamily="18" charset="0"/>
              </a:rPr>
              <a:t>Hết</a:t>
            </a:r>
            <a:r>
              <a:rPr kumimoji="0" lang="en-US" sz="1100" i="0" u="none" strike="noStrike" kern="1200" cap="all" spc="0" normalizeH="0" noProof="0">
                <a:ln w="0"/>
                <a:solidFill>
                  <a:schemeClr val="bg1"/>
                </a:solidFill>
                <a:uLnTx/>
                <a:uFillTx/>
                <a:latin typeface="Times New Roman" panose="02020603050405020304" pitchFamily="18" charset="0"/>
                <a:cs typeface="Times New Roman" panose="02020603050405020304" pitchFamily="18" charset="0"/>
              </a:rPr>
              <a:t> thời gian</a:t>
            </a:r>
            <a:endParaRPr kumimoji="0" lang="en-US" sz="1100" i="0" u="none" strike="noStrike" kern="1200" cap="all" spc="0" normalizeH="0" baseline="0" noProof="0">
              <a:ln w="0"/>
              <a:solidFill>
                <a:schemeClr val="bg1"/>
              </a:solidFill>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E2CB5B6-0E80-3C83-3895-26D4BBEBC84E}"/>
              </a:ext>
            </a:extLst>
          </p:cNvPr>
          <p:cNvSpPr/>
          <p:nvPr/>
        </p:nvSpPr>
        <p:spPr>
          <a:xfrm>
            <a:off x="10875464" y="336580"/>
            <a:ext cx="107684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15</a:t>
            </a:r>
          </a:p>
        </p:txBody>
      </p:sp>
      <p:sp>
        <p:nvSpPr>
          <p:cNvPr id="20" name="Rectangle 19">
            <a:extLst>
              <a:ext uri="{FF2B5EF4-FFF2-40B4-BE49-F238E27FC236}">
                <a16:creationId xmlns:a16="http://schemas.microsoft.com/office/drawing/2014/main" id="{59A6861C-E9B1-9C47-DDAD-CBF1A60C9DCE}"/>
              </a:ext>
            </a:extLst>
          </p:cNvPr>
          <p:cNvSpPr/>
          <p:nvPr/>
        </p:nvSpPr>
        <p:spPr>
          <a:xfrm>
            <a:off x="11019386" y="336580"/>
            <a:ext cx="78900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14</a:t>
            </a:r>
          </a:p>
        </p:txBody>
      </p:sp>
      <p:sp>
        <p:nvSpPr>
          <p:cNvPr id="21" name="Rectangle 20">
            <a:extLst>
              <a:ext uri="{FF2B5EF4-FFF2-40B4-BE49-F238E27FC236}">
                <a16:creationId xmlns:a16="http://schemas.microsoft.com/office/drawing/2014/main" id="{447BB525-86D7-6DBD-A0F8-D80E710C4FB9}"/>
              </a:ext>
            </a:extLst>
          </p:cNvPr>
          <p:cNvSpPr/>
          <p:nvPr/>
        </p:nvSpPr>
        <p:spPr>
          <a:xfrm>
            <a:off x="10967377" y="336580"/>
            <a:ext cx="893023"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13</a:t>
            </a:r>
          </a:p>
        </p:txBody>
      </p:sp>
      <p:sp>
        <p:nvSpPr>
          <p:cNvPr id="22" name="Rectangle 21">
            <a:extLst>
              <a:ext uri="{FF2B5EF4-FFF2-40B4-BE49-F238E27FC236}">
                <a16:creationId xmlns:a16="http://schemas.microsoft.com/office/drawing/2014/main" id="{605D5052-0F7F-73D8-C74E-C472D933DDBF}"/>
              </a:ext>
            </a:extLst>
          </p:cNvPr>
          <p:cNvSpPr/>
          <p:nvPr/>
        </p:nvSpPr>
        <p:spPr>
          <a:xfrm>
            <a:off x="10973097" y="336580"/>
            <a:ext cx="881582"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12</a:t>
            </a:r>
          </a:p>
        </p:txBody>
      </p:sp>
      <p:sp>
        <p:nvSpPr>
          <p:cNvPr id="23" name="Rectangle 22">
            <a:extLst>
              <a:ext uri="{FF2B5EF4-FFF2-40B4-BE49-F238E27FC236}">
                <a16:creationId xmlns:a16="http://schemas.microsoft.com/office/drawing/2014/main" id="{72AB7159-D3D2-C95C-0C57-3D5D6928E88F}"/>
              </a:ext>
            </a:extLst>
          </p:cNvPr>
          <p:cNvSpPr/>
          <p:nvPr/>
        </p:nvSpPr>
        <p:spPr>
          <a:xfrm>
            <a:off x="10987136" y="336580"/>
            <a:ext cx="853505"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11</a:t>
            </a:r>
          </a:p>
        </p:txBody>
      </p:sp>
      <p:sp>
        <p:nvSpPr>
          <p:cNvPr id="24" name="Rectangle 23">
            <a:extLst>
              <a:ext uri="{FF2B5EF4-FFF2-40B4-BE49-F238E27FC236}">
                <a16:creationId xmlns:a16="http://schemas.microsoft.com/office/drawing/2014/main" id="{7B9BC648-2497-A43F-6ECE-251226C2F7D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10</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26D1EAB-F890-1850-724D-8C7BA13E1E8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09</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DDE2D332-A09B-8CD7-430D-0C5E45D514F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08</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99E3B892-EDD0-8ED6-49D8-0F35904E41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07</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F4348089-A762-3823-C877-1718EB48085A}"/>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06</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30AC31-5F2F-53BD-19C5-C673CADEF0F8}"/>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05</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227B4724-EC6F-94E2-AA30-DFC5EB24CA13}"/>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04</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8B54E8E1-E8DA-77F7-D2C2-69E10AB03A6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03</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B6BEC259-4FD1-7C8C-D0FE-7CBFDB6664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02</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A6E6F34-AB0B-9CAC-21C7-C2E0329A0FB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01</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2CF45398-D835-8CFD-D4D0-C820D96AF1BD}"/>
              </a:ext>
            </a:extLst>
          </p:cNvPr>
          <p:cNvGrpSpPr/>
          <p:nvPr/>
        </p:nvGrpSpPr>
        <p:grpSpPr>
          <a:xfrm>
            <a:off x="11048128" y="363299"/>
            <a:ext cx="731520" cy="731520"/>
            <a:chOff x="9525000" y="1066800"/>
            <a:chExt cx="572176" cy="572176"/>
          </a:xfrm>
          <a:effectLst/>
        </p:grpSpPr>
        <p:sp>
          <p:nvSpPr>
            <p:cNvPr id="35" name="Oval 34">
              <a:extLst>
                <a:ext uri="{FF2B5EF4-FFF2-40B4-BE49-F238E27FC236}">
                  <a16:creationId xmlns:a16="http://schemas.microsoft.com/office/drawing/2014/main" id="{C1480EAE-A8C1-C088-B039-47D6A820498A}"/>
                </a:ext>
              </a:extLst>
            </p:cNvPr>
            <p:cNvSpPr/>
            <p:nvPr/>
          </p:nvSpPr>
          <p:spPr>
            <a:xfrm>
              <a:off x="9525000" y="1066800"/>
              <a:ext cx="572176" cy="572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6" name="Picture 2" descr="Bộ câu hỏi rung chuông vàng">
              <a:extLst>
                <a:ext uri="{FF2B5EF4-FFF2-40B4-BE49-F238E27FC236}">
                  <a16:creationId xmlns:a16="http://schemas.microsoft.com/office/drawing/2014/main" id="{84FB8427-5577-E299-3FFB-19B914EDBB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01840">
              <a:off x="9555661" y="1127463"/>
              <a:ext cx="523516" cy="4572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grpSp>
      <p:pic>
        <p:nvPicPr>
          <p:cNvPr id="2" name="Nhac nen Rung chuong vang">
            <a:hlinkClick r:id="" action="ppaction://media"/>
            <a:extLst>
              <a:ext uri="{FF2B5EF4-FFF2-40B4-BE49-F238E27FC236}">
                <a16:creationId xmlns:a16="http://schemas.microsoft.com/office/drawing/2014/main" id="{268DA0A1-D5E4-9107-3B29-6FD466FF17F7}"/>
              </a:ext>
            </a:extLst>
          </p:cNvPr>
          <p:cNvPicPr>
            <a:picLocks noChangeAspect="1"/>
          </p:cNvPicPr>
          <p:nvPr>
            <a:audioFile r:link="rId1"/>
            <p:extLst>
              <p:ext uri="{DAA4B4D4-6D71-4841-9C94-3DE7FCFB9230}">
                <p14:media xmlns:p14="http://schemas.microsoft.com/office/powerpoint/2010/main" r:embed="rId2">
                  <p14:trim st="15964" end="10469"/>
                </p14:media>
              </p:ext>
            </p:extLst>
          </p:nvPr>
        </p:nvPicPr>
        <p:blipFill>
          <a:blip r:embed="rId7"/>
          <a:stretch>
            <a:fillRect/>
          </a:stretch>
        </p:blipFill>
        <p:spPr>
          <a:xfrm>
            <a:off x="12343496" y="525859"/>
            <a:ext cx="406400" cy="406400"/>
          </a:xfrm>
          <a:prstGeom prst="rect">
            <a:avLst/>
          </a:prstGeom>
        </p:spPr>
      </p:pic>
      <p:pic>
        <p:nvPicPr>
          <p:cNvPr id="4098" name="Picture 2">
            <a:extLst>
              <a:ext uri="{FF2B5EF4-FFF2-40B4-BE49-F238E27FC236}">
                <a16:creationId xmlns:a16="http://schemas.microsoft.com/office/drawing/2014/main" id="{6504FFAF-72FA-3D51-C048-127CCE584E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1156" y="3669204"/>
            <a:ext cx="2784793" cy="346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repeatCount="1500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heel(1)">
                                      <p:cBhvr>
                                        <p:cTn id="53" dur="1000"/>
                                        <p:tgtEl>
                                          <p:spTgt spid="17"/>
                                        </p:tgtEl>
                                      </p:cBhvr>
                                    </p:animEffect>
                                  </p:childTnLst>
                                </p:cTn>
                              </p:par>
                              <p:par>
                                <p:cTn id="54" presetID="21" presetClass="entr" presetSubtype="1" repeatCount="1500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heel(1)">
                                      <p:cBhvr>
                                        <p:cTn id="56" dur="1000"/>
                                        <p:tgtEl>
                                          <p:spTgt spid="16"/>
                                        </p:tgtEl>
                                      </p:cBhvr>
                                    </p:animEffec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subTnLst>
                                    <p:audio>
                                      <p:cMediaNode vol="90000">
                                        <p:cTn display="0" masterRel="sameClick">
                                          <p:stCondLst>
                                            <p:cond evt="begin" delay="0">
                                              <p:tn val="57"/>
                                            </p:cond>
                                          </p:stCondLst>
                                          <p:endCondLst>
                                            <p:cond evt="onStopAudio" delay="0">
                                              <p:tgtEl>
                                                <p:sldTgt/>
                                              </p:tgtEl>
                                            </p:cond>
                                          </p:endCondLst>
                                        </p:cTn>
                                        <p:tgtEl>
                                          <p:sndTgt r:embed="rId4" name="click.wav"/>
                                        </p:tgtEl>
                                      </p:cMediaNode>
                                    </p:audio>
                                  </p:subTnLst>
                                </p:cTn>
                              </p:par>
                              <p:par>
                                <p:cTn id="59" presetID="1" presetClass="exit" presetSubtype="0" fill="hold" nodeType="withEffect">
                                  <p:stCondLst>
                                    <p:cond delay="100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ntr" presetSubtype="0" fill="hold" nodeType="withEffect">
                                  <p:stCondLst>
                                    <p:cond delay="1000"/>
                                  </p:stCondLst>
                                  <p:childTnLst>
                                    <p:set>
                                      <p:cBhvr>
                                        <p:cTn id="62" dur="1" fill="hold">
                                          <p:stCondLst>
                                            <p:cond delay="0"/>
                                          </p:stCondLst>
                                        </p:cTn>
                                        <p:tgtEl>
                                          <p:spTgt spid="20"/>
                                        </p:tgtEl>
                                        <p:attrNameLst>
                                          <p:attrName>style.visibility</p:attrName>
                                        </p:attrNameLst>
                                      </p:cBhvr>
                                      <p:to>
                                        <p:strVal val="visible"/>
                                      </p:to>
                                    </p:set>
                                  </p:childTnLst>
                                  <p:subTnLst>
                                    <p:audio>
                                      <p:cMediaNode vol="90000">
                                        <p:cTn display="0" masterRel="sameClick">
                                          <p:stCondLst>
                                            <p:cond evt="begin" delay="0">
                                              <p:tn val="61"/>
                                            </p:cond>
                                          </p:stCondLst>
                                          <p:endCondLst>
                                            <p:cond evt="onStopAudio" delay="0">
                                              <p:tgtEl>
                                                <p:sldTgt/>
                                              </p:tgtEl>
                                            </p:cond>
                                          </p:endCondLst>
                                        </p:cTn>
                                        <p:tgtEl>
                                          <p:sndTgt r:embed="rId4" name="click.wav"/>
                                        </p:tgtEl>
                                      </p:cMediaNode>
                                    </p:audio>
                                  </p:subTnLst>
                                </p:cTn>
                              </p:par>
                              <p:par>
                                <p:cTn id="63" presetID="1" presetClass="exit" presetSubtype="0" fill="hold" nodeType="withEffect">
                                  <p:stCondLst>
                                    <p:cond delay="2000"/>
                                  </p:stCondLst>
                                  <p:childTnLst>
                                    <p:set>
                                      <p:cBhvr>
                                        <p:cTn id="64" dur="1" fill="hold">
                                          <p:stCondLst>
                                            <p:cond delay="0"/>
                                          </p:stCondLst>
                                        </p:cTn>
                                        <p:tgtEl>
                                          <p:spTgt spid="20"/>
                                        </p:tgtEl>
                                        <p:attrNameLst>
                                          <p:attrName>style.visibility</p:attrName>
                                        </p:attrNameLst>
                                      </p:cBhvr>
                                      <p:to>
                                        <p:strVal val="hidden"/>
                                      </p:to>
                                    </p:set>
                                  </p:childTnLst>
                                </p:cTn>
                              </p:par>
                              <p:par>
                                <p:cTn id="65" presetID="1" presetClass="entr" presetSubtype="0" fill="hold" nodeType="withEffect">
                                  <p:stCondLst>
                                    <p:cond delay="2000"/>
                                  </p:stCondLst>
                                  <p:childTnLst>
                                    <p:set>
                                      <p:cBhvr>
                                        <p:cTn id="66" dur="1" fill="hold">
                                          <p:stCondLst>
                                            <p:cond delay="0"/>
                                          </p:stCondLst>
                                        </p:cTn>
                                        <p:tgtEl>
                                          <p:spTgt spid="21"/>
                                        </p:tgtEl>
                                        <p:attrNameLst>
                                          <p:attrName>style.visibility</p:attrName>
                                        </p:attrNameLst>
                                      </p:cBhvr>
                                      <p:to>
                                        <p:strVal val="visible"/>
                                      </p:to>
                                    </p:set>
                                  </p:childTnLst>
                                  <p:subTnLst>
                                    <p:audio>
                                      <p:cMediaNode vol="90000">
                                        <p:cTn display="0" masterRel="sameClick">
                                          <p:stCondLst>
                                            <p:cond evt="begin" delay="0">
                                              <p:tn val="65"/>
                                            </p:cond>
                                          </p:stCondLst>
                                          <p:endCondLst>
                                            <p:cond evt="onStopAudio" delay="0">
                                              <p:tgtEl>
                                                <p:sldTgt/>
                                              </p:tgtEl>
                                            </p:cond>
                                          </p:endCondLst>
                                        </p:cTn>
                                        <p:tgtEl>
                                          <p:sndTgt r:embed="rId4" name="click.wav"/>
                                        </p:tgtEl>
                                      </p:cMediaNode>
                                    </p:audio>
                                  </p:subTnLst>
                                </p:cTn>
                              </p:par>
                              <p:par>
                                <p:cTn id="67" presetID="1" presetClass="exit" presetSubtype="0" fill="hold" nodeType="withEffect">
                                  <p:stCondLst>
                                    <p:cond delay="3000"/>
                                  </p:stCondLst>
                                  <p:childTnLst>
                                    <p:set>
                                      <p:cBhvr>
                                        <p:cTn id="68" dur="1" fill="hold">
                                          <p:stCondLst>
                                            <p:cond delay="0"/>
                                          </p:stCondLst>
                                        </p:cTn>
                                        <p:tgtEl>
                                          <p:spTgt spid="21"/>
                                        </p:tgtEl>
                                        <p:attrNameLst>
                                          <p:attrName>style.visibility</p:attrName>
                                        </p:attrNameLst>
                                      </p:cBhvr>
                                      <p:to>
                                        <p:strVal val="hidden"/>
                                      </p:to>
                                    </p:set>
                                  </p:childTnLst>
                                </p:cTn>
                              </p:par>
                              <p:par>
                                <p:cTn id="69" presetID="1" presetClass="entr" presetSubtype="0" fill="hold" nodeType="withEffect">
                                  <p:stCondLst>
                                    <p:cond delay="3000"/>
                                  </p:stCondLst>
                                  <p:childTnLst>
                                    <p:set>
                                      <p:cBhvr>
                                        <p:cTn id="7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click.wav"/>
                                        </p:tgtEl>
                                      </p:cMediaNode>
                                    </p:audio>
                                  </p:subTnLst>
                                </p:cTn>
                              </p:par>
                              <p:par>
                                <p:cTn id="71" presetID="1" presetClass="exit" presetSubtype="0" fill="hold" nodeType="withEffect">
                                  <p:stCondLst>
                                    <p:cond delay="4000"/>
                                  </p:stCondLst>
                                  <p:childTnLst>
                                    <p:set>
                                      <p:cBhvr>
                                        <p:cTn id="72" dur="1" fill="hold">
                                          <p:stCondLst>
                                            <p:cond delay="0"/>
                                          </p:stCondLst>
                                        </p:cTn>
                                        <p:tgtEl>
                                          <p:spTgt spid="22"/>
                                        </p:tgtEl>
                                        <p:attrNameLst>
                                          <p:attrName>style.visibility</p:attrName>
                                        </p:attrNameLst>
                                      </p:cBhvr>
                                      <p:to>
                                        <p:strVal val="hidden"/>
                                      </p:to>
                                    </p:set>
                                  </p:childTnLst>
                                </p:cTn>
                              </p:par>
                              <p:par>
                                <p:cTn id="73" presetID="1" presetClass="entr" presetSubtype="0" fill="hold" nodeType="withEffect">
                                  <p:stCondLst>
                                    <p:cond delay="4000"/>
                                  </p:stCondLst>
                                  <p:childTnLst>
                                    <p:set>
                                      <p:cBhvr>
                                        <p:cTn id="74" dur="1" fill="hold">
                                          <p:stCondLst>
                                            <p:cond delay="0"/>
                                          </p:stCondLst>
                                        </p:cTn>
                                        <p:tgtEl>
                                          <p:spTgt spid="23"/>
                                        </p:tgtEl>
                                        <p:attrNameLst>
                                          <p:attrName>style.visibility</p:attrName>
                                        </p:attrNameLst>
                                      </p:cBhvr>
                                      <p:to>
                                        <p:strVal val="visible"/>
                                      </p:to>
                                    </p:set>
                                  </p:childTnLst>
                                  <p:subTnLst>
                                    <p:audio>
                                      <p:cMediaNode vol="90000">
                                        <p:cTn display="0" masterRel="sameClick">
                                          <p:stCondLst>
                                            <p:cond evt="begin" delay="0">
                                              <p:tn val="73"/>
                                            </p:cond>
                                          </p:stCondLst>
                                          <p:endCondLst>
                                            <p:cond evt="onStopAudio" delay="0">
                                              <p:tgtEl>
                                                <p:sldTgt/>
                                              </p:tgtEl>
                                            </p:cond>
                                          </p:endCondLst>
                                        </p:cTn>
                                        <p:tgtEl>
                                          <p:sndTgt r:embed="rId4" name="click.wav"/>
                                        </p:tgtEl>
                                      </p:cMediaNode>
                                    </p:audio>
                                  </p:subTnLst>
                                </p:cTn>
                              </p:par>
                              <p:par>
                                <p:cTn id="75" presetID="1" presetClass="exit" presetSubtype="0" fill="hold" nodeType="withEffect">
                                  <p:stCondLst>
                                    <p:cond delay="5000"/>
                                  </p:stCondLst>
                                  <p:childTnLst>
                                    <p:set>
                                      <p:cBhvr>
                                        <p:cTn id="76" dur="1" fill="hold">
                                          <p:stCondLst>
                                            <p:cond delay="0"/>
                                          </p:stCondLst>
                                        </p:cTn>
                                        <p:tgtEl>
                                          <p:spTgt spid="23"/>
                                        </p:tgtEl>
                                        <p:attrNameLst>
                                          <p:attrName>style.visibility</p:attrName>
                                        </p:attrNameLst>
                                      </p:cBhvr>
                                      <p:to>
                                        <p:strVal val="hidden"/>
                                      </p:to>
                                    </p:set>
                                  </p:childTnLst>
                                </p:cTn>
                              </p:par>
                              <p:par>
                                <p:cTn id="77" presetID="1" presetClass="entr" presetSubtype="0" fill="hold" nodeType="withEffect">
                                  <p:stCondLst>
                                    <p:cond delay="5000"/>
                                  </p:stCondLst>
                                  <p:childTnLst>
                                    <p:set>
                                      <p:cBhvr>
                                        <p:cTn id="78" dur="1" fill="hold">
                                          <p:stCondLst>
                                            <p:cond delay="0"/>
                                          </p:stCondLst>
                                        </p:cTn>
                                        <p:tgtEl>
                                          <p:spTgt spid="24"/>
                                        </p:tgtEl>
                                        <p:attrNameLst>
                                          <p:attrName>style.visibility</p:attrName>
                                        </p:attrNameLst>
                                      </p:cBhvr>
                                      <p:to>
                                        <p:strVal val="visible"/>
                                      </p:to>
                                    </p:set>
                                  </p:childTnLst>
                                  <p:subTnLst>
                                    <p:audio>
                                      <p:cMediaNode vol="90000">
                                        <p:cTn display="0" masterRel="sameClick">
                                          <p:stCondLst>
                                            <p:cond evt="begin" delay="0">
                                              <p:tn val="77"/>
                                            </p:cond>
                                          </p:stCondLst>
                                          <p:endCondLst>
                                            <p:cond evt="onStopAudio" delay="0">
                                              <p:tgtEl>
                                                <p:sldTgt/>
                                              </p:tgtEl>
                                            </p:cond>
                                          </p:endCondLst>
                                        </p:cTn>
                                        <p:tgtEl>
                                          <p:sndTgt r:embed="rId4" name="click.wav"/>
                                        </p:tgtEl>
                                      </p:cMediaNode>
                                    </p:audio>
                                  </p:subTnLst>
                                </p:cTn>
                              </p:par>
                              <p:par>
                                <p:cTn id="79" presetID="1" presetClass="exit" presetSubtype="0" fill="hold" nodeType="withEffect">
                                  <p:stCondLst>
                                    <p:cond delay="600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ntr" presetSubtype="0" fill="hold" nodeType="withEffect">
                                  <p:stCondLst>
                                    <p:cond delay="6000"/>
                                  </p:stCondLst>
                                  <p:childTnLst>
                                    <p:set>
                                      <p:cBhvr>
                                        <p:cTn id="82" dur="1" fill="hold">
                                          <p:stCondLst>
                                            <p:cond delay="0"/>
                                          </p:stCondLst>
                                        </p:cTn>
                                        <p:tgtEl>
                                          <p:spTgt spid="25"/>
                                        </p:tgtEl>
                                        <p:attrNameLst>
                                          <p:attrName>style.visibility</p:attrName>
                                        </p:attrNameLst>
                                      </p:cBhvr>
                                      <p:to>
                                        <p:strVal val="visible"/>
                                      </p:to>
                                    </p:set>
                                  </p:childTnLst>
                                  <p:subTnLst>
                                    <p:audio>
                                      <p:cMediaNode vol="90000">
                                        <p:cTn display="0" masterRel="sameClick">
                                          <p:stCondLst>
                                            <p:cond evt="begin" delay="0">
                                              <p:tn val="81"/>
                                            </p:cond>
                                          </p:stCondLst>
                                          <p:endCondLst>
                                            <p:cond evt="onStopAudio" delay="0">
                                              <p:tgtEl>
                                                <p:sldTgt/>
                                              </p:tgtEl>
                                            </p:cond>
                                          </p:endCondLst>
                                        </p:cTn>
                                        <p:tgtEl>
                                          <p:sndTgt r:embed="rId4" name="click.wav"/>
                                        </p:tgtEl>
                                      </p:cMediaNode>
                                    </p:audio>
                                  </p:subTnLst>
                                </p:cTn>
                              </p:par>
                              <p:par>
                                <p:cTn id="83" presetID="1" presetClass="exit" presetSubtype="0" fill="hold" nodeType="withEffect">
                                  <p:stCondLst>
                                    <p:cond delay="7000"/>
                                  </p:stCondLst>
                                  <p:childTnLst>
                                    <p:set>
                                      <p:cBhvr>
                                        <p:cTn id="84" dur="1" fill="hold">
                                          <p:stCondLst>
                                            <p:cond delay="0"/>
                                          </p:stCondLst>
                                        </p:cTn>
                                        <p:tgtEl>
                                          <p:spTgt spid="25"/>
                                        </p:tgtEl>
                                        <p:attrNameLst>
                                          <p:attrName>style.visibility</p:attrName>
                                        </p:attrNameLst>
                                      </p:cBhvr>
                                      <p:to>
                                        <p:strVal val="hidden"/>
                                      </p:to>
                                    </p:set>
                                  </p:childTnLst>
                                </p:cTn>
                              </p:par>
                              <p:par>
                                <p:cTn id="85" presetID="1" presetClass="entr" presetSubtype="0" fill="hold" nodeType="withEffect">
                                  <p:stCondLst>
                                    <p:cond delay="7000"/>
                                  </p:stCondLst>
                                  <p:childTnLst>
                                    <p:set>
                                      <p:cBhvr>
                                        <p:cTn id="86" dur="1" fill="hold">
                                          <p:stCondLst>
                                            <p:cond delay="0"/>
                                          </p:stCondLst>
                                        </p:cTn>
                                        <p:tgtEl>
                                          <p:spTgt spid="26"/>
                                        </p:tgtEl>
                                        <p:attrNameLst>
                                          <p:attrName>style.visibility</p:attrName>
                                        </p:attrNameLst>
                                      </p:cBhvr>
                                      <p:to>
                                        <p:strVal val="visible"/>
                                      </p:to>
                                    </p:set>
                                  </p:childTnLst>
                                  <p:subTnLst>
                                    <p:audio>
                                      <p:cMediaNode vol="90000">
                                        <p:cTn display="0" masterRel="sameClick">
                                          <p:stCondLst>
                                            <p:cond evt="begin" delay="0">
                                              <p:tn val="85"/>
                                            </p:cond>
                                          </p:stCondLst>
                                          <p:endCondLst>
                                            <p:cond evt="onStopAudio" delay="0">
                                              <p:tgtEl>
                                                <p:sldTgt/>
                                              </p:tgtEl>
                                            </p:cond>
                                          </p:endCondLst>
                                        </p:cTn>
                                        <p:tgtEl>
                                          <p:sndTgt r:embed="rId4" name="click.wav"/>
                                        </p:tgtEl>
                                      </p:cMediaNode>
                                    </p:audio>
                                  </p:subTnLst>
                                </p:cTn>
                              </p:par>
                              <p:par>
                                <p:cTn id="87" presetID="1" presetClass="exit" presetSubtype="0" fill="hold" nodeType="withEffect">
                                  <p:stCondLst>
                                    <p:cond delay="800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ntr" presetSubtype="0" fill="hold" nodeType="withEffect">
                                  <p:stCondLst>
                                    <p:cond delay="8000"/>
                                  </p:stCondLst>
                                  <p:childTnLst>
                                    <p:set>
                                      <p:cBhvr>
                                        <p:cTn id="90" dur="1" fill="hold">
                                          <p:stCondLst>
                                            <p:cond delay="0"/>
                                          </p:stCondLst>
                                        </p:cTn>
                                        <p:tgtEl>
                                          <p:spTgt spid="27"/>
                                        </p:tgtEl>
                                        <p:attrNameLst>
                                          <p:attrName>style.visibility</p:attrName>
                                        </p:attrNameLst>
                                      </p:cBhvr>
                                      <p:to>
                                        <p:strVal val="visible"/>
                                      </p:to>
                                    </p:set>
                                  </p:childTnLst>
                                  <p:subTnLst>
                                    <p:audio>
                                      <p:cMediaNode vol="90000">
                                        <p:cTn display="0" masterRel="sameClick">
                                          <p:stCondLst>
                                            <p:cond evt="begin" delay="0">
                                              <p:tn val="89"/>
                                            </p:cond>
                                          </p:stCondLst>
                                          <p:endCondLst>
                                            <p:cond evt="onStopAudio" delay="0">
                                              <p:tgtEl>
                                                <p:sldTgt/>
                                              </p:tgtEl>
                                            </p:cond>
                                          </p:endCondLst>
                                        </p:cTn>
                                        <p:tgtEl>
                                          <p:sndTgt r:embed="rId4" name="click.wav"/>
                                        </p:tgtEl>
                                      </p:cMediaNode>
                                    </p:audio>
                                  </p:subTnLst>
                                </p:cTn>
                              </p:par>
                              <p:par>
                                <p:cTn id="91" presetID="1" presetClass="exit" presetSubtype="0" fill="hold" nodeType="withEffect">
                                  <p:stCondLst>
                                    <p:cond delay="900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ntr" presetSubtype="0" fill="hold" nodeType="withEffect">
                                  <p:stCondLst>
                                    <p:cond delay="9000"/>
                                  </p:stCondLst>
                                  <p:childTnLst>
                                    <p:set>
                                      <p:cBhvr>
                                        <p:cTn id="94" dur="1" fill="hold">
                                          <p:stCondLst>
                                            <p:cond delay="0"/>
                                          </p:stCondLst>
                                        </p:cTn>
                                        <p:tgtEl>
                                          <p:spTgt spid="28"/>
                                        </p:tgtEl>
                                        <p:attrNameLst>
                                          <p:attrName>style.visibility</p:attrName>
                                        </p:attrNameLst>
                                      </p:cBhvr>
                                      <p:to>
                                        <p:strVal val="visible"/>
                                      </p:to>
                                    </p:set>
                                  </p:childTnLst>
                                  <p:subTnLst>
                                    <p:audio>
                                      <p:cMediaNode vol="90000">
                                        <p:cTn display="0" masterRel="sameClick">
                                          <p:stCondLst>
                                            <p:cond evt="begin" delay="0">
                                              <p:tn val="93"/>
                                            </p:cond>
                                          </p:stCondLst>
                                          <p:endCondLst>
                                            <p:cond evt="onStopAudio" delay="0">
                                              <p:tgtEl>
                                                <p:sldTgt/>
                                              </p:tgtEl>
                                            </p:cond>
                                          </p:endCondLst>
                                        </p:cTn>
                                        <p:tgtEl>
                                          <p:sndTgt r:embed="rId4" name="click.wav"/>
                                        </p:tgtEl>
                                      </p:cMediaNode>
                                    </p:audio>
                                  </p:subTnLst>
                                </p:cTn>
                              </p:par>
                              <p:par>
                                <p:cTn id="95" presetID="1" presetClass="exit" presetSubtype="0" fill="hold" nodeType="withEffect">
                                  <p:stCondLst>
                                    <p:cond delay="10000"/>
                                  </p:stCondLst>
                                  <p:childTnLst>
                                    <p:set>
                                      <p:cBhvr>
                                        <p:cTn id="96" dur="1" fill="hold">
                                          <p:stCondLst>
                                            <p:cond delay="0"/>
                                          </p:stCondLst>
                                        </p:cTn>
                                        <p:tgtEl>
                                          <p:spTgt spid="28"/>
                                        </p:tgtEl>
                                        <p:attrNameLst>
                                          <p:attrName>style.visibility</p:attrName>
                                        </p:attrNameLst>
                                      </p:cBhvr>
                                      <p:to>
                                        <p:strVal val="hidden"/>
                                      </p:to>
                                    </p:set>
                                  </p:childTnLst>
                                </p:cTn>
                              </p:par>
                              <p:par>
                                <p:cTn id="97" presetID="1" presetClass="entr" presetSubtype="0" fill="hold" nodeType="withEffect">
                                  <p:stCondLst>
                                    <p:cond delay="10000"/>
                                  </p:stCondLst>
                                  <p:childTnLst>
                                    <p:set>
                                      <p:cBhvr>
                                        <p:cTn id="98" dur="1" fill="hold">
                                          <p:stCondLst>
                                            <p:cond delay="0"/>
                                          </p:stCondLst>
                                        </p:cTn>
                                        <p:tgtEl>
                                          <p:spTgt spid="29"/>
                                        </p:tgtEl>
                                        <p:attrNameLst>
                                          <p:attrName>style.visibility</p:attrName>
                                        </p:attrNameLst>
                                      </p:cBhvr>
                                      <p:to>
                                        <p:strVal val="visible"/>
                                      </p:to>
                                    </p:set>
                                  </p:childTnLst>
                                  <p:subTnLst>
                                    <p:audio>
                                      <p:cMediaNode vol="90000">
                                        <p:cTn display="0" masterRel="sameClick">
                                          <p:stCondLst>
                                            <p:cond evt="begin" delay="0">
                                              <p:tn val="97"/>
                                            </p:cond>
                                          </p:stCondLst>
                                          <p:endCondLst>
                                            <p:cond evt="onStopAudio" delay="0">
                                              <p:tgtEl>
                                                <p:sldTgt/>
                                              </p:tgtEl>
                                            </p:cond>
                                          </p:endCondLst>
                                        </p:cTn>
                                        <p:tgtEl>
                                          <p:sndTgt r:embed="rId4" name="click.wav"/>
                                        </p:tgtEl>
                                      </p:cMediaNode>
                                    </p:audio>
                                  </p:subTnLst>
                                </p:cTn>
                              </p:par>
                              <p:par>
                                <p:cTn id="99" presetID="1" presetClass="exit" presetSubtype="0" fill="hold" nodeType="withEffect">
                                  <p:stCondLst>
                                    <p:cond delay="11000"/>
                                  </p:stCondLst>
                                  <p:childTnLst>
                                    <p:set>
                                      <p:cBhvr>
                                        <p:cTn id="100" dur="1" fill="hold">
                                          <p:stCondLst>
                                            <p:cond delay="0"/>
                                          </p:stCondLst>
                                        </p:cTn>
                                        <p:tgtEl>
                                          <p:spTgt spid="29"/>
                                        </p:tgtEl>
                                        <p:attrNameLst>
                                          <p:attrName>style.visibility</p:attrName>
                                        </p:attrNameLst>
                                      </p:cBhvr>
                                      <p:to>
                                        <p:strVal val="hidden"/>
                                      </p:to>
                                    </p:set>
                                  </p:childTnLst>
                                </p:cTn>
                              </p:par>
                              <p:par>
                                <p:cTn id="101" presetID="1" presetClass="entr" presetSubtype="0" fill="hold" nodeType="withEffect">
                                  <p:stCondLst>
                                    <p:cond delay="11000"/>
                                  </p:stCondLst>
                                  <p:childTnLst>
                                    <p:set>
                                      <p:cBhvr>
                                        <p:cTn id="102" dur="1" fill="hold">
                                          <p:stCondLst>
                                            <p:cond delay="0"/>
                                          </p:stCondLst>
                                        </p:cTn>
                                        <p:tgtEl>
                                          <p:spTgt spid="30"/>
                                        </p:tgtEl>
                                        <p:attrNameLst>
                                          <p:attrName>style.visibility</p:attrName>
                                        </p:attrNameLst>
                                      </p:cBhvr>
                                      <p:to>
                                        <p:strVal val="visible"/>
                                      </p:to>
                                    </p:set>
                                  </p:childTnLst>
                                  <p:subTnLst>
                                    <p:audio>
                                      <p:cMediaNode vol="90000">
                                        <p:cTn display="0" masterRel="sameClick">
                                          <p:stCondLst>
                                            <p:cond evt="begin" delay="0">
                                              <p:tn val="101"/>
                                            </p:cond>
                                          </p:stCondLst>
                                          <p:endCondLst>
                                            <p:cond evt="onStopAudio" delay="0">
                                              <p:tgtEl>
                                                <p:sldTgt/>
                                              </p:tgtEl>
                                            </p:cond>
                                          </p:endCondLst>
                                        </p:cTn>
                                        <p:tgtEl>
                                          <p:sndTgt r:embed="rId4" name="click.wav"/>
                                        </p:tgtEl>
                                      </p:cMediaNode>
                                    </p:audio>
                                  </p:subTnLst>
                                </p:cTn>
                              </p:par>
                              <p:par>
                                <p:cTn id="103" presetID="1" presetClass="exit" presetSubtype="0" fill="hold" nodeType="withEffect">
                                  <p:stCondLst>
                                    <p:cond delay="12000"/>
                                  </p:stCondLst>
                                  <p:childTnLst>
                                    <p:set>
                                      <p:cBhvr>
                                        <p:cTn id="104" dur="1" fill="hold">
                                          <p:stCondLst>
                                            <p:cond delay="0"/>
                                          </p:stCondLst>
                                        </p:cTn>
                                        <p:tgtEl>
                                          <p:spTgt spid="30"/>
                                        </p:tgtEl>
                                        <p:attrNameLst>
                                          <p:attrName>style.visibility</p:attrName>
                                        </p:attrNameLst>
                                      </p:cBhvr>
                                      <p:to>
                                        <p:strVal val="hidden"/>
                                      </p:to>
                                    </p:set>
                                  </p:childTnLst>
                                </p:cTn>
                              </p:par>
                              <p:par>
                                <p:cTn id="105" presetID="1" presetClass="entr" presetSubtype="0" fill="hold" nodeType="withEffect">
                                  <p:stCondLst>
                                    <p:cond delay="12000"/>
                                  </p:stCondLst>
                                  <p:childTnLst>
                                    <p:set>
                                      <p:cBhvr>
                                        <p:cTn id="106" dur="1" fill="hold">
                                          <p:stCondLst>
                                            <p:cond delay="0"/>
                                          </p:stCondLst>
                                        </p:cTn>
                                        <p:tgtEl>
                                          <p:spTgt spid="31"/>
                                        </p:tgtEl>
                                        <p:attrNameLst>
                                          <p:attrName>style.visibility</p:attrName>
                                        </p:attrNameLst>
                                      </p:cBhvr>
                                      <p:to>
                                        <p:strVal val="visible"/>
                                      </p:to>
                                    </p:set>
                                  </p:childTnLst>
                                  <p:subTnLst>
                                    <p:audio>
                                      <p:cMediaNode vol="90000">
                                        <p:cTn display="0" masterRel="sameClick">
                                          <p:stCondLst>
                                            <p:cond evt="begin" delay="0">
                                              <p:tn val="105"/>
                                            </p:cond>
                                          </p:stCondLst>
                                          <p:endCondLst>
                                            <p:cond evt="onStopAudio" delay="0">
                                              <p:tgtEl>
                                                <p:sldTgt/>
                                              </p:tgtEl>
                                            </p:cond>
                                          </p:endCondLst>
                                        </p:cTn>
                                        <p:tgtEl>
                                          <p:sndTgt r:embed="rId4" name="click.wav"/>
                                        </p:tgtEl>
                                      </p:cMediaNode>
                                    </p:audio>
                                  </p:subTnLst>
                                </p:cTn>
                              </p:par>
                              <p:par>
                                <p:cTn id="107" presetID="1" presetClass="exit" presetSubtype="0" fill="hold" nodeType="withEffect">
                                  <p:stCondLst>
                                    <p:cond delay="13000"/>
                                  </p:stCondLst>
                                  <p:childTnLst>
                                    <p:set>
                                      <p:cBhvr>
                                        <p:cTn id="108" dur="1" fill="hold">
                                          <p:stCondLst>
                                            <p:cond delay="0"/>
                                          </p:stCondLst>
                                        </p:cTn>
                                        <p:tgtEl>
                                          <p:spTgt spid="31"/>
                                        </p:tgtEl>
                                        <p:attrNameLst>
                                          <p:attrName>style.visibility</p:attrName>
                                        </p:attrNameLst>
                                      </p:cBhvr>
                                      <p:to>
                                        <p:strVal val="hidden"/>
                                      </p:to>
                                    </p:set>
                                  </p:childTnLst>
                                </p:cTn>
                              </p:par>
                              <p:par>
                                <p:cTn id="109" presetID="1" presetClass="entr" presetSubtype="0" fill="hold" nodeType="withEffect">
                                  <p:stCondLst>
                                    <p:cond delay="13000"/>
                                  </p:stCondLst>
                                  <p:childTnLst>
                                    <p:set>
                                      <p:cBhvr>
                                        <p:cTn id="110" dur="1" fill="hold">
                                          <p:stCondLst>
                                            <p:cond delay="0"/>
                                          </p:stCondLst>
                                        </p:cTn>
                                        <p:tgtEl>
                                          <p:spTgt spid="32"/>
                                        </p:tgtEl>
                                        <p:attrNameLst>
                                          <p:attrName>style.visibility</p:attrName>
                                        </p:attrNameLst>
                                      </p:cBhvr>
                                      <p:to>
                                        <p:strVal val="visible"/>
                                      </p:to>
                                    </p:set>
                                  </p:childTnLst>
                                  <p:subTnLst>
                                    <p:audio>
                                      <p:cMediaNode vol="90000">
                                        <p:cTn display="0" masterRel="sameClick">
                                          <p:stCondLst>
                                            <p:cond evt="begin" delay="0">
                                              <p:tn val="109"/>
                                            </p:cond>
                                          </p:stCondLst>
                                          <p:endCondLst>
                                            <p:cond evt="onStopAudio" delay="0">
                                              <p:tgtEl>
                                                <p:sldTgt/>
                                              </p:tgtEl>
                                            </p:cond>
                                          </p:endCondLst>
                                        </p:cTn>
                                        <p:tgtEl>
                                          <p:sndTgt r:embed="rId4" name="click.wav"/>
                                        </p:tgtEl>
                                      </p:cMediaNode>
                                    </p:audio>
                                  </p:subTnLst>
                                </p:cTn>
                              </p:par>
                              <p:par>
                                <p:cTn id="111" presetID="1" presetClass="exit" presetSubtype="0" fill="hold" nodeType="withEffect">
                                  <p:stCondLst>
                                    <p:cond delay="14000"/>
                                  </p:stCondLst>
                                  <p:childTnLst>
                                    <p:set>
                                      <p:cBhvr>
                                        <p:cTn id="112" dur="1" fill="hold">
                                          <p:stCondLst>
                                            <p:cond delay="0"/>
                                          </p:stCondLst>
                                        </p:cTn>
                                        <p:tgtEl>
                                          <p:spTgt spid="32"/>
                                        </p:tgtEl>
                                        <p:attrNameLst>
                                          <p:attrName>style.visibility</p:attrName>
                                        </p:attrNameLst>
                                      </p:cBhvr>
                                      <p:to>
                                        <p:strVal val="hidden"/>
                                      </p:to>
                                    </p:set>
                                  </p:childTnLst>
                                </p:cTn>
                              </p:par>
                              <p:par>
                                <p:cTn id="113" presetID="1" presetClass="entr" presetSubtype="0" fill="hold" nodeType="withEffect">
                                  <p:stCondLst>
                                    <p:cond delay="14000"/>
                                  </p:stCondLst>
                                  <p:childTnLst>
                                    <p:set>
                                      <p:cBhvr>
                                        <p:cTn id="114" dur="1" fill="hold">
                                          <p:stCondLst>
                                            <p:cond delay="0"/>
                                          </p:stCondLst>
                                        </p:cTn>
                                        <p:tgtEl>
                                          <p:spTgt spid="33"/>
                                        </p:tgtEl>
                                        <p:attrNameLst>
                                          <p:attrName>style.visibility</p:attrName>
                                        </p:attrNameLst>
                                      </p:cBhvr>
                                      <p:to>
                                        <p:strVal val="visible"/>
                                      </p:to>
                                    </p:set>
                                  </p:childTnLst>
                                  <p:subTnLst>
                                    <p:audio>
                                      <p:cMediaNode vol="90000">
                                        <p:cTn display="0" masterRel="sameClick">
                                          <p:stCondLst>
                                            <p:cond evt="begin" delay="0">
                                              <p:tn val="113"/>
                                            </p:cond>
                                          </p:stCondLst>
                                          <p:endCondLst>
                                            <p:cond evt="onStopAudio" delay="0">
                                              <p:tgtEl>
                                                <p:sldTgt/>
                                              </p:tgtEl>
                                            </p:cond>
                                          </p:endCondLst>
                                        </p:cTn>
                                        <p:tgtEl>
                                          <p:sndTgt r:embed="rId4" name="click.wav"/>
                                        </p:tgtEl>
                                      </p:cMediaNode>
                                    </p:audio>
                                  </p:subTnLst>
                                </p:cTn>
                              </p:par>
                              <p:par>
                                <p:cTn id="115" presetID="1" presetClass="exit" presetSubtype="0" fill="hold" nodeType="withEffect">
                                  <p:stCondLst>
                                    <p:cond delay="15000"/>
                                  </p:stCondLst>
                                  <p:childTnLst>
                                    <p:set>
                                      <p:cBhvr>
                                        <p:cTn id="116" dur="1" fill="hold">
                                          <p:stCondLst>
                                            <p:cond delay="0"/>
                                          </p:stCondLst>
                                        </p:cTn>
                                        <p:tgtEl>
                                          <p:spTgt spid="33"/>
                                        </p:tgtEl>
                                        <p:attrNameLst>
                                          <p:attrName>style.visibility</p:attrName>
                                        </p:attrNameLst>
                                      </p:cBhvr>
                                      <p:to>
                                        <p:strVal val="hidden"/>
                                      </p:to>
                                    </p:set>
                                  </p:childTnLst>
                                </p:cTn>
                              </p:par>
                              <p:par>
                                <p:cTn id="117" presetID="1" presetClass="entr" presetSubtype="0" fill="hold" nodeType="withEffect">
                                  <p:stCondLst>
                                    <p:cond delay="15000"/>
                                  </p:stCondLst>
                                  <p:childTnLst>
                                    <p:set>
                                      <p:cBhvr>
                                        <p:cTn id="11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BELL.wav"/>
                                        </p:tgtEl>
                                      </p:cMediaNode>
                                    </p:audio>
                                  </p:subTnLst>
                                </p:cTn>
                              </p:par>
                              <p:par>
                                <p:cTn id="119" presetID="1" presetClass="exit" presetSubtype="0" fill="hold" nodeType="withEffect">
                                  <p:stCondLst>
                                    <p:cond delay="0"/>
                                  </p:stCondLst>
                                  <p:childTnLst>
                                    <p:set>
                                      <p:cBhvr>
                                        <p:cTn id="120" dur="1" fill="hold">
                                          <p:stCondLst>
                                            <p:cond delay="0"/>
                                          </p:stCondLst>
                                        </p:cTn>
                                        <p:tgtEl>
                                          <p:spTgt spid="34"/>
                                        </p:tgtEl>
                                        <p:attrNameLst>
                                          <p:attrName>style.visibility</p:attrName>
                                        </p:attrNameLst>
                                      </p:cBhvr>
                                      <p:to>
                                        <p:strVal val="hidden"/>
                                      </p:to>
                                    </p:set>
                                  </p:childTnLst>
                                </p:cTn>
                              </p:par>
                            </p:childTnLst>
                          </p:cTn>
                        </p:par>
                        <p:par>
                          <p:cTn id="121" fill="hold">
                            <p:stCondLst>
                              <p:cond delay="15000"/>
                            </p:stCondLst>
                            <p:childTnLst>
                              <p:par>
                                <p:cTn id="122" presetID="26" presetClass="emph" presetSubtype="0" fill="hold" nodeType="afterEffect">
                                  <p:stCondLst>
                                    <p:cond delay="0"/>
                                  </p:stCondLst>
                                  <p:childTnLst>
                                    <p:animEffect transition="out" filter="fade">
                                      <p:cBhvr>
                                        <p:cTn id="123" dur="500" tmFilter="0, 0; .2, .5; .8, .5; 1, 0"/>
                                        <p:tgtEl>
                                          <p:spTgt spid="34"/>
                                        </p:tgtEl>
                                      </p:cBhvr>
                                    </p:animEffect>
                                    <p:animScale>
                                      <p:cBhvr>
                                        <p:cTn id="124" dur="250" autoRev="1" fill="hold"/>
                                        <p:tgtEl>
                                          <p:spTgt spid="34"/>
                                        </p:tgtEl>
                                      </p:cBhvr>
                                      <p:by x="105000" y="105000"/>
                                    </p:animScale>
                                  </p:childTnLst>
                                </p:cTn>
                              </p:par>
                            </p:childTnLst>
                          </p:cTn>
                        </p:par>
                      </p:childTnLst>
                    </p:cTn>
                  </p:par>
                  <p:par>
                    <p:cTn id="125" fill="hold">
                      <p:stCondLst>
                        <p:cond delay="indefinite"/>
                      </p:stCondLst>
                      <p:childTnLst>
                        <p:par>
                          <p:cTn id="126" fill="hold">
                            <p:stCondLst>
                              <p:cond delay="0"/>
                            </p:stCondLst>
                            <p:childTnLst>
                              <p:par>
                                <p:cTn id="127" presetID="1" presetClass="mediacall" presetSubtype="0" fill="hold" nodeType="clickEffect">
                                  <p:stCondLst>
                                    <p:cond delay="0"/>
                                  </p:stCondLst>
                                  <p:childTnLst>
                                    <p:cmd type="call" cmd="playFrom(0.0)">
                                      <p:cBhvr>
                                        <p:cTn id="128" dur="5319" fill="hold"/>
                                        <p:tgtEl>
                                          <p:spTgt spid="2"/>
                                        </p:tgtEl>
                                      </p:cBhvr>
                                    </p:cmd>
                                  </p:childTnLst>
                                </p:cTn>
                              </p:par>
                              <p:par>
                                <p:cTn id="129" presetID="1" presetClass="emph" presetSubtype="2" fill="hold" grpId="1" nodeType="withEffect">
                                  <p:stCondLst>
                                    <p:cond delay="0"/>
                                  </p:stCondLst>
                                  <p:childTnLst>
                                    <p:animClr clrSpc="rgb" dir="cw">
                                      <p:cBhvr>
                                        <p:cTn id="130" dur="2000" fill="hold"/>
                                        <p:tgtEl>
                                          <p:spTgt spid="8"/>
                                        </p:tgtEl>
                                        <p:attrNameLst>
                                          <p:attrName>fillcolor</p:attrName>
                                        </p:attrNameLst>
                                      </p:cBhvr>
                                      <p:to>
                                        <a:srgbClr val="70AD47"/>
                                      </p:to>
                                    </p:animClr>
                                    <p:set>
                                      <p:cBhvr>
                                        <p:cTn id="131" dur="2000" fill="hold"/>
                                        <p:tgtEl>
                                          <p:spTgt spid="8"/>
                                        </p:tgtEl>
                                        <p:attrNameLst>
                                          <p:attrName>fill.type</p:attrName>
                                        </p:attrNameLst>
                                      </p:cBhvr>
                                      <p:to>
                                        <p:strVal val="solid"/>
                                      </p:to>
                                    </p:set>
                                    <p:set>
                                      <p:cBhvr>
                                        <p:cTn id="132" dur="2000" fill="hold"/>
                                        <p:tgtEl>
                                          <p:spTgt spid="8"/>
                                        </p:tgtEl>
                                        <p:attrNameLst>
                                          <p:attrName>fill.on</p:attrName>
                                        </p:attrNameLst>
                                      </p:cBhvr>
                                      <p:to>
                                        <p:strVal val="true"/>
                                      </p:to>
                                    </p:set>
                                  </p:childTnLst>
                                </p:cTn>
                              </p:par>
                              <p:par>
                                <p:cTn id="133" presetID="1" presetClass="emph" presetSubtype="2" fill="hold" grpId="1" nodeType="withEffect">
                                  <p:stCondLst>
                                    <p:cond delay="0"/>
                                  </p:stCondLst>
                                  <p:childTnLst>
                                    <p:animClr clrSpc="rgb" dir="cw">
                                      <p:cBhvr>
                                        <p:cTn id="134" dur="2000" fill="hold"/>
                                        <p:tgtEl>
                                          <p:spTgt spid="9"/>
                                        </p:tgtEl>
                                        <p:attrNameLst>
                                          <p:attrName>fillcolor</p:attrName>
                                        </p:attrNameLst>
                                      </p:cBhvr>
                                      <p:to>
                                        <a:srgbClr val="70AD47"/>
                                      </p:to>
                                    </p:animClr>
                                    <p:set>
                                      <p:cBhvr>
                                        <p:cTn id="135" dur="2000" fill="hold"/>
                                        <p:tgtEl>
                                          <p:spTgt spid="9"/>
                                        </p:tgtEl>
                                        <p:attrNameLst>
                                          <p:attrName>fill.type</p:attrName>
                                        </p:attrNameLst>
                                      </p:cBhvr>
                                      <p:to>
                                        <p:strVal val="solid"/>
                                      </p:to>
                                    </p:set>
                                    <p:set>
                                      <p:cBhvr>
                                        <p:cTn id="136"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7" fill="hold" display="0">
                  <p:stCondLst>
                    <p:cond delay="indefinite"/>
                  </p:stCondLst>
                  <p:endCondLst>
                    <p:cond evt="onStopAudio" delay="0">
                      <p:tgtEl>
                        <p:sldTgt/>
                      </p:tgtEl>
                    </p:cond>
                  </p:endCondLst>
                </p:cTn>
                <p:tgtEl>
                  <p:spTgt spid="2"/>
                </p:tgtEl>
              </p:cMediaNode>
            </p:audio>
          </p:childTnLst>
        </p:cTn>
      </p:par>
    </p:tnLst>
    <p:bldLst>
      <p:bldP spid="4" grpId="0" animBg="1"/>
      <p:bldP spid="5" grpId="0" animBg="1"/>
      <p:bldP spid="6" grpId="0" animBg="1"/>
      <p:bldP spid="7" grpId="0" animBg="1"/>
      <p:bldP spid="8" grpId="0" animBg="1"/>
      <p:bldP spid="8" grpId="1" animBg="1"/>
      <p:bldP spid="9" grpId="0" animBg="1"/>
      <p:bldP spid="9" grpId="1" animBg="1"/>
      <p:bldP spid="10" grpId="0"/>
      <p:bldP spid="11" grpId="0" animBg="1"/>
      <p:bldP spid="12" grpId="0" animBg="1"/>
      <p:bldP spid="13"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5F1B1-F818-2BBB-8AEE-AA38DC50C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61" y="3784399"/>
            <a:ext cx="2784793" cy="34624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7">
            <a:extLst>
              <a:ext uri="{FF2B5EF4-FFF2-40B4-BE49-F238E27FC236}">
                <a16:creationId xmlns:a16="http://schemas.microsoft.com/office/drawing/2014/main" id="{65ECF6D2-240A-660A-193B-B6E0B2EEA1A2}"/>
              </a:ext>
            </a:extLst>
          </p:cNvPr>
          <p:cNvSpPr>
            <a:spLocks noChangeArrowheads="1"/>
          </p:cNvSpPr>
          <p:nvPr/>
        </p:nvSpPr>
        <p:spPr bwMode="gray">
          <a:xfrm>
            <a:off x="2256843" y="3015280"/>
            <a:ext cx="6989105"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it-IT" altLang="ja-JP" sz="3600">
                <a:solidFill>
                  <a:schemeClr val="tx2"/>
                </a:solidFill>
                <a:latin typeface="Times New Roman" panose="02020603050405020304" pitchFamily="18" charset="0"/>
                <a:ea typeface="MS Mincho"/>
                <a:cs typeface="Times New Roman" panose="02020603050405020304" pitchFamily="18" charset="0"/>
              </a:rPr>
              <a:t>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A</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B</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C</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D</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AutoShape 47">
            <a:extLst>
              <a:ext uri="{FF2B5EF4-FFF2-40B4-BE49-F238E27FC236}">
                <a16:creationId xmlns:a16="http://schemas.microsoft.com/office/drawing/2014/main" id="{8F606972-F1F7-1DF6-B4B8-6B6AFC7FCD22}"/>
              </a:ext>
            </a:extLst>
          </p:cNvPr>
          <p:cNvSpPr>
            <a:spLocks noChangeArrowheads="1"/>
          </p:cNvSpPr>
          <p:nvPr/>
        </p:nvSpPr>
        <p:spPr bwMode="gray">
          <a:xfrm>
            <a:off x="3779003" y="5146724"/>
            <a:ext cx="709646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it-IT" altLang="ja-JP" sz="3600">
                <a:solidFill>
                  <a:schemeClr val="tx2"/>
                </a:solidFill>
                <a:latin typeface="Times New Roman" panose="02020603050405020304" pitchFamily="18" charset="0"/>
                <a:ea typeface="MS Mincho"/>
                <a:cs typeface="Times New Roman" panose="02020603050405020304" pitchFamily="18" charset="0"/>
              </a:rPr>
              <a:t>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A</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B</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C</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D</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AutoShape 47">
            <a:extLst>
              <a:ext uri="{FF2B5EF4-FFF2-40B4-BE49-F238E27FC236}">
                <a16:creationId xmlns:a16="http://schemas.microsoft.com/office/drawing/2014/main" id="{FDB46192-6C6E-378B-713B-0E1A54AAAFA7}"/>
              </a:ext>
            </a:extLst>
          </p:cNvPr>
          <p:cNvSpPr>
            <a:spLocks noChangeArrowheads="1"/>
          </p:cNvSpPr>
          <p:nvPr/>
        </p:nvSpPr>
        <p:spPr bwMode="gray">
          <a:xfrm>
            <a:off x="3039903" y="5146724"/>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a:solidFill>
                  <a:prstClr val="black"/>
                </a:solidFill>
                <a:latin typeface="Times New Roman" panose="02020603050405020304" pitchFamily="18" charset="0"/>
                <a:cs typeface="Times New Roman" panose="02020603050405020304" pitchFamily="18" charset="0"/>
              </a:rPr>
              <a:t>D</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AutoShape 47">
            <a:extLst>
              <a:ext uri="{FF2B5EF4-FFF2-40B4-BE49-F238E27FC236}">
                <a16:creationId xmlns:a16="http://schemas.microsoft.com/office/drawing/2014/main" id="{E5360412-6CD5-CF1D-4FD4-882ACED97A47}"/>
              </a:ext>
            </a:extLst>
          </p:cNvPr>
          <p:cNvSpPr>
            <a:spLocks noChangeArrowheads="1"/>
          </p:cNvSpPr>
          <p:nvPr/>
        </p:nvSpPr>
        <p:spPr bwMode="gray">
          <a:xfrm>
            <a:off x="1517743" y="3034238"/>
            <a:ext cx="739101" cy="699878"/>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B</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AutoShape 47">
            <a:extLst>
              <a:ext uri="{FF2B5EF4-FFF2-40B4-BE49-F238E27FC236}">
                <a16:creationId xmlns:a16="http://schemas.microsoft.com/office/drawing/2014/main" id="{106D91A8-6B93-A3DD-AFCE-5418A52D50BC}"/>
              </a:ext>
            </a:extLst>
          </p:cNvPr>
          <p:cNvSpPr>
            <a:spLocks noChangeArrowheads="1"/>
          </p:cNvSpPr>
          <p:nvPr/>
        </p:nvSpPr>
        <p:spPr bwMode="gray">
          <a:xfrm>
            <a:off x="1334054" y="1963085"/>
            <a:ext cx="6989104"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it-IT" altLang="ja-JP" sz="3600">
                <a:solidFill>
                  <a:schemeClr val="tx2"/>
                </a:solidFill>
                <a:latin typeface="Times New Roman" panose="02020603050405020304" pitchFamily="18" charset="0"/>
                <a:ea typeface="MS Mincho"/>
                <a:cs typeface="Times New Roman" panose="02020603050405020304" pitchFamily="18" charset="0"/>
              </a:rPr>
              <a:t>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A</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B</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C</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D</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AutoShape 47">
            <a:extLst>
              <a:ext uri="{FF2B5EF4-FFF2-40B4-BE49-F238E27FC236}">
                <a16:creationId xmlns:a16="http://schemas.microsoft.com/office/drawing/2014/main" id="{5816F6EC-2172-783A-4359-874E0C1CB9E3}"/>
              </a:ext>
            </a:extLst>
          </p:cNvPr>
          <p:cNvSpPr>
            <a:spLocks noChangeArrowheads="1"/>
          </p:cNvSpPr>
          <p:nvPr/>
        </p:nvSpPr>
        <p:spPr bwMode="gray">
          <a:xfrm>
            <a:off x="649887" y="2006698"/>
            <a:ext cx="684166" cy="699879"/>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AutoShape 47">
            <a:extLst>
              <a:ext uri="{FF2B5EF4-FFF2-40B4-BE49-F238E27FC236}">
                <a16:creationId xmlns:a16="http://schemas.microsoft.com/office/drawing/2014/main" id="{A01973C5-BFB9-2C45-4DB4-90E2FA2202B9}"/>
              </a:ext>
            </a:extLst>
          </p:cNvPr>
          <p:cNvSpPr>
            <a:spLocks noChangeArrowheads="1"/>
          </p:cNvSpPr>
          <p:nvPr/>
        </p:nvSpPr>
        <p:spPr bwMode="gray">
          <a:xfrm>
            <a:off x="688469" y="188999"/>
            <a:ext cx="10334647" cy="1497523"/>
          </a:xfrm>
          <a:prstGeom prst="roundRect">
            <a:avLst>
              <a:gd name="adj" fmla="val 50000"/>
            </a:avLst>
          </a:prstGeom>
          <a:noFill/>
          <a:ln w="12700" algn="ctr">
            <a:solidFill>
              <a:schemeClr val="tx1"/>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defRPr/>
            </a:pPr>
            <a:endParaRPr kumimoji="0" lang="en-US" altLang="en-US" sz="4000" b="1" i="0" u="sng"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a:p>
            <a:pPr>
              <a:spcBef>
                <a:spcPct val="0"/>
              </a:spcBef>
              <a:buClrTx/>
              <a:buNone/>
              <a:defRPr/>
            </a:pPr>
            <a:r>
              <a:rPr kumimoji="0" lang="en-US" altLang="en-US" sz="4000" b="1" i="0" u="sng" strike="noStrike" kern="1200" cap="none" spc="0" normalizeH="0" baseline="0" noProof="0">
                <a:ln>
                  <a:noFill/>
                </a:ln>
                <a:solidFill>
                  <a:srgbClr val="970A10"/>
                </a:solidFill>
                <a:effectLst/>
                <a:uLnTx/>
                <a:uFillTx/>
                <a:latin typeface="Times New Roman" panose="02020603050405020304" pitchFamily="18" charset="0"/>
                <a:cs typeface="Times New Roman" panose="02020603050405020304" pitchFamily="18" charset="0"/>
              </a:rPr>
              <a:t>Câu</a:t>
            </a:r>
            <a:r>
              <a:rPr kumimoji="0" lang="en-US" altLang="en-US" sz="4000" b="1" i="0" u="sng" strike="noStrike" kern="1200" cap="none" spc="0" normalizeH="0" noProof="0">
                <a:ln>
                  <a:noFill/>
                </a:ln>
                <a:solidFill>
                  <a:srgbClr val="970A10"/>
                </a:solidFill>
                <a:effectLst/>
                <a:uLnTx/>
                <a:uFillTx/>
                <a:latin typeface="Times New Roman" panose="02020603050405020304" pitchFamily="18" charset="0"/>
                <a:cs typeface="Times New Roman" panose="02020603050405020304" pitchFamily="18" charset="0"/>
              </a:rPr>
              <a:t> 2</a:t>
            </a:r>
            <a:r>
              <a:rPr kumimoji="0" lang="en-US" altLang="en-US" sz="4000" b="1" i="0" u="none" strike="noStrike" kern="1200" cap="none" spc="0" normalizeH="0" noProof="0">
                <a:ln>
                  <a:noFill/>
                </a:ln>
                <a:solidFill>
                  <a:srgbClr val="970A10"/>
                </a:solidFill>
                <a:effectLst/>
                <a:uLnTx/>
                <a:uFillTx/>
                <a:latin typeface="Times New Roman" panose="02020603050405020304" pitchFamily="18" charset="0"/>
                <a:cs typeface="Times New Roman" panose="02020603050405020304" pitchFamily="18" charset="0"/>
              </a:rPr>
              <a:t>:</a:t>
            </a:r>
            <a:endParaRPr kumimoji="0" lang="en-US" alt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2" name="AutoShape 47">
            <a:extLst>
              <a:ext uri="{FF2B5EF4-FFF2-40B4-BE49-F238E27FC236}">
                <a16:creationId xmlns:a16="http://schemas.microsoft.com/office/drawing/2014/main" id="{80BB4D72-C9CE-5BFC-FD85-3C6F09A7B90B}"/>
              </a:ext>
            </a:extLst>
          </p:cNvPr>
          <p:cNvSpPr>
            <a:spLocks noChangeArrowheads="1"/>
          </p:cNvSpPr>
          <p:nvPr/>
        </p:nvSpPr>
        <p:spPr bwMode="gray">
          <a:xfrm>
            <a:off x="3039903" y="4073249"/>
            <a:ext cx="7096460"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it-IT" altLang="ja-JP" sz="3600">
                <a:solidFill>
                  <a:schemeClr val="tx2"/>
                </a:solidFill>
                <a:latin typeface="Times New Roman" panose="02020603050405020304" pitchFamily="18" charset="0"/>
                <a:ea typeface="MS Mincho"/>
                <a:cs typeface="Times New Roman" panose="02020603050405020304" pitchFamily="18" charset="0"/>
              </a:rPr>
              <a:t>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A</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B</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C</a:t>
            </a:r>
            <a:r>
              <a:rPr lang="it-IT" altLang="ja-JP" sz="3600">
                <a:solidFill>
                  <a:schemeClr val="tx2"/>
                </a:solidFill>
                <a:latin typeface="Times New Roman" panose="02020603050405020304" pitchFamily="18" charset="0"/>
                <a:ea typeface="MS Mincho"/>
                <a:cs typeface="Times New Roman" panose="02020603050405020304" pitchFamily="18" charset="0"/>
              </a:rPr>
              <a:t> + m</a:t>
            </a:r>
            <a:r>
              <a:rPr lang="it-IT" altLang="ja-JP" sz="3600" baseline="-30000">
                <a:solidFill>
                  <a:schemeClr val="tx2"/>
                </a:solidFill>
                <a:latin typeface="Times New Roman" panose="02020603050405020304" pitchFamily="18" charset="0"/>
                <a:ea typeface="MS Mincho"/>
                <a:cs typeface="Times New Roman" panose="02020603050405020304" pitchFamily="18" charset="0"/>
              </a:rPr>
              <a:t>D</a:t>
            </a:r>
            <a:endParaRPr kumimoji="0" lang="en-US" altLang="en-US" sz="3600" b="0" i="0" u="none" strike="noStrike" kern="1200" cap="none" spc="0" normalizeH="0" baseline="-2500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AutoShape 47">
            <a:extLst>
              <a:ext uri="{FF2B5EF4-FFF2-40B4-BE49-F238E27FC236}">
                <a16:creationId xmlns:a16="http://schemas.microsoft.com/office/drawing/2014/main" id="{498631BF-CDEF-AEE0-EF5D-86DBCBC3E960}"/>
              </a:ext>
            </a:extLst>
          </p:cNvPr>
          <p:cNvSpPr>
            <a:spLocks noChangeArrowheads="1"/>
          </p:cNvSpPr>
          <p:nvPr/>
        </p:nvSpPr>
        <p:spPr bwMode="gray">
          <a:xfrm>
            <a:off x="2300802" y="4081002"/>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a:solidFill>
                  <a:prstClr val="black"/>
                </a:solidFill>
                <a:latin typeface="Times New Roman" panose="02020603050405020304" pitchFamily="18" charset="0"/>
                <a:cs typeface="Times New Roman" panose="02020603050405020304" pitchFamily="18" charset="0"/>
              </a:rPr>
              <a:t>C</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6895162B-F67A-9D0E-EF0D-0A353B672EFE}"/>
              </a:ext>
            </a:extLst>
          </p:cNvPr>
          <p:cNvSpPr/>
          <p:nvPr/>
        </p:nvSpPr>
        <p:spPr>
          <a:xfrm>
            <a:off x="11025268" y="340439"/>
            <a:ext cx="777240" cy="777240"/>
          </a:xfrm>
          <a:prstGeom prst="ellipse">
            <a:avLst/>
          </a:prstGeom>
          <a:gradFill flip="none" rotWithShape="1">
            <a:gsLst>
              <a:gs pos="0">
                <a:srgbClr val="D6B19C"/>
              </a:gs>
              <a:gs pos="52000">
                <a:srgbClr val="7030A0"/>
              </a:gs>
              <a:gs pos="20000">
                <a:srgbClr val="A65528"/>
              </a:gs>
              <a:gs pos="100000">
                <a:srgbClr val="663012"/>
              </a:gs>
            </a:gsLst>
            <a:path path="rect">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33A2750F-D478-9C2D-8A3D-4817F083FE94}"/>
              </a:ext>
            </a:extLst>
          </p:cNvPr>
          <p:cNvSpPr/>
          <p:nvPr/>
        </p:nvSpPr>
        <p:spPr>
          <a:xfrm>
            <a:off x="11048128" y="363299"/>
            <a:ext cx="731520" cy="731520"/>
          </a:xfrm>
          <a:prstGeom prst="ellipse">
            <a:avLst/>
          </a:prstGeom>
          <a:gradFill>
            <a:gsLst>
              <a:gs pos="0">
                <a:srgbClr val="000082"/>
              </a:gs>
              <a:gs pos="13000">
                <a:srgbClr val="0047FF"/>
              </a:gs>
              <a:gs pos="28000">
                <a:srgbClr val="000082"/>
              </a:gs>
              <a:gs pos="58000">
                <a:srgbClr val="0047FF"/>
              </a:gs>
              <a:gs pos="58000">
                <a:srgbClr val="000082"/>
              </a:gs>
              <a:gs pos="72000">
                <a:srgbClr val="0047FF"/>
              </a:gs>
              <a:gs pos="87000">
                <a:srgbClr val="000082"/>
              </a:gs>
              <a:gs pos="100000">
                <a:srgbClr val="0047FF"/>
              </a:gs>
            </a:gsLst>
            <a:lin ang="5400000" scaled="0"/>
          </a:gradFill>
          <a:ln w="12700"/>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C2016D5-A6B0-271F-E537-401741C00F47}"/>
              </a:ext>
            </a:extLst>
          </p:cNvPr>
          <p:cNvSpPr/>
          <p:nvPr/>
        </p:nvSpPr>
        <p:spPr>
          <a:xfrm>
            <a:off x="11102875" y="428977"/>
            <a:ext cx="622026" cy="600164"/>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all" spc="0" normalizeH="0" baseline="0" noProof="0">
                <a:ln w="0"/>
                <a:solidFill>
                  <a:schemeClr val="bg1"/>
                </a:solidFill>
                <a:uLnTx/>
                <a:uFillTx/>
                <a:latin typeface="Times New Roman" panose="02020603050405020304" pitchFamily="18" charset="0"/>
                <a:cs typeface="Times New Roman" panose="02020603050405020304" pitchFamily="18" charset="0"/>
              </a:rPr>
              <a:t>Hết</a:t>
            </a:r>
            <a:r>
              <a:rPr kumimoji="0" lang="en-US" sz="1100" i="0" u="none" strike="noStrike" kern="1200" cap="all" spc="0" normalizeH="0" noProof="0">
                <a:ln w="0"/>
                <a:solidFill>
                  <a:schemeClr val="bg1"/>
                </a:solidFill>
                <a:uLnTx/>
                <a:uFillTx/>
                <a:latin typeface="Times New Roman" panose="02020603050405020304" pitchFamily="18" charset="0"/>
                <a:cs typeface="Times New Roman" panose="02020603050405020304" pitchFamily="18" charset="0"/>
              </a:rPr>
              <a:t> thời gian</a:t>
            </a:r>
            <a:endParaRPr kumimoji="0" lang="en-US" sz="1100" i="0" u="none" strike="noStrike" kern="1200" cap="all" spc="0" normalizeH="0" baseline="0" noProof="0">
              <a:ln w="0"/>
              <a:solidFill>
                <a:schemeClr val="bg1"/>
              </a:solidFill>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E2CB5B6-0E80-3C83-3895-26D4BBEBC84E}"/>
              </a:ext>
            </a:extLst>
          </p:cNvPr>
          <p:cNvSpPr/>
          <p:nvPr/>
        </p:nvSpPr>
        <p:spPr>
          <a:xfrm>
            <a:off x="10875464" y="336580"/>
            <a:ext cx="107684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15</a:t>
            </a:r>
          </a:p>
        </p:txBody>
      </p:sp>
      <p:sp>
        <p:nvSpPr>
          <p:cNvPr id="20" name="Rectangle 19">
            <a:extLst>
              <a:ext uri="{FF2B5EF4-FFF2-40B4-BE49-F238E27FC236}">
                <a16:creationId xmlns:a16="http://schemas.microsoft.com/office/drawing/2014/main" id="{59A6861C-E9B1-9C47-DDAD-CBF1A60C9DCE}"/>
              </a:ext>
            </a:extLst>
          </p:cNvPr>
          <p:cNvSpPr/>
          <p:nvPr/>
        </p:nvSpPr>
        <p:spPr>
          <a:xfrm>
            <a:off x="11019386" y="336580"/>
            <a:ext cx="78900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14</a:t>
            </a:r>
          </a:p>
        </p:txBody>
      </p:sp>
      <p:sp>
        <p:nvSpPr>
          <p:cNvPr id="21" name="Rectangle 20">
            <a:extLst>
              <a:ext uri="{FF2B5EF4-FFF2-40B4-BE49-F238E27FC236}">
                <a16:creationId xmlns:a16="http://schemas.microsoft.com/office/drawing/2014/main" id="{447BB525-86D7-6DBD-A0F8-D80E710C4FB9}"/>
              </a:ext>
            </a:extLst>
          </p:cNvPr>
          <p:cNvSpPr/>
          <p:nvPr/>
        </p:nvSpPr>
        <p:spPr>
          <a:xfrm>
            <a:off x="10967377" y="336580"/>
            <a:ext cx="893023"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13</a:t>
            </a:r>
          </a:p>
        </p:txBody>
      </p:sp>
      <p:sp>
        <p:nvSpPr>
          <p:cNvPr id="22" name="Rectangle 21">
            <a:extLst>
              <a:ext uri="{FF2B5EF4-FFF2-40B4-BE49-F238E27FC236}">
                <a16:creationId xmlns:a16="http://schemas.microsoft.com/office/drawing/2014/main" id="{605D5052-0F7F-73D8-C74E-C472D933DDBF}"/>
              </a:ext>
            </a:extLst>
          </p:cNvPr>
          <p:cNvSpPr/>
          <p:nvPr/>
        </p:nvSpPr>
        <p:spPr>
          <a:xfrm>
            <a:off x="10973097" y="336580"/>
            <a:ext cx="881582"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12</a:t>
            </a:r>
          </a:p>
        </p:txBody>
      </p:sp>
      <p:sp>
        <p:nvSpPr>
          <p:cNvPr id="23" name="Rectangle 22">
            <a:extLst>
              <a:ext uri="{FF2B5EF4-FFF2-40B4-BE49-F238E27FC236}">
                <a16:creationId xmlns:a16="http://schemas.microsoft.com/office/drawing/2014/main" id="{72AB7159-D3D2-C95C-0C57-3D5D6928E88F}"/>
              </a:ext>
            </a:extLst>
          </p:cNvPr>
          <p:cNvSpPr/>
          <p:nvPr/>
        </p:nvSpPr>
        <p:spPr>
          <a:xfrm>
            <a:off x="10987136" y="336580"/>
            <a:ext cx="853505"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11</a:t>
            </a:r>
          </a:p>
        </p:txBody>
      </p:sp>
      <p:sp>
        <p:nvSpPr>
          <p:cNvPr id="24" name="Rectangle 23">
            <a:extLst>
              <a:ext uri="{FF2B5EF4-FFF2-40B4-BE49-F238E27FC236}">
                <a16:creationId xmlns:a16="http://schemas.microsoft.com/office/drawing/2014/main" id="{7B9BC648-2497-A43F-6ECE-251226C2F7D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10</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26D1EAB-F890-1850-724D-8C7BA13E1E8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09</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DDE2D332-A09B-8CD7-430D-0C5E45D514F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08</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99E3B892-EDD0-8ED6-49D8-0F35904E41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07</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F4348089-A762-3823-C877-1718EB48085A}"/>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06</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30AC31-5F2F-53BD-19C5-C673CADEF0F8}"/>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05</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227B4724-EC6F-94E2-AA30-DFC5EB24CA13}"/>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04</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8B54E8E1-E8DA-77F7-D2C2-69E10AB03A6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03</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B6BEC259-4FD1-7C8C-D0FE-7CBFDB6664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02</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A6E6F34-AB0B-9CAC-21C7-C2E0329A0FB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rPr>
              <a:t>01</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2CF45398-D835-8CFD-D4D0-C820D96AF1BD}"/>
              </a:ext>
            </a:extLst>
          </p:cNvPr>
          <p:cNvGrpSpPr/>
          <p:nvPr/>
        </p:nvGrpSpPr>
        <p:grpSpPr>
          <a:xfrm>
            <a:off x="11048128" y="363299"/>
            <a:ext cx="731520" cy="731520"/>
            <a:chOff x="9525000" y="1066800"/>
            <a:chExt cx="572176" cy="572176"/>
          </a:xfrm>
          <a:effectLst/>
        </p:grpSpPr>
        <p:sp>
          <p:nvSpPr>
            <p:cNvPr id="35" name="Oval 34">
              <a:extLst>
                <a:ext uri="{FF2B5EF4-FFF2-40B4-BE49-F238E27FC236}">
                  <a16:creationId xmlns:a16="http://schemas.microsoft.com/office/drawing/2014/main" id="{C1480EAE-A8C1-C088-B039-47D6A820498A}"/>
                </a:ext>
              </a:extLst>
            </p:cNvPr>
            <p:cNvSpPr/>
            <p:nvPr/>
          </p:nvSpPr>
          <p:spPr>
            <a:xfrm>
              <a:off x="9525000" y="1066800"/>
              <a:ext cx="572176" cy="572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6" name="Picture 2" descr="Bộ câu hỏi rung chuông vàng">
              <a:extLst>
                <a:ext uri="{FF2B5EF4-FFF2-40B4-BE49-F238E27FC236}">
                  <a16:creationId xmlns:a16="http://schemas.microsoft.com/office/drawing/2014/main" id="{84FB8427-5577-E299-3FFB-19B914EDBB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01840">
              <a:off x="9555661" y="1127463"/>
              <a:ext cx="523516" cy="4572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grpSp>
      <p:pic>
        <p:nvPicPr>
          <p:cNvPr id="2" name="Nhac nen Rung chuong vang">
            <a:hlinkClick r:id="" action="ppaction://media"/>
            <a:extLst>
              <a:ext uri="{FF2B5EF4-FFF2-40B4-BE49-F238E27FC236}">
                <a16:creationId xmlns:a16="http://schemas.microsoft.com/office/drawing/2014/main" id="{68E33892-2C1F-92FE-3C7D-9B9A8E0AC9AE}"/>
              </a:ext>
            </a:extLst>
          </p:cNvPr>
          <p:cNvPicPr>
            <a:picLocks noChangeAspect="1"/>
          </p:cNvPicPr>
          <p:nvPr>
            <a:audioFile r:link="rId1"/>
            <p:extLst>
              <p:ext uri="{DAA4B4D4-6D71-4841-9C94-3DE7FCFB9230}">
                <p14:media xmlns:p14="http://schemas.microsoft.com/office/powerpoint/2010/main" r:embed="rId2">
                  <p14:trim st="15964" end="10469"/>
                </p14:media>
              </p:ext>
            </p:extLst>
          </p:nvPr>
        </p:nvPicPr>
        <p:blipFill>
          <a:blip r:embed="rId8"/>
          <a:stretch>
            <a:fillRect/>
          </a:stretch>
        </p:blipFill>
        <p:spPr>
          <a:xfrm>
            <a:off x="12343496" y="525859"/>
            <a:ext cx="406400" cy="406400"/>
          </a:xfrm>
          <a:prstGeom prst="rect">
            <a:avLst/>
          </a:prstGeom>
        </p:spPr>
      </p:pic>
      <p:sp>
        <p:nvSpPr>
          <p:cNvPr id="14" name="TextBox 13">
            <a:extLst>
              <a:ext uri="{FF2B5EF4-FFF2-40B4-BE49-F238E27FC236}">
                <a16:creationId xmlns:a16="http://schemas.microsoft.com/office/drawing/2014/main" id="{07DFB889-911B-AFB2-7D60-ABE55540AECA}"/>
              </a:ext>
            </a:extLst>
          </p:cNvPr>
          <p:cNvSpPr txBox="1"/>
          <p:nvPr/>
        </p:nvSpPr>
        <p:spPr>
          <a:xfrm>
            <a:off x="2540834" y="371419"/>
            <a:ext cx="7943445" cy="1384995"/>
          </a:xfrm>
          <a:prstGeom prst="rect">
            <a:avLst/>
          </a:prstGeom>
          <a:noFill/>
        </p:spPr>
        <p:txBody>
          <a:bodyPr wrap="square">
            <a:spAutoFit/>
          </a:bodyPr>
          <a:lstStyle/>
          <a:p>
            <a:pPr algn="just" eaLnBrk="0" fontAlgn="base" hangingPunct="0">
              <a:spcBef>
                <a:spcPct val="0"/>
              </a:spcBef>
              <a:spcAft>
                <a:spcPct val="0"/>
              </a:spcAft>
            </a:pPr>
            <a:r>
              <a:rPr lang="pt-BR" altLang="ja-JP" sz="2800">
                <a:solidFill>
                  <a:schemeClr val="tx2"/>
                </a:solidFill>
                <a:latin typeface="Times New Roman" panose="02020603050405020304" pitchFamily="18" charset="0"/>
                <a:ea typeface="MS Mincho"/>
                <a:cs typeface="Times New Roman" panose="02020603050405020304" pitchFamily="18" charset="0"/>
              </a:rPr>
              <a:t>Cho phản ứng: A + B + C</a:t>
            </a:r>
            <a:r>
              <a:rPr lang="vi-VN" altLang="ja-JP" sz="2800">
                <a:solidFill>
                  <a:schemeClr val="tx2"/>
                </a:solidFill>
                <a:latin typeface="Times New Roman" panose="02020603050405020304" pitchFamily="18" charset="0"/>
                <a:ea typeface="MS Mincho"/>
                <a:cs typeface="Times New Roman" panose="02020603050405020304" pitchFamily="18" charset="0"/>
              </a:rPr>
              <a:t> </a:t>
            </a:r>
            <a:r>
              <a:rPr lang="vi-VN" altLang="ja-JP" sz="2800">
                <a:solidFill>
                  <a:schemeClr val="tx2"/>
                </a:solidFill>
                <a:latin typeface="Times New Roman" panose="02020603050405020304" pitchFamily="18" charset="0"/>
                <a:ea typeface="MS Mincho"/>
                <a:cs typeface="Times New Roman" panose="02020603050405020304" pitchFamily="18" charset="0"/>
                <a:sym typeface="Symbol" panose="05050102010706020507" pitchFamily="18" charset="2"/>
              </a:rPr>
              <a:t></a:t>
            </a:r>
            <a:r>
              <a:rPr lang="vi-VN" altLang="ja-JP" sz="2800">
                <a:solidFill>
                  <a:schemeClr val="tx2"/>
                </a:solidFill>
                <a:latin typeface="Times New Roman" panose="02020603050405020304" pitchFamily="18" charset="0"/>
                <a:ea typeface="MS Mincho"/>
                <a:cs typeface="Times New Roman" panose="02020603050405020304" pitchFamily="18" charset="0"/>
              </a:rPr>
              <a:t>  </a:t>
            </a:r>
            <a:r>
              <a:rPr lang="pt-BR" sz="2800">
                <a:solidFill>
                  <a:schemeClr val="tx2"/>
                </a:solidFill>
                <a:latin typeface="Times New Roman" panose="02020603050405020304" pitchFamily="18" charset="0"/>
                <a:cs typeface="Times New Roman" panose="02020603050405020304" pitchFamily="18" charset="0"/>
              </a:rPr>
              <a:t>D. </a:t>
            </a:r>
            <a:endParaRPr lang="vi-VN" sz="2800">
              <a:solidFill>
                <a:schemeClr val="tx2"/>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pt-BR" sz="2800">
                <a:solidFill>
                  <a:schemeClr val="tx2"/>
                </a:solidFill>
                <a:latin typeface="Times New Roman" panose="02020603050405020304" pitchFamily="18" charset="0"/>
                <a:cs typeface="Times New Roman" panose="02020603050405020304" pitchFamily="18" charset="0"/>
              </a:rPr>
              <a:t>Biểu thức về công thức khối lượng của các chất nào sau đây là đúng?</a:t>
            </a:r>
            <a:endParaRPr lang="pt-BR"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760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repeatCount="1500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1000"/>
                                        <p:tgtEl>
                                          <p:spTgt spid="17"/>
                                        </p:tgtEl>
                                      </p:cBhvr>
                                    </p:animEffect>
                                  </p:childTnLst>
                                </p:cTn>
                              </p:par>
                              <p:par>
                                <p:cTn id="50" presetID="21" presetClass="entr" presetSubtype="1" repeatCount="1500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1000"/>
                                        <p:tgtEl>
                                          <p:spTgt spid="16"/>
                                        </p:tgtEl>
                                      </p:cBhvr>
                                    </p:animEffec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subTnLst>
                                    <p:audio>
                                      <p:cMediaNode vol="90000">
                                        <p:cTn display="0" masterRel="sameClick">
                                          <p:stCondLst>
                                            <p:cond evt="begin" delay="0">
                                              <p:tn val="53"/>
                                            </p:cond>
                                          </p:stCondLst>
                                          <p:endCondLst>
                                            <p:cond evt="onStopAudio" delay="0">
                                              <p:tgtEl>
                                                <p:sldTgt/>
                                              </p:tgtEl>
                                            </p:cond>
                                          </p:endCondLst>
                                        </p:cTn>
                                        <p:tgtEl>
                                          <p:sndTgt r:embed="rId4" name="click.wav"/>
                                        </p:tgtEl>
                                      </p:cMediaNode>
                                    </p:audio>
                                  </p:subTnLst>
                                </p:cTn>
                              </p:par>
                              <p:par>
                                <p:cTn id="55" presetID="1" presetClass="exit" presetSubtype="0" fill="hold" nodeType="withEffect">
                                  <p:stCondLst>
                                    <p:cond delay="100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ntr" presetSubtype="0" fill="hold" nodeType="withEffect">
                                  <p:stCondLst>
                                    <p:cond delay="1000"/>
                                  </p:stCondLst>
                                  <p:childTnLst>
                                    <p:set>
                                      <p:cBhvr>
                                        <p:cTn id="58" dur="1" fill="hold">
                                          <p:stCondLst>
                                            <p:cond delay="0"/>
                                          </p:stCondLst>
                                        </p:cTn>
                                        <p:tgtEl>
                                          <p:spTgt spid="20"/>
                                        </p:tgtEl>
                                        <p:attrNameLst>
                                          <p:attrName>style.visibility</p:attrName>
                                        </p:attrNameLst>
                                      </p:cBhvr>
                                      <p:to>
                                        <p:strVal val="visible"/>
                                      </p:to>
                                    </p:set>
                                  </p:childTnLst>
                                  <p:subTnLst>
                                    <p:audio>
                                      <p:cMediaNode vol="90000">
                                        <p:cTn display="0" masterRel="sameClick">
                                          <p:stCondLst>
                                            <p:cond evt="begin" delay="0">
                                              <p:tn val="57"/>
                                            </p:cond>
                                          </p:stCondLst>
                                          <p:endCondLst>
                                            <p:cond evt="onStopAudio" delay="0">
                                              <p:tgtEl>
                                                <p:sldTgt/>
                                              </p:tgtEl>
                                            </p:cond>
                                          </p:endCondLst>
                                        </p:cTn>
                                        <p:tgtEl>
                                          <p:sndTgt r:embed="rId4" name="click.wav"/>
                                        </p:tgtEl>
                                      </p:cMediaNode>
                                    </p:audio>
                                  </p:subTnLst>
                                </p:cTn>
                              </p:par>
                              <p:par>
                                <p:cTn id="59" presetID="1" presetClass="exit" presetSubtype="0" fill="hold" nodeType="withEffect">
                                  <p:stCondLst>
                                    <p:cond delay="200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ntr" presetSubtype="0" fill="hold" nodeType="withEffect">
                                  <p:stCondLst>
                                    <p:cond delay="2000"/>
                                  </p:stCondLst>
                                  <p:childTnLst>
                                    <p:set>
                                      <p:cBhvr>
                                        <p:cTn id="62" dur="1" fill="hold">
                                          <p:stCondLst>
                                            <p:cond delay="0"/>
                                          </p:stCondLst>
                                        </p:cTn>
                                        <p:tgtEl>
                                          <p:spTgt spid="21"/>
                                        </p:tgtEl>
                                        <p:attrNameLst>
                                          <p:attrName>style.visibility</p:attrName>
                                        </p:attrNameLst>
                                      </p:cBhvr>
                                      <p:to>
                                        <p:strVal val="visible"/>
                                      </p:to>
                                    </p:set>
                                  </p:childTnLst>
                                  <p:subTnLst>
                                    <p:audio>
                                      <p:cMediaNode vol="90000">
                                        <p:cTn display="0" masterRel="sameClick">
                                          <p:stCondLst>
                                            <p:cond evt="begin" delay="0">
                                              <p:tn val="61"/>
                                            </p:cond>
                                          </p:stCondLst>
                                          <p:endCondLst>
                                            <p:cond evt="onStopAudio" delay="0">
                                              <p:tgtEl>
                                                <p:sldTgt/>
                                              </p:tgtEl>
                                            </p:cond>
                                          </p:endCondLst>
                                        </p:cTn>
                                        <p:tgtEl>
                                          <p:sndTgt r:embed="rId4" name="click.wav"/>
                                        </p:tgtEl>
                                      </p:cMediaNode>
                                    </p:audio>
                                  </p:subTnLst>
                                </p:cTn>
                              </p:par>
                              <p:par>
                                <p:cTn id="63" presetID="1" presetClass="exit" presetSubtype="0" fill="hold" nodeType="withEffect">
                                  <p:stCondLst>
                                    <p:cond delay="300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ntr" presetSubtype="0" fill="hold" nodeType="withEffect">
                                  <p:stCondLst>
                                    <p:cond delay="3000"/>
                                  </p:stCondLst>
                                  <p:childTnLst>
                                    <p:set>
                                      <p:cBhvr>
                                        <p:cTn id="66"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par>
                                <p:cTn id="67" presetID="1" presetClass="exit" presetSubtype="0" fill="hold" nodeType="withEffect">
                                  <p:stCondLst>
                                    <p:cond delay="400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ntr" presetSubtype="0" fill="hold" nodeType="withEffect">
                                  <p:stCondLst>
                                    <p:cond delay="4000"/>
                                  </p:stCondLst>
                                  <p:childTnLst>
                                    <p:set>
                                      <p:cBhvr>
                                        <p:cTn id="70" dur="1" fill="hold">
                                          <p:stCondLst>
                                            <p:cond delay="0"/>
                                          </p:stCondLst>
                                        </p:cTn>
                                        <p:tgtEl>
                                          <p:spTgt spid="23"/>
                                        </p:tgtEl>
                                        <p:attrNameLst>
                                          <p:attrName>style.visibility</p:attrName>
                                        </p:attrNameLst>
                                      </p:cBhvr>
                                      <p:to>
                                        <p:strVal val="visible"/>
                                      </p:to>
                                    </p:set>
                                  </p:childTnLst>
                                  <p:subTnLst>
                                    <p:audio>
                                      <p:cMediaNode vol="90000">
                                        <p:cTn display="0" masterRel="sameClick">
                                          <p:stCondLst>
                                            <p:cond evt="begin" delay="0">
                                              <p:tn val="69"/>
                                            </p:cond>
                                          </p:stCondLst>
                                          <p:endCondLst>
                                            <p:cond evt="onStopAudio" delay="0">
                                              <p:tgtEl>
                                                <p:sldTgt/>
                                              </p:tgtEl>
                                            </p:cond>
                                          </p:endCondLst>
                                        </p:cTn>
                                        <p:tgtEl>
                                          <p:sndTgt r:embed="rId4" name="click.wav"/>
                                        </p:tgtEl>
                                      </p:cMediaNode>
                                    </p:audio>
                                  </p:subTnLst>
                                </p:cTn>
                              </p:par>
                              <p:par>
                                <p:cTn id="71" presetID="1" presetClass="exit" presetSubtype="0" fill="hold" nodeType="withEffect">
                                  <p:stCondLst>
                                    <p:cond delay="500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nodeType="withEffect">
                                  <p:stCondLst>
                                    <p:cond delay="5000"/>
                                  </p:stCondLst>
                                  <p:childTnLst>
                                    <p:set>
                                      <p:cBhvr>
                                        <p:cTn id="74" dur="1" fill="hold">
                                          <p:stCondLst>
                                            <p:cond delay="0"/>
                                          </p:stCondLst>
                                        </p:cTn>
                                        <p:tgtEl>
                                          <p:spTgt spid="24"/>
                                        </p:tgtEl>
                                        <p:attrNameLst>
                                          <p:attrName>style.visibility</p:attrName>
                                        </p:attrNameLst>
                                      </p:cBhvr>
                                      <p:to>
                                        <p:strVal val="visible"/>
                                      </p:to>
                                    </p:set>
                                  </p:childTnLst>
                                  <p:subTnLst>
                                    <p:audio>
                                      <p:cMediaNode vol="90000">
                                        <p:cTn display="0" masterRel="sameClick">
                                          <p:stCondLst>
                                            <p:cond evt="begin" delay="0">
                                              <p:tn val="73"/>
                                            </p:cond>
                                          </p:stCondLst>
                                          <p:endCondLst>
                                            <p:cond evt="onStopAudio" delay="0">
                                              <p:tgtEl>
                                                <p:sldTgt/>
                                              </p:tgtEl>
                                            </p:cond>
                                          </p:endCondLst>
                                        </p:cTn>
                                        <p:tgtEl>
                                          <p:sndTgt r:embed="rId4" name="click.wav"/>
                                        </p:tgtEl>
                                      </p:cMediaNode>
                                    </p:audio>
                                  </p:subTnLst>
                                </p:cTn>
                              </p:par>
                              <p:par>
                                <p:cTn id="75" presetID="1" presetClass="exit" presetSubtype="0" fill="hold" nodeType="withEffect">
                                  <p:stCondLst>
                                    <p:cond delay="6000"/>
                                  </p:stCondLst>
                                  <p:childTnLst>
                                    <p:set>
                                      <p:cBhvr>
                                        <p:cTn id="76" dur="1" fill="hold">
                                          <p:stCondLst>
                                            <p:cond delay="0"/>
                                          </p:stCondLst>
                                        </p:cTn>
                                        <p:tgtEl>
                                          <p:spTgt spid="24"/>
                                        </p:tgtEl>
                                        <p:attrNameLst>
                                          <p:attrName>style.visibility</p:attrName>
                                        </p:attrNameLst>
                                      </p:cBhvr>
                                      <p:to>
                                        <p:strVal val="hidden"/>
                                      </p:to>
                                    </p:set>
                                  </p:childTnLst>
                                </p:cTn>
                              </p:par>
                              <p:par>
                                <p:cTn id="77" presetID="1" presetClass="entr" presetSubtype="0" fill="hold" nodeType="withEffect">
                                  <p:stCondLst>
                                    <p:cond delay="6000"/>
                                  </p:stCondLst>
                                  <p:childTnLst>
                                    <p:set>
                                      <p:cBhvr>
                                        <p:cTn id="78" dur="1" fill="hold">
                                          <p:stCondLst>
                                            <p:cond delay="0"/>
                                          </p:stCondLst>
                                        </p:cTn>
                                        <p:tgtEl>
                                          <p:spTgt spid="25"/>
                                        </p:tgtEl>
                                        <p:attrNameLst>
                                          <p:attrName>style.visibility</p:attrName>
                                        </p:attrNameLst>
                                      </p:cBhvr>
                                      <p:to>
                                        <p:strVal val="visible"/>
                                      </p:to>
                                    </p:set>
                                  </p:childTnLst>
                                  <p:subTnLst>
                                    <p:audio>
                                      <p:cMediaNode vol="90000">
                                        <p:cTn display="0" masterRel="sameClick">
                                          <p:stCondLst>
                                            <p:cond evt="begin" delay="0">
                                              <p:tn val="77"/>
                                            </p:cond>
                                          </p:stCondLst>
                                          <p:endCondLst>
                                            <p:cond evt="onStopAudio" delay="0">
                                              <p:tgtEl>
                                                <p:sldTgt/>
                                              </p:tgtEl>
                                            </p:cond>
                                          </p:endCondLst>
                                        </p:cTn>
                                        <p:tgtEl>
                                          <p:sndTgt r:embed="rId4" name="click.wav"/>
                                        </p:tgtEl>
                                      </p:cMediaNode>
                                    </p:audio>
                                  </p:subTnLst>
                                </p:cTn>
                              </p:par>
                              <p:par>
                                <p:cTn id="79" presetID="1" presetClass="exit" presetSubtype="0" fill="hold" nodeType="withEffect">
                                  <p:stCondLst>
                                    <p:cond delay="700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ntr" presetSubtype="0" fill="hold" nodeType="withEffect">
                                  <p:stCondLst>
                                    <p:cond delay="7000"/>
                                  </p:stCondLst>
                                  <p:childTnLst>
                                    <p:set>
                                      <p:cBhvr>
                                        <p:cTn id="82" dur="1" fill="hold">
                                          <p:stCondLst>
                                            <p:cond delay="0"/>
                                          </p:stCondLst>
                                        </p:cTn>
                                        <p:tgtEl>
                                          <p:spTgt spid="26"/>
                                        </p:tgtEl>
                                        <p:attrNameLst>
                                          <p:attrName>style.visibility</p:attrName>
                                        </p:attrNameLst>
                                      </p:cBhvr>
                                      <p:to>
                                        <p:strVal val="visible"/>
                                      </p:to>
                                    </p:set>
                                  </p:childTnLst>
                                  <p:subTnLst>
                                    <p:audio>
                                      <p:cMediaNode vol="90000">
                                        <p:cTn display="0" masterRel="sameClick">
                                          <p:stCondLst>
                                            <p:cond evt="begin" delay="0">
                                              <p:tn val="81"/>
                                            </p:cond>
                                          </p:stCondLst>
                                          <p:endCondLst>
                                            <p:cond evt="onStopAudio" delay="0">
                                              <p:tgtEl>
                                                <p:sldTgt/>
                                              </p:tgtEl>
                                            </p:cond>
                                          </p:endCondLst>
                                        </p:cTn>
                                        <p:tgtEl>
                                          <p:sndTgt r:embed="rId4" name="click.wav"/>
                                        </p:tgtEl>
                                      </p:cMediaNode>
                                    </p:audio>
                                  </p:subTnLst>
                                </p:cTn>
                              </p:par>
                              <p:par>
                                <p:cTn id="83" presetID="1" presetClass="exit" presetSubtype="0" fill="hold" nodeType="withEffect">
                                  <p:stCondLst>
                                    <p:cond delay="8000"/>
                                  </p:stCondLst>
                                  <p:childTnLst>
                                    <p:set>
                                      <p:cBhvr>
                                        <p:cTn id="84" dur="1" fill="hold">
                                          <p:stCondLst>
                                            <p:cond delay="0"/>
                                          </p:stCondLst>
                                        </p:cTn>
                                        <p:tgtEl>
                                          <p:spTgt spid="26"/>
                                        </p:tgtEl>
                                        <p:attrNameLst>
                                          <p:attrName>style.visibility</p:attrName>
                                        </p:attrNameLst>
                                      </p:cBhvr>
                                      <p:to>
                                        <p:strVal val="hidden"/>
                                      </p:to>
                                    </p:set>
                                  </p:childTnLst>
                                </p:cTn>
                              </p:par>
                              <p:par>
                                <p:cTn id="85" presetID="1" presetClass="entr" presetSubtype="0" fill="hold" nodeType="withEffect">
                                  <p:stCondLst>
                                    <p:cond delay="8000"/>
                                  </p:stCondLst>
                                  <p:childTnLst>
                                    <p:set>
                                      <p:cBhvr>
                                        <p:cTn id="86" dur="1" fill="hold">
                                          <p:stCondLst>
                                            <p:cond delay="0"/>
                                          </p:stCondLst>
                                        </p:cTn>
                                        <p:tgtEl>
                                          <p:spTgt spid="27"/>
                                        </p:tgtEl>
                                        <p:attrNameLst>
                                          <p:attrName>style.visibility</p:attrName>
                                        </p:attrNameLst>
                                      </p:cBhvr>
                                      <p:to>
                                        <p:strVal val="visible"/>
                                      </p:to>
                                    </p:set>
                                  </p:childTnLst>
                                  <p:subTnLst>
                                    <p:audio>
                                      <p:cMediaNode vol="90000">
                                        <p:cTn display="0" masterRel="sameClick">
                                          <p:stCondLst>
                                            <p:cond evt="begin" delay="0">
                                              <p:tn val="85"/>
                                            </p:cond>
                                          </p:stCondLst>
                                          <p:endCondLst>
                                            <p:cond evt="onStopAudio" delay="0">
                                              <p:tgtEl>
                                                <p:sldTgt/>
                                              </p:tgtEl>
                                            </p:cond>
                                          </p:endCondLst>
                                        </p:cTn>
                                        <p:tgtEl>
                                          <p:sndTgt r:embed="rId4" name="click.wav"/>
                                        </p:tgtEl>
                                      </p:cMediaNode>
                                    </p:audio>
                                  </p:subTnLst>
                                </p:cTn>
                              </p:par>
                              <p:par>
                                <p:cTn id="87" presetID="1" presetClass="exit" presetSubtype="0" fill="hold" nodeType="withEffect">
                                  <p:stCondLst>
                                    <p:cond delay="9000"/>
                                  </p:stCondLst>
                                  <p:childTnLst>
                                    <p:set>
                                      <p:cBhvr>
                                        <p:cTn id="88" dur="1" fill="hold">
                                          <p:stCondLst>
                                            <p:cond delay="0"/>
                                          </p:stCondLst>
                                        </p:cTn>
                                        <p:tgtEl>
                                          <p:spTgt spid="27"/>
                                        </p:tgtEl>
                                        <p:attrNameLst>
                                          <p:attrName>style.visibility</p:attrName>
                                        </p:attrNameLst>
                                      </p:cBhvr>
                                      <p:to>
                                        <p:strVal val="hidden"/>
                                      </p:to>
                                    </p:set>
                                  </p:childTnLst>
                                </p:cTn>
                              </p:par>
                              <p:par>
                                <p:cTn id="89" presetID="1" presetClass="entr" presetSubtype="0" fill="hold" nodeType="withEffect">
                                  <p:stCondLst>
                                    <p:cond delay="9000"/>
                                  </p:stCondLst>
                                  <p:childTnLst>
                                    <p:set>
                                      <p:cBhvr>
                                        <p:cTn id="90" dur="1" fill="hold">
                                          <p:stCondLst>
                                            <p:cond delay="0"/>
                                          </p:stCondLst>
                                        </p:cTn>
                                        <p:tgtEl>
                                          <p:spTgt spid="28"/>
                                        </p:tgtEl>
                                        <p:attrNameLst>
                                          <p:attrName>style.visibility</p:attrName>
                                        </p:attrNameLst>
                                      </p:cBhvr>
                                      <p:to>
                                        <p:strVal val="visible"/>
                                      </p:to>
                                    </p:set>
                                  </p:childTnLst>
                                  <p:subTnLst>
                                    <p:audio>
                                      <p:cMediaNode vol="90000">
                                        <p:cTn display="0" masterRel="sameClick">
                                          <p:stCondLst>
                                            <p:cond evt="begin" delay="0">
                                              <p:tn val="89"/>
                                            </p:cond>
                                          </p:stCondLst>
                                          <p:endCondLst>
                                            <p:cond evt="onStopAudio" delay="0">
                                              <p:tgtEl>
                                                <p:sldTgt/>
                                              </p:tgtEl>
                                            </p:cond>
                                          </p:endCondLst>
                                        </p:cTn>
                                        <p:tgtEl>
                                          <p:sndTgt r:embed="rId4" name="click.wav"/>
                                        </p:tgtEl>
                                      </p:cMediaNode>
                                    </p:audio>
                                  </p:subTnLst>
                                </p:cTn>
                              </p:par>
                              <p:par>
                                <p:cTn id="91" presetID="1" presetClass="exit" presetSubtype="0" fill="hold" nodeType="withEffect">
                                  <p:stCondLst>
                                    <p:cond delay="10000"/>
                                  </p:stCondLst>
                                  <p:childTnLst>
                                    <p:set>
                                      <p:cBhvr>
                                        <p:cTn id="92" dur="1" fill="hold">
                                          <p:stCondLst>
                                            <p:cond delay="0"/>
                                          </p:stCondLst>
                                        </p:cTn>
                                        <p:tgtEl>
                                          <p:spTgt spid="28"/>
                                        </p:tgtEl>
                                        <p:attrNameLst>
                                          <p:attrName>style.visibility</p:attrName>
                                        </p:attrNameLst>
                                      </p:cBhvr>
                                      <p:to>
                                        <p:strVal val="hidden"/>
                                      </p:to>
                                    </p:set>
                                  </p:childTnLst>
                                </p:cTn>
                              </p:par>
                              <p:par>
                                <p:cTn id="93" presetID="1" presetClass="entr" presetSubtype="0" fill="hold" nodeType="withEffect">
                                  <p:stCondLst>
                                    <p:cond delay="10000"/>
                                  </p:stCondLst>
                                  <p:childTnLst>
                                    <p:set>
                                      <p:cBhvr>
                                        <p:cTn id="94" dur="1" fill="hold">
                                          <p:stCondLst>
                                            <p:cond delay="0"/>
                                          </p:stCondLst>
                                        </p:cTn>
                                        <p:tgtEl>
                                          <p:spTgt spid="29"/>
                                        </p:tgtEl>
                                        <p:attrNameLst>
                                          <p:attrName>style.visibility</p:attrName>
                                        </p:attrNameLst>
                                      </p:cBhvr>
                                      <p:to>
                                        <p:strVal val="visible"/>
                                      </p:to>
                                    </p:set>
                                  </p:childTnLst>
                                  <p:subTnLst>
                                    <p:audio>
                                      <p:cMediaNode vol="90000">
                                        <p:cTn display="0" masterRel="sameClick">
                                          <p:stCondLst>
                                            <p:cond evt="begin" delay="0">
                                              <p:tn val="93"/>
                                            </p:cond>
                                          </p:stCondLst>
                                          <p:endCondLst>
                                            <p:cond evt="onStopAudio" delay="0">
                                              <p:tgtEl>
                                                <p:sldTgt/>
                                              </p:tgtEl>
                                            </p:cond>
                                          </p:endCondLst>
                                        </p:cTn>
                                        <p:tgtEl>
                                          <p:sndTgt r:embed="rId4" name="click.wav"/>
                                        </p:tgtEl>
                                      </p:cMediaNode>
                                    </p:audio>
                                  </p:subTnLst>
                                </p:cTn>
                              </p:par>
                              <p:par>
                                <p:cTn id="95" presetID="1" presetClass="exit" presetSubtype="0" fill="hold" nodeType="withEffect">
                                  <p:stCondLst>
                                    <p:cond delay="11000"/>
                                  </p:stCondLst>
                                  <p:childTnLst>
                                    <p:set>
                                      <p:cBhvr>
                                        <p:cTn id="96" dur="1" fill="hold">
                                          <p:stCondLst>
                                            <p:cond delay="0"/>
                                          </p:stCondLst>
                                        </p:cTn>
                                        <p:tgtEl>
                                          <p:spTgt spid="29"/>
                                        </p:tgtEl>
                                        <p:attrNameLst>
                                          <p:attrName>style.visibility</p:attrName>
                                        </p:attrNameLst>
                                      </p:cBhvr>
                                      <p:to>
                                        <p:strVal val="hidden"/>
                                      </p:to>
                                    </p:set>
                                  </p:childTnLst>
                                </p:cTn>
                              </p:par>
                              <p:par>
                                <p:cTn id="97" presetID="1" presetClass="entr" presetSubtype="0" fill="hold" nodeType="withEffect">
                                  <p:stCondLst>
                                    <p:cond delay="11000"/>
                                  </p:stCondLst>
                                  <p:childTnLst>
                                    <p:set>
                                      <p:cBhvr>
                                        <p:cTn id="98" dur="1" fill="hold">
                                          <p:stCondLst>
                                            <p:cond delay="0"/>
                                          </p:stCondLst>
                                        </p:cTn>
                                        <p:tgtEl>
                                          <p:spTgt spid="30"/>
                                        </p:tgtEl>
                                        <p:attrNameLst>
                                          <p:attrName>style.visibility</p:attrName>
                                        </p:attrNameLst>
                                      </p:cBhvr>
                                      <p:to>
                                        <p:strVal val="visible"/>
                                      </p:to>
                                    </p:set>
                                  </p:childTnLst>
                                  <p:subTnLst>
                                    <p:audio>
                                      <p:cMediaNode vol="90000">
                                        <p:cTn display="0" masterRel="sameClick">
                                          <p:stCondLst>
                                            <p:cond evt="begin" delay="0">
                                              <p:tn val="97"/>
                                            </p:cond>
                                          </p:stCondLst>
                                          <p:endCondLst>
                                            <p:cond evt="onStopAudio" delay="0">
                                              <p:tgtEl>
                                                <p:sldTgt/>
                                              </p:tgtEl>
                                            </p:cond>
                                          </p:endCondLst>
                                        </p:cTn>
                                        <p:tgtEl>
                                          <p:sndTgt r:embed="rId4" name="click.wav"/>
                                        </p:tgtEl>
                                      </p:cMediaNode>
                                    </p:audio>
                                  </p:subTnLst>
                                </p:cTn>
                              </p:par>
                              <p:par>
                                <p:cTn id="99" presetID="1" presetClass="exit" presetSubtype="0" fill="hold" nodeType="withEffect">
                                  <p:stCondLst>
                                    <p:cond delay="12000"/>
                                  </p:stCondLst>
                                  <p:childTnLst>
                                    <p:set>
                                      <p:cBhvr>
                                        <p:cTn id="100" dur="1" fill="hold">
                                          <p:stCondLst>
                                            <p:cond delay="0"/>
                                          </p:stCondLst>
                                        </p:cTn>
                                        <p:tgtEl>
                                          <p:spTgt spid="30"/>
                                        </p:tgtEl>
                                        <p:attrNameLst>
                                          <p:attrName>style.visibility</p:attrName>
                                        </p:attrNameLst>
                                      </p:cBhvr>
                                      <p:to>
                                        <p:strVal val="hidden"/>
                                      </p:to>
                                    </p:set>
                                  </p:childTnLst>
                                </p:cTn>
                              </p:par>
                              <p:par>
                                <p:cTn id="101" presetID="1" presetClass="entr" presetSubtype="0" fill="hold" nodeType="withEffect">
                                  <p:stCondLst>
                                    <p:cond delay="12000"/>
                                  </p:stCondLst>
                                  <p:childTnLst>
                                    <p:set>
                                      <p:cBhvr>
                                        <p:cTn id="102" dur="1" fill="hold">
                                          <p:stCondLst>
                                            <p:cond delay="0"/>
                                          </p:stCondLst>
                                        </p:cTn>
                                        <p:tgtEl>
                                          <p:spTgt spid="31"/>
                                        </p:tgtEl>
                                        <p:attrNameLst>
                                          <p:attrName>style.visibility</p:attrName>
                                        </p:attrNameLst>
                                      </p:cBhvr>
                                      <p:to>
                                        <p:strVal val="visible"/>
                                      </p:to>
                                    </p:set>
                                  </p:childTnLst>
                                  <p:subTnLst>
                                    <p:audio>
                                      <p:cMediaNode vol="90000">
                                        <p:cTn display="0" masterRel="sameClick">
                                          <p:stCondLst>
                                            <p:cond evt="begin" delay="0">
                                              <p:tn val="101"/>
                                            </p:cond>
                                          </p:stCondLst>
                                          <p:endCondLst>
                                            <p:cond evt="onStopAudio" delay="0">
                                              <p:tgtEl>
                                                <p:sldTgt/>
                                              </p:tgtEl>
                                            </p:cond>
                                          </p:endCondLst>
                                        </p:cTn>
                                        <p:tgtEl>
                                          <p:sndTgt r:embed="rId4" name="click.wav"/>
                                        </p:tgtEl>
                                      </p:cMediaNode>
                                    </p:audio>
                                  </p:subTnLst>
                                </p:cTn>
                              </p:par>
                              <p:par>
                                <p:cTn id="103" presetID="1" presetClass="exit" presetSubtype="0" fill="hold" nodeType="withEffect">
                                  <p:stCondLst>
                                    <p:cond delay="13000"/>
                                  </p:stCondLst>
                                  <p:childTnLst>
                                    <p:set>
                                      <p:cBhvr>
                                        <p:cTn id="104" dur="1" fill="hold">
                                          <p:stCondLst>
                                            <p:cond delay="0"/>
                                          </p:stCondLst>
                                        </p:cTn>
                                        <p:tgtEl>
                                          <p:spTgt spid="31"/>
                                        </p:tgtEl>
                                        <p:attrNameLst>
                                          <p:attrName>style.visibility</p:attrName>
                                        </p:attrNameLst>
                                      </p:cBhvr>
                                      <p:to>
                                        <p:strVal val="hidden"/>
                                      </p:to>
                                    </p:set>
                                  </p:childTnLst>
                                </p:cTn>
                              </p:par>
                              <p:par>
                                <p:cTn id="105" presetID="1" presetClass="entr" presetSubtype="0" fill="hold" nodeType="withEffect">
                                  <p:stCondLst>
                                    <p:cond delay="13000"/>
                                  </p:stCondLst>
                                  <p:childTnLst>
                                    <p:set>
                                      <p:cBhvr>
                                        <p:cTn id="106" dur="1" fill="hold">
                                          <p:stCondLst>
                                            <p:cond delay="0"/>
                                          </p:stCondLst>
                                        </p:cTn>
                                        <p:tgtEl>
                                          <p:spTgt spid="32"/>
                                        </p:tgtEl>
                                        <p:attrNameLst>
                                          <p:attrName>style.visibility</p:attrName>
                                        </p:attrNameLst>
                                      </p:cBhvr>
                                      <p:to>
                                        <p:strVal val="visible"/>
                                      </p:to>
                                    </p:set>
                                  </p:childTnLst>
                                  <p:subTnLst>
                                    <p:audio>
                                      <p:cMediaNode vol="90000">
                                        <p:cTn display="0" masterRel="sameClick">
                                          <p:stCondLst>
                                            <p:cond evt="begin" delay="0">
                                              <p:tn val="105"/>
                                            </p:cond>
                                          </p:stCondLst>
                                          <p:endCondLst>
                                            <p:cond evt="onStopAudio" delay="0">
                                              <p:tgtEl>
                                                <p:sldTgt/>
                                              </p:tgtEl>
                                            </p:cond>
                                          </p:endCondLst>
                                        </p:cTn>
                                        <p:tgtEl>
                                          <p:sndTgt r:embed="rId4" name="click.wav"/>
                                        </p:tgtEl>
                                      </p:cMediaNode>
                                    </p:audio>
                                  </p:subTnLst>
                                </p:cTn>
                              </p:par>
                              <p:par>
                                <p:cTn id="107" presetID="1" presetClass="exit" presetSubtype="0" fill="hold" nodeType="withEffect">
                                  <p:stCondLst>
                                    <p:cond delay="14000"/>
                                  </p:stCondLst>
                                  <p:childTnLst>
                                    <p:set>
                                      <p:cBhvr>
                                        <p:cTn id="108" dur="1" fill="hold">
                                          <p:stCondLst>
                                            <p:cond delay="0"/>
                                          </p:stCondLst>
                                        </p:cTn>
                                        <p:tgtEl>
                                          <p:spTgt spid="32"/>
                                        </p:tgtEl>
                                        <p:attrNameLst>
                                          <p:attrName>style.visibility</p:attrName>
                                        </p:attrNameLst>
                                      </p:cBhvr>
                                      <p:to>
                                        <p:strVal val="hidden"/>
                                      </p:to>
                                    </p:set>
                                  </p:childTnLst>
                                </p:cTn>
                              </p:par>
                              <p:par>
                                <p:cTn id="109" presetID="1" presetClass="entr" presetSubtype="0" fill="hold" nodeType="withEffect">
                                  <p:stCondLst>
                                    <p:cond delay="14000"/>
                                  </p:stCondLst>
                                  <p:childTnLst>
                                    <p:set>
                                      <p:cBhvr>
                                        <p:cTn id="110" dur="1" fill="hold">
                                          <p:stCondLst>
                                            <p:cond delay="0"/>
                                          </p:stCondLst>
                                        </p:cTn>
                                        <p:tgtEl>
                                          <p:spTgt spid="33"/>
                                        </p:tgtEl>
                                        <p:attrNameLst>
                                          <p:attrName>style.visibility</p:attrName>
                                        </p:attrNameLst>
                                      </p:cBhvr>
                                      <p:to>
                                        <p:strVal val="visible"/>
                                      </p:to>
                                    </p:set>
                                  </p:childTnLst>
                                  <p:subTnLst>
                                    <p:audio>
                                      <p:cMediaNode vol="90000">
                                        <p:cTn display="0" masterRel="sameClick">
                                          <p:stCondLst>
                                            <p:cond evt="begin" delay="0">
                                              <p:tn val="109"/>
                                            </p:cond>
                                          </p:stCondLst>
                                          <p:endCondLst>
                                            <p:cond evt="onStopAudio" delay="0">
                                              <p:tgtEl>
                                                <p:sldTgt/>
                                              </p:tgtEl>
                                            </p:cond>
                                          </p:endCondLst>
                                        </p:cTn>
                                        <p:tgtEl>
                                          <p:sndTgt r:embed="rId4" name="click.wav"/>
                                        </p:tgtEl>
                                      </p:cMediaNode>
                                    </p:audio>
                                  </p:subTnLst>
                                </p:cTn>
                              </p:par>
                              <p:par>
                                <p:cTn id="111" presetID="1" presetClass="exit" presetSubtype="0" fill="hold" nodeType="withEffect">
                                  <p:stCondLst>
                                    <p:cond delay="1500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ntr" presetSubtype="0" fill="hold" nodeType="withEffect">
                                  <p:stCondLst>
                                    <p:cond delay="15000"/>
                                  </p:stCondLst>
                                  <p:childTnLst>
                                    <p:set>
                                      <p:cBhvr>
                                        <p:cTn id="11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5" name="BELL.wav"/>
                                        </p:tgtEl>
                                      </p:cMediaNode>
                                    </p:audio>
                                  </p:subTnLst>
                                </p:cTn>
                              </p:par>
                              <p:par>
                                <p:cTn id="115" presetID="1" presetClass="exit" presetSubtype="0" fill="hold" nodeType="withEffect">
                                  <p:stCondLst>
                                    <p:cond delay="0"/>
                                  </p:stCondLst>
                                  <p:childTnLst>
                                    <p:set>
                                      <p:cBhvr>
                                        <p:cTn id="116" dur="1" fill="hold">
                                          <p:stCondLst>
                                            <p:cond delay="0"/>
                                          </p:stCondLst>
                                        </p:cTn>
                                        <p:tgtEl>
                                          <p:spTgt spid="34"/>
                                        </p:tgtEl>
                                        <p:attrNameLst>
                                          <p:attrName>style.visibility</p:attrName>
                                        </p:attrNameLst>
                                      </p:cBhvr>
                                      <p:to>
                                        <p:strVal val="hidden"/>
                                      </p:to>
                                    </p:set>
                                  </p:childTnLst>
                                </p:cTn>
                              </p:par>
                            </p:childTnLst>
                          </p:cTn>
                        </p:par>
                        <p:par>
                          <p:cTn id="117" fill="hold">
                            <p:stCondLst>
                              <p:cond delay="15000"/>
                            </p:stCondLst>
                            <p:childTnLst>
                              <p:par>
                                <p:cTn id="118" presetID="26" presetClass="emph" presetSubtype="0" fill="hold" nodeType="afterEffect">
                                  <p:stCondLst>
                                    <p:cond delay="0"/>
                                  </p:stCondLst>
                                  <p:childTnLst>
                                    <p:animEffect transition="out" filter="fade">
                                      <p:cBhvr>
                                        <p:cTn id="119" dur="500" tmFilter="0, 0; .2, .5; .8, .5; 1, 0"/>
                                        <p:tgtEl>
                                          <p:spTgt spid="34"/>
                                        </p:tgtEl>
                                      </p:cBhvr>
                                    </p:animEffect>
                                    <p:animScale>
                                      <p:cBhvr>
                                        <p:cTn id="120" dur="250" autoRev="1" fill="hold"/>
                                        <p:tgtEl>
                                          <p:spTgt spid="34"/>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1" presetClass="mediacall" presetSubtype="0" fill="hold" nodeType="clickEffect">
                                  <p:stCondLst>
                                    <p:cond delay="0"/>
                                  </p:stCondLst>
                                  <p:childTnLst>
                                    <p:cmd type="call" cmd="playFrom(0.0)">
                                      <p:cBhvr>
                                        <p:cTn id="124" dur="5319" fill="hold"/>
                                        <p:tgtEl>
                                          <p:spTgt spid="2"/>
                                        </p:tgtEl>
                                      </p:cBhvr>
                                    </p:cmd>
                                  </p:childTnLst>
                                </p:cTn>
                              </p:par>
                              <p:par>
                                <p:cTn id="125" presetID="1" presetClass="emph" presetSubtype="2" fill="hold" grpId="1" nodeType="withEffect">
                                  <p:stCondLst>
                                    <p:cond delay="0"/>
                                  </p:stCondLst>
                                  <p:childTnLst>
                                    <p:animClr clrSpc="rgb" dir="cw">
                                      <p:cBhvr>
                                        <p:cTn id="126" dur="2000" fill="hold"/>
                                        <p:tgtEl>
                                          <p:spTgt spid="8"/>
                                        </p:tgtEl>
                                        <p:attrNameLst>
                                          <p:attrName>fillcolor</p:attrName>
                                        </p:attrNameLst>
                                      </p:cBhvr>
                                      <p:to>
                                        <a:srgbClr val="70AD47"/>
                                      </p:to>
                                    </p:animClr>
                                    <p:set>
                                      <p:cBhvr>
                                        <p:cTn id="127" dur="2000" fill="hold"/>
                                        <p:tgtEl>
                                          <p:spTgt spid="8"/>
                                        </p:tgtEl>
                                        <p:attrNameLst>
                                          <p:attrName>fill.type</p:attrName>
                                        </p:attrNameLst>
                                      </p:cBhvr>
                                      <p:to>
                                        <p:strVal val="solid"/>
                                      </p:to>
                                    </p:set>
                                    <p:set>
                                      <p:cBhvr>
                                        <p:cTn id="128" dur="2000" fill="hold"/>
                                        <p:tgtEl>
                                          <p:spTgt spid="8"/>
                                        </p:tgtEl>
                                        <p:attrNameLst>
                                          <p:attrName>fill.on</p:attrName>
                                        </p:attrNameLst>
                                      </p:cBhvr>
                                      <p:to>
                                        <p:strVal val="true"/>
                                      </p:to>
                                    </p:set>
                                  </p:childTnLst>
                                </p:cTn>
                              </p:par>
                              <p:par>
                                <p:cTn id="129" presetID="1" presetClass="emph" presetSubtype="2" fill="hold" grpId="1" nodeType="withEffect">
                                  <p:stCondLst>
                                    <p:cond delay="0"/>
                                  </p:stCondLst>
                                  <p:childTnLst>
                                    <p:animClr clrSpc="rgb" dir="cw">
                                      <p:cBhvr>
                                        <p:cTn id="130" dur="2000" fill="hold"/>
                                        <p:tgtEl>
                                          <p:spTgt spid="9"/>
                                        </p:tgtEl>
                                        <p:attrNameLst>
                                          <p:attrName>fillcolor</p:attrName>
                                        </p:attrNameLst>
                                      </p:cBhvr>
                                      <p:to>
                                        <a:srgbClr val="70AD47"/>
                                      </p:to>
                                    </p:animClr>
                                    <p:set>
                                      <p:cBhvr>
                                        <p:cTn id="131" dur="2000" fill="hold"/>
                                        <p:tgtEl>
                                          <p:spTgt spid="9"/>
                                        </p:tgtEl>
                                        <p:attrNameLst>
                                          <p:attrName>fill.type</p:attrName>
                                        </p:attrNameLst>
                                      </p:cBhvr>
                                      <p:to>
                                        <p:strVal val="solid"/>
                                      </p:to>
                                    </p:set>
                                    <p:set>
                                      <p:cBhvr>
                                        <p:cTn id="132"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3" fill="hold" display="0">
                  <p:stCondLst>
                    <p:cond delay="indefinite"/>
                  </p:stCondLst>
                  <p:endCondLst>
                    <p:cond evt="onStopAudio" delay="0">
                      <p:tgtEl>
                        <p:sldTgt/>
                      </p:tgtEl>
                    </p:cond>
                  </p:endCondLst>
                </p:cTn>
                <p:tgtEl>
                  <p:spTgt spid="2"/>
                </p:tgtEl>
              </p:cMediaNode>
            </p:audio>
          </p:childTnLst>
        </p:cTn>
      </p:par>
    </p:tnLst>
    <p:bldLst>
      <p:bldP spid="4" grpId="0" animBg="1"/>
      <p:bldP spid="5" grpId="0" animBg="1"/>
      <p:bldP spid="6" grpId="0" animBg="1"/>
      <p:bldP spid="7" grpId="0" animBg="1"/>
      <p:bldP spid="8" grpId="0" animBg="1"/>
      <p:bldP spid="8" grpId="1" animBg="1"/>
      <p:bldP spid="9" grpId="0" animBg="1"/>
      <p:bldP spid="9" grpId="1" animBg="1"/>
      <p:bldP spid="11" grpId="0" animBg="1"/>
      <p:bldP spid="12" grpId="0" animBg="1"/>
      <p:bldP spid="13"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7">
            <a:extLst>
              <a:ext uri="{FF2B5EF4-FFF2-40B4-BE49-F238E27FC236}">
                <a16:creationId xmlns:a16="http://schemas.microsoft.com/office/drawing/2014/main" id="{65ECF6D2-240A-660A-193B-B6E0B2EEA1A2}"/>
              </a:ext>
            </a:extLst>
          </p:cNvPr>
          <p:cNvSpPr>
            <a:spLocks noChangeArrowheads="1"/>
          </p:cNvSpPr>
          <p:nvPr/>
        </p:nvSpPr>
        <p:spPr bwMode="gray">
          <a:xfrm>
            <a:off x="3336843" y="3112730"/>
            <a:ext cx="6359157"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solidFill>
                  <a:schemeClr val="tx2"/>
                </a:solidFill>
                <a:latin typeface="Times New Roman" panose="02020603050405020304" pitchFamily="18" charset="0"/>
                <a:cs typeface="Times New Roman" panose="02020603050405020304" pitchFamily="18" charset="0"/>
              </a:rPr>
              <a:t>Vì có sự tham gia của oxygen	</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5" name="AutoShape 47">
            <a:extLst>
              <a:ext uri="{FF2B5EF4-FFF2-40B4-BE49-F238E27FC236}">
                <a16:creationId xmlns:a16="http://schemas.microsoft.com/office/drawing/2014/main" id="{8F606972-F1F7-1DF6-B4B8-6B6AFC7FCD22}"/>
              </a:ext>
            </a:extLst>
          </p:cNvPr>
          <p:cNvSpPr>
            <a:spLocks noChangeArrowheads="1"/>
          </p:cNvSpPr>
          <p:nvPr/>
        </p:nvSpPr>
        <p:spPr bwMode="gray">
          <a:xfrm>
            <a:off x="2995944" y="4164925"/>
            <a:ext cx="7060056"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ClrTx/>
              <a:buNone/>
              <a:defRPr/>
            </a:pPr>
            <a:r>
              <a:rPr lang="en-US">
                <a:solidFill>
                  <a:schemeClr val="tx2"/>
                </a:solidFill>
                <a:latin typeface="Times New Roman" panose="02020603050405020304" pitchFamily="18" charset="0"/>
                <a:cs typeface="Times New Roman" panose="02020603050405020304" pitchFamily="18" charset="0"/>
              </a:rPr>
              <a:t>Vì có sự tham gia của hydrogen</a:t>
            </a:r>
            <a:endPar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AutoShape 47">
            <a:extLst>
              <a:ext uri="{FF2B5EF4-FFF2-40B4-BE49-F238E27FC236}">
                <a16:creationId xmlns:a16="http://schemas.microsoft.com/office/drawing/2014/main" id="{FDB46192-6C6E-378B-713B-0E1A54AAAFA7}"/>
              </a:ext>
            </a:extLst>
          </p:cNvPr>
          <p:cNvSpPr>
            <a:spLocks noChangeArrowheads="1"/>
          </p:cNvSpPr>
          <p:nvPr/>
        </p:nvSpPr>
        <p:spPr bwMode="gray">
          <a:xfrm>
            <a:off x="2256843" y="4164925"/>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C</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AutoShape 47">
            <a:extLst>
              <a:ext uri="{FF2B5EF4-FFF2-40B4-BE49-F238E27FC236}">
                <a16:creationId xmlns:a16="http://schemas.microsoft.com/office/drawing/2014/main" id="{E5360412-6CD5-CF1D-4FD4-882ACED97A47}"/>
              </a:ext>
            </a:extLst>
          </p:cNvPr>
          <p:cNvSpPr>
            <a:spLocks noChangeArrowheads="1"/>
          </p:cNvSpPr>
          <p:nvPr/>
        </p:nvSpPr>
        <p:spPr bwMode="gray">
          <a:xfrm>
            <a:off x="2597743" y="3131688"/>
            <a:ext cx="739101" cy="699878"/>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B</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AutoShape 47">
            <a:extLst>
              <a:ext uri="{FF2B5EF4-FFF2-40B4-BE49-F238E27FC236}">
                <a16:creationId xmlns:a16="http://schemas.microsoft.com/office/drawing/2014/main" id="{106D91A8-6B93-A3DD-AFCE-5418A52D50BC}"/>
              </a:ext>
            </a:extLst>
          </p:cNvPr>
          <p:cNvSpPr>
            <a:spLocks noChangeArrowheads="1"/>
          </p:cNvSpPr>
          <p:nvPr/>
        </p:nvSpPr>
        <p:spPr bwMode="gray">
          <a:xfrm>
            <a:off x="3494054" y="2060535"/>
            <a:ext cx="4761946"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solidFill>
                  <a:schemeClr val="tx2"/>
                </a:solidFill>
                <a:latin typeface="Times New Roman" panose="02020603050405020304" pitchFamily="18" charset="0"/>
                <a:cs typeface="Times New Roman" panose="02020603050405020304" pitchFamily="18" charset="0"/>
              </a:rPr>
              <a:t>Vì xuất hiện vôi sống</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9" name="AutoShape 47">
            <a:extLst>
              <a:ext uri="{FF2B5EF4-FFF2-40B4-BE49-F238E27FC236}">
                <a16:creationId xmlns:a16="http://schemas.microsoft.com/office/drawing/2014/main" id="{5816F6EC-2172-783A-4359-874E0C1CB9E3}"/>
              </a:ext>
            </a:extLst>
          </p:cNvPr>
          <p:cNvSpPr>
            <a:spLocks noChangeArrowheads="1"/>
          </p:cNvSpPr>
          <p:nvPr/>
        </p:nvSpPr>
        <p:spPr bwMode="gray">
          <a:xfrm>
            <a:off x="2809887" y="2104148"/>
            <a:ext cx="684166" cy="699879"/>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AutoShape 47">
            <a:extLst>
              <a:ext uri="{FF2B5EF4-FFF2-40B4-BE49-F238E27FC236}">
                <a16:creationId xmlns:a16="http://schemas.microsoft.com/office/drawing/2014/main" id="{A01973C5-BFB9-2C45-4DB4-90E2FA2202B9}"/>
              </a:ext>
            </a:extLst>
          </p:cNvPr>
          <p:cNvSpPr>
            <a:spLocks noChangeArrowheads="1"/>
          </p:cNvSpPr>
          <p:nvPr/>
        </p:nvSpPr>
        <p:spPr bwMode="gray">
          <a:xfrm>
            <a:off x="1337830" y="743418"/>
            <a:ext cx="9367552" cy="784958"/>
          </a:xfrm>
          <a:prstGeom prst="roundRect">
            <a:avLst>
              <a:gd name="adj" fmla="val 50000"/>
            </a:avLst>
          </a:prstGeom>
          <a:noFill/>
          <a:ln w="12700" algn="ctr">
            <a:solidFill>
              <a:schemeClr val="tx1"/>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91490" algn="ctr">
              <a:buNone/>
            </a:pPr>
            <a:r>
              <a:rPr kumimoji="0" lang="en-US" altLang="en-US" b="1" i="0" u="sng"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altLang="en-US" b="1" i="0" u="sng"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altLang="en-US" b="1" u="sng">
                <a:solidFill>
                  <a:srgbClr val="FF0000"/>
                </a:solidFill>
                <a:latin typeface="Times New Roman" panose="02020603050405020304" pitchFamily="18" charset="0"/>
                <a:cs typeface="Times New Roman" panose="02020603050405020304" pitchFamily="18" charset="0"/>
              </a:rPr>
              <a:t>3</a:t>
            </a:r>
            <a:r>
              <a:rPr kumimoji="0" lang="en-US" altLang="en-US"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a:solidFill>
                  <a:schemeClr val="tx2"/>
                </a:solidFill>
                <a:latin typeface="Times New Roman" panose="02020603050405020304" pitchFamily="18" charset="0"/>
                <a:cs typeface="Times New Roman" panose="02020603050405020304" pitchFamily="18" charset="0"/>
              </a:rPr>
              <a:t>Vì sao nung đá vôi thì khối lượng giảm</a:t>
            </a:r>
            <a:endParaRPr kumimoji="0" lang="en-US" altLang="en-US"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2" name="AutoShape 47">
            <a:extLst>
              <a:ext uri="{FF2B5EF4-FFF2-40B4-BE49-F238E27FC236}">
                <a16:creationId xmlns:a16="http://schemas.microsoft.com/office/drawing/2014/main" id="{80BB4D72-C9CE-5BFC-FD85-3C6F09A7B90B}"/>
              </a:ext>
            </a:extLst>
          </p:cNvPr>
          <p:cNvSpPr>
            <a:spLocks noChangeArrowheads="1"/>
          </p:cNvSpPr>
          <p:nvPr/>
        </p:nvSpPr>
        <p:spPr bwMode="gray">
          <a:xfrm>
            <a:off x="2256843" y="5314570"/>
            <a:ext cx="9558285"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en-US">
                <a:solidFill>
                  <a:schemeClr val="tx2"/>
                </a:solidFill>
                <a:latin typeface="Times New Roman" panose="02020603050405020304" pitchFamily="18" charset="0"/>
                <a:cs typeface="Times New Roman" panose="02020603050405020304" pitchFamily="18" charset="0"/>
              </a:rPr>
              <a:t>Vì khi nung vôi sống thấy xuất hiện khí carbonic hóa hơi</a:t>
            </a:r>
            <a:endParaRPr kumimoji="0" lang="en-US" altLang="en-US" b="0" i="0" u="none" strike="noStrike" kern="1200" cap="none" spc="0" normalizeH="0" baseline="-2500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AutoShape 47">
            <a:extLst>
              <a:ext uri="{FF2B5EF4-FFF2-40B4-BE49-F238E27FC236}">
                <a16:creationId xmlns:a16="http://schemas.microsoft.com/office/drawing/2014/main" id="{498631BF-CDEF-AEE0-EF5D-86DBCBC3E960}"/>
              </a:ext>
            </a:extLst>
          </p:cNvPr>
          <p:cNvSpPr>
            <a:spLocks noChangeArrowheads="1"/>
          </p:cNvSpPr>
          <p:nvPr/>
        </p:nvSpPr>
        <p:spPr bwMode="gray">
          <a:xfrm>
            <a:off x="1517742" y="5314570"/>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D</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6895162B-F67A-9D0E-EF0D-0A353B672EFE}"/>
              </a:ext>
            </a:extLst>
          </p:cNvPr>
          <p:cNvSpPr/>
          <p:nvPr/>
        </p:nvSpPr>
        <p:spPr>
          <a:xfrm>
            <a:off x="11025268" y="340439"/>
            <a:ext cx="777240" cy="777240"/>
          </a:xfrm>
          <a:prstGeom prst="ellipse">
            <a:avLst/>
          </a:prstGeom>
          <a:gradFill flip="none" rotWithShape="1">
            <a:gsLst>
              <a:gs pos="0">
                <a:srgbClr val="D6B19C"/>
              </a:gs>
              <a:gs pos="52000">
                <a:srgbClr val="7030A0"/>
              </a:gs>
              <a:gs pos="20000">
                <a:srgbClr val="A65528"/>
              </a:gs>
              <a:gs pos="100000">
                <a:srgbClr val="663012"/>
              </a:gs>
            </a:gsLst>
            <a:path path="rect">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Digital-7 Italic" pitchFamily="2" charset="0"/>
              <a:ea typeface="+mn-ea"/>
              <a:cs typeface="+mn-cs"/>
            </a:endParaRPr>
          </a:p>
        </p:txBody>
      </p:sp>
      <p:sp>
        <p:nvSpPr>
          <p:cNvPr id="17" name="Oval 16">
            <a:extLst>
              <a:ext uri="{FF2B5EF4-FFF2-40B4-BE49-F238E27FC236}">
                <a16:creationId xmlns:a16="http://schemas.microsoft.com/office/drawing/2014/main" id="{33A2750F-D478-9C2D-8A3D-4817F083FE94}"/>
              </a:ext>
            </a:extLst>
          </p:cNvPr>
          <p:cNvSpPr/>
          <p:nvPr/>
        </p:nvSpPr>
        <p:spPr>
          <a:xfrm>
            <a:off x="11048128" y="363299"/>
            <a:ext cx="731520" cy="731520"/>
          </a:xfrm>
          <a:prstGeom prst="ellipse">
            <a:avLst/>
          </a:prstGeom>
          <a:gradFill>
            <a:gsLst>
              <a:gs pos="0">
                <a:srgbClr val="000082"/>
              </a:gs>
              <a:gs pos="13000">
                <a:srgbClr val="0047FF"/>
              </a:gs>
              <a:gs pos="28000">
                <a:srgbClr val="000082"/>
              </a:gs>
              <a:gs pos="58000">
                <a:srgbClr val="0047FF"/>
              </a:gs>
              <a:gs pos="58000">
                <a:srgbClr val="000082"/>
              </a:gs>
              <a:gs pos="72000">
                <a:srgbClr val="0047FF"/>
              </a:gs>
              <a:gs pos="87000">
                <a:srgbClr val="000082"/>
              </a:gs>
              <a:gs pos="100000">
                <a:srgbClr val="0047FF"/>
              </a:gs>
            </a:gsLst>
            <a:lin ang="5400000" scaled="0"/>
          </a:gradFill>
          <a:ln w="12700"/>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Digital-7 Italic" pitchFamily="2" charset="0"/>
              <a:ea typeface="+mn-ea"/>
              <a:cs typeface="+mn-cs"/>
            </a:endParaRPr>
          </a:p>
        </p:txBody>
      </p:sp>
      <p:sp>
        <p:nvSpPr>
          <p:cNvPr id="18" name="Rectangle 17">
            <a:extLst>
              <a:ext uri="{FF2B5EF4-FFF2-40B4-BE49-F238E27FC236}">
                <a16:creationId xmlns:a16="http://schemas.microsoft.com/office/drawing/2014/main" id="{5C2016D5-A6B0-271F-E537-401741C00F47}"/>
              </a:ext>
            </a:extLst>
          </p:cNvPr>
          <p:cNvSpPr/>
          <p:nvPr/>
        </p:nvSpPr>
        <p:spPr>
          <a:xfrm>
            <a:off x="11102875" y="428977"/>
            <a:ext cx="622026" cy="600164"/>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all" spc="0" normalizeH="0" baseline="0" noProof="0">
                <a:ln w="0"/>
                <a:solidFill>
                  <a:schemeClr val="bg1"/>
                </a:solidFill>
                <a:uLnTx/>
                <a:uFillTx/>
                <a:latin typeface="UTM Avo" panose="02040603050506020204" pitchFamily="18" charset="0"/>
                <a:cs typeface="Times New Roman" pitchFamily="18" charset="0"/>
              </a:rPr>
              <a:t>Hết</a:t>
            </a:r>
            <a:r>
              <a:rPr kumimoji="0" lang="en-US" sz="1100" i="0" u="none" strike="noStrike" kern="1200" cap="all" spc="0" normalizeH="0" noProof="0">
                <a:ln w="0"/>
                <a:solidFill>
                  <a:schemeClr val="bg1"/>
                </a:solidFill>
                <a:uLnTx/>
                <a:uFillTx/>
                <a:latin typeface="UTM Avo" panose="02040603050506020204" pitchFamily="18" charset="0"/>
                <a:cs typeface="Times New Roman" pitchFamily="18" charset="0"/>
              </a:rPr>
              <a:t> thời gian</a:t>
            </a:r>
            <a:endParaRPr kumimoji="0" lang="en-US" sz="1100" i="0" u="none" strike="noStrike" kern="1200" cap="all" spc="0" normalizeH="0" baseline="0" noProof="0">
              <a:ln w="0"/>
              <a:solidFill>
                <a:schemeClr val="bg1"/>
              </a:solidFill>
              <a:uLnTx/>
              <a:uFillTx/>
              <a:latin typeface="UTM Avo" panose="02040603050506020204" pitchFamily="18" charset="0"/>
              <a:cs typeface="Times New Roman" pitchFamily="18" charset="0"/>
            </a:endParaRPr>
          </a:p>
        </p:txBody>
      </p:sp>
      <p:sp>
        <p:nvSpPr>
          <p:cNvPr id="19" name="Rectangle 18">
            <a:extLst>
              <a:ext uri="{FF2B5EF4-FFF2-40B4-BE49-F238E27FC236}">
                <a16:creationId xmlns:a16="http://schemas.microsoft.com/office/drawing/2014/main" id="{8E2CB5B6-0E80-3C83-3895-26D4BBEBC84E}"/>
              </a:ext>
            </a:extLst>
          </p:cNvPr>
          <p:cNvSpPr/>
          <p:nvPr/>
        </p:nvSpPr>
        <p:spPr>
          <a:xfrm>
            <a:off x="10875464" y="336580"/>
            <a:ext cx="107684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15</a:t>
            </a:r>
          </a:p>
        </p:txBody>
      </p:sp>
      <p:sp>
        <p:nvSpPr>
          <p:cNvPr id="20" name="Rectangle 19">
            <a:extLst>
              <a:ext uri="{FF2B5EF4-FFF2-40B4-BE49-F238E27FC236}">
                <a16:creationId xmlns:a16="http://schemas.microsoft.com/office/drawing/2014/main" id="{59A6861C-E9B1-9C47-DDAD-CBF1A60C9DCE}"/>
              </a:ext>
            </a:extLst>
          </p:cNvPr>
          <p:cNvSpPr/>
          <p:nvPr/>
        </p:nvSpPr>
        <p:spPr>
          <a:xfrm>
            <a:off x="11019386" y="336580"/>
            <a:ext cx="78900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14</a:t>
            </a:r>
          </a:p>
        </p:txBody>
      </p:sp>
      <p:sp>
        <p:nvSpPr>
          <p:cNvPr id="21" name="Rectangle 20">
            <a:extLst>
              <a:ext uri="{FF2B5EF4-FFF2-40B4-BE49-F238E27FC236}">
                <a16:creationId xmlns:a16="http://schemas.microsoft.com/office/drawing/2014/main" id="{447BB525-86D7-6DBD-A0F8-D80E710C4FB9}"/>
              </a:ext>
            </a:extLst>
          </p:cNvPr>
          <p:cNvSpPr/>
          <p:nvPr/>
        </p:nvSpPr>
        <p:spPr>
          <a:xfrm>
            <a:off x="10967377" y="336580"/>
            <a:ext cx="893023"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13</a:t>
            </a:r>
          </a:p>
        </p:txBody>
      </p:sp>
      <p:sp>
        <p:nvSpPr>
          <p:cNvPr id="22" name="Rectangle 21">
            <a:extLst>
              <a:ext uri="{FF2B5EF4-FFF2-40B4-BE49-F238E27FC236}">
                <a16:creationId xmlns:a16="http://schemas.microsoft.com/office/drawing/2014/main" id="{605D5052-0F7F-73D8-C74E-C472D933DDBF}"/>
              </a:ext>
            </a:extLst>
          </p:cNvPr>
          <p:cNvSpPr/>
          <p:nvPr/>
        </p:nvSpPr>
        <p:spPr>
          <a:xfrm>
            <a:off x="10973097" y="336580"/>
            <a:ext cx="881582"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12</a:t>
            </a:r>
          </a:p>
        </p:txBody>
      </p:sp>
      <p:sp>
        <p:nvSpPr>
          <p:cNvPr id="23" name="Rectangle 22">
            <a:extLst>
              <a:ext uri="{FF2B5EF4-FFF2-40B4-BE49-F238E27FC236}">
                <a16:creationId xmlns:a16="http://schemas.microsoft.com/office/drawing/2014/main" id="{72AB7159-D3D2-C95C-0C57-3D5D6928E88F}"/>
              </a:ext>
            </a:extLst>
          </p:cNvPr>
          <p:cNvSpPr/>
          <p:nvPr/>
        </p:nvSpPr>
        <p:spPr>
          <a:xfrm>
            <a:off x="10987136" y="336580"/>
            <a:ext cx="853505"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11</a:t>
            </a:r>
          </a:p>
        </p:txBody>
      </p:sp>
      <p:sp>
        <p:nvSpPr>
          <p:cNvPr id="24" name="Rectangle 23">
            <a:extLst>
              <a:ext uri="{FF2B5EF4-FFF2-40B4-BE49-F238E27FC236}">
                <a16:creationId xmlns:a16="http://schemas.microsoft.com/office/drawing/2014/main" id="{7B9BC648-2497-A43F-6ECE-251226C2F7D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10</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5" name="Rectangle 24">
            <a:extLst>
              <a:ext uri="{FF2B5EF4-FFF2-40B4-BE49-F238E27FC236}">
                <a16:creationId xmlns:a16="http://schemas.microsoft.com/office/drawing/2014/main" id="{E26D1EAB-F890-1850-724D-8C7BA13E1E8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09</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6" name="Rectangle 25">
            <a:extLst>
              <a:ext uri="{FF2B5EF4-FFF2-40B4-BE49-F238E27FC236}">
                <a16:creationId xmlns:a16="http://schemas.microsoft.com/office/drawing/2014/main" id="{DDE2D332-A09B-8CD7-430D-0C5E45D514F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08</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7" name="Rectangle 26">
            <a:extLst>
              <a:ext uri="{FF2B5EF4-FFF2-40B4-BE49-F238E27FC236}">
                <a16:creationId xmlns:a16="http://schemas.microsoft.com/office/drawing/2014/main" id="{99E3B892-EDD0-8ED6-49D8-0F35904E41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07</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8" name="Rectangle 27">
            <a:extLst>
              <a:ext uri="{FF2B5EF4-FFF2-40B4-BE49-F238E27FC236}">
                <a16:creationId xmlns:a16="http://schemas.microsoft.com/office/drawing/2014/main" id="{F4348089-A762-3823-C877-1718EB48085A}"/>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06</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9" name="Rectangle 28">
            <a:extLst>
              <a:ext uri="{FF2B5EF4-FFF2-40B4-BE49-F238E27FC236}">
                <a16:creationId xmlns:a16="http://schemas.microsoft.com/office/drawing/2014/main" id="{C430AC31-5F2F-53BD-19C5-C673CADEF0F8}"/>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05</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0" name="Rectangle 29">
            <a:extLst>
              <a:ext uri="{FF2B5EF4-FFF2-40B4-BE49-F238E27FC236}">
                <a16:creationId xmlns:a16="http://schemas.microsoft.com/office/drawing/2014/main" id="{227B4724-EC6F-94E2-AA30-DFC5EB24CA13}"/>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04</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1" name="Rectangle 30">
            <a:extLst>
              <a:ext uri="{FF2B5EF4-FFF2-40B4-BE49-F238E27FC236}">
                <a16:creationId xmlns:a16="http://schemas.microsoft.com/office/drawing/2014/main" id="{8B54E8E1-E8DA-77F7-D2C2-69E10AB03A6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03</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2" name="Rectangle 31">
            <a:extLst>
              <a:ext uri="{FF2B5EF4-FFF2-40B4-BE49-F238E27FC236}">
                <a16:creationId xmlns:a16="http://schemas.microsoft.com/office/drawing/2014/main" id="{B6BEC259-4FD1-7C8C-D0FE-7CBFDB6664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02</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3" name="Rectangle 32">
            <a:extLst>
              <a:ext uri="{FF2B5EF4-FFF2-40B4-BE49-F238E27FC236}">
                <a16:creationId xmlns:a16="http://schemas.microsoft.com/office/drawing/2014/main" id="{5A6E6F34-AB0B-9CAC-21C7-C2E0329A0FB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01</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grpSp>
        <p:nvGrpSpPr>
          <p:cNvPr id="34" name="Group 33">
            <a:extLst>
              <a:ext uri="{FF2B5EF4-FFF2-40B4-BE49-F238E27FC236}">
                <a16:creationId xmlns:a16="http://schemas.microsoft.com/office/drawing/2014/main" id="{2CF45398-D835-8CFD-D4D0-C820D96AF1BD}"/>
              </a:ext>
            </a:extLst>
          </p:cNvPr>
          <p:cNvGrpSpPr/>
          <p:nvPr/>
        </p:nvGrpSpPr>
        <p:grpSpPr>
          <a:xfrm>
            <a:off x="11048128" y="363299"/>
            <a:ext cx="731520" cy="731520"/>
            <a:chOff x="9525000" y="1066800"/>
            <a:chExt cx="572176" cy="572176"/>
          </a:xfrm>
          <a:effectLst/>
        </p:grpSpPr>
        <p:sp>
          <p:nvSpPr>
            <p:cNvPr id="35" name="Oval 34">
              <a:extLst>
                <a:ext uri="{FF2B5EF4-FFF2-40B4-BE49-F238E27FC236}">
                  <a16:creationId xmlns:a16="http://schemas.microsoft.com/office/drawing/2014/main" id="{C1480EAE-A8C1-C088-B039-47D6A820498A}"/>
                </a:ext>
              </a:extLst>
            </p:cNvPr>
            <p:cNvSpPr/>
            <p:nvPr/>
          </p:nvSpPr>
          <p:spPr>
            <a:xfrm>
              <a:off x="9525000" y="1066800"/>
              <a:ext cx="572176" cy="572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descr="Bộ câu hỏi rung chuông vàng">
              <a:extLst>
                <a:ext uri="{FF2B5EF4-FFF2-40B4-BE49-F238E27FC236}">
                  <a16:creationId xmlns:a16="http://schemas.microsoft.com/office/drawing/2014/main" id="{84FB8427-5577-E299-3FFB-19B914EDBB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01840">
              <a:off x="9555661" y="1127463"/>
              <a:ext cx="523516" cy="4572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grpSp>
      <p:pic>
        <p:nvPicPr>
          <p:cNvPr id="2" name="Nhac nen Rung chuong vang">
            <a:hlinkClick r:id="" action="ppaction://media"/>
            <a:extLst>
              <a:ext uri="{FF2B5EF4-FFF2-40B4-BE49-F238E27FC236}">
                <a16:creationId xmlns:a16="http://schemas.microsoft.com/office/drawing/2014/main" id="{9984A4C0-1803-D08C-36FB-CDFBD668E211}"/>
              </a:ext>
            </a:extLst>
          </p:cNvPr>
          <p:cNvPicPr>
            <a:picLocks noChangeAspect="1"/>
          </p:cNvPicPr>
          <p:nvPr>
            <a:audioFile r:link="rId1"/>
            <p:extLst>
              <p:ext uri="{DAA4B4D4-6D71-4841-9C94-3DE7FCFB9230}">
                <p14:media xmlns:p14="http://schemas.microsoft.com/office/powerpoint/2010/main" r:embed="rId2">
                  <p14:trim st="15964" end="10469"/>
                </p14:media>
              </p:ext>
            </p:extLst>
          </p:nvPr>
        </p:nvPicPr>
        <p:blipFill>
          <a:blip r:embed="rId7"/>
          <a:stretch>
            <a:fillRect/>
          </a:stretch>
        </p:blipFill>
        <p:spPr>
          <a:xfrm>
            <a:off x="12343496" y="525859"/>
            <a:ext cx="406400" cy="406400"/>
          </a:xfrm>
          <a:prstGeom prst="rect">
            <a:avLst/>
          </a:prstGeom>
        </p:spPr>
      </p:pic>
      <p:pic>
        <p:nvPicPr>
          <p:cNvPr id="3" name="Picture 2" descr="Mục này có hình ảnh của: Illustration Portfolio — Alicia's Infinity">
            <a:extLst>
              <a:ext uri="{FF2B5EF4-FFF2-40B4-BE49-F238E27FC236}">
                <a16:creationId xmlns:a16="http://schemas.microsoft.com/office/drawing/2014/main" id="{09365B1A-EAEF-7E80-A316-7E6877E3EC7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181"/>
          <a:stretch/>
        </p:blipFill>
        <p:spPr bwMode="auto">
          <a:xfrm>
            <a:off x="24235" y="4869000"/>
            <a:ext cx="1476935" cy="19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21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repeatCount="1500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1000"/>
                                        <p:tgtEl>
                                          <p:spTgt spid="17"/>
                                        </p:tgtEl>
                                      </p:cBhvr>
                                    </p:animEffect>
                                  </p:childTnLst>
                                </p:cTn>
                              </p:par>
                              <p:par>
                                <p:cTn id="50" presetID="21" presetClass="entr" presetSubtype="1" repeatCount="1500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1000"/>
                                        <p:tgtEl>
                                          <p:spTgt spid="16"/>
                                        </p:tgtEl>
                                      </p:cBhvr>
                                    </p:animEffec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subTnLst>
                                    <p:audio>
                                      <p:cMediaNode vol="90000">
                                        <p:cTn display="0" masterRel="sameClick">
                                          <p:stCondLst>
                                            <p:cond evt="begin" delay="0">
                                              <p:tn val="53"/>
                                            </p:cond>
                                          </p:stCondLst>
                                          <p:endCondLst>
                                            <p:cond evt="onStopAudio" delay="0">
                                              <p:tgtEl>
                                                <p:sldTgt/>
                                              </p:tgtEl>
                                            </p:cond>
                                          </p:endCondLst>
                                        </p:cTn>
                                        <p:tgtEl>
                                          <p:sndTgt r:embed="rId4" name="click.wav"/>
                                        </p:tgtEl>
                                      </p:cMediaNode>
                                    </p:audio>
                                  </p:subTnLst>
                                </p:cTn>
                              </p:par>
                              <p:par>
                                <p:cTn id="55" presetID="1" presetClass="exit" presetSubtype="0" fill="hold" nodeType="withEffect">
                                  <p:stCondLst>
                                    <p:cond delay="100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ntr" presetSubtype="0" fill="hold" nodeType="withEffect">
                                  <p:stCondLst>
                                    <p:cond delay="1000"/>
                                  </p:stCondLst>
                                  <p:childTnLst>
                                    <p:set>
                                      <p:cBhvr>
                                        <p:cTn id="58" dur="1" fill="hold">
                                          <p:stCondLst>
                                            <p:cond delay="0"/>
                                          </p:stCondLst>
                                        </p:cTn>
                                        <p:tgtEl>
                                          <p:spTgt spid="20"/>
                                        </p:tgtEl>
                                        <p:attrNameLst>
                                          <p:attrName>style.visibility</p:attrName>
                                        </p:attrNameLst>
                                      </p:cBhvr>
                                      <p:to>
                                        <p:strVal val="visible"/>
                                      </p:to>
                                    </p:set>
                                  </p:childTnLst>
                                  <p:subTnLst>
                                    <p:audio>
                                      <p:cMediaNode vol="90000">
                                        <p:cTn display="0" masterRel="sameClick">
                                          <p:stCondLst>
                                            <p:cond evt="begin" delay="0">
                                              <p:tn val="57"/>
                                            </p:cond>
                                          </p:stCondLst>
                                          <p:endCondLst>
                                            <p:cond evt="onStopAudio" delay="0">
                                              <p:tgtEl>
                                                <p:sldTgt/>
                                              </p:tgtEl>
                                            </p:cond>
                                          </p:endCondLst>
                                        </p:cTn>
                                        <p:tgtEl>
                                          <p:sndTgt r:embed="rId4" name="click.wav"/>
                                        </p:tgtEl>
                                      </p:cMediaNode>
                                    </p:audio>
                                  </p:subTnLst>
                                </p:cTn>
                              </p:par>
                              <p:par>
                                <p:cTn id="59" presetID="1" presetClass="exit" presetSubtype="0" fill="hold" nodeType="withEffect">
                                  <p:stCondLst>
                                    <p:cond delay="200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ntr" presetSubtype="0" fill="hold" nodeType="withEffect">
                                  <p:stCondLst>
                                    <p:cond delay="2000"/>
                                  </p:stCondLst>
                                  <p:childTnLst>
                                    <p:set>
                                      <p:cBhvr>
                                        <p:cTn id="62" dur="1" fill="hold">
                                          <p:stCondLst>
                                            <p:cond delay="0"/>
                                          </p:stCondLst>
                                        </p:cTn>
                                        <p:tgtEl>
                                          <p:spTgt spid="21"/>
                                        </p:tgtEl>
                                        <p:attrNameLst>
                                          <p:attrName>style.visibility</p:attrName>
                                        </p:attrNameLst>
                                      </p:cBhvr>
                                      <p:to>
                                        <p:strVal val="visible"/>
                                      </p:to>
                                    </p:set>
                                  </p:childTnLst>
                                  <p:subTnLst>
                                    <p:audio>
                                      <p:cMediaNode vol="90000">
                                        <p:cTn display="0" masterRel="sameClick">
                                          <p:stCondLst>
                                            <p:cond evt="begin" delay="0">
                                              <p:tn val="61"/>
                                            </p:cond>
                                          </p:stCondLst>
                                          <p:endCondLst>
                                            <p:cond evt="onStopAudio" delay="0">
                                              <p:tgtEl>
                                                <p:sldTgt/>
                                              </p:tgtEl>
                                            </p:cond>
                                          </p:endCondLst>
                                        </p:cTn>
                                        <p:tgtEl>
                                          <p:sndTgt r:embed="rId4" name="click.wav"/>
                                        </p:tgtEl>
                                      </p:cMediaNode>
                                    </p:audio>
                                  </p:subTnLst>
                                </p:cTn>
                              </p:par>
                              <p:par>
                                <p:cTn id="63" presetID="1" presetClass="exit" presetSubtype="0" fill="hold" nodeType="withEffect">
                                  <p:stCondLst>
                                    <p:cond delay="300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ntr" presetSubtype="0" fill="hold" nodeType="withEffect">
                                  <p:stCondLst>
                                    <p:cond delay="3000"/>
                                  </p:stCondLst>
                                  <p:childTnLst>
                                    <p:set>
                                      <p:cBhvr>
                                        <p:cTn id="66"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par>
                                <p:cTn id="67" presetID="1" presetClass="exit" presetSubtype="0" fill="hold" nodeType="withEffect">
                                  <p:stCondLst>
                                    <p:cond delay="400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ntr" presetSubtype="0" fill="hold" nodeType="withEffect">
                                  <p:stCondLst>
                                    <p:cond delay="4000"/>
                                  </p:stCondLst>
                                  <p:childTnLst>
                                    <p:set>
                                      <p:cBhvr>
                                        <p:cTn id="70" dur="1" fill="hold">
                                          <p:stCondLst>
                                            <p:cond delay="0"/>
                                          </p:stCondLst>
                                        </p:cTn>
                                        <p:tgtEl>
                                          <p:spTgt spid="23"/>
                                        </p:tgtEl>
                                        <p:attrNameLst>
                                          <p:attrName>style.visibility</p:attrName>
                                        </p:attrNameLst>
                                      </p:cBhvr>
                                      <p:to>
                                        <p:strVal val="visible"/>
                                      </p:to>
                                    </p:set>
                                  </p:childTnLst>
                                  <p:subTnLst>
                                    <p:audio>
                                      <p:cMediaNode vol="90000">
                                        <p:cTn display="0" masterRel="sameClick">
                                          <p:stCondLst>
                                            <p:cond evt="begin" delay="0">
                                              <p:tn val="69"/>
                                            </p:cond>
                                          </p:stCondLst>
                                          <p:endCondLst>
                                            <p:cond evt="onStopAudio" delay="0">
                                              <p:tgtEl>
                                                <p:sldTgt/>
                                              </p:tgtEl>
                                            </p:cond>
                                          </p:endCondLst>
                                        </p:cTn>
                                        <p:tgtEl>
                                          <p:sndTgt r:embed="rId4" name="click.wav"/>
                                        </p:tgtEl>
                                      </p:cMediaNode>
                                    </p:audio>
                                  </p:subTnLst>
                                </p:cTn>
                              </p:par>
                              <p:par>
                                <p:cTn id="71" presetID="1" presetClass="exit" presetSubtype="0" fill="hold" nodeType="withEffect">
                                  <p:stCondLst>
                                    <p:cond delay="500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nodeType="withEffect">
                                  <p:stCondLst>
                                    <p:cond delay="5000"/>
                                  </p:stCondLst>
                                  <p:childTnLst>
                                    <p:set>
                                      <p:cBhvr>
                                        <p:cTn id="74" dur="1" fill="hold">
                                          <p:stCondLst>
                                            <p:cond delay="0"/>
                                          </p:stCondLst>
                                        </p:cTn>
                                        <p:tgtEl>
                                          <p:spTgt spid="24"/>
                                        </p:tgtEl>
                                        <p:attrNameLst>
                                          <p:attrName>style.visibility</p:attrName>
                                        </p:attrNameLst>
                                      </p:cBhvr>
                                      <p:to>
                                        <p:strVal val="visible"/>
                                      </p:to>
                                    </p:set>
                                  </p:childTnLst>
                                  <p:subTnLst>
                                    <p:audio>
                                      <p:cMediaNode vol="90000">
                                        <p:cTn display="0" masterRel="sameClick">
                                          <p:stCondLst>
                                            <p:cond evt="begin" delay="0">
                                              <p:tn val="73"/>
                                            </p:cond>
                                          </p:stCondLst>
                                          <p:endCondLst>
                                            <p:cond evt="onStopAudio" delay="0">
                                              <p:tgtEl>
                                                <p:sldTgt/>
                                              </p:tgtEl>
                                            </p:cond>
                                          </p:endCondLst>
                                        </p:cTn>
                                        <p:tgtEl>
                                          <p:sndTgt r:embed="rId4" name="click.wav"/>
                                        </p:tgtEl>
                                      </p:cMediaNode>
                                    </p:audio>
                                  </p:subTnLst>
                                </p:cTn>
                              </p:par>
                              <p:par>
                                <p:cTn id="75" presetID="1" presetClass="exit" presetSubtype="0" fill="hold" nodeType="withEffect">
                                  <p:stCondLst>
                                    <p:cond delay="6000"/>
                                  </p:stCondLst>
                                  <p:childTnLst>
                                    <p:set>
                                      <p:cBhvr>
                                        <p:cTn id="76" dur="1" fill="hold">
                                          <p:stCondLst>
                                            <p:cond delay="0"/>
                                          </p:stCondLst>
                                        </p:cTn>
                                        <p:tgtEl>
                                          <p:spTgt spid="24"/>
                                        </p:tgtEl>
                                        <p:attrNameLst>
                                          <p:attrName>style.visibility</p:attrName>
                                        </p:attrNameLst>
                                      </p:cBhvr>
                                      <p:to>
                                        <p:strVal val="hidden"/>
                                      </p:to>
                                    </p:set>
                                  </p:childTnLst>
                                </p:cTn>
                              </p:par>
                              <p:par>
                                <p:cTn id="77" presetID="1" presetClass="entr" presetSubtype="0" fill="hold" nodeType="withEffect">
                                  <p:stCondLst>
                                    <p:cond delay="6000"/>
                                  </p:stCondLst>
                                  <p:childTnLst>
                                    <p:set>
                                      <p:cBhvr>
                                        <p:cTn id="78" dur="1" fill="hold">
                                          <p:stCondLst>
                                            <p:cond delay="0"/>
                                          </p:stCondLst>
                                        </p:cTn>
                                        <p:tgtEl>
                                          <p:spTgt spid="25"/>
                                        </p:tgtEl>
                                        <p:attrNameLst>
                                          <p:attrName>style.visibility</p:attrName>
                                        </p:attrNameLst>
                                      </p:cBhvr>
                                      <p:to>
                                        <p:strVal val="visible"/>
                                      </p:to>
                                    </p:set>
                                  </p:childTnLst>
                                  <p:subTnLst>
                                    <p:audio>
                                      <p:cMediaNode vol="90000">
                                        <p:cTn display="0" masterRel="sameClick">
                                          <p:stCondLst>
                                            <p:cond evt="begin" delay="0">
                                              <p:tn val="77"/>
                                            </p:cond>
                                          </p:stCondLst>
                                          <p:endCondLst>
                                            <p:cond evt="onStopAudio" delay="0">
                                              <p:tgtEl>
                                                <p:sldTgt/>
                                              </p:tgtEl>
                                            </p:cond>
                                          </p:endCondLst>
                                        </p:cTn>
                                        <p:tgtEl>
                                          <p:sndTgt r:embed="rId4" name="click.wav"/>
                                        </p:tgtEl>
                                      </p:cMediaNode>
                                    </p:audio>
                                  </p:subTnLst>
                                </p:cTn>
                              </p:par>
                              <p:par>
                                <p:cTn id="79" presetID="1" presetClass="exit" presetSubtype="0" fill="hold" nodeType="withEffect">
                                  <p:stCondLst>
                                    <p:cond delay="700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ntr" presetSubtype="0" fill="hold" nodeType="withEffect">
                                  <p:stCondLst>
                                    <p:cond delay="7000"/>
                                  </p:stCondLst>
                                  <p:childTnLst>
                                    <p:set>
                                      <p:cBhvr>
                                        <p:cTn id="82" dur="1" fill="hold">
                                          <p:stCondLst>
                                            <p:cond delay="0"/>
                                          </p:stCondLst>
                                        </p:cTn>
                                        <p:tgtEl>
                                          <p:spTgt spid="26"/>
                                        </p:tgtEl>
                                        <p:attrNameLst>
                                          <p:attrName>style.visibility</p:attrName>
                                        </p:attrNameLst>
                                      </p:cBhvr>
                                      <p:to>
                                        <p:strVal val="visible"/>
                                      </p:to>
                                    </p:set>
                                  </p:childTnLst>
                                  <p:subTnLst>
                                    <p:audio>
                                      <p:cMediaNode vol="90000">
                                        <p:cTn display="0" masterRel="sameClick">
                                          <p:stCondLst>
                                            <p:cond evt="begin" delay="0">
                                              <p:tn val="81"/>
                                            </p:cond>
                                          </p:stCondLst>
                                          <p:endCondLst>
                                            <p:cond evt="onStopAudio" delay="0">
                                              <p:tgtEl>
                                                <p:sldTgt/>
                                              </p:tgtEl>
                                            </p:cond>
                                          </p:endCondLst>
                                        </p:cTn>
                                        <p:tgtEl>
                                          <p:sndTgt r:embed="rId4" name="click.wav"/>
                                        </p:tgtEl>
                                      </p:cMediaNode>
                                    </p:audio>
                                  </p:subTnLst>
                                </p:cTn>
                              </p:par>
                              <p:par>
                                <p:cTn id="83" presetID="1" presetClass="exit" presetSubtype="0" fill="hold" nodeType="withEffect">
                                  <p:stCondLst>
                                    <p:cond delay="8000"/>
                                  </p:stCondLst>
                                  <p:childTnLst>
                                    <p:set>
                                      <p:cBhvr>
                                        <p:cTn id="84" dur="1" fill="hold">
                                          <p:stCondLst>
                                            <p:cond delay="0"/>
                                          </p:stCondLst>
                                        </p:cTn>
                                        <p:tgtEl>
                                          <p:spTgt spid="26"/>
                                        </p:tgtEl>
                                        <p:attrNameLst>
                                          <p:attrName>style.visibility</p:attrName>
                                        </p:attrNameLst>
                                      </p:cBhvr>
                                      <p:to>
                                        <p:strVal val="hidden"/>
                                      </p:to>
                                    </p:set>
                                  </p:childTnLst>
                                </p:cTn>
                              </p:par>
                              <p:par>
                                <p:cTn id="85" presetID="1" presetClass="entr" presetSubtype="0" fill="hold" nodeType="withEffect">
                                  <p:stCondLst>
                                    <p:cond delay="8000"/>
                                  </p:stCondLst>
                                  <p:childTnLst>
                                    <p:set>
                                      <p:cBhvr>
                                        <p:cTn id="86" dur="1" fill="hold">
                                          <p:stCondLst>
                                            <p:cond delay="0"/>
                                          </p:stCondLst>
                                        </p:cTn>
                                        <p:tgtEl>
                                          <p:spTgt spid="27"/>
                                        </p:tgtEl>
                                        <p:attrNameLst>
                                          <p:attrName>style.visibility</p:attrName>
                                        </p:attrNameLst>
                                      </p:cBhvr>
                                      <p:to>
                                        <p:strVal val="visible"/>
                                      </p:to>
                                    </p:set>
                                  </p:childTnLst>
                                  <p:subTnLst>
                                    <p:audio>
                                      <p:cMediaNode vol="90000">
                                        <p:cTn display="0" masterRel="sameClick">
                                          <p:stCondLst>
                                            <p:cond evt="begin" delay="0">
                                              <p:tn val="85"/>
                                            </p:cond>
                                          </p:stCondLst>
                                          <p:endCondLst>
                                            <p:cond evt="onStopAudio" delay="0">
                                              <p:tgtEl>
                                                <p:sldTgt/>
                                              </p:tgtEl>
                                            </p:cond>
                                          </p:endCondLst>
                                        </p:cTn>
                                        <p:tgtEl>
                                          <p:sndTgt r:embed="rId4" name="click.wav"/>
                                        </p:tgtEl>
                                      </p:cMediaNode>
                                    </p:audio>
                                  </p:subTnLst>
                                </p:cTn>
                              </p:par>
                              <p:par>
                                <p:cTn id="87" presetID="1" presetClass="exit" presetSubtype="0" fill="hold" nodeType="withEffect">
                                  <p:stCondLst>
                                    <p:cond delay="9000"/>
                                  </p:stCondLst>
                                  <p:childTnLst>
                                    <p:set>
                                      <p:cBhvr>
                                        <p:cTn id="88" dur="1" fill="hold">
                                          <p:stCondLst>
                                            <p:cond delay="0"/>
                                          </p:stCondLst>
                                        </p:cTn>
                                        <p:tgtEl>
                                          <p:spTgt spid="27"/>
                                        </p:tgtEl>
                                        <p:attrNameLst>
                                          <p:attrName>style.visibility</p:attrName>
                                        </p:attrNameLst>
                                      </p:cBhvr>
                                      <p:to>
                                        <p:strVal val="hidden"/>
                                      </p:to>
                                    </p:set>
                                  </p:childTnLst>
                                </p:cTn>
                              </p:par>
                              <p:par>
                                <p:cTn id="89" presetID="1" presetClass="entr" presetSubtype="0" fill="hold" nodeType="withEffect">
                                  <p:stCondLst>
                                    <p:cond delay="9000"/>
                                  </p:stCondLst>
                                  <p:childTnLst>
                                    <p:set>
                                      <p:cBhvr>
                                        <p:cTn id="90" dur="1" fill="hold">
                                          <p:stCondLst>
                                            <p:cond delay="0"/>
                                          </p:stCondLst>
                                        </p:cTn>
                                        <p:tgtEl>
                                          <p:spTgt spid="28"/>
                                        </p:tgtEl>
                                        <p:attrNameLst>
                                          <p:attrName>style.visibility</p:attrName>
                                        </p:attrNameLst>
                                      </p:cBhvr>
                                      <p:to>
                                        <p:strVal val="visible"/>
                                      </p:to>
                                    </p:set>
                                  </p:childTnLst>
                                  <p:subTnLst>
                                    <p:audio>
                                      <p:cMediaNode vol="90000">
                                        <p:cTn display="0" masterRel="sameClick">
                                          <p:stCondLst>
                                            <p:cond evt="begin" delay="0">
                                              <p:tn val="89"/>
                                            </p:cond>
                                          </p:stCondLst>
                                          <p:endCondLst>
                                            <p:cond evt="onStopAudio" delay="0">
                                              <p:tgtEl>
                                                <p:sldTgt/>
                                              </p:tgtEl>
                                            </p:cond>
                                          </p:endCondLst>
                                        </p:cTn>
                                        <p:tgtEl>
                                          <p:sndTgt r:embed="rId4" name="click.wav"/>
                                        </p:tgtEl>
                                      </p:cMediaNode>
                                    </p:audio>
                                  </p:subTnLst>
                                </p:cTn>
                              </p:par>
                              <p:par>
                                <p:cTn id="91" presetID="1" presetClass="exit" presetSubtype="0" fill="hold" nodeType="withEffect">
                                  <p:stCondLst>
                                    <p:cond delay="10000"/>
                                  </p:stCondLst>
                                  <p:childTnLst>
                                    <p:set>
                                      <p:cBhvr>
                                        <p:cTn id="92" dur="1" fill="hold">
                                          <p:stCondLst>
                                            <p:cond delay="0"/>
                                          </p:stCondLst>
                                        </p:cTn>
                                        <p:tgtEl>
                                          <p:spTgt spid="28"/>
                                        </p:tgtEl>
                                        <p:attrNameLst>
                                          <p:attrName>style.visibility</p:attrName>
                                        </p:attrNameLst>
                                      </p:cBhvr>
                                      <p:to>
                                        <p:strVal val="hidden"/>
                                      </p:to>
                                    </p:set>
                                  </p:childTnLst>
                                </p:cTn>
                              </p:par>
                              <p:par>
                                <p:cTn id="93" presetID="1" presetClass="entr" presetSubtype="0" fill="hold" nodeType="withEffect">
                                  <p:stCondLst>
                                    <p:cond delay="10000"/>
                                  </p:stCondLst>
                                  <p:childTnLst>
                                    <p:set>
                                      <p:cBhvr>
                                        <p:cTn id="94" dur="1" fill="hold">
                                          <p:stCondLst>
                                            <p:cond delay="0"/>
                                          </p:stCondLst>
                                        </p:cTn>
                                        <p:tgtEl>
                                          <p:spTgt spid="29"/>
                                        </p:tgtEl>
                                        <p:attrNameLst>
                                          <p:attrName>style.visibility</p:attrName>
                                        </p:attrNameLst>
                                      </p:cBhvr>
                                      <p:to>
                                        <p:strVal val="visible"/>
                                      </p:to>
                                    </p:set>
                                  </p:childTnLst>
                                  <p:subTnLst>
                                    <p:audio>
                                      <p:cMediaNode vol="90000">
                                        <p:cTn display="0" masterRel="sameClick">
                                          <p:stCondLst>
                                            <p:cond evt="begin" delay="0">
                                              <p:tn val="93"/>
                                            </p:cond>
                                          </p:stCondLst>
                                          <p:endCondLst>
                                            <p:cond evt="onStopAudio" delay="0">
                                              <p:tgtEl>
                                                <p:sldTgt/>
                                              </p:tgtEl>
                                            </p:cond>
                                          </p:endCondLst>
                                        </p:cTn>
                                        <p:tgtEl>
                                          <p:sndTgt r:embed="rId4" name="click.wav"/>
                                        </p:tgtEl>
                                      </p:cMediaNode>
                                    </p:audio>
                                  </p:subTnLst>
                                </p:cTn>
                              </p:par>
                              <p:par>
                                <p:cTn id="95" presetID="1" presetClass="exit" presetSubtype="0" fill="hold" nodeType="withEffect">
                                  <p:stCondLst>
                                    <p:cond delay="11000"/>
                                  </p:stCondLst>
                                  <p:childTnLst>
                                    <p:set>
                                      <p:cBhvr>
                                        <p:cTn id="96" dur="1" fill="hold">
                                          <p:stCondLst>
                                            <p:cond delay="0"/>
                                          </p:stCondLst>
                                        </p:cTn>
                                        <p:tgtEl>
                                          <p:spTgt spid="29"/>
                                        </p:tgtEl>
                                        <p:attrNameLst>
                                          <p:attrName>style.visibility</p:attrName>
                                        </p:attrNameLst>
                                      </p:cBhvr>
                                      <p:to>
                                        <p:strVal val="hidden"/>
                                      </p:to>
                                    </p:set>
                                  </p:childTnLst>
                                </p:cTn>
                              </p:par>
                              <p:par>
                                <p:cTn id="97" presetID="1" presetClass="entr" presetSubtype="0" fill="hold" nodeType="withEffect">
                                  <p:stCondLst>
                                    <p:cond delay="11000"/>
                                  </p:stCondLst>
                                  <p:childTnLst>
                                    <p:set>
                                      <p:cBhvr>
                                        <p:cTn id="98" dur="1" fill="hold">
                                          <p:stCondLst>
                                            <p:cond delay="0"/>
                                          </p:stCondLst>
                                        </p:cTn>
                                        <p:tgtEl>
                                          <p:spTgt spid="30"/>
                                        </p:tgtEl>
                                        <p:attrNameLst>
                                          <p:attrName>style.visibility</p:attrName>
                                        </p:attrNameLst>
                                      </p:cBhvr>
                                      <p:to>
                                        <p:strVal val="visible"/>
                                      </p:to>
                                    </p:set>
                                  </p:childTnLst>
                                  <p:subTnLst>
                                    <p:audio>
                                      <p:cMediaNode vol="90000">
                                        <p:cTn display="0" masterRel="sameClick">
                                          <p:stCondLst>
                                            <p:cond evt="begin" delay="0">
                                              <p:tn val="97"/>
                                            </p:cond>
                                          </p:stCondLst>
                                          <p:endCondLst>
                                            <p:cond evt="onStopAudio" delay="0">
                                              <p:tgtEl>
                                                <p:sldTgt/>
                                              </p:tgtEl>
                                            </p:cond>
                                          </p:endCondLst>
                                        </p:cTn>
                                        <p:tgtEl>
                                          <p:sndTgt r:embed="rId4" name="click.wav"/>
                                        </p:tgtEl>
                                      </p:cMediaNode>
                                    </p:audio>
                                  </p:subTnLst>
                                </p:cTn>
                              </p:par>
                              <p:par>
                                <p:cTn id="99" presetID="1" presetClass="exit" presetSubtype="0" fill="hold" nodeType="withEffect">
                                  <p:stCondLst>
                                    <p:cond delay="12000"/>
                                  </p:stCondLst>
                                  <p:childTnLst>
                                    <p:set>
                                      <p:cBhvr>
                                        <p:cTn id="100" dur="1" fill="hold">
                                          <p:stCondLst>
                                            <p:cond delay="0"/>
                                          </p:stCondLst>
                                        </p:cTn>
                                        <p:tgtEl>
                                          <p:spTgt spid="30"/>
                                        </p:tgtEl>
                                        <p:attrNameLst>
                                          <p:attrName>style.visibility</p:attrName>
                                        </p:attrNameLst>
                                      </p:cBhvr>
                                      <p:to>
                                        <p:strVal val="hidden"/>
                                      </p:to>
                                    </p:set>
                                  </p:childTnLst>
                                </p:cTn>
                              </p:par>
                              <p:par>
                                <p:cTn id="101" presetID="1" presetClass="entr" presetSubtype="0" fill="hold" nodeType="withEffect">
                                  <p:stCondLst>
                                    <p:cond delay="12000"/>
                                  </p:stCondLst>
                                  <p:childTnLst>
                                    <p:set>
                                      <p:cBhvr>
                                        <p:cTn id="102" dur="1" fill="hold">
                                          <p:stCondLst>
                                            <p:cond delay="0"/>
                                          </p:stCondLst>
                                        </p:cTn>
                                        <p:tgtEl>
                                          <p:spTgt spid="31"/>
                                        </p:tgtEl>
                                        <p:attrNameLst>
                                          <p:attrName>style.visibility</p:attrName>
                                        </p:attrNameLst>
                                      </p:cBhvr>
                                      <p:to>
                                        <p:strVal val="visible"/>
                                      </p:to>
                                    </p:set>
                                  </p:childTnLst>
                                  <p:subTnLst>
                                    <p:audio>
                                      <p:cMediaNode vol="90000">
                                        <p:cTn display="0" masterRel="sameClick">
                                          <p:stCondLst>
                                            <p:cond evt="begin" delay="0">
                                              <p:tn val="101"/>
                                            </p:cond>
                                          </p:stCondLst>
                                          <p:endCondLst>
                                            <p:cond evt="onStopAudio" delay="0">
                                              <p:tgtEl>
                                                <p:sldTgt/>
                                              </p:tgtEl>
                                            </p:cond>
                                          </p:endCondLst>
                                        </p:cTn>
                                        <p:tgtEl>
                                          <p:sndTgt r:embed="rId4" name="click.wav"/>
                                        </p:tgtEl>
                                      </p:cMediaNode>
                                    </p:audio>
                                  </p:subTnLst>
                                </p:cTn>
                              </p:par>
                              <p:par>
                                <p:cTn id="103" presetID="1" presetClass="exit" presetSubtype="0" fill="hold" nodeType="withEffect">
                                  <p:stCondLst>
                                    <p:cond delay="13000"/>
                                  </p:stCondLst>
                                  <p:childTnLst>
                                    <p:set>
                                      <p:cBhvr>
                                        <p:cTn id="104" dur="1" fill="hold">
                                          <p:stCondLst>
                                            <p:cond delay="0"/>
                                          </p:stCondLst>
                                        </p:cTn>
                                        <p:tgtEl>
                                          <p:spTgt spid="31"/>
                                        </p:tgtEl>
                                        <p:attrNameLst>
                                          <p:attrName>style.visibility</p:attrName>
                                        </p:attrNameLst>
                                      </p:cBhvr>
                                      <p:to>
                                        <p:strVal val="hidden"/>
                                      </p:to>
                                    </p:set>
                                  </p:childTnLst>
                                </p:cTn>
                              </p:par>
                              <p:par>
                                <p:cTn id="105" presetID="1" presetClass="entr" presetSubtype="0" fill="hold" nodeType="withEffect">
                                  <p:stCondLst>
                                    <p:cond delay="13000"/>
                                  </p:stCondLst>
                                  <p:childTnLst>
                                    <p:set>
                                      <p:cBhvr>
                                        <p:cTn id="106" dur="1" fill="hold">
                                          <p:stCondLst>
                                            <p:cond delay="0"/>
                                          </p:stCondLst>
                                        </p:cTn>
                                        <p:tgtEl>
                                          <p:spTgt spid="32"/>
                                        </p:tgtEl>
                                        <p:attrNameLst>
                                          <p:attrName>style.visibility</p:attrName>
                                        </p:attrNameLst>
                                      </p:cBhvr>
                                      <p:to>
                                        <p:strVal val="visible"/>
                                      </p:to>
                                    </p:set>
                                  </p:childTnLst>
                                  <p:subTnLst>
                                    <p:audio>
                                      <p:cMediaNode vol="90000">
                                        <p:cTn display="0" masterRel="sameClick">
                                          <p:stCondLst>
                                            <p:cond evt="begin" delay="0">
                                              <p:tn val="105"/>
                                            </p:cond>
                                          </p:stCondLst>
                                          <p:endCondLst>
                                            <p:cond evt="onStopAudio" delay="0">
                                              <p:tgtEl>
                                                <p:sldTgt/>
                                              </p:tgtEl>
                                            </p:cond>
                                          </p:endCondLst>
                                        </p:cTn>
                                        <p:tgtEl>
                                          <p:sndTgt r:embed="rId4" name="click.wav"/>
                                        </p:tgtEl>
                                      </p:cMediaNode>
                                    </p:audio>
                                  </p:subTnLst>
                                </p:cTn>
                              </p:par>
                              <p:par>
                                <p:cTn id="107" presetID="1" presetClass="exit" presetSubtype="0" fill="hold" nodeType="withEffect">
                                  <p:stCondLst>
                                    <p:cond delay="14000"/>
                                  </p:stCondLst>
                                  <p:childTnLst>
                                    <p:set>
                                      <p:cBhvr>
                                        <p:cTn id="108" dur="1" fill="hold">
                                          <p:stCondLst>
                                            <p:cond delay="0"/>
                                          </p:stCondLst>
                                        </p:cTn>
                                        <p:tgtEl>
                                          <p:spTgt spid="32"/>
                                        </p:tgtEl>
                                        <p:attrNameLst>
                                          <p:attrName>style.visibility</p:attrName>
                                        </p:attrNameLst>
                                      </p:cBhvr>
                                      <p:to>
                                        <p:strVal val="hidden"/>
                                      </p:to>
                                    </p:set>
                                  </p:childTnLst>
                                </p:cTn>
                              </p:par>
                              <p:par>
                                <p:cTn id="109" presetID="1" presetClass="entr" presetSubtype="0" fill="hold" nodeType="withEffect">
                                  <p:stCondLst>
                                    <p:cond delay="14000"/>
                                  </p:stCondLst>
                                  <p:childTnLst>
                                    <p:set>
                                      <p:cBhvr>
                                        <p:cTn id="110" dur="1" fill="hold">
                                          <p:stCondLst>
                                            <p:cond delay="0"/>
                                          </p:stCondLst>
                                        </p:cTn>
                                        <p:tgtEl>
                                          <p:spTgt spid="33"/>
                                        </p:tgtEl>
                                        <p:attrNameLst>
                                          <p:attrName>style.visibility</p:attrName>
                                        </p:attrNameLst>
                                      </p:cBhvr>
                                      <p:to>
                                        <p:strVal val="visible"/>
                                      </p:to>
                                    </p:set>
                                  </p:childTnLst>
                                  <p:subTnLst>
                                    <p:audio>
                                      <p:cMediaNode vol="90000">
                                        <p:cTn display="0" masterRel="sameClick">
                                          <p:stCondLst>
                                            <p:cond evt="begin" delay="0">
                                              <p:tn val="109"/>
                                            </p:cond>
                                          </p:stCondLst>
                                          <p:endCondLst>
                                            <p:cond evt="onStopAudio" delay="0">
                                              <p:tgtEl>
                                                <p:sldTgt/>
                                              </p:tgtEl>
                                            </p:cond>
                                          </p:endCondLst>
                                        </p:cTn>
                                        <p:tgtEl>
                                          <p:sndTgt r:embed="rId4" name="click.wav"/>
                                        </p:tgtEl>
                                      </p:cMediaNode>
                                    </p:audio>
                                  </p:subTnLst>
                                </p:cTn>
                              </p:par>
                              <p:par>
                                <p:cTn id="111" presetID="1" presetClass="exit" presetSubtype="0" fill="hold" nodeType="withEffect">
                                  <p:stCondLst>
                                    <p:cond delay="1500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ntr" presetSubtype="0" fill="hold" nodeType="withEffect">
                                  <p:stCondLst>
                                    <p:cond delay="15000"/>
                                  </p:stCondLst>
                                  <p:childTnLst>
                                    <p:set>
                                      <p:cBhvr>
                                        <p:cTn id="11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5" name="BELL.wav"/>
                                        </p:tgtEl>
                                      </p:cMediaNode>
                                    </p:audio>
                                  </p:subTnLst>
                                </p:cTn>
                              </p:par>
                              <p:par>
                                <p:cTn id="115" presetID="1" presetClass="exit" presetSubtype="0" fill="hold" nodeType="withEffect">
                                  <p:stCondLst>
                                    <p:cond delay="0"/>
                                  </p:stCondLst>
                                  <p:childTnLst>
                                    <p:set>
                                      <p:cBhvr>
                                        <p:cTn id="116" dur="1" fill="hold">
                                          <p:stCondLst>
                                            <p:cond delay="0"/>
                                          </p:stCondLst>
                                        </p:cTn>
                                        <p:tgtEl>
                                          <p:spTgt spid="34"/>
                                        </p:tgtEl>
                                        <p:attrNameLst>
                                          <p:attrName>style.visibility</p:attrName>
                                        </p:attrNameLst>
                                      </p:cBhvr>
                                      <p:to>
                                        <p:strVal val="hidden"/>
                                      </p:to>
                                    </p:set>
                                  </p:childTnLst>
                                </p:cTn>
                              </p:par>
                            </p:childTnLst>
                          </p:cTn>
                        </p:par>
                        <p:par>
                          <p:cTn id="117" fill="hold">
                            <p:stCondLst>
                              <p:cond delay="15000"/>
                            </p:stCondLst>
                            <p:childTnLst>
                              <p:par>
                                <p:cTn id="118" presetID="26" presetClass="emph" presetSubtype="0" fill="hold" nodeType="afterEffect">
                                  <p:stCondLst>
                                    <p:cond delay="0"/>
                                  </p:stCondLst>
                                  <p:childTnLst>
                                    <p:animEffect transition="out" filter="fade">
                                      <p:cBhvr>
                                        <p:cTn id="119" dur="500" tmFilter="0, 0; .2, .5; .8, .5; 1, 0"/>
                                        <p:tgtEl>
                                          <p:spTgt spid="34"/>
                                        </p:tgtEl>
                                      </p:cBhvr>
                                    </p:animEffect>
                                    <p:animScale>
                                      <p:cBhvr>
                                        <p:cTn id="120" dur="250" autoRev="1" fill="hold"/>
                                        <p:tgtEl>
                                          <p:spTgt spid="34"/>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1" presetClass="mediacall" presetSubtype="0" fill="hold" nodeType="clickEffect">
                                  <p:stCondLst>
                                    <p:cond delay="0"/>
                                  </p:stCondLst>
                                  <p:childTnLst>
                                    <p:cmd type="call" cmd="playFrom(0.0)">
                                      <p:cBhvr>
                                        <p:cTn id="124" dur="5319" fill="hold"/>
                                        <p:tgtEl>
                                          <p:spTgt spid="2"/>
                                        </p:tgtEl>
                                      </p:cBhvr>
                                    </p:cmd>
                                  </p:childTnLst>
                                </p:cTn>
                              </p:par>
                              <p:par>
                                <p:cTn id="125" presetID="1" presetClass="emph" presetSubtype="2" fill="hold" nodeType="withEffect">
                                  <p:stCondLst>
                                    <p:cond delay="0"/>
                                  </p:stCondLst>
                                  <p:childTnLst>
                                    <p:animClr clrSpc="rgb" dir="cw">
                                      <p:cBhvr>
                                        <p:cTn id="126" dur="2000" fill="hold"/>
                                        <p:tgtEl>
                                          <p:spTgt spid="12"/>
                                        </p:tgtEl>
                                        <p:attrNameLst>
                                          <p:attrName>fillcolor</p:attrName>
                                        </p:attrNameLst>
                                      </p:cBhvr>
                                      <p:to>
                                        <a:srgbClr val="70AD47"/>
                                      </p:to>
                                    </p:animClr>
                                    <p:set>
                                      <p:cBhvr>
                                        <p:cTn id="127" dur="2000" fill="hold"/>
                                        <p:tgtEl>
                                          <p:spTgt spid="12"/>
                                        </p:tgtEl>
                                        <p:attrNameLst>
                                          <p:attrName>fill.type</p:attrName>
                                        </p:attrNameLst>
                                      </p:cBhvr>
                                      <p:to>
                                        <p:strVal val="solid"/>
                                      </p:to>
                                    </p:set>
                                    <p:set>
                                      <p:cBhvr>
                                        <p:cTn id="128" dur="2000" fill="hold"/>
                                        <p:tgtEl>
                                          <p:spTgt spid="12"/>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000" fill="hold"/>
                                        <p:tgtEl>
                                          <p:spTgt spid="13"/>
                                        </p:tgtEl>
                                        <p:attrNameLst>
                                          <p:attrName>fillcolor</p:attrName>
                                        </p:attrNameLst>
                                      </p:cBhvr>
                                      <p:to>
                                        <a:srgbClr val="70AD47"/>
                                      </p:to>
                                    </p:animClr>
                                    <p:set>
                                      <p:cBhvr>
                                        <p:cTn id="131" dur="2000" fill="hold"/>
                                        <p:tgtEl>
                                          <p:spTgt spid="13"/>
                                        </p:tgtEl>
                                        <p:attrNameLst>
                                          <p:attrName>fill.type</p:attrName>
                                        </p:attrNameLst>
                                      </p:cBhvr>
                                      <p:to>
                                        <p:strVal val="solid"/>
                                      </p:to>
                                    </p:set>
                                    <p:set>
                                      <p:cBhvr>
                                        <p:cTn id="132"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3" fill="hold" display="0">
                  <p:stCondLst>
                    <p:cond delay="indefinite"/>
                  </p:stCondLst>
                  <p:endCondLst>
                    <p:cond evt="onStopAudio" delay="0">
                      <p:tgtEl>
                        <p:sldTgt/>
                      </p:tgtEl>
                    </p:cond>
                  </p:endCondLst>
                </p:cTn>
                <p:tgtEl>
                  <p:spTgt spid="2"/>
                </p:tgtEl>
              </p:cMediaNode>
            </p:audio>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7">
            <a:extLst>
              <a:ext uri="{FF2B5EF4-FFF2-40B4-BE49-F238E27FC236}">
                <a16:creationId xmlns:a16="http://schemas.microsoft.com/office/drawing/2014/main" id="{65ECF6D2-240A-660A-193B-B6E0B2EEA1A2}"/>
              </a:ext>
            </a:extLst>
          </p:cNvPr>
          <p:cNvSpPr>
            <a:spLocks noChangeArrowheads="1"/>
          </p:cNvSpPr>
          <p:nvPr/>
        </p:nvSpPr>
        <p:spPr bwMode="gray">
          <a:xfrm>
            <a:off x="8295987" y="2312830"/>
            <a:ext cx="2487565"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sz="3600">
                <a:solidFill>
                  <a:schemeClr val="tx2"/>
                </a:solidFill>
                <a:latin typeface="Times New Roman" panose="02020603050405020304" pitchFamily="18" charset="0"/>
                <a:cs typeface="Times New Roman" panose="02020603050405020304" pitchFamily="18" charset="0"/>
              </a:rPr>
              <a:t>2</a:t>
            </a:r>
            <a:r>
              <a:rPr lang="pt-BR" sz="3600">
                <a:solidFill>
                  <a:schemeClr val="tx2"/>
                </a:solidFill>
                <a:latin typeface="Times New Roman" panose="02020603050405020304" pitchFamily="18" charset="0"/>
                <a:cs typeface="Times New Roman" panose="02020603050405020304" pitchFamily="18" charset="0"/>
              </a:rPr>
              <a:t> bước</a:t>
            </a:r>
            <a:endParaRPr lang="en-US" altLang="en-US" sz="4000" dirty="0">
              <a:cs typeface="Arial" panose="020B0604020202020204" pitchFamily="34" charset="0"/>
            </a:endParaRPr>
          </a:p>
        </p:txBody>
      </p:sp>
      <p:sp>
        <p:nvSpPr>
          <p:cNvPr id="7" name="AutoShape 47">
            <a:extLst>
              <a:ext uri="{FF2B5EF4-FFF2-40B4-BE49-F238E27FC236}">
                <a16:creationId xmlns:a16="http://schemas.microsoft.com/office/drawing/2014/main" id="{E5360412-6CD5-CF1D-4FD4-882ACED97A47}"/>
              </a:ext>
            </a:extLst>
          </p:cNvPr>
          <p:cNvSpPr>
            <a:spLocks noChangeArrowheads="1"/>
          </p:cNvSpPr>
          <p:nvPr/>
        </p:nvSpPr>
        <p:spPr bwMode="gray">
          <a:xfrm>
            <a:off x="7556886" y="2331788"/>
            <a:ext cx="739101" cy="699878"/>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endParaRPr kumimoji="0" lang="en-US" alt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AutoShape 47">
            <a:extLst>
              <a:ext uri="{FF2B5EF4-FFF2-40B4-BE49-F238E27FC236}">
                <a16:creationId xmlns:a16="http://schemas.microsoft.com/office/drawing/2014/main" id="{106D91A8-6B93-A3DD-AFCE-5418A52D50BC}"/>
              </a:ext>
            </a:extLst>
          </p:cNvPr>
          <p:cNvSpPr>
            <a:spLocks noChangeArrowheads="1"/>
          </p:cNvSpPr>
          <p:nvPr/>
        </p:nvSpPr>
        <p:spPr bwMode="gray">
          <a:xfrm>
            <a:off x="2496000" y="2331788"/>
            <a:ext cx="2519999"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sz="3600">
                <a:solidFill>
                  <a:schemeClr val="tx2"/>
                </a:solidFill>
                <a:latin typeface="Times New Roman" panose="02020603050405020304" pitchFamily="18" charset="0"/>
                <a:cs typeface="Times New Roman" panose="02020603050405020304" pitchFamily="18" charset="0"/>
              </a:rPr>
              <a:t>1</a:t>
            </a:r>
            <a:r>
              <a:rPr lang="pt-BR" sz="3600">
                <a:solidFill>
                  <a:schemeClr val="tx2"/>
                </a:solidFill>
                <a:latin typeface="Times New Roman" panose="02020603050405020304" pitchFamily="18" charset="0"/>
                <a:cs typeface="Times New Roman" panose="02020603050405020304" pitchFamily="18" charset="0"/>
              </a:rPr>
              <a:t> bước</a:t>
            </a:r>
            <a:endParaRPr kumimoji="0" lang="en-US" altLang="en-US" sz="4000" b="0" i="0" u="none" strike="noStrike" kern="1200" cap="none" spc="0" normalizeH="0" baseline="0" noProof="0" dirty="0">
              <a:ln>
                <a:noFill/>
              </a:ln>
              <a:effectLst/>
              <a:uLnTx/>
              <a:uFillTx/>
              <a:cs typeface="Arial" panose="020B0604020202020204" pitchFamily="34" charset="0"/>
            </a:endParaRPr>
          </a:p>
        </p:txBody>
      </p:sp>
      <p:sp>
        <p:nvSpPr>
          <p:cNvPr id="9" name="AutoShape 47">
            <a:extLst>
              <a:ext uri="{FF2B5EF4-FFF2-40B4-BE49-F238E27FC236}">
                <a16:creationId xmlns:a16="http://schemas.microsoft.com/office/drawing/2014/main" id="{5816F6EC-2172-783A-4359-874E0C1CB9E3}"/>
              </a:ext>
            </a:extLst>
          </p:cNvPr>
          <p:cNvSpPr>
            <a:spLocks noChangeArrowheads="1"/>
          </p:cNvSpPr>
          <p:nvPr/>
        </p:nvSpPr>
        <p:spPr bwMode="gray">
          <a:xfrm>
            <a:off x="1811833" y="2355028"/>
            <a:ext cx="684166" cy="699879"/>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a:t>
            </a:r>
            <a:endParaRPr kumimoji="0" lang="en-US" alt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AutoShape 47">
            <a:extLst>
              <a:ext uri="{FF2B5EF4-FFF2-40B4-BE49-F238E27FC236}">
                <a16:creationId xmlns:a16="http://schemas.microsoft.com/office/drawing/2014/main" id="{A01973C5-BFB9-2C45-4DB4-90E2FA2202B9}"/>
              </a:ext>
            </a:extLst>
          </p:cNvPr>
          <p:cNvSpPr>
            <a:spLocks noChangeArrowheads="1"/>
          </p:cNvSpPr>
          <p:nvPr/>
        </p:nvSpPr>
        <p:spPr bwMode="gray">
          <a:xfrm>
            <a:off x="1056000" y="687017"/>
            <a:ext cx="9986406" cy="911256"/>
          </a:xfrm>
          <a:prstGeom prst="roundRect">
            <a:avLst>
              <a:gd name="adj" fmla="val 50000"/>
            </a:avLst>
          </a:prstGeom>
          <a:noFill/>
          <a:ln w="12700" algn="ctr">
            <a:solidFill>
              <a:schemeClr val="tx1"/>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en-US" sz="3600" b="1" i="0" u="sng" strike="noStrike" kern="1200" cap="none" spc="0" normalizeH="0" baseline="0" noProof="0">
                <a:ln>
                  <a:noFill/>
                </a:ln>
                <a:effectLst/>
                <a:uLnTx/>
                <a:uFillTx/>
                <a:cs typeface="Arial" panose="020B0604020202020204" pitchFamily="34" charset="0"/>
              </a:rPr>
              <a:t>Câu</a:t>
            </a:r>
            <a:r>
              <a:rPr kumimoji="0" lang="en-US" altLang="en-US" sz="3600" b="1" i="0" u="sng" strike="noStrike" kern="1200" cap="none" spc="0" normalizeH="0" noProof="0">
                <a:ln>
                  <a:noFill/>
                </a:ln>
                <a:effectLst/>
                <a:uLnTx/>
                <a:uFillTx/>
                <a:cs typeface="Arial" panose="020B0604020202020204" pitchFamily="34" charset="0"/>
              </a:rPr>
              <a:t> </a:t>
            </a:r>
            <a:r>
              <a:rPr lang="en-US" altLang="en-US" sz="3600" b="1" u="sng">
                <a:cs typeface="Arial" panose="020B0604020202020204" pitchFamily="34" charset="0"/>
              </a:rPr>
              <a:t>4</a:t>
            </a:r>
            <a:r>
              <a:rPr kumimoji="0" lang="en-US" altLang="en-US" sz="3600" b="1" i="0" u="none" strike="noStrike" kern="1200" cap="none" spc="0" normalizeH="0" noProof="0">
                <a:ln>
                  <a:noFill/>
                </a:ln>
                <a:effectLst/>
                <a:uLnTx/>
                <a:uFillTx/>
                <a:cs typeface="Arial" panose="020B0604020202020204" pitchFamily="34" charset="0"/>
              </a:rPr>
              <a:t>:</a:t>
            </a:r>
            <a:endParaRPr kumimoji="0" lang="en-US" altLang="en-US" sz="3600" b="1" i="0" u="none" strike="noStrike" kern="1200" cap="none" spc="0" normalizeH="0" baseline="0" noProof="0" dirty="0">
              <a:ln>
                <a:noFill/>
              </a:ln>
              <a:effectLst/>
              <a:uLnTx/>
              <a:uFillTx/>
              <a:cs typeface="Arial" panose="020B0604020202020204" pitchFamily="34" charset="0"/>
            </a:endParaRPr>
          </a:p>
        </p:txBody>
      </p:sp>
      <p:sp>
        <p:nvSpPr>
          <p:cNvPr id="12" name="AutoShape 47">
            <a:extLst>
              <a:ext uri="{FF2B5EF4-FFF2-40B4-BE49-F238E27FC236}">
                <a16:creationId xmlns:a16="http://schemas.microsoft.com/office/drawing/2014/main" id="{80BB4D72-C9CE-5BFC-FD85-3C6F09A7B90B}"/>
              </a:ext>
            </a:extLst>
          </p:cNvPr>
          <p:cNvSpPr>
            <a:spLocks noChangeArrowheads="1"/>
          </p:cNvSpPr>
          <p:nvPr/>
        </p:nvSpPr>
        <p:spPr bwMode="gray">
          <a:xfrm>
            <a:off x="2549322" y="3429000"/>
            <a:ext cx="2519999"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sz="3600">
                <a:solidFill>
                  <a:schemeClr val="tx2"/>
                </a:solidFill>
                <a:latin typeface="Times New Roman" panose="02020603050405020304" pitchFamily="18" charset="0"/>
                <a:cs typeface="Times New Roman" panose="02020603050405020304" pitchFamily="18" charset="0"/>
              </a:rPr>
              <a:t>3</a:t>
            </a:r>
            <a:r>
              <a:rPr lang="pt-BR" sz="3600">
                <a:solidFill>
                  <a:schemeClr val="tx2"/>
                </a:solidFill>
                <a:latin typeface="Times New Roman" panose="02020603050405020304" pitchFamily="18" charset="0"/>
                <a:cs typeface="Times New Roman" panose="02020603050405020304" pitchFamily="18" charset="0"/>
              </a:rPr>
              <a:t> bước</a:t>
            </a:r>
            <a:endParaRPr lang="en-US" altLang="en-US" sz="4000" dirty="0">
              <a:cs typeface="Arial" panose="020B0604020202020204" pitchFamily="34" charset="0"/>
            </a:endParaRPr>
          </a:p>
        </p:txBody>
      </p:sp>
      <p:sp>
        <p:nvSpPr>
          <p:cNvPr id="13" name="AutoShape 47">
            <a:extLst>
              <a:ext uri="{FF2B5EF4-FFF2-40B4-BE49-F238E27FC236}">
                <a16:creationId xmlns:a16="http://schemas.microsoft.com/office/drawing/2014/main" id="{498631BF-CDEF-AEE0-EF5D-86DBCBC3E960}"/>
              </a:ext>
            </a:extLst>
          </p:cNvPr>
          <p:cNvSpPr>
            <a:spLocks noChangeArrowheads="1"/>
          </p:cNvSpPr>
          <p:nvPr/>
        </p:nvSpPr>
        <p:spPr bwMode="gray">
          <a:xfrm>
            <a:off x="1810221" y="3429000"/>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a:solidFill>
                  <a:prstClr val="black"/>
                </a:solidFill>
                <a:cs typeface="Arial" panose="020B0604020202020204" pitchFamily="34" charset="0"/>
              </a:rPr>
              <a:t>C</a:t>
            </a:r>
            <a:endParaRPr kumimoji="0" lang="en-US" alt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Oval 15">
            <a:extLst>
              <a:ext uri="{FF2B5EF4-FFF2-40B4-BE49-F238E27FC236}">
                <a16:creationId xmlns:a16="http://schemas.microsoft.com/office/drawing/2014/main" id="{6895162B-F67A-9D0E-EF0D-0A353B672EFE}"/>
              </a:ext>
            </a:extLst>
          </p:cNvPr>
          <p:cNvSpPr/>
          <p:nvPr/>
        </p:nvSpPr>
        <p:spPr>
          <a:xfrm>
            <a:off x="11025268" y="340439"/>
            <a:ext cx="777240" cy="777240"/>
          </a:xfrm>
          <a:prstGeom prst="ellipse">
            <a:avLst/>
          </a:prstGeom>
          <a:gradFill flip="none" rotWithShape="1">
            <a:gsLst>
              <a:gs pos="0">
                <a:srgbClr val="D6B19C"/>
              </a:gs>
              <a:gs pos="52000">
                <a:srgbClr val="7030A0"/>
              </a:gs>
              <a:gs pos="20000">
                <a:srgbClr val="A65528"/>
              </a:gs>
              <a:gs pos="100000">
                <a:srgbClr val="663012"/>
              </a:gs>
            </a:gsLst>
            <a:path path="rect">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Digital-7 Italic" pitchFamily="2" charset="0"/>
              <a:ea typeface="+mn-ea"/>
              <a:cs typeface="+mn-cs"/>
            </a:endParaRPr>
          </a:p>
        </p:txBody>
      </p:sp>
      <p:sp>
        <p:nvSpPr>
          <p:cNvPr id="17" name="Oval 16">
            <a:extLst>
              <a:ext uri="{FF2B5EF4-FFF2-40B4-BE49-F238E27FC236}">
                <a16:creationId xmlns:a16="http://schemas.microsoft.com/office/drawing/2014/main" id="{33A2750F-D478-9C2D-8A3D-4817F083FE94}"/>
              </a:ext>
            </a:extLst>
          </p:cNvPr>
          <p:cNvSpPr/>
          <p:nvPr/>
        </p:nvSpPr>
        <p:spPr>
          <a:xfrm>
            <a:off x="11048128" y="363299"/>
            <a:ext cx="731520" cy="731520"/>
          </a:xfrm>
          <a:prstGeom prst="ellipse">
            <a:avLst/>
          </a:prstGeom>
          <a:gradFill>
            <a:gsLst>
              <a:gs pos="0">
                <a:srgbClr val="000082"/>
              </a:gs>
              <a:gs pos="13000">
                <a:srgbClr val="0047FF"/>
              </a:gs>
              <a:gs pos="28000">
                <a:srgbClr val="000082"/>
              </a:gs>
              <a:gs pos="58000">
                <a:srgbClr val="0047FF"/>
              </a:gs>
              <a:gs pos="58000">
                <a:srgbClr val="000082"/>
              </a:gs>
              <a:gs pos="72000">
                <a:srgbClr val="0047FF"/>
              </a:gs>
              <a:gs pos="87000">
                <a:srgbClr val="000082"/>
              </a:gs>
              <a:gs pos="100000">
                <a:srgbClr val="0047FF"/>
              </a:gs>
            </a:gsLst>
            <a:lin ang="5400000" scaled="0"/>
          </a:gradFill>
          <a:ln w="12700"/>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Digital-7 Italic" pitchFamily="2" charset="0"/>
              <a:ea typeface="+mn-ea"/>
              <a:cs typeface="+mn-cs"/>
            </a:endParaRPr>
          </a:p>
        </p:txBody>
      </p:sp>
      <p:sp>
        <p:nvSpPr>
          <p:cNvPr id="18" name="Rectangle 17">
            <a:extLst>
              <a:ext uri="{FF2B5EF4-FFF2-40B4-BE49-F238E27FC236}">
                <a16:creationId xmlns:a16="http://schemas.microsoft.com/office/drawing/2014/main" id="{5C2016D5-A6B0-271F-E537-401741C00F47}"/>
              </a:ext>
            </a:extLst>
          </p:cNvPr>
          <p:cNvSpPr/>
          <p:nvPr/>
        </p:nvSpPr>
        <p:spPr>
          <a:xfrm>
            <a:off x="11102875" y="428977"/>
            <a:ext cx="622026" cy="600164"/>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all" spc="0" normalizeH="0" baseline="0" noProof="0">
                <a:ln w="0"/>
                <a:solidFill>
                  <a:schemeClr val="bg1"/>
                </a:solidFill>
                <a:uLnTx/>
                <a:uFillTx/>
                <a:latin typeface="UTM Avo" panose="02040603050506020204" pitchFamily="18" charset="0"/>
                <a:cs typeface="Times New Roman" pitchFamily="18" charset="0"/>
              </a:rPr>
              <a:t>Hết</a:t>
            </a:r>
            <a:r>
              <a:rPr kumimoji="0" lang="en-US" sz="1100" i="0" u="none" strike="noStrike" kern="1200" cap="all" spc="0" normalizeH="0" noProof="0">
                <a:ln w="0"/>
                <a:solidFill>
                  <a:schemeClr val="bg1"/>
                </a:solidFill>
                <a:uLnTx/>
                <a:uFillTx/>
                <a:latin typeface="UTM Avo" panose="02040603050506020204" pitchFamily="18" charset="0"/>
                <a:cs typeface="Times New Roman" pitchFamily="18" charset="0"/>
              </a:rPr>
              <a:t> thời gian</a:t>
            </a:r>
            <a:endParaRPr kumimoji="0" lang="en-US" sz="1100" i="0" u="none" strike="noStrike" kern="1200" cap="all" spc="0" normalizeH="0" baseline="0" noProof="0">
              <a:ln w="0"/>
              <a:solidFill>
                <a:schemeClr val="bg1"/>
              </a:solidFill>
              <a:uLnTx/>
              <a:uFillTx/>
              <a:latin typeface="UTM Avo" panose="02040603050506020204" pitchFamily="18" charset="0"/>
              <a:cs typeface="Times New Roman" pitchFamily="18" charset="0"/>
            </a:endParaRPr>
          </a:p>
        </p:txBody>
      </p:sp>
      <p:sp>
        <p:nvSpPr>
          <p:cNvPr id="19" name="Rectangle 18">
            <a:extLst>
              <a:ext uri="{FF2B5EF4-FFF2-40B4-BE49-F238E27FC236}">
                <a16:creationId xmlns:a16="http://schemas.microsoft.com/office/drawing/2014/main" id="{8E2CB5B6-0E80-3C83-3895-26D4BBEBC84E}"/>
              </a:ext>
            </a:extLst>
          </p:cNvPr>
          <p:cNvSpPr/>
          <p:nvPr/>
        </p:nvSpPr>
        <p:spPr>
          <a:xfrm>
            <a:off x="10875464" y="336580"/>
            <a:ext cx="107684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15</a:t>
            </a:r>
          </a:p>
        </p:txBody>
      </p:sp>
      <p:sp>
        <p:nvSpPr>
          <p:cNvPr id="20" name="Rectangle 19">
            <a:extLst>
              <a:ext uri="{FF2B5EF4-FFF2-40B4-BE49-F238E27FC236}">
                <a16:creationId xmlns:a16="http://schemas.microsoft.com/office/drawing/2014/main" id="{59A6861C-E9B1-9C47-DDAD-CBF1A60C9DCE}"/>
              </a:ext>
            </a:extLst>
          </p:cNvPr>
          <p:cNvSpPr/>
          <p:nvPr/>
        </p:nvSpPr>
        <p:spPr>
          <a:xfrm>
            <a:off x="11019386" y="336580"/>
            <a:ext cx="78900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14</a:t>
            </a:r>
          </a:p>
        </p:txBody>
      </p:sp>
      <p:sp>
        <p:nvSpPr>
          <p:cNvPr id="21" name="Rectangle 20">
            <a:extLst>
              <a:ext uri="{FF2B5EF4-FFF2-40B4-BE49-F238E27FC236}">
                <a16:creationId xmlns:a16="http://schemas.microsoft.com/office/drawing/2014/main" id="{447BB525-86D7-6DBD-A0F8-D80E710C4FB9}"/>
              </a:ext>
            </a:extLst>
          </p:cNvPr>
          <p:cNvSpPr/>
          <p:nvPr/>
        </p:nvSpPr>
        <p:spPr>
          <a:xfrm>
            <a:off x="10967377" y="336580"/>
            <a:ext cx="893023"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13</a:t>
            </a:r>
          </a:p>
        </p:txBody>
      </p:sp>
      <p:sp>
        <p:nvSpPr>
          <p:cNvPr id="22" name="Rectangle 21">
            <a:extLst>
              <a:ext uri="{FF2B5EF4-FFF2-40B4-BE49-F238E27FC236}">
                <a16:creationId xmlns:a16="http://schemas.microsoft.com/office/drawing/2014/main" id="{605D5052-0F7F-73D8-C74E-C472D933DDBF}"/>
              </a:ext>
            </a:extLst>
          </p:cNvPr>
          <p:cNvSpPr/>
          <p:nvPr/>
        </p:nvSpPr>
        <p:spPr>
          <a:xfrm>
            <a:off x="10973097" y="336580"/>
            <a:ext cx="881582"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12</a:t>
            </a:r>
          </a:p>
        </p:txBody>
      </p:sp>
      <p:sp>
        <p:nvSpPr>
          <p:cNvPr id="23" name="Rectangle 22">
            <a:extLst>
              <a:ext uri="{FF2B5EF4-FFF2-40B4-BE49-F238E27FC236}">
                <a16:creationId xmlns:a16="http://schemas.microsoft.com/office/drawing/2014/main" id="{72AB7159-D3D2-C95C-0C57-3D5D6928E88F}"/>
              </a:ext>
            </a:extLst>
          </p:cNvPr>
          <p:cNvSpPr/>
          <p:nvPr/>
        </p:nvSpPr>
        <p:spPr>
          <a:xfrm>
            <a:off x="10987136" y="336580"/>
            <a:ext cx="853505"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11</a:t>
            </a:r>
          </a:p>
        </p:txBody>
      </p:sp>
      <p:sp>
        <p:nvSpPr>
          <p:cNvPr id="24" name="Rectangle 23">
            <a:extLst>
              <a:ext uri="{FF2B5EF4-FFF2-40B4-BE49-F238E27FC236}">
                <a16:creationId xmlns:a16="http://schemas.microsoft.com/office/drawing/2014/main" id="{7B9BC648-2497-A43F-6ECE-251226C2F7D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10</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5" name="Rectangle 24">
            <a:extLst>
              <a:ext uri="{FF2B5EF4-FFF2-40B4-BE49-F238E27FC236}">
                <a16:creationId xmlns:a16="http://schemas.microsoft.com/office/drawing/2014/main" id="{E26D1EAB-F890-1850-724D-8C7BA13E1E8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09</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6" name="Rectangle 25">
            <a:extLst>
              <a:ext uri="{FF2B5EF4-FFF2-40B4-BE49-F238E27FC236}">
                <a16:creationId xmlns:a16="http://schemas.microsoft.com/office/drawing/2014/main" id="{DDE2D332-A09B-8CD7-430D-0C5E45D514F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08</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7" name="Rectangle 26">
            <a:extLst>
              <a:ext uri="{FF2B5EF4-FFF2-40B4-BE49-F238E27FC236}">
                <a16:creationId xmlns:a16="http://schemas.microsoft.com/office/drawing/2014/main" id="{99E3B892-EDD0-8ED6-49D8-0F35904E41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07</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8" name="Rectangle 27">
            <a:extLst>
              <a:ext uri="{FF2B5EF4-FFF2-40B4-BE49-F238E27FC236}">
                <a16:creationId xmlns:a16="http://schemas.microsoft.com/office/drawing/2014/main" id="{F4348089-A762-3823-C877-1718EB48085A}"/>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06</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9" name="Rectangle 28">
            <a:extLst>
              <a:ext uri="{FF2B5EF4-FFF2-40B4-BE49-F238E27FC236}">
                <a16:creationId xmlns:a16="http://schemas.microsoft.com/office/drawing/2014/main" id="{C430AC31-5F2F-53BD-19C5-C673CADEF0F8}"/>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05</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0" name="Rectangle 29">
            <a:extLst>
              <a:ext uri="{FF2B5EF4-FFF2-40B4-BE49-F238E27FC236}">
                <a16:creationId xmlns:a16="http://schemas.microsoft.com/office/drawing/2014/main" id="{227B4724-EC6F-94E2-AA30-DFC5EB24CA13}"/>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04</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1" name="Rectangle 30">
            <a:extLst>
              <a:ext uri="{FF2B5EF4-FFF2-40B4-BE49-F238E27FC236}">
                <a16:creationId xmlns:a16="http://schemas.microsoft.com/office/drawing/2014/main" id="{8B54E8E1-E8DA-77F7-D2C2-69E10AB03A6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03</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2" name="Rectangle 31">
            <a:extLst>
              <a:ext uri="{FF2B5EF4-FFF2-40B4-BE49-F238E27FC236}">
                <a16:creationId xmlns:a16="http://schemas.microsoft.com/office/drawing/2014/main" id="{B6BEC259-4FD1-7C8C-D0FE-7CBFDB6664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02</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3" name="Rectangle 32">
            <a:extLst>
              <a:ext uri="{FF2B5EF4-FFF2-40B4-BE49-F238E27FC236}">
                <a16:creationId xmlns:a16="http://schemas.microsoft.com/office/drawing/2014/main" id="{5A6E6F34-AB0B-9CAC-21C7-C2E0329A0FB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01</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grpSp>
        <p:nvGrpSpPr>
          <p:cNvPr id="34" name="Group 33">
            <a:extLst>
              <a:ext uri="{FF2B5EF4-FFF2-40B4-BE49-F238E27FC236}">
                <a16:creationId xmlns:a16="http://schemas.microsoft.com/office/drawing/2014/main" id="{2CF45398-D835-8CFD-D4D0-C820D96AF1BD}"/>
              </a:ext>
            </a:extLst>
          </p:cNvPr>
          <p:cNvGrpSpPr/>
          <p:nvPr/>
        </p:nvGrpSpPr>
        <p:grpSpPr>
          <a:xfrm>
            <a:off x="11048128" y="363299"/>
            <a:ext cx="731520" cy="731520"/>
            <a:chOff x="9525000" y="1066800"/>
            <a:chExt cx="572176" cy="572176"/>
          </a:xfrm>
          <a:effectLst/>
        </p:grpSpPr>
        <p:sp>
          <p:nvSpPr>
            <p:cNvPr id="35" name="Oval 34">
              <a:extLst>
                <a:ext uri="{FF2B5EF4-FFF2-40B4-BE49-F238E27FC236}">
                  <a16:creationId xmlns:a16="http://schemas.microsoft.com/office/drawing/2014/main" id="{C1480EAE-A8C1-C088-B039-47D6A820498A}"/>
                </a:ext>
              </a:extLst>
            </p:cNvPr>
            <p:cNvSpPr/>
            <p:nvPr/>
          </p:nvSpPr>
          <p:spPr>
            <a:xfrm>
              <a:off x="9525000" y="1066800"/>
              <a:ext cx="572176" cy="572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descr="Bộ câu hỏi rung chuông vàng">
              <a:extLst>
                <a:ext uri="{FF2B5EF4-FFF2-40B4-BE49-F238E27FC236}">
                  <a16:creationId xmlns:a16="http://schemas.microsoft.com/office/drawing/2014/main" id="{84FB8427-5577-E299-3FFB-19B914EDBB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01840">
              <a:off x="9555661" y="1127463"/>
              <a:ext cx="523516" cy="4572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grpSp>
      <p:pic>
        <p:nvPicPr>
          <p:cNvPr id="2" name="Nhac nen Rung chuong vang">
            <a:hlinkClick r:id="" action="ppaction://media"/>
            <a:extLst>
              <a:ext uri="{FF2B5EF4-FFF2-40B4-BE49-F238E27FC236}">
                <a16:creationId xmlns:a16="http://schemas.microsoft.com/office/drawing/2014/main" id="{F08C22A8-0ADE-8F16-8BAD-8AD86D676A7F}"/>
              </a:ext>
            </a:extLst>
          </p:cNvPr>
          <p:cNvPicPr>
            <a:picLocks noChangeAspect="1"/>
          </p:cNvPicPr>
          <p:nvPr>
            <a:audioFile r:link="rId1"/>
            <p:extLst>
              <p:ext uri="{DAA4B4D4-6D71-4841-9C94-3DE7FCFB9230}">
                <p14:media xmlns:p14="http://schemas.microsoft.com/office/powerpoint/2010/main" r:embed="rId2">
                  <p14:trim st="15964" end="10469"/>
                </p14:media>
              </p:ext>
            </p:extLst>
          </p:nvPr>
        </p:nvPicPr>
        <p:blipFill>
          <a:blip r:embed="rId7"/>
          <a:stretch>
            <a:fillRect/>
          </a:stretch>
        </p:blipFill>
        <p:spPr>
          <a:xfrm>
            <a:off x="12343496" y="525859"/>
            <a:ext cx="406400" cy="406400"/>
          </a:xfrm>
          <a:prstGeom prst="rect">
            <a:avLst/>
          </a:prstGeom>
        </p:spPr>
      </p:pic>
      <p:pic>
        <p:nvPicPr>
          <p:cNvPr id="3" name="Picture 2">
            <a:hlinkClick r:id="rId8" action="ppaction://hlinksldjump"/>
            <a:extLst>
              <a:ext uri="{FF2B5EF4-FFF2-40B4-BE49-F238E27FC236}">
                <a16:creationId xmlns:a16="http://schemas.microsoft.com/office/drawing/2014/main" id="{0957286D-A801-C24B-9290-7D2C15EC28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67" y="4935805"/>
            <a:ext cx="1374014" cy="19221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48D196D-31AB-8D47-D672-B52F92EC0C2D}"/>
              </a:ext>
            </a:extLst>
          </p:cNvPr>
          <p:cNvSpPr txBox="1"/>
          <p:nvPr/>
        </p:nvSpPr>
        <p:spPr>
          <a:xfrm>
            <a:off x="2831417" y="797584"/>
            <a:ext cx="7952135" cy="646331"/>
          </a:xfrm>
          <a:prstGeom prst="rect">
            <a:avLst/>
          </a:prstGeom>
          <a:noFill/>
        </p:spPr>
        <p:txBody>
          <a:bodyPr wrap="square">
            <a:spAutoFit/>
          </a:bodyPr>
          <a:lstStyle/>
          <a:p>
            <a:r>
              <a:rPr lang="pt-BR" sz="3600">
                <a:solidFill>
                  <a:schemeClr val="tx2"/>
                </a:solidFill>
                <a:latin typeface="Times New Roman" panose="02020603050405020304" pitchFamily="18" charset="0"/>
                <a:cs typeface="Times New Roman" panose="02020603050405020304" pitchFamily="18" charset="0"/>
              </a:rPr>
              <a:t>Có mấy bước lập phương trình hóa học?</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5" name="AutoShape 47">
            <a:extLst>
              <a:ext uri="{FF2B5EF4-FFF2-40B4-BE49-F238E27FC236}">
                <a16:creationId xmlns:a16="http://schemas.microsoft.com/office/drawing/2014/main" id="{C16AEF06-B1CE-FF68-6EB2-561860DE6EFD}"/>
              </a:ext>
            </a:extLst>
          </p:cNvPr>
          <p:cNvSpPr>
            <a:spLocks noChangeArrowheads="1"/>
          </p:cNvSpPr>
          <p:nvPr/>
        </p:nvSpPr>
        <p:spPr bwMode="gray">
          <a:xfrm>
            <a:off x="8295987" y="3429000"/>
            <a:ext cx="2487565"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sz="3600">
                <a:solidFill>
                  <a:schemeClr val="tx2"/>
                </a:solidFill>
                <a:latin typeface="Times New Roman" panose="02020603050405020304" pitchFamily="18" charset="0"/>
                <a:cs typeface="Times New Roman" panose="02020603050405020304" pitchFamily="18" charset="0"/>
              </a:rPr>
              <a:t>5</a:t>
            </a:r>
            <a:r>
              <a:rPr lang="pt-BR" sz="3600">
                <a:solidFill>
                  <a:schemeClr val="tx2"/>
                </a:solidFill>
                <a:latin typeface="Times New Roman" panose="02020603050405020304" pitchFamily="18" charset="0"/>
                <a:cs typeface="Times New Roman" panose="02020603050405020304" pitchFamily="18" charset="0"/>
              </a:rPr>
              <a:t> bước</a:t>
            </a:r>
            <a:endParaRPr lang="en-US" altLang="en-US" sz="4000" dirty="0">
              <a:cs typeface="Arial" panose="020B0604020202020204" pitchFamily="34" charset="0"/>
            </a:endParaRPr>
          </a:p>
        </p:txBody>
      </p:sp>
      <p:sp>
        <p:nvSpPr>
          <p:cNvPr id="10" name="AutoShape 47">
            <a:extLst>
              <a:ext uri="{FF2B5EF4-FFF2-40B4-BE49-F238E27FC236}">
                <a16:creationId xmlns:a16="http://schemas.microsoft.com/office/drawing/2014/main" id="{6ED19B77-B8D7-7321-F9C8-39F5D64F699C}"/>
              </a:ext>
            </a:extLst>
          </p:cNvPr>
          <p:cNvSpPr>
            <a:spLocks noChangeArrowheads="1"/>
          </p:cNvSpPr>
          <p:nvPr/>
        </p:nvSpPr>
        <p:spPr bwMode="gray">
          <a:xfrm>
            <a:off x="7556886" y="3447958"/>
            <a:ext cx="739101" cy="699878"/>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a:solidFill>
                  <a:prstClr val="black"/>
                </a:solidFill>
                <a:cs typeface="Arial" panose="020B0604020202020204" pitchFamily="34" charset="0"/>
              </a:rPr>
              <a:t>D</a:t>
            </a:r>
            <a:endParaRPr kumimoji="0" lang="en-US" alt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8326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repeatCount="1500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1000"/>
                                        <p:tgtEl>
                                          <p:spTgt spid="17"/>
                                        </p:tgtEl>
                                      </p:cBhvr>
                                    </p:animEffect>
                                  </p:childTnLst>
                                </p:cTn>
                              </p:par>
                              <p:par>
                                <p:cTn id="43" presetID="21" presetClass="entr" presetSubtype="1" repeatCount="15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heel(1)">
                                      <p:cBhvr>
                                        <p:cTn id="45" dur="1000"/>
                                        <p:tgtEl>
                                          <p:spTgt spid="16"/>
                                        </p:tgtEl>
                                      </p:cBhvr>
                                    </p:animEffect>
                                  </p:childTnLst>
                                </p:cTn>
                              </p:par>
                              <p:par>
                                <p:cTn id="46" presetID="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vol="90000">
                                        <p:cTn display="0" masterRel="sameClick">
                                          <p:stCondLst>
                                            <p:cond evt="begin" delay="0">
                                              <p:tn val="46"/>
                                            </p:cond>
                                          </p:stCondLst>
                                          <p:endCondLst>
                                            <p:cond evt="onStopAudio" delay="0">
                                              <p:tgtEl>
                                                <p:sldTgt/>
                                              </p:tgtEl>
                                            </p:cond>
                                          </p:endCondLst>
                                        </p:cTn>
                                        <p:tgtEl>
                                          <p:sndTgt r:embed="rId4" name="click.wav"/>
                                        </p:tgtEl>
                                      </p:cMediaNode>
                                    </p:audio>
                                  </p:subTnLst>
                                </p:cTn>
                              </p:par>
                              <p:par>
                                <p:cTn id="48" presetID="1" presetClass="exit" presetSubtype="0" fill="hold" nodeType="withEffect">
                                  <p:stCondLst>
                                    <p:cond delay="1000"/>
                                  </p:stCondLst>
                                  <p:childTnLst>
                                    <p:set>
                                      <p:cBhvr>
                                        <p:cTn id="49" dur="1" fill="hold">
                                          <p:stCondLst>
                                            <p:cond delay="0"/>
                                          </p:stCondLst>
                                        </p:cTn>
                                        <p:tgtEl>
                                          <p:spTgt spid="19"/>
                                        </p:tgtEl>
                                        <p:attrNameLst>
                                          <p:attrName>style.visibility</p:attrName>
                                        </p:attrNameLst>
                                      </p:cBhvr>
                                      <p:to>
                                        <p:strVal val="hidden"/>
                                      </p:to>
                                    </p:set>
                                  </p:childTnLst>
                                </p:cTn>
                              </p:par>
                              <p:par>
                                <p:cTn id="50" presetID="1" presetClass="entr" presetSubtype="0" fill="hold" nodeType="withEffect">
                                  <p:stCondLst>
                                    <p:cond delay="1000"/>
                                  </p:stCondLst>
                                  <p:childTnLst>
                                    <p:set>
                                      <p:cBhvr>
                                        <p:cTn id="51" dur="1" fill="hold">
                                          <p:stCondLst>
                                            <p:cond delay="0"/>
                                          </p:stCondLst>
                                        </p:cTn>
                                        <p:tgtEl>
                                          <p:spTgt spid="20"/>
                                        </p:tgtEl>
                                        <p:attrNameLst>
                                          <p:attrName>style.visibility</p:attrName>
                                        </p:attrNameLst>
                                      </p:cBhvr>
                                      <p:to>
                                        <p:strVal val="visible"/>
                                      </p:to>
                                    </p:set>
                                  </p:childTnLst>
                                  <p:subTnLst>
                                    <p:audio>
                                      <p:cMediaNode vol="90000">
                                        <p:cTn display="0" masterRel="sameClick">
                                          <p:stCondLst>
                                            <p:cond evt="begin" delay="0">
                                              <p:tn val="50"/>
                                            </p:cond>
                                          </p:stCondLst>
                                          <p:endCondLst>
                                            <p:cond evt="onStopAudio" delay="0">
                                              <p:tgtEl>
                                                <p:sldTgt/>
                                              </p:tgtEl>
                                            </p:cond>
                                          </p:endCondLst>
                                        </p:cTn>
                                        <p:tgtEl>
                                          <p:sndTgt r:embed="rId4" name="click.wav"/>
                                        </p:tgtEl>
                                      </p:cMediaNode>
                                    </p:audio>
                                  </p:subTnLst>
                                </p:cTn>
                              </p:par>
                              <p:par>
                                <p:cTn id="52" presetID="1" presetClass="exit" presetSubtype="0" fill="hold" nodeType="withEffect">
                                  <p:stCondLst>
                                    <p:cond delay="2000"/>
                                  </p:stCondLst>
                                  <p:childTnLst>
                                    <p:set>
                                      <p:cBhvr>
                                        <p:cTn id="53" dur="1" fill="hold">
                                          <p:stCondLst>
                                            <p:cond delay="0"/>
                                          </p:stCondLst>
                                        </p:cTn>
                                        <p:tgtEl>
                                          <p:spTgt spid="20"/>
                                        </p:tgtEl>
                                        <p:attrNameLst>
                                          <p:attrName>style.visibility</p:attrName>
                                        </p:attrNameLst>
                                      </p:cBhvr>
                                      <p:to>
                                        <p:strVal val="hidden"/>
                                      </p:to>
                                    </p:set>
                                  </p:childTnLst>
                                </p:cTn>
                              </p:par>
                              <p:par>
                                <p:cTn id="54" presetID="1" presetClass="entr" presetSubtype="0" fill="hold" nodeType="withEffect">
                                  <p:stCondLst>
                                    <p:cond delay="2000"/>
                                  </p:stCondLst>
                                  <p:childTnLst>
                                    <p:set>
                                      <p:cBhvr>
                                        <p:cTn id="55" dur="1" fill="hold">
                                          <p:stCondLst>
                                            <p:cond delay="0"/>
                                          </p:stCondLst>
                                        </p:cTn>
                                        <p:tgtEl>
                                          <p:spTgt spid="21"/>
                                        </p:tgtEl>
                                        <p:attrNameLst>
                                          <p:attrName>style.visibility</p:attrName>
                                        </p:attrNameLst>
                                      </p:cBhvr>
                                      <p:to>
                                        <p:strVal val="visible"/>
                                      </p:to>
                                    </p:set>
                                  </p:childTnLst>
                                  <p:subTnLst>
                                    <p:audio>
                                      <p:cMediaNode vol="90000">
                                        <p:cTn display="0" masterRel="sameClick">
                                          <p:stCondLst>
                                            <p:cond evt="begin" delay="0">
                                              <p:tn val="54"/>
                                            </p:cond>
                                          </p:stCondLst>
                                          <p:endCondLst>
                                            <p:cond evt="onStopAudio" delay="0">
                                              <p:tgtEl>
                                                <p:sldTgt/>
                                              </p:tgtEl>
                                            </p:cond>
                                          </p:endCondLst>
                                        </p:cTn>
                                        <p:tgtEl>
                                          <p:sndTgt r:embed="rId4" name="click.wav"/>
                                        </p:tgtEl>
                                      </p:cMediaNode>
                                    </p:audio>
                                  </p:subTnLst>
                                </p:cTn>
                              </p:par>
                              <p:par>
                                <p:cTn id="56" presetID="1" presetClass="exit" presetSubtype="0" fill="hold" nodeType="withEffect">
                                  <p:stCondLst>
                                    <p:cond delay="300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ntr" presetSubtype="0" fill="hold" nodeType="withEffect">
                                  <p:stCondLst>
                                    <p:cond delay="3000"/>
                                  </p:stCondLst>
                                  <p:childTnLst>
                                    <p:set>
                                      <p:cBhvr>
                                        <p:cTn id="5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0" presetID="1" presetClass="exit" presetSubtype="0" fill="hold" nodeType="withEffect">
                                  <p:stCondLst>
                                    <p:cond delay="4000"/>
                                  </p:stCondLst>
                                  <p:childTnLst>
                                    <p:set>
                                      <p:cBhvr>
                                        <p:cTn id="61" dur="1" fill="hold">
                                          <p:stCondLst>
                                            <p:cond delay="0"/>
                                          </p:stCondLst>
                                        </p:cTn>
                                        <p:tgtEl>
                                          <p:spTgt spid="22"/>
                                        </p:tgtEl>
                                        <p:attrNameLst>
                                          <p:attrName>style.visibility</p:attrName>
                                        </p:attrNameLst>
                                      </p:cBhvr>
                                      <p:to>
                                        <p:strVal val="hidden"/>
                                      </p:to>
                                    </p:set>
                                  </p:childTnLst>
                                </p:cTn>
                              </p:par>
                              <p:par>
                                <p:cTn id="62" presetID="1" presetClass="entr" presetSubtype="0"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childTnLst>
                                  <p:subTnLst>
                                    <p:audio>
                                      <p:cMediaNode vol="90000">
                                        <p:cTn display="0" masterRel="sameClick">
                                          <p:stCondLst>
                                            <p:cond evt="begin" delay="0">
                                              <p:tn val="62"/>
                                            </p:cond>
                                          </p:stCondLst>
                                          <p:endCondLst>
                                            <p:cond evt="onStopAudio" delay="0">
                                              <p:tgtEl>
                                                <p:sldTgt/>
                                              </p:tgtEl>
                                            </p:cond>
                                          </p:endCondLst>
                                        </p:cTn>
                                        <p:tgtEl>
                                          <p:sndTgt r:embed="rId4" name="click.wav"/>
                                        </p:tgtEl>
                                      </p:cMediaNode>
                                    </p:audio>
                                  </p:subTnLst>
                                </p:cTn>
                              </p:par>
                              <p:par>
                                <p:cTn id="64" presetID="1" presetClass="exit" presetSubtype="0" fill="hold" nodeType="withEffect">
                                  <p:stCondLst>
                                    <p:cond delay="5000"/>
                                  </p:stCondLst>
                                  <p:childTnLst>
                                    <p:set>
                                      <p:cBhvr>
                                        <p:cTn id="65" dur="1" fill="hold">
                                          <p:stCondLst>
                                            <p:cond delay="0"/>
                                          </p:stCondLst>
                                        </p:cTn>
                                        <p:tgtEl>
                                          <p:spTgt spid="23"/>
                                        </p:tgtEl>
                                        <p:attrNameLst>
                                          <p:attrName>style.visibility</p:attrName>
                                        </p:attrNameLst>
                                      </p:cBhvr>
                                      <p:to>
                                        <p:strVal val="hidden"/>
                                      </p:to>
                                    </p:set>
                                  </p:childTnLst>
                                </p:cTn>
                              </p:par>
                              <p:par>
                                <p:cTn id="66" presetID="1" presetClass="entr" presetSubtype="0" fill="hold" nodeType="withEffect">
                                  <p:stCondLst>
                                    <p:cond delay="5000"/>
                                  </p:stCondLst>
                                  <p:childTnLst>
                                    <p:set>
                                      <p:cBhvr>
                                        <p:cTn id="67" dur="1" fill="hold">
                                          <p:stCondLst>
                                            <p:cond delay="0"/>
                                          </p:stCondLst>
                                        </p:cTn>
                                        <p:tgtEl>
                                          <p:spTgt spid="24"/>
                                        </p:tgtEl>
                                        <p:attrNameLst>
                                          <p:attrName>style.visibility</p:attrName>
                                        </p:attrNameLst>
                                      </p:cBhvr>
                                      <p:to>
                                        <p:strVal val="visible"/>
                                      </p:to>
                                    </p:set>
                                  </p:childTnLst>
                                  <p:subTnLst>
                                    <p:audio>
                                      <p:cMediaNode vol="90000">
                                        <p:cTn display="0" masterRel="sameClick">
                                          <p:stCondLst>
                                            <p:cond evt="begin" delay="0">
                                              <p:tn val="66"/>
                                            </p:cond>
                                          </p:stCondLst>
                                          <p:endCondLst>
                                            <p:cond evt="onStopAudio" delay="0">
                                              <p:tgtEl>
                                                <p:sldTgt/>
                                              </p:tgtEl>
                                            </p:cond>
                                          </p:endCondLst>
                                        </p:cTn>
                                        <p:tgtEl>
                                          <p:sndTgt r:embed="rId4" name="click.wav"/>
                                        </p:tgtEl>
                                      </p:cMediaNode>
                                    </p:audio>
                                  </p:subTnLst>
                                </p:cTn>
                              </p:par>
                              <p:par>
                                <p:cTn id="68" presetID="1" presetClass="exit" presetSubtype="0" fill="hold" nodeType="withEffect">
                                  <p:stCondLst>
                                    <p:cond delay="6000"/>
                                  </p:stCondLst>
                                  <p:childTnLst>
                                    <p:set>
                                      <p:cBhvr>
                                        <p:cTn id="69" dur="1" fill="hold">
                                          <p:stCondLst>
                                            <p:cond delay="0"/>
                                          </p:stCondLst>
                                        </p:cTn>
                                        <p:tgtEl>
                                          <p:spTgt spid="24"/>
                                        </p:tgtEl>
                                        <p:attrNameLst>
                                          <p:attrName>style.visibility</p:attrName>
                                        </p:attrNameLst>
                                      </p:cBhvr>
                                      <p:to>
                                        <p:strVal val="hidden"/>
                                      </p:to>
                                    </p:set>
                                  </p:childTnLst>
                                </p:cTn>
                              </p:par>
                              <p:par>
                                <p:cTn id="70" presetID="1" presetClass="entr" presetSubtype="0" fill="hold" nodeType="withEffect">
                                  <p:stCondLst>
                                    <p:cond delay="6000"/>
                                  </p:stCondLst>
                                  <p:childTnLst>
                                    <p:set>
                                      <p:cBhvr>
                                        <p:cTn id="71" dur="1" fill="hold">
                                          <p:stCondLst>
                                            <p:cond delay="0"/>
                                          </p:stCondLst>
                                        </p:cTn>
                                        <p:tgtEl>
                                          <p:spTgt spid="25"/>
                                        </p:tgtEl>
                                        <p:attrNameLst>
                                          <p:attrName>style.visibility</p:attrName>
                                        </p:attrNameLst>
                                      </p:cBhvr>
                                      <p:to>
                                        <p:strVal val="visible"/>
                                      </p:to>
                                    </p:set>
                                  </p:childTnLst>
                                  <p:subTnLst>
                                    <p:audio>
                                      <p:cMediaNode vol="90000">
                                        <p:cTn display="0" masterRel="sameClick">
                                          <p:stCondLst>
                                            <p:cond evt="begin" delay="0">
                                              <p:tn val="70"/>
                                            </p:cond>
                                          </p:stCondLst>
                                          <p:endCondLst>
                                            <p:cond evt="onStopAudio" delay="0">
                                              <p:tgtEl>
                                                <p:sldTgt/>
                                              </p:tgtEl>
                                            </p:cond>
                                          </p:endCondLst>
                                        </p:cTn>
                                        <p:tgtEl>
                                          <p:sndTgt r:embed="rId4" name="click.wav"/>
                                        </p:tgtEl>
                                      </p:cMediaNode>
                                    </p:audio>
                                  </p:subTnLst>
                                </p:cTn>
                              </p:par>
                              <p:par>
                                <p:cTn id="72" presetID="1" presetClass="exit" presetSubtype="0" fill="hold" nodeType="withEffect">
                                  <p:stCondLst>
                                    <p:cond delay="7000"/>
                                  </p:stCondLst>
                                  <p:childTnLst>
                                    <p:set>
                                      <p:cBhvr>
                                        <p:cTn id="73" dur="1" fill="hold">
                                          <p:stCondLst>
                                            <p:cond delay="0"/>
                                          </p:stCondLst>
                                        </p:cTn>
                                        <p:tgtEl>
                                          <p:spTgt spid="25"/>
                                        </p:tgtEl>
                                        <p:attrNameLst>
                                          <p:attrName>style.visibility</p:attrName>
                                        </p:attrNameLst>
                                      </p:cBhvr>
                                      <p:to>
                                        <p:strVal val="hidden"/>
                                      </p:to>
                                    </p:set>
                                  </p:childTnLst>
                                </p:cTn>
                              </p:par>
                              <p:par>
                                <p:cTn id="74" presetID="1" presetClass="entr" presetSubtype="0" fill="hold" nodeType="withEffect">
                                  <p:stCondLst>
                                    <p:cond delay="7000"/>
                                  </p:stCondLst>
                                  <p:childTnLst>
                                    <p:set>
                                      <p:cBhvr>
                                        <p:cTn id="75" dur="1" fill="hold">
                                          <p:stCondLst>
                                            <p:cond delay="0"/>
                                          </p:stCondLst>
                                        </p:cTn>
                                        <p:tgtEl>
                                          <p:spTgt spid="26"/>
                                        </p:tgtEl>
                                        <p:attrNameLst>
                                          <p:attrName>style.visibility</p:attrName>
                                        </p:attrNameLst>
                                      </p:cBhvr>
                                      <p:to>
                                        <p:strVal val="visible"/>
                                      </p:to>
                                    </p:set>
                                  </p:childTnLst>
                                  <p:subTnLst>
                                    <p:audio>
                                      <p:cMediaNode vol="90000">
                                        <p:cTn display="0" masterRel="sameClick">
                                          <p:stCondLst>
                                            <p:cond evt="begin" delay="0">
                                              <p:tn val="74"/>
                                            </p:cond>
                                          </p:stCondLst>
                                          <p:endCondLst>
                                            <p:cond evt="onStopAudio" delay="0">
                                              <p:tgtEl>
                                                <p:sldTgt/>
                                              </p:tgtEl>
                                            </p:cond>
                                          </p:endCondLst>
                                        </p:cTn>
                                        <p:tgtEl>
                                          <p:sndTgt r:embed="rId4" name="click.wav"/>
                                        </p:tgtEl>
                                      </p:cMediaNode>
                                    </p:audio>
                                  </p:subTnLst>
                                </p:cTn>
                              </p:par>
                              <p:par>
                                <p:cTn id="76" presetID="1" presetClass="exit" presetSubtype="0" fill="hold" nodeType="withEffect">
                                  <p:stCondLst>
                                    <p:cond delay="8000"/>
                                  </p:stCondLst>
                                  <p:childTnLst>
                                    <p:set>
                                      <p:cBhvr>
                                        <p:cTn id="77" dur="1" fill="hold">
                                          <p:stCondLst>
                                            <p:cond delay="0"/>
                                          </p:stCondLst>
                                        </p:cTn>
                                        <p:tgtEl>
                                          <p:spTgt spid="26"/>
                                        </p:tgtEl>
                                        <p:attrNameLst>
                                          <p:attrName>style.visibility</p:attrName>
                                        </p:attrNameLst>
                                      </p:cBhvr>
                                      <p:to>
                                        <p:strVal val="hidden"/>
                                      </p:to>
                                    </p:set>
                                  </p:childTnLst>
                                </p:cTn>
                              </p:par>
                              <p:par>
                                <p:cTn id="78" presetID="1" presetClass="entr" presetSubtype="0" fill="hold" nodeType="withEffect">
                                  <p:stCondLst>
                                    <p:cond delay="8000"/>
                                  </p:stCondLst>
                                  <p:childTnLst>
                                    <p:set>
                                      <p:cBhvr>
                                        <p:cTn id="79" dur="1" fill="hold">
                                          <p:stCondLst>
                                            <p:cond delay="0"/>
                                          </p:stCondLst>
                                        </p:cTn>
                                        <p:tgtEl>
                                          <p:spTgt spid="27"/>
                                        </p:tgtEl>
                                        <p:attrNameLst>
                                          <p:attrName>style.visibility</p:attrName>
                                        </p:attrNameLst>
                                      </p:cBhvr>
                                      <p:to>
                                        <p:strVal val="visible"/>
                                      </p:to>
                                    </p:set>
                                  </p:childTnLst>
                                  <p:subTnLst>
                                    <p:audio>
                                      <p:cMediaNode vol="90000">
                                        <p:cTn display="0" masterRel="sameClick">
                                          <p:stCondLst>
                                            <p:cond evt="begin" delay="0">
                                              <p:tn val="78"/>
                                            </p:cond>
                                          </p:stCondLst>
                                          <p:endCondLst>
                                            <p:cond evt="onStopAudio" delay="0">
                                              <p:tgtEl>
                                                <p:sldTgt/>
                                              </p:tgtEl>
                                            </p:cond>
                                          </p:endCondLst>
                                        </p:cTn>
                                        <p:tgtEl>
                                          <p:sndTgt r:embed="rId4" name="click.wav"/>
                                        </p:tgtEl>
                                      </p:cMediaNode>
                                    </p:audio>
                                  </p:subTnLst>
                                </p:cTn>
                              </p:par>
                              <p:par>
                                <p:cTn id="80" presetID="1" presetClass="exit" presetSubtype="0" fill="hold" nodeType="withEffect">
                                  <p:stCondLst>
                                    <p:cond delay="9000"/>
                                  </p:stCondLst>
                                  <p:childTnLst>
                                    <p:set>
                                      <p:cBhvr>
                                        <p:cTn id="81" dur="1" fill="hold">
                                          <p:stCondLst>
                                            <p:cond delay="0"/>
                                          </p:stCondLst>
                                        </p:cTn>
                                        <p:tgtEl>
                                          <p:spTgt spid="27"/>
                                        </p:tgtEl>
                                        <p:attrNameLst>
                                          <p:attrName>style.visibility</p:attrName>
                                        </p:attrNameLst>
                                      </p:cBhvr>
                                      <p:to>
                                        <p:strVal val="hidden"/>
                                      </p:to>
                                    </p:set>
                                  </p:childTnLst>
                                </p:cTn>
                              </p:par>
                              <p:par>
                                <p:cTn id="82" presetID="1" presetClass="entr" presetSubtype="0" fill="hold" nodeType="withEffect">
                                  <p:stCondLst>
                                    <p:cond delay="9000"/>
                                  </p:stCondLst>
                                  <p:childTnLst>
                                    <p:set>
                                      <p:cBhvr>
                                        <p:cTn id="83" dur="1" fill="hold">
                                          <p:stCondLst>
                                            <p:cond delay="0"/>
                                          </p:stCondLst>
                                        </p:cTn>
                                        <p:tgtEl>
                                          <p:spTgt spid="28"/>
                                        </p:tgtEl>
                                        <p:attrNameLst>
                                          <p:attrName>style.visibility</p:attrName>
                                        </p:attrNameLst>
                                      </p:cBhvr>
                                      <p:to>
                                        <p:strVal val="visible"/>
                                      </p:to>
                                    </p:set>
                                  </p:childTnLst>
                                  <p:subTnLst>
                                    <p:audio>
                                      <p:cMediaNode vol="90000">
                                        <p:cTn display="0" masterRel="sameClick">
                                          <p:stCondLst>
                                            <p:cond evt="begin" delay="0">
                                              <p:tn val="82"/>
                                            </p:cond>
                                          </p:stCondLst>
                                          <p:endCondLst>
                                            <p:cond evt="onStopAudio" delay="0">
                                              <p:tgtEl>
                                                <p:sldTgt/>
                                              </p:tgtEl>
                                            </p:cond>
                                          </p:endCondLst>
                                        </p:cTn>
                                        <p:tgtEl>
                                          <p:sndTgt r:embed="rId4" name="click.wav"/>
                                        </p:tgtEl>
                                      </p:cMediaNode>
                                    </p:audio>
                                  </p:subTnLst>
                                </p:cTn>
                              </p:par>
                              <p:par>
                                <p:cTn id="84" presetID="1" presetClass="exit" presetSubtype="0" fill="hold" nodeType="withEffect">
                                  <p:stCondLst>
                                    <p:cond delay="10000"/>
                                  </p:stCondLst>
                                  <p:childTnLst>
                                    <p:set>
                                      <p:cBhvr>
                                        <p:cTn id="85" dur="1" fill="hold">
                                          <p:stCondLst>
                                            <p:cond delay="0"/>
                                          </p:stCondLst>
                                        </p:cTn>
                                        <p:tgtEl>
                                          <p:spTgt spid="28"/>
                                        </p:tgtEl>
                                        <p:attrNameLst>
                                          <p:attrName>style.visibility</p:attrName>
                                        </p:attrNameLst>
                                      </p:cBhvr>
                                      <p:to>
                                        <p:strVal val="hidden"/>
                                      </p:to>
                                    </p:set>
                                  </p:childTnLst>
                                </p:cTn>
                              </p:par>
                              <p:par>
                                <p:cTn id="86" presetID="1" presetClass="entr" presetSubtype="0" fill="hold" nodeType="withEffect">
                                  <p:stCondLst>
                                    <p:cond delay="10000"/>
                                  </p:stCondLst>
                                  <p:childTnLst>
                                    <p:set>
                                      <p:cBhvr>
                                        <p:cTn id="87" dur="1" fill="hold">
                                          <p:stCondLst>
                                            <p:cond delay="0"/>
                                          </p:stCondLst>
                                        </p:cTn>
                                        <p:tgtEl>
                                          <p:spTgt spid="29"/>
                                        </p:tgtEl>
                                        <p:attrNameLst>
                                          <p:attrName>style.visibility</p:attrName>
                                        </p:attrNameLst>
                                      </p:cBhvr>
                                      <p:to>
                                        <p:strVal val="visible"/>
                                      </p:to>
                                    </p:set>
                                  </p:childTnLst>
                                  <p:subTnLst>
                                    <p:audio>
                                      <p:cMediaNode vol="90000">
                                        <p:cTn display="0" masterRel="sameClick">
                                          <p:stCondLst>
                                            <p:cond evt="begin" delay="0">
                                              <p:tn val="86"/>
                                            </p:cond>
                                          </p:stCondLst>
                                          <p:endCondLst>
                                            <p:cond evt="onStopAudio" delay="0">
                                              <p:tgtEl>
                                                <p:sldTgt/>
                                              </p:tgtEl>
                                            </p:cond>
                                          </p:endCondLst>
                                        </p:cTn>
                                        <p:tgtEl>
                                          <p:sndTgt r:embed="rId4" name="click.wav"/>
                                        </p:tgtEl>
                                      </p:cMediaNode>
                                    </p:audio>
                                  </p:subTnLst>
                                </p:cTn>
                              </p:par>
                              <p:par>
                                <p:cTn id="88" presetID="1" presetClass="exit" presetSubtype="0" fill="hold" nodeType="withEffect">
                                  <p:stCondLst>
                                    <p:cond delay="11000"/>
                                  </p:stCondLst>
                                  <p:childTnLst>
                                    <p:set>
                                      <p:cBhvr>
                                        <p:cTn id="89" dur="1" fill="hold">
                                          <p:stCondLst>
                                            <p:cond delay="0"/>
                                          </p:stCondLst>
                                        </p:cTn>
                                        <p:tgtEl>
                                          <p:spTgt spid="29"/>
                                        </p:tgtEl>
                                        <p:attrNameLst>
                                          <p:attrName>style.visibility</p:attrName>
                                        </p:attrNameLst>
                                      </p:cBhvr>
                                      <p:to>
                                        <p:strVal val="hidden"/>
                                      </p:to>
                                    </p:set>
                                  </p:childTnLst>
                                </p:cTn>
                              </p:par>
                              <p:par>
                                <p:cTn id="90" presetID="1" presetClass="entr" presetSubtype="0" fill="hold" nodeType="withEffect">
                                  <p:stCondLst>
                                    <p:cond delay="11000"/>
                                  </p:stCondLst>
                                  <p:childTnLst>
                                    <p:set>
                                      <p:cBhvr>
                                        <p:cTn id="91" dur="1" fill="hold">
                                          <p:stCondLst>
                                            <p:cond delay="0"/>
                                          </p:stCondLst>
                                        </p:cTn>
                                        <p:tgtEl>
                                          <p:spTgt spid="30"/>
                                        </p:tgtEl>
                                        <p:attrNameLst>
                                          <p:attrName>style.visibility</p:attrName>
                                        </p:attrNameLst>
                                      </p:cBhvr>
                                      <p:to>
                                        <p:strVal val="visible"/>
                                      </p:to>
                                    </p:set>
                                  </p:childTnLst>
                                  <p:subTnLst>
                                    <p:audio>
                                      <p:cMediaNode vol="90000">
                                        <p:cTn display="0" masterRel="sameClick">
                                          <p:stCondLst>
                                            <p:cond evt="begin" delay="0">
                                              <p:tn val="90"/>
                                            </p:cond>
                                          </p:stCondLst>
                                          <p:endCondLst>
                                            <p:cond evt="onStopAudio" delay="0">
                                              <p:tgtEl>
                                                <p:sldTgt/>
                                              </p:tgtEl>
                                            </p:cond>
                                          </p:endCondLst>
                                        </p:cTn>
                                        <p:tgtEl>
                                          <p:sndTgt r:embed="rId4" name="click.wav"/>
                                        </p:tgtEl>
                                      </p:cMediaNode>
                                    </p:audio>
                                  </p:subTnLst>
                                </p:cTn>
                              </p:par>
                              <p:par>
                                <p:cTn id="92" presetID="1" presetClass="exit" presetSubtype="0" fill="hold" nodeType="withEffect">
                                  <p:stCondLst>
                                    <p:cond delay="12000"/>
                                  </p:stCondLst>
                                  <p:childTnLst>
                                    <p:set>
                                      <p:cBhvr>
                                        <p:cTn id="93" dur="1" fill="hold">
                                          <p:stCondLst>
                                            <p:cond delay="0"/>
                                          </p:stCondLst>
                                        </p:cTn>
                                        <p:tgtEl>
                                          <p:spTgt spid="30"/>
                                        </p:tgtEl>
                                        <p:attrNameLst>
                                          <p:attrName>style.visibility</p:attrName>
                                        </p:attrNameLst>
                                      </p:cBhvr>
                                      <p:to>
                                        <p:strVal val="hidden"/>
                                      </p:to>
                                    </p:set>
                                  </p:childTnLst>
                                </p:cTn>
                              </p:par>
                              <p:par>
                                <p:cTn id="94" presetID="1" presetClass="entr" presetSubtype="0" fill="hold" nodeType="withEffect">
                                  <p:stCondLst>
                                    <p:cond delay="12000"/>
                                  </p:stCondLst>
                                  <p:childTnLst>
                                    <p:set>
                                      <p:cBhvr>
                                        <p:cTn id="95" dur="1" fill="hold">
                                          <p:stCondLst>
                                            <p:cond delay="0"/>
                                          </p:stCondLst>
                                        </p:cTn>
                                        <p:tgtEl>
                                          <p:spTgt spid="31"/>
                                        </p:tgtEl>
                                        <p:attrNameLst>
                                          <p:attrName>style.visibility</p:attrName>
                                        </p:attrNameLst>
                                      </p:cBhvr>
                                      <p:to>
                                        <p:strVal val="visible"/>
                                      </p:to>
                                    </p:set>
                                  </p:childTnLst>
                                  <p:subTnLst>
                                    <p:audio>
                                      <p:cMediaNode vol="90000">
                                        <p:cTn display="0" masterRel="sameClick">
                                          <p:stCondLst>
                                            <p:cond evt="begin" delay="0">
                                              <p:tn val="94"/>
                                            </p:cond>
                                          </p:stCondLst>
                                          <p:endCondLst>
                                            <p:cond evt="onStopAudio" delay="0">
                                              <p:tgtEl>
                                                <p:sldTgt/>
                                              </p:tgtEl>
                                            </p:cond>
                                          </p:endCondLst>
                                        </p:cTn>
                                        <p:tgtEl>
                                          <p:sndTgt r:embed="rId4" name="click.wav"/>
                                        </p:tgtEl>
                                      </p:cMediaNode>
                                    </p:audio>
                                  </p:subTnLst>
                                </p:cTn>
                              </p:par>
                              <p:par>
                                <p:cTn id="96" presetID="1" presetClass="exit" presetSubtype="0" fill="hold" nodeType="withEffect">
                                  <p:stCondLst>
                                    <p:cond delay="13000"/>
                                  </p:stCondLst>
                                  <p:childTnLst>
                                    <p:set>
                                      <p:cBhvr>
                                        <p:cTn id="97" dur="1" fill="hold">
                                          <p:stCondLst>
                                            <p:cond delay="0"/>
                                          </p:stCondLst>
                                        </p:cTn>
                                        <p:tgtEl>
                                          <p:spTgt spid="31"/>
                                        </p:tgtEl>
                                        <p:attrNameLst>
                                          <p:attrName>style.visibility</p:attrName>
                                        </p:attrNameLst>
                                      </p:cBhvr>
                                      <p:to>
                                        <p:strVal val="hidden"/>
                                      </p:to>
                                    </p:set>
                                  </p:childTnLst>
                                </p:cTn>
                              </p:par>
                              <p:par>
                                <p:cTn id="98" presetID="1" presetClass="entr" presetSubtype="0" fill="hold" nodeType="withEffect">
                                  <p:stCondLst>
                                    <p:cond delay="13000"/>
                                  </p:stCondLst>
                                  <p:childTnLst>
                                    <p:set>
                                      <p:cBhvr>
                                        <p:cTn id="99" dur="1" fill="hold">
                                          <p:stCondLst>
                                            <p:cond delay="0"/>
                                          </p:stCondLst>
                                        </p:cTn>
                                        <p:tgtEl>
                                          <p:spTgt spid="32"/>
                                        </p:tgtEl>
                                        <p:attrNameLst>
                                          <p:attrName>style.visibility</p:attrName>
                                        </p:attrNameLst>
                                      </p:cBhvr>
                                      <p:to>
                                        <p:strVal val="visible"/>
                                      </p:to>
                                    </p:set>
                                  </p:childTnLst>
                                  <p:subTnLst>
                                    <p:audio>
                                      <p:cMediaNode vol="90000">
                                        <p:cTn display="0" masterRel="sameClick">
                                          <p:stCondLst>
                                            <p:cond evt="begin" delay="0">
                                              <p:tn val="98"/>
                                            </p:cond>
                                          </p:stCondLst>
                                          <p:endCondLst>
                                            <p:cond evt="onStopAudio" delay="0">
                                              <p:tgtEl>
                                                <p:sldTgt/>
                                              </p:tgtEl>
                                            </p:cond>
                                          </p:endCondLst>
                                        </p:cTn>
                                        <p:tgtEl>
                                          <p:sndTgt r:embed="rId4" name="click.wav"/>
                                        </p:tgtEl>
                                      </p:cMediaNode>
                                    </p:audio>
                                  </p:subTnLst>
                                </p:cTn>
                              </p:par>
                              <p:par>
                                <p:cTn id="100" presetID="1" presetClass="exit" presetSubtype="0" fill="hold" nodeType="withEffect">
                                  <p:stCondLst>
                                    <p:cond delay="14000"/>
                                  </p:stCondLst>
                                  <p:childTnLst>
                                    <p:set>
                                      <p:cBhvr>
                                        <p:cTn id="101" dur="1" fill="hold">
                                          <p:stCondLst>
                                            <p:cond delay="0"/>
                                          </p:stCondLst>
                                        </p:cTn>
                                        <p:tgtEl>
                                          <p:spTgt spid="32"/>
                                        </p:tgtEl>
                                        <p:attrNameLst>
                                          <p:attrName>style.visibility</p:attrName>
                                        </p:attrNameLst>
                                      </p:cBhvr>
                                      <p:to>
                                        <p:strVal val="hidden"/>
                                      </p:to>
                                    </p:set>
                                  </p:childTnLst>
                                </p:cTn>
                              </p:par>
                              <p:par>
                                <p:cTn id="102" presetID="1" presetClass="entr" presetSubtype="0" fill="hold" nodeType="withEffect">
                                  <p:stCondLst>
                                    <p:cond delay="14000"/>
                                  </p:stCondLst>
                                  <p:childTnLst>
                                    <p:set>
                                      <p:cBhvr>
                                        <p:cTn id="103" dur="1" fill="hold">
                                          <p:stCondLst>
                                            <p:cond delay="0"/>
                                          </p:stCondLst>
                                        </p:cTn>
                                        <p:tgtEl>
                                          <p:spTgt spid="33"/>
                                        </p:tgtEl>
                                        <p:attrNameLst>
                                          <p:attrName>style.visibility</p:attrName>
                                        </p:attrNameLst>
                                      </p:cBhvr>
                                      <p:to>
                                        <p:strVal val="visible"/>
                                      </p:to>
                                    </p:set>
                                  </p:childTnLst>
                                  <p:subTnLst>
                                    <p:audio>
                                      <p:cMediaNode vol="90000">
                                        <p:cTn display="0" masterRel="sameClick">
                                          <p:stCondLst>
                                            <p:cond evt="begin" delay="0">
                                              <p:tn val="102"/>
                                            </p:cond>
                                          </p:stCondLst>
                                          <p:endCondLst>
                                            <p:cond evt="onStopAudio" delay="0">
                                              <p:tgtEl>
                                                <p:sldTgt/>
                                              </p:tgtEl>
                                            </p:cond>
                                          </p:endCondLst>
                                        </p:cTn>
                                        <p:tgtEl>
                                          <p:sndTgt r:embed="rId4" name="click.wav"/>
                                        </p:tgtEl>
                                      </p:cMediaNode>
                                    </p:audio>
                                  </p:subTnLst>
                                </p:cTn>
                              </p:par>
                              <p:par>
                                <p:cTn id="104" presetID="1" presetClass="exit" presetSubtype="0" fill="hold" nodeType="withEffect">
                                  <p:stCondLst>
                                    <p:cond delay="15000"/>
                                  </p:stCondLst>
                                  <p:childTnLst>
                                    <p:set>
                                      <p:cBhvr>
                                        <p:cTn id="105" dur="1" fill="hold">
                                          <p:stCondLst>
                                            <p:cond delay="0"/>
                                          </p:stCondLst>
                                        </p:cTn>
                                        <p:tgtEl>
                                          <p:spTgt spid="33"/>
                                        </p:tgtEl>
                                        <p:attrNameLst>
                                          <p:attrName>style.visibility</p:attrName>
                                        </p:attrNameLst>
                                      </p:cBhvr>
                                      <p:to>
                                        <p:strVal val="hidden"/>
                                      </p:to>
                                    </p:set>
                                  </p:childTnLst>
                                </p:cTn>
                              </p:par>
                              <p:par>
                                <p:cTn id="106" presetID="1" presetClass="entr" presetSubtype="0" fill="hold" nodeType="withEffect">
                                  <p:stCondLst>
                                    <p:cond delay="15000"/>
                                  </p:stCondLst>
                                  <p:childTnLst>
                                    <p:set>
                                      <p:cBhvr>
                                        <p:cTn id="10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5" name="BELL.wav"/>
                                        </p:tgtEl>
                                      </p:cMediaNode>
                                    </p:audio>
                                  </p:subTnLst>
                                </p:cTn>
                              </p:par>
                              <p:par>
                                <p:cTn id="108" presetID="1" presetClass="exit" presetSubtype="0" fill="hold" nodeType="withEffect">
                                  <p:stCondLst>
                                    <p:cond delay="0"/>
                                  </p:stCondLst>
                                  <p:childTnLst>
                                    <p:set>
                                      <p:cBhvr>
                                        <p:cTn id="109" dur="1" fill="hold">
                                          <p:stCondLst>
                                            <p:cond delay="0"/>
                                          </p:stCondLst>
                                        </p:cTn>
                                        <p:tgtEl>
                                          <p:spTgt spid="34"/>
                                        </p:tgtEl>
                                        <p:attrNameLst>
                                          <p:attrName>style.visibility</p:attrName>
                                        </p:attrNameLst>
                                      </p:cBhvr>
                                      <p:to>
                                        <p:strVal val="hidden"/>
                                      </p:to>
                                    </p:set>
                                  </p:childTnLst>
                                </p:cTn>
                              </p:par>
                            </p:childTnLst>
                          </p:cTn>
                        </p:par>
                        <p:par>
                          <p:cTn id="110" fill="hold">
                            <p:stCondLst>
                              <p:cond delay="15000"/>
                            </p:stCondLst>
                            <p:childTnLst>
                              <p:par>
                                <p:cTn id="111" presetID="26" presetClass="emph" presetSubtype="0" fill="hold" nodeType="afterEffect">
                                  <p:stCondLst>
                                    <p:cond delay="0"/>
                                  </p:stCondLst>
                                  <p:childTnLst>
                                    <p:animEffect transition="out" filter="fade">
                                      <p:cBhvr>
                                        <p:cTn id="112" dur="500" tmFilter="0, 0; .2, .5; .8, .5; 1, 0"/>
                                        <p:tgtEl>
                                          <p:spTgt spid="34"/>
                                        </p:tgtEl>
                                      </p:cBhvr>
                                    </p:animEffect>
                                    <p:animScale>
                                      <p:cBhvr>
                                        <p:cTn id="113" dur="250" autoRev="1" fill="hold"/>
                                        <p:tgtEl>
                                          <p:spTgt spid="34"/>
                                        </p:tgtEl>
                                      </p:cBhvr>
                                      <p:by x="105000" y="105000"/>
                                    </p:animScale>
                                  </p:childTnLst>
                                </p:cTn>
                              </p:par>
                            </p:childTnLst>
                          </p:cTn>
                        </p:par>
                      </p:childTnLst>
                    </p:cTn>
                  </p:par>
                  <p:par>
                    <p:cTn id="114" fill="hold">
                      <p:stCondLst>
                        <p:cond delay="indefinite"/>
                      </p:stCondLst>
                      <p:childTnLst>
                        <p:par>
                          <p:cTn id="115" fill="hold">
                            <p:stCondLst>
                              <p:cond delay="0"/>
                            </p:stCondLst>
                            <p:childTnLst>
                              <p:par>
                                <p:cTn id="116" presetID="1" presetClass="mediacall" presetSubtype="0" fill="hold" nodeType="clickEffect">
                                  <p:stCondLst>
                                    <p:cond delay="0"/>
                                  </p:stCondLst>
                                  <p:childTnLst>
                                    <p:cmd type="call" cmd="playFrom(0.0)">
                                      <p:cBhvr>
                                        <p:cTn id="117" dur="5319" fill="hold"/>
                                        <p:tgtEl>
                                          <p:spTgt spid="2"/>
                                        </p:tgtEl>
                                      </p:cBhvr>
                                    </p:cmd>
                                  </p:childTnLst>
                                </p:cTn>
                              </p:par>
                              <p:par>
                                <p:cTn id="118" presetID="1" presetClass="emph" presetSubtype="2" fill="hold" nodeType="withEffect">
                                  <p:stCondLst>
                                    <p:cond delay="0"/>
                                  </p:stCondLst>
                                  <p:childTnLst>
                                    <p:animClr clrSpc="rgb" dir="cw">
                                      <p:cBhvr>
                                        <p:cTn id="119" dur="2000" fill="hold"/>
                                        <p:tgtEl>
                                          <p:spTgt spid="12"/>
                                        </p:tgtEl>
                                        <p:attrNameLst>
                                          <p:attrName>fillcolor</p:attrName>
                                        </p:attrNameLst>
                                      </p:cBhvr>
                                      <p:to>
                                        <a:srgbClr val="70AD47"/>
                                      </p:to>
                                    </p:animClr>
                                    <p:set>
                                      <p:cBhvr>
                                        <p:cTn id="120" dur="2000" fill="hold"/>
                                        <p:tgtEl>
                                          <p:spTgt spid="12"/>
                                        </p:tgtEl>
                                        <p:attrNameLst>
                                          <p:attrName>fill.type</p:attrName>
                                        </p:attrNameLst>
                                      </p:cBhvr>
                                      <p:to>
                                        <p:strVal val="solid"/>
                                      </p:to>
                                    </p:set>
                                    <p:set>
                                      <p:cBhvr>
                                        <p:cTn id="121" dur="2000" fill="hold"/>
                                        <p:tgtEl>
                                          <p:spTgt spid="12"/>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2000" fill="hold"/>
                                        <p:tgtEl>
                                          <p:spTgt spid="13"/>
                                        </p:tgtEl>
                                        <p:attrNameLst>
                                          <p:attrName>fillcolor</p:attrName>
                                        </p:attrNameLst>
                                      </p:cBhvr>
                                      <p:to>
                                        <a:srgbClr val="70AD47"/>
                                      </p:to>
                                    </p:animClr>
                                    <p:set>
                                      <p:cBhvr>
                                        <p:cTn id="124" dur="2000" fill="hold"/>
                                        <p:tgtEl>
                                          <p:spTgt spid="13"/>
                                        </p:tgtEl>
                                        <p:attrNameLst>
                                          <p:attrName>fill.type</p:attrName>
                                        </p:attrNameLst>
                                      </p:cBhvr>
                                      <p:to>
                                        <p:strVal val="solid"/>
                                      </p:to>
                                    </p:set>
                                    <p:set>
                                      <p:cBhvr>
                                        <p:cTn id="125" dur="2000" fill="hold"/>
                                        <p:tgtEl>
                                          <p:spTgt spid="13"/>
                                        </p:tgtEl>
                                        <p:attrNameLst>
                                          <p:attrName>fill.on</p:attrName>
                                        </p:attrNameLst>
                                      </p:cBhvr>
                                      <p:to>
                                        <p:strVal val="true"/>
                                      </p:to>
                                    </p:set>
                                  </p:childTnLst>
                                </p:cTn>
                              </p:par>
                            </p:childTnLst>
                          </p:cTn>
                        </p:par>
                        <p:par>
                          <p:cTn id="126" fill="hold">
                            <p:stCondLst>
                              <p:cond delay="5319"/>
                            </p:stCondLst>
                            <p:childTnLst>
                              <p:par>
                                <p:cTn id="127" presetID="2" presetClass="entr" presetSubtype="4" fill="hold" grpId="0" nodeType="afterEffect">
                                  <p:stCondLst>
                                    <p:cond delay="0"/>
                                  </p:stCondLst>
                                  <p:childTnLst>
                                    <p:set>
                                      <p:cBhvr>
                                        <p:cTn id="128" dur="1" fill="hold">
                                          <p:stCondLst>
                                            <p:cond delay="0"/>
                                          </p:stCondLst>
                                        </p:cTn>
                                        <p:tgtEl>
                                          <p:spTgt spid="5"/>
                                        </p:tgtEl>
                                        <p:attrNameLst>
                                          <p:attrName>style.visibility</p:attrName>
                                        </p:attrNameLst>
                                      </p:cBhvr>
                                      <p:to>
                                        <p:strVal val="visible"/>
                                      </p:to>
                                    </p:set>
                                    <p:anim calcmode="lin" valueType="num">
                                      <p:cBhvr additive="base">
                                        <p:cTn id="129" dur="500" fill="hold"/>
                                        <p:tgtEl>
                                          <p:spTgt spid="5"/>
                                        </p:tgtEl>
                                        <p:attrNameLst>
                                          <p:attrName>ppt_x</p:attrName>
                                        </p:attrNameLst>
                                      </p:cBhvr>
                                      <p:tavLst>
                                        <p:tav tm="0">
                                          <p:val>
                                            <p:strVal val="#ppt_x"/>
                                          </p:val>
                                        </p:tav>
                                        <p:tav tm="100000">
                                          <p:val>
                                            <p:strVal val="#ppt_x"/>
                                          </p:val>
                                        </p:tav>
                                      </p:tavLst>
                                    </p:anim>
                                    <p:anim calcmode="lin" valueType="num">
                                      <p:cBhvr additive="base">
                                        <p:cTn id="130" dur="500" fill="hold"/>
                                        <p:tgtEl>
                                          <p:spTgt spid="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0"/>
                                        </p:tgtEl>
                                        <p:attrNameLst>
                                          <p:attrName>style.visibility</p:attrName>
                                        </p:attrNameLst>
                                      </p:cBhvr>
                                      <p:to>
                                        <p:strVal val="visible"/>
                                      </p:to>
                                    </p:set>
                                    <p:anim calcmode="lin" valueType="num">
                                      <p:cBhvr additive="base">
                                        <p:cTn id="133" dur="500" fill="hold"/>
                                        <p:tgtEl>
                                          <p:spTgt spid="10"/>
                                        </p:tgtEl>
                                        <p:attrNameLst>
                                          <p:attrName>ppt_x</p:attrName>
                                        </p:attrNameLst>
                                      </p:cBhvr>
                                      <p:tavLst>
                                        <p:tav tm="0">
                                          <p:val>
                                            <p:strVal val="#ppt_x"/>
                                          </p:val>
                                        </p:tav>
                                        <p:tav tm="100000">
                                          <p:val>
                                            <p:strVal val="#ppt_x"/>
                                          </p:val>
                                        </p:tav>
                                      </p:tavLst>
                                    </p:anim>
                                    <p:anim calcmode="lin" valueType="num">
                                      <p:cBhvr additive="base">
                                        <p:cTn id="1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5" fill="hold" display="0">
                  <p:stCondLst>
                    <p:cond delay="indefinite"/>
                  </p:stCondLst>
                  <p:endCondLst>
                    <p:cond evt="onStopAudio" delay="0">
                      <p:tgtEl>
                        <p:sldTgt/>
                      </p:tgtEl>
                    </p:cond>
                  </p:endCondLst>
                </p:cTn>
                <p:tgtEl>
                  <p:spTgt spid="2"/>
                </p:tgtEl>
              </p:cMediaNode>
            </p:audio>
          </p:childTnLst>
        </p:cTn>
      </p:par>
    </p:tnLst>
    <p:bldLst>
      <p:bldP spid="4" grpId="0" animBg="1"/>
      <p:bldP spid="7" grpId="0" animBg="1"/>
      <p:bldP spid="8" grpId="0" animBg="1"/>
      <p:bldP spid="9" grpId="0" animBg="1"/>
      <p:bldP spid="11" grpId="0" animBg="1"/>
      <p:bldP spid="12" grpId="0" animBg="1"/>
      <p:bldP spid="13" grpId="0" animBg="1"/>
      <p:bldP spid="16" grpId="0" animBg="1"/>
      <p:bldP spid="17" grpId="0" animBg="1"/>
      <p:bldP spid="5"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6" action="ppaction://hlinksldjump"/>
            <a:extLst>
              <a:ext uri="{FF2B5EF4-FFF2-40B4-BE49-F238E27FC236}">
                <a16:creationId xmlns:a16="http://schemas.microsoft.com/office/drawing/2014/main" id="{0BD79071-4ECB-7D0D-6DC3-313D027D18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9282" y="725530"/>
            <a:ext cx="1731100" cy="24217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7">
            <a:extLst>
              <a:ext uri="{FF2B5EF4-FFF2-40B4-BE49-F238E27FC236}">
                <a16:creationId xmlns:a16="http://schemas.microsoft.com/office/drawing/2014/main" id="{65ECF6D2-240A-660A-193B-B6E0B2EEA1A2}"/>
              </a:ext>
            </a:extLst>
          </p:cNvPr>
          <p:cNvSpPr>
            <a:spLocks noChangeArrowheads="1"/>
          </p:cNvSpPr>
          <p:nvPr/>
        </p:nvSpPr>
        <p:spPr bwMode="gray">
          <a:xfrm>
            <a:off x="2715474" y="3238429"/>
            <a:ext cx="144625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a:solidFill>
                  <a:schemeClr val="tx2"/>
                </a:solidFill>
                <a:latin typeface="Times New Roman" panose="02020603050405020304" pitchFamily="18" charset="0"/>
                <a:cs typeface="Times New Roman" panose="02020603050405020304" pitchFamily="18" charset="0"/>
              </a:rPr>
              <a:t>3</a:t>
            </a:r>
            <a:r>
              <a:rPr lang="pt-BR">
                <a:solidFill>
                  <a:schemeClr val="tx2"/>
                </a:solidFill>
                <a:latin typeface="Times New Roman" panose="02020603050405020304" pitchFamily="18" charset="0"/>
                <a:cs typeface="Times New Roman" panose="02020603050405020304" pitchFamily="18" charset="0"/>
              </a:rPr>
              <a:t>:</a:t>
            </a:r>
            <a:r>
              <a:rPr lang="vi-VN">
                <a:solidFill>
                  <a:schemeClr val="tx2"/>
                </a:solidFill>
                <a:latin typeface="Times New Roman" panose="02020603050405020304" pitchFamily="18" charset="0"/>
                <a:cs typeface="Times New Roman" panose="02020603050405020304" pitchFamily="18" charset="0"/>
              </a:rPr>
              <a:t>1</a:t>
            </a:r>
            <a:endParaRPr kumimoji="0" lang="en-US" altLang="en-US" b="0" i="0" u="none" strike="noStrike" kern="1200" cap="none" spc="0" normalizeH="0" baseline="0" noProof="0" dirty="0">
              <a:ln>
                <a:noFill/>
              </a:ln>
              <a:effectLst/>
              <a:uLnTx/>
              <a:uFillTx/>
              <a:latin typeface="#9Slide03 Cabin Condensed" panose="00000506000000000000" pitchFamily="2" charset="0"/>
              <a:cs typeface="Arial" panose="020B0604020202020204" pitchFamily="34" charset="0"/>
            </a:endParaRPr>
          </a:p>
        </p:txBody>
      </p:sp>
      <p:sp>
        <p:nvSpPr>
          <p:cNvPr id="5" name="AutoShape 47">
            <a:extLst>
              <a:ext uri="{FF2B5EF4-FFF2-40B4-BE49-F238E27FC236}">
                <a16:creationId xmlns:a16="http://schemas.microsoft.com/office/drawing/2014/main" id="{8F606972-F1F7-1DF6-B4B8-6B6AFC7FCD22}"/>
              </a:ext>
            </a:extLst>
          </p:cNvPr>
          <p:cNvSpPr>
            <a:spLocks noChangeArrowheads="1"/>
          </p:cNvSpPr>
          <p:nvPr/>
        </p:nvSpPr>
        <p:spPr bwMode="gray">
          <a:xfrm>
            <a:off x="7183589" y="3271789"/>
            <a:ext cx="1621257"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a:solidFill>
                  <a:schemeClr val="tx2"/>
                </a:solidFill>
                <a:latin typeface="Times New Roman" panose="02020603050405020304" pitchFamily="18" charset="0"/>
                <a:cs typeface="Times New Roman" panose="02020603050405020304" pitchFamily="18" charset="0"/>
              </a:rPr>
              <a:t>2</a:t>
            </a:r>
            <a:r>
              <a:rPr lang="pt-BR">
                <a:solidFill>
                  <a:schemeClr val="tx2"/>
                </a:solidFill>
                <a:latin typeface="Times New Roman" panose="02020603050405020304" pitchFamily="18" charset="0"/>
                <a:cs typeface="Times New Roman" panose="02020603050405020304" pitchFamily="18" charset="0"/>
              </a:rPr>
              <a:t>:</a:t>
            </a:r>
            <a:r>
              <a:rPr lang="vi-VN">
                <a:solidFill>
                  <a:schemeClr val="tx2"/>
                </a:solidFill>
                <a:latin typeface="Times New Roman" panose="02020603050405020304" pitchFamily="18" charset="0"/>
                <a:cs typeface="Times New Roman" panose="02020603050405020304" pitchFamily="18" charset="0"/>
              </a:rPr>
              <a:t>3</a:t>
            </a:r>
            <a:endParaRPr kumimoji="0" lang="en-US" altLang="en-US" b="0" i="0" u="none" strike="noStrike" kern="1200" cap="none" spc="0" normalizeH="0" baseline="0" noProof="0" dirty="0">
              <a:ln>
                <a:noFill/>
              </a:ln>
              <a:effectLst/>
              <a:uLnTx/>
              <a:uFillTx/>
              <a:latin typeface="#9Slide03 Cabin Condensed" panose="00000506000000000000" pitchFamily="2" charset="0"/>
              <a:cs typeface="Arial" panose="020B0604020202020204" pitchFamily="34" charset="0"/>
            </a:endParaRPr>
          </a:p>
        </p:txBody>
      </p:sp>
      <p:sp>
        <p:nvSpPr>
          <p:cNvPr id="6" name="AutoShape 47">
            <a:extLst>
              <a:ext uri="{FF2B5EF4-FFF2-40B4-BE49-F238E27FC236}">
                <a16:creationId xmlns:a16="http://schemas.microsoft.com/office/drawing/2014/main" id="{FDB46192-6C6E-378B-713B-0E1A54AAAFA7}"/>
              </a:ext>
            </a:extLst>
          </p:cNvPr>
          <p:cNvSpPr>
            <a:spLocks noChangeArrowheads="1"/>
          </p:cNvSpPr>
          <p:nvPr/>
        </p:nvSpPr>
        <p:spPr bwMode="gray">
          <a:xfrm>
            <a:off x="6195784" y="3271789"/>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a:solidFill>
                  <a:prstClr val="black"/>
                </a:solidFill>
                <a:cs typeface="Arial" panose="020B0604020202020204" pitchFamily="34" charset="0"/>
              </a:rPr>
              <a:t>B</a:t>
            </a:r>
            <a:endParaRPr kumimoji="0" lang="en-US" alt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AutoShape 47">
            <a:extLst>
              <a:ext uri="{FF2B5EF4-FFF2-40B4-BE49-F238E27FC236}">
                <a16:creationId xmlns:a16="http://schemas.microsoft.com/office/drawing/2014/main" id="{E5360412-6CD5-CF1D-4FD4-882ACED97A47}"/>
              </a:ext>
            </a:extLst>
          </p:cNvPr>
          <p:cNvSpPr>
            <a:spLocks noChangeArrowheads="1"/>
          </p:cNvSpPr>
          <p:nvPr/>
        </p:nvSpPr>
        <p:spPr bwMode="gray">
          <a:xfrm>
            <a:off x="1727669" y="3257387"/>
            <a:ext cx="739101" cy="699878"/>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a:solidFill>
                  <a:prstClr val="black"/>
                </a:solidFill>
                <a:cs typeface="Arial" panose="020B0604020202020204" pitchFamily="34" charset="0"/>
              </a:rPr>
              <a:t>A</a:t>
            </a:r>
            <a:endParaRPr kumimoji="0" lang="en-US" alt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AutoShape 47">
            <a:extLst>
              <a:ext uri="{FF2B5EF4-FFF2-40B4-BE49-F238E27FC236}">
                <a16:creationId xmlns:a16="http://schemas.microsoft.com/office/drawing/2014/main" id="{A01973C5-BFB9-2C45-4DB4-90E2FA2202B9}"/>
              </a:ext>
            </a:extLst>
          </p:cNvPr>
          <p:cNvSpPr>
            <a:spLocks noChangeArrowheads="1"/>
          </p:cNvSpPr>
          <p:nvPr/>
        </p:nvSpPr>
        <p:spPr bwMode="gray">
          <a:xfrm>
            <a:off x="331600" y="549000"/>
            <a:ext cx="10825371" cy="2160000"/>
          </a:xfrm>
          <a:prstGeom prst="roundRect">
            <a:avLst>
              <a:gd name="adj" fmla="val 50000"/>
            </a:avLst>
          </a:prstGeom>
          <a:noFill/>
          <a:ln w="12700" algn="ctr">
            <a:solidFill>
              <a:schemeClr val="tx1"/>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en-US" sz="3600" b="1" i="0" u="sng" strike="noStrike" kern="1200" cap="none" spc="0" normalizeH="0" baseline="0" noProof="0">
                <a:ln>
                  <a:noFill/>
                </a:ln>
                <a:effectLst/>
                <a:uLnTx/>
                <a:uFillTx/>
                <a:cs typeface="Arial" panose="020B0604020202020204" pitchFamily="34" charset="0"/>
              </a:rPr>
              <a:t>Câu</a:t>
            </a:r>
            <a:r>
              <a:rPr kumimoji="0" lang="en-US" altLang="en-US" sz="3600" b="1" i="0" u="sng" strike="noStrike" kern="1200" cap="none" spc="0" normalizeH="0" noProof="0">
                <a:ln>
                  <a:noFill/>
                </a:ln>
                <a:effectLst/>
                <a:uLnTx/>
                <a:uFillTx/>
                <a:cs typeface="Arial" panose="020B0604020202020204" pitchFamily="34" charset="0"/>
              </a:rPr>
              <a:t> </a:t>
            </a:r>
            <a:r>
              <a:rPr lang="en-US" altLang="en-US" sz="3600" b="1" u="sng" noProof="0">
                <a:cs typeface="Arial" panose="020B0604020202020204" pitchFamily="34" charset="0"/>
              </a:rPr>
              <a:t>5</a:t>
            </a:r>
            <a:r>
              <a:rPr kumimoji="0" lang="en-US" altLang="en-US" sz="3600" b="1" i="0" u="none" strike="noStrike" kern="1200" cap="none" spc="0" normalizeH="0" noProof="0">
                <a:ln>
                  <a:noFill/>
                </a:ln>
                <a:effectLst/>
                <a:uLnTx/>
                <a:uFillTx/>
                <a:cs typeface="Arial" panose="020B0604020202020204" pitchFamily="34" charset="0"/>
              </a:rPr>
              <a:t>:</a:t>
            </a:r>
            <a:endParaRPr kumimoji="0" lang="en-US" altLang="en-US" sz="3600" b="1" i="0" u="none" strike="noStrike" kern="1200" cap="none" spc="0" normalizeH="0" baseline="0" noProof="0" dirty="0">
              <a:ln>
                <a:noFill/>
              </a:ln>
              <a:effectLst/>
              <a:uLnTx/>
              <a:uFillTx/>
              <a:cs typeface="Arial" panose="020B0604020202020204" pitchFamily="34" charset="0"/>
            </a:endParaRPr>
          </a:p>
        </p:txBody>
      </p:sp>
      <p:sp>
        <p:nvSpPr>
          <p:cNvPr id="12" name="AutoShape 47">
            <a:extLst>
              <a:ext uri="{FF2B5EF4-FFF2-40B4-BE49-F238E27FC236}">
                <a16:creationId xmlns:a16="http://schemas.microsoft.com/office/drawing/2014/main" id="{80BB4D72-C9CE-5BFC-FD85-3C6F09A7B90B}"/>
              </a:ext>
            </a:extLst>
          </p:cNvPr>
          <p:cNvSpPr>
            <a:spLocks noChangeArrowheads="1"/>
          </p:cNvSpPr>
          <p:nvPr/>
        </p:nvSpPr>
        <p:spPr bwMode="gray">
          <a:xfrm>
            <a:off x="2723183" y="4560968"/>
            <a:ext cx="1777020"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a:solidFill>
                  <a:schemeClr val="tx2"/>
                </a:solidFill>
                <a:latin typeface="Times New Roman" panose="02020603050405020304" pitchFamily="18" charset="0"/>
                <a:cs typeface="Times New Roman" panose="02020603050405020304" pitchFamily="18" charset="0"/>
              </a:rPr>
              <a:t>3</a:t>
            </a:r>
            <a:r>
              <a:rPr lang="pt-BR">
                <a:solidFill>
                  <a:schemeClr val="tx2"/>
                </a:solidFill>
                <a:latin typeface="Times New Roman" panose="02020603050405020304" pitchFamily="18" charset="0"/>
                <a:cs typeface="Times New Roman" panose="02020603050405020304" pitchFamily="18" charset="0"/>
              </a:rPr>
              <a:t>:2</a:t>
            </a:r>
            <a:endParaRPr kumimoji="0" lang="en-US" altLang="en-US" b="0" i="0" u="none" strike="noStrike" kern="1200" cap="none" spc="0" normalizeH="0" baseline="-25000" noProof="0" dirty="0">
              <a:ln>
                <a:noFill/>
              </a:ln>
              <a:effectLst/>
              <a:uLnTx/>
              <a:uFillTx/>
              <a:latin typeface="#9Slide03 Cabin Condensed" panose="00000506000000000000" pitchFamily="2" charset="0"/>
              <a:cs typeface="Arial" panose="020B0604020202020204" pitchFamily="34" charset="0"/>
            </a:endParaRPr>
          </a:p>
        </p:txBody>
      </p:sp>
      <p:sp>
        <p:nvSpPr>
          <p:cNvPr id="13" name="AutoShape 47">
            <a:extLst>
              <a:ext uri="{FF2B5EF4-FFF2-40B4-BE49-F238E27FC236}">
                <a16:creationId xmlns:a16="http://schemas.microsoft.com/office/drawing/2014/main" id="{498631BF-CDEF-AEE0-EF5D-86DBCBC3E960}"/>
              </a:ext>
            </a:extLst>
          </p:cNvPr>
          <p:cNvSpPr>
            <a:spLocks noChangeArrowheads="1"/>
          </p:cNvSpPr>
          <p:nvPr/>
        </p:nvSpPr>
        <p:spPr bwMode="gray">
          <a:xfrm>
            <a:off x="1735378" y="4560968"/>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a:solidFill>
                  <a:prstClr val="black"/>
                </a:solidFill>
                <a:cs typeface="Arial" panose="020B0604020202020204" pitchFamily="34" charset="0"/>
              </a:rPr>
              <a:t>C</a:t>
            </a:r>
            <a:endParaRPr kumimoji="0" lang="en-US" alt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Oval 15">
            <a:extLst>
              <a:ext uri="{FF2B5EF4-FFF2-40B4-BE49-F238E27FC236}">
                <a16:creationId xmlns:a16="http://schemas.microsoft.com/office/drawing/2014/main" id="{6895162B-F67A-9D0E-EF0D-0A353B672EFE}"/>
              </a:ext>
            </a:extLst>
          </p:cNvPr>
          <p:cNvSpPr/>
          <p:nvPr/>
        </p:nvSpPr>
        <p:spPr>
          <a:xfrm>
            <a:off x="11025268" y="340439"/>
            <a:ext cx="777240" cy="777240"/>
          </a:xfrm>
          <a:prstGeom prst="ellipse">
            <a:avLst/>
          </a:prstGeom>
          <a:gradFill flip="none" rotWithShape="1">
            <a:gsLst>
              <a:gs pos="0">
                <a:srgbClr val="D6B19C"/>
              </a:gs>
              <a:gs pos="52000">
                <a:srgbClr val="7030A0"/>
              </a:gs>
              <a:gs pos="20000">
                <a:srgbClr val="A65528"/>
              </a:gs>
              <a:gs pos="100000">
                <a:srgbClr val="663012"/>
              </a:gs>
            </a:gsLst>
            <a:path path="rect">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Digital-7 Italic" pitchFamily="2" charset="0"/>
              <a:ea typeface="+mn-ea"/>
              <a:cs typeface="+mn-cs"/>
            </a:endParaRPr>
          </a:p>
        </p:txBody>
      </p:sp>
      <p:sp>
        <p:nvSpPr>
          <p:cNvPr id="17" name="Oval 16">
            <a:extLst>
              <a:ext uri="{FF2B5EF4-FFF2-40B4-BE49-F238E27FC236}">
                <a16:creationId xmlns:a16="http://schemas.microsoft.com/office/drawing/2014/main" id="{33A2750F-D478-9C2D-8A3D-4817F083FE94}"/>
              </a:ext>
            </a:extLst>
          </p:cNvPr>
          <p:cNvSpPr/>
          <p:nvPr/>
        </p:nvSpPr>
        <p:spPr>
          <a:xfrm>
            <a:off x="11048128" y="363299"/>
            <a:ext cx="731520" cy="731520"/>
          </a:xfrm>
          <a:prstGeom prst="ellipse">
            <a:avLst/>
          </a:prstGeom>
          <a:gradFill>
            <a:gsLst>
              <a:gs pos="0">
                <a:srgbClr val="000082"/>
              </a:gs>
              <a:gs pos="13000">
                <a:srgbClr val="0047FF"/>
              </a:gs>
              <a:gs pos="28000">
                <a:srgbClr val="000082"/>
              </a:gs>
              <a:gs pos="58000">
                <a:srgbClr val="0047FF"/>
              </a:gs>
              <a:gs pos="58000">
                <a:srgbClr val="000082"/>
              </a:gs>
              <a:gs pos="72000">
                <a:srgbClr val="0047FF"/>
              </a:gs>
              <a:gs pos="87000">
                <a:srgbClr val="000082"/>
              </a:gs>
              <a:gs pos="100000">
                <a:srgbClr val="0047FF"/>
              </a:gs>
            </a:gsLst>
            <a:lin ang="5400000" scaled="0"/>
          </a:gradFill>
          <a:ln w="12700"/>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Digital-7 Italic" pitchFamily="2" charset="0"/>
              <a:ea typeface="+mn-ea"/>
              <a:cs typeface="+mn-cs"/>
            </a:endParaRPr>
          </a:p>
        </p:txBody>
      </p:sp>
      <p:sp>
        <p:nvSpPr>
          <p:cNvPr id="18" name="Rectangle 17">
            <a:extLst>
              <a:ext uri="{FF2B5EF4-FFF2-40B4-BE49-F238E27FC236}">
                <a16:creationId xmlns:a16="http://schemas.microsoft.com/office/drawing/2014/main" id="{5C2016D5-A6B0-271F-E537-401741C00F47}"/>
              </a:ext>
            </a:extLst>
          </p:cNvPr>
          <p:cNvSpPr/>
          <p:nvPr/>
        </p:nvSpPr>
        <p:spPr>
          <a:xfrm>
            <a:off x="11102875" y="428977"/>
            <a:ext cx="622026" cy="600164"/>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all" spc="0" normalizeH="0" baseline="0" noProof="0">
                <a:ln w="0"/>
                <a:solidFill>
                  <a:schemeClr val="bg1"/>
                </a:solidFill>
                <a:uLnTx/>
                <a:uFillTx/>
                <a:latin typeface="UTM Avo" panose="02040603050506020204" pitchFamily="18" charset="0"/>
                <a:cs typeface="Times New Roman" pitchFamily="18" charset="0"/>
              </a:rPr>
              <a:t>Hết</a:t>
            </a:r>
            <a:r>
              <a:rPr kumimoji="0" lang="en-US" sz="1100" i="0" u="none" strike="noStrike" kern="1200" cap="all" spc="0" normalizeH="0" noProof="0">
                <a:ln w="0"/>
                <a:solidFill>
                  <a:schemeClr val="bg1"/>
                </a:solidFill>
                <a:uLnTx/>
                <a:uFillTx/>
                <a:latin typeface="UTM Avo" panose="02040603050506020204" pitchFamily="18" charset="0"/>
                <a:cs typeface="Times New Roman" pitchFamily="18" charset="0"/>
              </a:rPr>
              <a:t> thời gian</a:t>
            </a:r>
            <a:endParaRPr kumimoji="0" lang="en-US" sz="1100" i="0" u="none" strike="noStrike" kern="1200" cap="all" spc="0" normalizeH="0" baseline="0" noProof="0">
              <a:ln w="0"/>
              <a:solidFill>
                <a:schemeClr val="bg1"/>
              </a:solidFill>
              <a:uLnTx/>
              <a:uFillTx/>
              <a:latin typeface="UTM Avo" panose="02040603050506020204" pitchFamily="18" charset="0"/>
              <a:cs typeface="Times New Roman" pitchFamily="18" charset="0"/>
            </a:endParaRPr>
          </a:p>
        </p:txBody>
      </p:sp>
      <p:sp>
        <p:nvSpPr>
          <p:cNvPr id="19" name="Rectangle 18">
            <a:extLst>
              <a:ext uri="{FF2B5EF4-FFF2-40B4-BE49-F238E27FC236}">
                <a16:creationId xmlns:a16="http://schemas.microsoft.com/office/drawing/2014/main" id="{8E2CB5B6-0E80-3C83-3895-26D4BBEBC84E}"/>
              </a:ext>
            </a:extLst>
          </p:cNvPr>
          <p:cNvSpPr/>
          <p:nvPr/>
        </p:nvSpPr>
        <p:spPr>
          <a:xfrm>
            <a:off x="10875464" y="336580"/>
            <a:ext cx="107684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15</a:t>
            </a:r>
          </a:p>
        </p:txBody>
      </p:sp>
      <p:sp>
        <p:nvSpPr>
          <p:cNvPr id="20" name="Rectangle 19">
            <a:extLst>
              <a:ext uri="{FF2B5EF4-FFF2-40B4-BE49-F238E27FC236}">
                <a16:creationId xmlns:a16="http://schemas.microsoft.com/office/drawing/2014/main" id="{59A6861C-E9B1-9C47-DDAD-CBF1A60C9DCE}"/>
              </a:ext>
            </a:extLst>
          </p:cNvPr>
          <p:cNvSpPr/>
          <p:nvPr/>
        </p:nvSpPr>
        <p:spPr>
          <a:xfrm>
            <a:off x="11019386" y="336580"/>
            <a:ext cx="78900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14</a:t>
            </a:r>
          </a:p>
        </p:txBody>
      </p:sp>
      <p:sp>
        <p:nvSpPr>
          <p:cNvPr id="21" name="Rectangle 20">
            <a:extLst>
              <a:ext uri="{FF2B5EF4-FFF2-40B4-BE49-F238E27FC236}">
                <a16:creationId xmlns:a16="http://schemas.microsoft.com/office/drawing/2014/main" id="{447BB525-86D7-6DBD-A0F8-D80E710C4FB9}"/>
              </a:ext>
            </a:extLst>
          </p:cNvPr>
          <p:cNvSpPr/>
          <p:nvPr/>
        </p:nvSpPr>
        <p:spPr>
          <a:xfrm>
            <a:off x="10967377" y="336580"/>
            <a:ext cx="893023"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13</a:t>
            </a:r>
          </a:p>
        </p:txBody>
      </p:sp>
      <p:sp>
        <p:nvSpPr>
          <p:cNvPr id="22" name="Rectangle 21">
            <a:extLst>
              <a:ext uri="{FF2B5EF4-FFF2-40B4-BE49-F238E27FC236}">
                <a16:creationId xmlns:a16="http://schemas.microsoft.com/office/drawing/2014/main" id="{605D5052-0F7F-73D8-C74E-C472D933DDBF}"/>
              </a:ext>
            </a:extLst>
          </p:cNvPr>
          <p:cNvSpPr/>
          <p:nvPr/>
        </p:nvSpPr>
        <p:spPr>
          <a:xfrm>
            <a:off x="10973097" y="336580"/>
            <a:ext cx="881582"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12</a:t>
            </a:r>
          </a:p>
        </p:txBody>
      </p:sp>
      <p:sp>
        <p:nvSpPr>
          <p:cNvPr id="23" name="Rectangle 22">
            <a:extLst>
              <a:ext uri="{FF2B5EF4-FFF2-40B4-BE49-F238E27FC236}">
                <a16:creationId xmlns:a16="http://schemas.microsoft.com/office/drawing/2014/main" id="{72AB7159-D3D2-C95C-0C57-3D5D6928E88F}"/>
              </a:ext>
            </a:extLst>
          </p:cNvPr>
          <p:cNvSpPr/>
          <p:nvPr/>
        </p:nvSpPr>
        <p:spPr>
          <a:xfrm>
            <a:off x="10987136" y="336580"/>
            <a:ext cx="853505"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11</a:t>
            </a:r>
          </a:p>
        </p:txBody>
      </p:sp>
      <p:sp>
        <p:nvSpPr>
          <p:cNvPr id="24" name="Rectangle 23">
            <a:extLst>
              <a:ext uri="{FF2B5EF4-FFF2-40B4-BE49-F238E27FC236}">
                <a16:creationId xmlns:a16="http://schemas.microsoft.com/office/drawing/2014/main" id="{7B9BC648-2497-A43F-6ECE-251226C2F7D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10</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5" name="Rectangle 24">
            <a:extLst>
              <a:ext uri="{FF2B5EF4-FFF2-40B4-BE49-F238E27FC236}">
                <a16:creationId xmlns:a16="http://schemas.microsoft.com/office/drawing/2014/main" id="{E26D1EAB-F890-1850-724D-8C7BA13E1E8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09</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6" name="Rectangle 25">
            <a:extLst>
              <a:ext uri="{FF2B5EF4-FFF2-40B4-BE49-F238E27FC236}">
                <a16:creationId xmlns:a16="http://schemas.microsoft.com/office/drawing/2014/main" id="{DDE2D332-A09B-8CD7-430D-0C5E45D514F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08</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7" name="Rectangle 26">
            <a:extLst>
              <a:ext uri="{FF2B5EF4-FFF2-40B4-BE49-F238E27FC236}">
                <a16:creationId xmlns:a16="http://schemas.microsoft.com/office/drawing/2014/main" id="{99E3B892-EDD0-8ED6-49D8-0F35904E41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07</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8" name="Rectangle 27">
            <a:extLst>
              <a:ext uri="{FF2B5EF4-FFF2-40B4-BE49-F238E27FC236}">
                <a16:creationId xmlns:a16="http://schemas.microsoft.com/office/drawing/2014/main" id="{F4348089-A762-3823-C877-1718EB48085A}"/>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06</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9" name="Rectangle 28">
            <a:extLst>
              <a:ext uri="{FF2B5EF4-FFF2-40B4-BE49-F238E27FC236}">
                <a16:creationId xmlns:a16="http://schemas.microsoft.com/office/drawing/2014/main" id="{C430AC31-5F2F-53BD-19C5-C673CADEF0F8}"/>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05</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0" name="Rectangle 29">
            <a:extLst>
              <a:ext uri="{FF2B5EF4-FFF2-40B4-BE49-F238E27FC236}">
                <a16:creationId xmlns:a16="http://schemas.microsoft.com/office/drawing/2014/main" id="{227B4724-EC6F-94E2-AA30-DFC5EB24CA13}"/>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04</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1" name="Rectangle 30">
            <a:extLst>
              <a:ext uri="{FF2B5EF4-FFF2-40B4-BE49-F238E27FC236}">
                <a16:creationId xmlns:a16="http://schemas.microsoft.com/office/drawing/2014/main" id="{8B54E8E1-E8DA-77F7-D2C2-69E10AB03A6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03</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2" name="Rectangle 31">
            <a:extLst>
              <a:ext uri="{FF2B5EF4-FFF2-40B4-BE49-F238E27FC236}">
                <a16:creationId xmlns:a16="http://schemas.microsoft.com/office/drawing/2014/main" id="{B6BEC259-4FD1-7C8C-D0FE-7CBFDB6664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02</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3" name="Rectangle 32">
            <a:extLst>
              <a:ext uri="{FF2B5EF4-FFF2-40B4-BE49-F238E27FC236}">
                <a16:creationId xmlns:a16="http://schemas.microsoft.com/office/drawing/2014/main" id="{5A6E6F34-AB0B-9CAC-21C7-C2E0329A0FB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01</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grpSp>
        <p:nvGrpSpPr>
          <p:cNvPr id="34" name="Group 33">
            <a:extLst>
              <a:ext uri="{FF2B5EF4-FFF2-40B4-BE49-F238E27FC236}">
                <a16:creationId xmlns:a16="http://schemas.microsoft.com/office/drawing/2014/main" id="{2CF45398-D835-8CFD-D4D0-C820D96AF1BD}"/>
              </a:ext>
            </a:extLst>
          </p:cNvPr>
          <p:cNvGrpSpPr/>
          <p:nvPr/>
        </p:nvGrpSpPr>
        <p:grpSpPr>
          <a:xfrm>
            <a:off x="11048128" y="363299"/>
            <a:ext cx="731520" cy="731520"/>
            <a:chOff x="9525000" y="1066800"/>
            <a:chExt cx="572176" cy="572176"/>
          </a:xfrm>
          <a:effectLst/>
        </p:grpSpPr>
        <p:sp>
          <p:nvSpPr>
            <p:cNvPr id="35" name="Oval 34">
              <a:extLst>
                <a:ext uri="{FF2B5EF4-FFF2-40B4-BE49-F238E27FC236}">
                  <a16:creationId xmlns:a16="http://schemas.microsoft.com/office/drawing/2014/main" id="{C1480EAE-A8C1-C088-B039-47D6A820498A}"/>
                </a:ext>
              </a:extLst>
            </p:cNvPr>
            <p:cNvSpPr/>
            <p:nvPr/>
          </p:nvSpPr>
          <p:spPr>
            <a:xfrm>
              <a:off x="9525000" y="1066800"/>
              <a:ext cx="572176" cy="572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descr="Bộ câu hỏi rung chuông vàng">
              <a:extLst>
                <a:ext uri="{FF2B5EF4-FFF2-40B4-BE49-F238E27FC236}">
                  <a16:creationId xmlns:a16="http://schemas.microsoft.com/office/drawing/2014/main" id="{84FB8427-5577-E299-3FFB-19B914EDBB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01840">
              <a:off x="9555661" y="1127463"/>
              <a:ext cx="523516" cy="4572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grpSp>
      <p:pic>
        <p:nvPicPr>
          <p:cNvPr id="2" name="Nhac nen Rung chuong vang">
            <a:hlinkClick r:id="" action="ppaction://media"/>
            <a:extLst>
              <a:ext uri="{FF2B5EF4-FFF2-40B4-BE49-F238E27FC236}">
                <a16:creationId xmlns:a16="http://schemas.microsoft.com/office/drawing/2014/main" id="{3E490F80-6E78-7B0F-1E82-57630B2CA621}"/>
              </a:ext>
            </a:extLst>
          </p:cNvPr>
          <p:cNvPicPr>
            <a:picLocks noChangeAspect="1"/>
          </p:cNvPicPr>
          <p:nvPr>
            <a:audioFile r:link="rId1"/>
            <p:extLst>
              <p:ext uri="{DAA4B4D4-6D71-4841-9C94-3DE7FCFB9230}">
                <p14:media xmlns:p14="http://schemas.microsoft.com/office/powerpoint/2010/main" r:embed="rId2">
                  <p14:trim st="15964" end="10469"/>
                </p14:media>
              </p:ext>
            </p:extLst>
          </p:nvPr>
        </p:nvPicPr>
        <p:blipFill>
          <a:blip r:embed="rId9"/>
          <a:stretch>
            <a:fillRect/>
          </a:stretch>
        </p:blipFill>
        <p:spPr>
          <a:xfrm>
            <a:off x="12343496" y="525859"/>
            <a:ext cx="406400" cy="4064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C2E8334-2B12-50F9-0F46-36584917BC1B}"/>
                  </a:ext>
                </a:extLst>
              </p:cNvPr>
              <p:cNvSpPr txBox="1"/>
              <p:nvPr/>
            </p:nvSpPr>
            <p:spPr>
              <a:xfrm>
                <a:off x="2435844" y="990092"/>
                <a:ext cx="7260156" cy="1569660"/>
              </a:xfrm>
              <a:prstGeom prst="rect">
                <a:avLst/>
              </a:prstGeom>
              <a:noFill/>
            </p:spPr>
            <p:txBody>
              <a:bodyPr wrap="square">
                <a:spAutoFit/>
              </a:bodyPr>
              <a:lstStyle/>
              <a:p>
                <a:pPr defTabSz="1219170">
                  <a:defRPr/>
                </a:pPr>
                <a:r>
                  <a:rPr lang="en-US" sz="3200" dirty="0">
                    <a:solidFill>
                      <a:prstClr val="black"/>
                    </a:solidFill>
                    <a:latin typeface="Times New Roman" panose="02020603050405020304" pitchFamily="18" charset="0"/>
                    <a:cs typeface="Times New Roman" panose="02020603050405020304" pitchFamily="18" charset="0"/>
                  </a:rPr>
                  <a:t>Cho </a:t>
                </a:r>
                <a:r>
                  <a:rPr lang="en-US" sz="3200" dirty="0" err="1">
                    <a:solidFill>
                      <a:prstClr val="black"/>
                    </a:solidFill>
                    <a:latin typeface="Times New Roman" panose="02020603050405020304" pitchFamily="18" charset="0"/>
                    <a:cs typeface="Times New Roman" panose="02020603050405020304" pitchFamily="18" charset="0"/>
                  </a:rPr>
                  <a:t>sơ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đồ</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phản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ứng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sau</a:t>
                </a:r>
                <a:r>
                  <a:rPr lang="en-US" sz="3200" dirty="0">
                    <a:solidFill>
                      <a:prstClr val="black"/>
                    </a:solidFill>
                    <a:latin typeface="Times New Roman" panose="02020603050405020304" pitchFamily="18" charset="0"/>
                    <a:cs typeface="Times New Roman" panose="02020603050405020304" pitchFamily="18" charset="0"/>
                  </a:rPr>
                  <a:t>:</a:t>
                </a:r>
              </a:p>
              <a:p>
                <a:pPr>
                  <a:spcBef>
                    <a:spcPct val="0"/>
                  </a:spcBef>
                </a:pPr>
                <a:r>
                  <a:rPr lang="en-US" sz="3200" dirty="0">
                    <a:solidFill>
                      <a:prstClr val="black"/>
                    </a:solidFill>
                    <a:latin typeface="Times New Roman" panose="02020603050405020304" pitchFamily="18" charset="0"/>
                    <a:cs typeface="Times New Roman" panose="02020603050405020304" pitchFamily="18" charset="0"/>
                  </a:rPr>
                  <a:t>	Fe</a:t>
                </a:r>
                <a:r>
                  <a:rPr lang="en-US" sz="3200" baseline="-25000" dirty="0">
                    <a:solidFill>
                      <a:prstClr val="black"/>
                    </a:solidFill>
                    <a:latin typeface="Times New Roman" panose="02020603050405020304" pitchFamily="18" charset="0"/>
                    <a:cs typeface="Times New Roman" panose="02020603050405020304" pitchFamily="18" charset="0"/>
                  </a:rPr>
                  <a:t>2</a:t>
                </a:r>
                <a:r>
                  <a:rPr lang="en-US" sz="3200" dirty="0">
                    <a:solidFill>
                      <a:prstClr val="black"/>
                    </a:solidFill>
                    <a:latin typeface="Times New Roman" panose="02020603050405020304" pitchFamily="18" charset="0"/>
                    <a:cs typeface="Times New Roman" panose="02020603050405020304" pitchFamily="18" charset="0"/>
                  </a:rPr>
                  <a:t>O</a:t>
                </a:r>
                <a:r>
                  <a:rPr lang="en-US" sz="3200" baseline="-25000" dirty="0">
                    <a:solidFill>
                      <a:prstClr val="black"/>
                    </a:solidFill>
                    <a:latin typeface="Times New Roman" panose="02020603050405020304" pitchFamily="18" charset="0"/>
                    <a:cs typeface="Times New Roman" panose="02020603050405020304" pitchFamily="18" charset="0"/>
                  </a:rPr>
                  <a:t>3</a:t>
                </a:r>
                <a:r>
                  <a:rPr lang="en-US" sz="3200" dirty="0">
                    <a:solidFill>
                      <a:prstClr val="black"/>
                    </a:solidFill>
                    <a:latin typeface="Times New Roman" panose="02020603050405020304" pitchFamily="18" charset="0"/>
                    <a:cs typeface="Times New Roman" panose="02020603050405020304" pitchFamily="18" charset="0"/>
                  </a:rPr>
                  <a:t> + HCl </a:t>
                </a:r>
                <a14:m>
                  <m:oMath xmlns:m="http://schemas.openxmlformats.org/officeDocument/2006/math">
                    <m:groupChr>
                      <m:groupChrPr>
                        <m:chr m:val="→"/>
                        <m:vertJc m:val="bot"/>
                        <m:ctrlPr>
                          <a:rPr lang="en-US" altLang="en-US" sz="3200" i="1">
                            <a:solidFill>
                              <a:schemeClr val="tx1">
                                <a:lumMod val="85000"/>
                                <a:lumOff val="15000"/>
                              </a:schemeClr>
                            </a:solidFill>
                            <a:latin typeface="Cambria Math" panose="02040503050406030204" pitchFamily="18" charset="0"/>
                            <a:cs typeface="Times New Roman" panose="02020603050405020304" pitchFamily="18" charset="0"/>
                          </a:rPr>
                        </m:ctrlPr>
                      </m:groupChrPr>
                      <m:e>
                        <m:r>
                          <m:rPr>
                            <m:brk m:alnAt="2"/>
                          </m:rPr>
                          <a:rPr lang="en-US" altLang="en-US" sz="3200" i="1">
                            <a:solidFill>
                              <a:schemeClr val="tx1">
                                <a:lumMod val="85000"/>
                                <a:lumOff val="15000"/>
                              </a:schemeClr>
                            </a:solidFill>
                            <a:latin typeface="Cambria Math" panose="02040503050406030204" pitchFamily="18" charset="0"/>
                            <a:cs typeface="Times New Roman" panose="02020603050405020304" pitchFamily="18" charset="0"/>
                          </a:rPr>
                          <m:t> </m:t>
                        </m:r>
                        <m:r>
                          <a:rPr lang="en-US" altLang="en-US" sz="3200" i="1">
                            <a:solidFill>
                              <a:schemeClr val="tx1">
                                <a:lumMod val="85000"/>
                                <a:lumOff val="15000"/>
                              </a:schemeClr>
                            </a:solidFill>
                            <a:latin typeface="Cambria Math" panose="02040503050406030204" pitchFamily="18" charset="0"/>
                            <a:cs typeface="Times New Roman" panose="02020603050405020304" pitchFamily="18" charset="0"/>
                          </a:rPr>
                          <m:t>             </m:t>
                        </m:r>
                      </m:e>
                    </m:groupChr>
                  </m:oMath>
                </a14:m>
                <a:r>
                  <a:rPr lang="en-US" sz="3200" dirty="0">
                    <a:solidFill>
                      <a:prstClr val="black"/>
                    </a:solidFill>
                    <a:latin typeface="Times New Roman" panose="02020603050405020304" pitchFamily="18" charset="0"/>
                    <a:cs typeface="Times New Roman" panose="02020603050405020304" pitchFamily="18" charset="0"/>
                  </a:rPr>
                  <a:t> FeCl</a:t>
                </a:r>
                <a:r>
                  <a:rPr lang="en-US" sz="3200" baseline="-25000" dirty="0">
                    <a:solidFill>
                      <a:prstClr val="black"/>
                    </a:solidFill>
                    <a:latin typeface="Times New Roman" panose="02020603050405020304" pitchFamily="18" charset="0"/>
                    <a:cs typeface="Times New Roman" panose="02020603050405020304" pitchFamily="18" charset="0"/>
                  </a:rPr>
                  <a:t>3</a:t>
                </a:r>
                <a:r>
                  <a:rPr lang="en-US" sz="3200" dirty="0">
                    <a:solidFill>
                      <a:prstClr val="black"/>
                    </a:solidFill>
                    <a:latin typeface="Times New Roman" panose="02020603050405020304" pitchFamily="18" charset="0"/>
                    <a:cs typeface="Times New Roman" panose="02020603050405020304" pitchFamily="18" charset="0"/>
                  </a:rPr>
                  <a:t> + H</a:t>
                </a:r>
                <a:r>
                  <a:rPr lang="en-US" sz="3200" baseline="-25000" dirty="0">
                    <a:solidFill>
                      <a:prstClr val="black"/>
                    </a:solidFill>
                    <a:latin typeface="Times New Roman" panose="02020603050405020304" pitchFamily="18" charset="0"/>
                    <a:cs typeface="Times New Roman" panose="02020603050405020304" pitchFamily="18" charset="0"/>
                  </a:rPr>
                  <a:t>2</a:t>
                </a:r>
                <a:r>
                  <a:rPr lang="en-US" sz="3200" dirty="0">
                    <a:solidFill>
                      <a:prstClr val="black"/>
                    </a:solidFill>
                    <a:latin typeface="Times New Roman" panose="02020603050405020304" pitchFamily="18" charset="0"/>
                    <a:cs typeface="Times New Roman" panose="02020603050405020304" pitchFamily="18" charset="0"/>
                  </a:rPr>
                  <a:t>O</a:t>
                </a:r>
              </a:p>
              <a:p>
                <a:pPr>
                  <a:spcBef>
                    <a:spcPct val="0"/>
                  </a:spcBef>
                </a:pPr>
                <a:r>
                  <a:rPr lang="en-US" sz="3200" dirty="0" err="1">
                    <a:solidFill>
                      <a:prstClr val="black"/>
                    </a:solidFill>
                    <a:latin typeface="Times New Roman" panose="02020603050405020304" pitchFamily="18" charset="0"/>
                    <a:cs typeface="Times New Roman" panose="02020603050405020304" pitchFamily="18" charset="0"/>
                  </a:rPr>
                  <a:t>Tỉ</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lệ</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tử</a:t>
                </a:r>
                <a:r>
                  <a:rPr lang="en-US" sz="3200" dirty="0">
                    <a:solidFill>
                      <a:prstClr val="black"/>
                    </a:solidFill>
                    <a:latin typeface="Times New Roman" panose="02020603050405020304" pitchFamily="18" charset="0"/>
                    <a:cs typeface="Times New Roman" panose="02020603050405020304" pitchFamily="18" charset="0"/>
                  </a:rPr>
                  <a:t> HCl :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tử</a:t>
                </a:r>
                <a:r>
                  <a:rPr lang="en-US" sz="3200" dirty="0">
                    <a:solidFill>
                      <a:prstClr val="black"/>
                    </a:solidFill>
                    <a:latin typeface="Times New Roman" panose="02020603050405020304" pitchFamily="18" charset="0"/>
                    <a:cs typeface="Times New Roman" panose="02020603050405020304" pitchFamily="18" charset="0"/>
                  </a:rPr>
                  <a:t> FeCl</a:t>
                </a:r>
                <a:r>
                  <a:rPr lang="en-US" sz="3200" baseline="-25000" dirty="0">
                    <a:solidFill>
                      <a:prstClr val="black"/>
                    </a:solidFill>
                    <a:latin typeface="Times New Roman" panose="02020603050405020304" pitchFamily="18" charset="0"/>
                    <a:cs typeface="Times New Roman" panose="02020603050405020304" pitchFamily="18" charset="0"/>
                  </a:rPr>
                  <a:t>3</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9" name="TextBox 8">
                <a:extLst>
                  <a:ext uri="{FF2B5EF4-FFF2-40B4-BE49-F238E27FC236}">
                    <a16:creationId xmlns:a16="http://schemas.microsoft.com/office/drawing/2014/main" id="{AC2E8334-2B12-50F9-0F46-36584917BC1B}"/>
                  </a:ext>
                </a:extLst>
              </p:cNvPr>
              <p:cNvSpPr txBox="1">
                <a:spLocks noRot="1" noChangeAspect="1" noMove="1" noResize="1" noEditPoints="1" noAdjustHandles="1" noChangeArrowheads="1" noChangeShapeType="1" noTextEdit="1"/>
              </p:cNvSpPr>
              <p:nvPr/>
            </p:nvSpPr>
            <p:spPr>
              <a:xfrm>
                <a:off x="2435844" y="990092"/>
                <a:ext cx="7260156" cy="1569660"/>
              </a:xfrm>
              <a:prstGeom prst="rect">
                <a:avLst/>
              </a:prstGeom>
              <a:blipFill>
                <a:blip r:embed="rId10"/>
                <a:stretch>
                  <a:fillRect l="-2183" t="-5426" b="-11240"/>
                </a:stretch>
              </a:blipFill>
            </p:spPr>
            <p:txBody>
              <a:bodyPr/>
              <a:lstStyle/>
              <a:p>
                <a:r>
                  <a:rPr lang="vi-VN">
                    <a:noFill/>
                  </a:rPr>
                  <a:t> </a:t>
                </a:r>
              </a:p>
            </p:txBody>
          </p:sp>
        </mc:Fallback>
      </mc:AlternateContent>
      <p:sp>
        <p:nvSpPr>
          <p:cNvPr id="3" name="AutoShape 47">
            <a:extLst>
              <a:ext uri="{FF2B5EF4-FFF2-40B4-BE49-F238E27FC236}">
                <a16:creationId xmlns:a16="http://schemas.microsoft.com/office/drawing/2014/main" id="{79F6D302-14FF-5FFA-A1D9-DBB7676D4D8B}"/>
              </a:ext>
            </a:extLst>
          </p:cNvPr>
          <p:cNvSpPr>
            <a:spLocks noChangeArrowheads="1"/>
          </p:cNvSpPr>
          <p:nvPr/>
        </p:nvSpPr>
        <p:spPr bwMode="gray">
          <a:xfrm>
            <a:off x="7183589" y="4509000"/>
            <a:ext cx="1621257"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vi-VN">
                <a:solidFill>
                  <a:schemeClr val="tx2"/>
                </a:solidFill>
                <a:latin typeface="Times New Roman" panose="02020603050405020304" pitchFamily="18" charset="0"/>
                <a:cs typeface="Times New Roman" panose="02020603050405020304" pitchFamily="18" charset="0"/>
              </a:rPr>
              <a:t>1:1</a:t>
            </a:r>
            <a:endParaRPr kumimoji="0" lang="en-US" altLang="en-US" b="0" i="0" u="none" strike="noStrike" kern="1200" cap="none" spc="0" normalizeH="0" baseline="0" noProof="0" dirty="0">
              <a:ln>
                <a:noFill/>
              </a:ln>
              <a:effectLst/>
              <a:uLnTx/>
              <a:uFillTx/>
              <a:latin typeface="#9Slide03 Cabin Condensed" panose="00000506000000000000" pitchFamily="2" charset="0"/>
              <a:cs typeface="Arial" panose="020B0604020202020204" pitchFamily="34" charset="0"/>
            </a:endParaRPr>
          </a:p>
        </p:txBody>
      </p:sp>
      <p:sp>
        <p:nvSpPr>
          <p:cNvPr id="10" name="AutoShape 47">
            <a:extLst>
              <a:ext uri="{FF2B5EF4-FFF2-40B4-BE49-F238E27FC236}">
                <a16:creationId xmlns:a16="http://schemas.microsoft.com/office/drawing/2014/main" id="{BFEA0312-FEF3-7C21-B6D7-1DFCD914B995}"/>
              </a:ext>
            </a:extLst>
          </p:cNvPr>
          <p:cNvSpPr>
            <a:spLocks noChangeArrowheads="1"/>
          </p:cNvSpPr>
          <p:nvPr/>
        </p:nvSpPr>
        <p:spPr bwMode="gray">
          <a:xfrm>
            <a:off x="6195784" y="4509000"/>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b="1">
                <a:solidFill>
                  <a:prstClr val="black"/>
                </a:solidFill>
                <a:cs typeface="Arial" panose="020B0604020202020204" pitchFamily="34" charset="0"/>
              </a:rPr>
              <a:t>D</a:t>
            </a:r>
            <a:endParaRPr kumimoji="0" lang="en-US" alt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0325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repeatCount="1500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1000"/>
                                        <p:tgtEl>
                                          <p:spTgt spid="17"/>
                                        </p:tgtEl>
                                      </p:cBhvr>
                                    </p:animEffect>
                                  </p:childTnLst>
                                </p:cTn>
                              </p:par>
                              <p:par>
                                <p:cTn id="43" presetID="21" presetClass="entr" presetSubtype="1" repeatCount="15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heel(1)">
                                      <p:cBhvr>
                                        <p:cTn id="45" dur="1000"/>
                                        <p:tgtEl>
                                          <p:spTgt spid="16"/>
                                        </p:tgtEl>
                                      </p:cBhvr>
                                    </p:animEffect>
                                  </p:childTnLst>
                                </p:cTn>
                              </p:par>
                              <p:par>
                                <p:cTn id="46" presetID="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vol="90000">
                                        <p:cTn display="0" masterRel="sameClick">
                                          <p:stCondLst>
                                            <p:cond evt="begin" delay="0">
                                              <p:tn val="46"/>
                                            </p:cond>
                                          </p:stCondLst>
                                          <p:endCondLst>
                                            <p:cond evt="onStopAudio" delay="0">
                                              <p:tgtEl>
                                                <p:sldTgt/>
                                              </p:tgtEl>
                                            </p:cond>
                                          </p:endCondLst>
                                        </p:cTn>
                                        <p:tgtEl>
                                          <p:sndTgt r:embed="rId4" name="click.wav"/>
                                        </p:tgtEl>
                                      </p:cMediaNode>
                                    </p:audio>
                                  </p:subTnLst>
                                </p:cTn>
                              </p:par>
                              <p:par>
                                <p:cTn id="48" presetID="1" presetClass="exit" presetSubtype="0" fill="hold" nodeType="withEffect">
                                  <p:stCondLst>
                                    <p:cond delay="1000"/>
                                  </p:stCondLst>
                                  <p:childTnLst>
                                    <p:set>
                                      <p:cBhvr>
                                        <p:cTn id="49" dur="1" fill="hold">
                                          <p:stCondLst>
                                            <p:cond delay="0"/>
                                          </p:stCondLst>
                                        </p:cTn>
                                        <p:tgtEl>
                                          <p:spTgt spid="19"/>
                                        </p:tgtEl>
                                        <p:attrNameLst>
                                          <p:attrName>style.visibility</p:attrName>
                                        </p:attrNameLst>
                                      </p:cBhvr>
                                      <p:to>
                                        <p:strVal val="hidden"/>
                                      </p:to>
                                    </p:set>
                                  </p:childTnLst>
                                </p:cTn>
                              </p:par>
                              <p:par>
                                <p:cTn id="50" presetID="1" presetClass="entr" presetSubtype="0" fill="hold" nodeType="withEffect">
                                  <p:stCondLst>
                                    <p:cond delay="1000"/>
                                  </p:stCondLst>
                                  <p:childTnLst>
                                    <p:set>
                                      <p:cBhvr>
                                        <p:cTn id="51" dur="1" fill="hold">
                                          <p:stCondLst>
                                            <p:cond delay="0"/>
                                          </p:stCondLst>
                                        </p:cTn>
                                        <p:tgtEl>
                                          <p:spTgt spid="20"/>
                                        </p:tgtEl>
                                        <p:attrNameLst>
                                          <p:attrName>style.visibility</p:attrName>
                                        </p:attrNameLst>
                                      </p:cBhvr>
                                      <p:to>
                                        <p:strVal val="visible"/>
                                      </p:to>
                                    </p:set>
                                  </p:childTnLst>
                                  <p:subTnLst>
                                    <p:audio>
                                      <p:cMediaNode vol="90000">
                                        <p:cTn display="0" masterRel="sameClick">
                                          <p:stCondLst>
                                            <p:cond evt="begin" delay="0">
                                              <p:tn val="50"/>
                                            </p:cond>
                                          </p:stCondLst>
                                          <p:endCondLst>
                                            <p:cond evt="onStopAudio" delay="0">
                                              <p:tgtEl>
                                                <p:sldTgt/>
                                              </p:tgtEl>
                                            </p:cond>
                                          </p:endCondLst>
                                        </p:cTn>
                                        <p:tgtEl>
                                          <p:sndTgt r:embed="rId4" name="click.wav"/>
                                        </p:tgtEl>
                                      </p:cMediaNode>
                                    </p:audio>
                                  </p:subTnLst>
                                </p:cTn>
                              </p:par>
                              <p:par>
                                <p:cTn id="52" presetID="1" presetClass="exit" presetSubtype="0" fill="hold" nodeType="withEffect">
                                  <p:stCondLst>
                                    <p:cond delay="2000"/>
                                  </p:stCondLst>
                                  <p:childTnLst>
                                    <p:set>
                                      <p:cBhvr>
                                        <p:cTn id="53" dur="1" fill="hold">
                                          <p:stCondLst>
                                            <p:cond delay="0"/>
                                          </p:stCondLst>
                                        </p:cTn>
                                        <p:tgtEl>
                                          <p:spTgt spid="20"/>
                                        </p:tgtEl>
                                        <p:attrNameLst>
                                          <p:attrName>style.visibility</p:attrName>
                                        </p:attrNameLst>
                                      </p:cBhvr>
                                      <p:to>
                                        <p:strVal val="hidden"/>
                                      </p:to>
                                    </p:set>
                                  </p:childTnLst>
                                </p:cTn>
                              </p:par>
                              <p:par>
                                <p:cTn id="54" presetID="1" presetClass="entr" presetSubtype="0" fill="hold" nodeType="withEffect">
                                  <p:stCondLst>
                                    <p:cond delay="2000"/>
                                  </p:stCondLst>
                                  <p:childTnLst>
                                    <p:set>
                                      <p:cBhvr>
                                        <p:cTn id="55" dur="1" fill="hold">
                                          <p:stCondLst>
                                            <p:cond delay="0"/>
                                          </p:stCondLst>
                                        </p:cTn>
                                        <p:tgtEl>
                                          <p:spTgt spid="21"/>
                                        </p:tgtEl>
                                        <p:attrNameLst>
                                          <p:attrName>style.visibility</p:attrName>
                                        </p:attrNameLst>
                                      </p:cBhvr>
                                      <p:to>
                                        <p:strVal val="visible"/>
                                      </p:to>
                                    </p:set>
                                  </p:childTnLst>
                                  <p:subTnLst>
                                    <p:audio>
                                      <p:cMediaNode vol="90000">
                                        <p:cTn display="0" masterRel="sameClick">
                                          <p:stCondLst>
                                            <p:cond evt="begin" delay="0">
                                              <p:tn val="54"/>
                                            </p:cond>
                                          </p:stCondLst>
                                          <p:endCondLst>
                                            <p:cond evt="onStopAudio" delay="0">
                                              <p:tgtEl>
                                                <p:sldTgt/>
                                              </p:tgtEl>
                                            </p:cond>
                                          </p:endCondLst>
                                        </p:cTn>
                                        <p:tgtEl>
                                          <p:sndTgt r:embed="rId4" name="click.wav"/>
                                        </p:tgtEl>
                                      </p:cMediaNode>
                                    </p:audio>
                                  </p:subTnLst>
                                </p:cTn>
                              </p:par>
                              <p:par>
                                <p:cTn id="56" presetID="1" presetClass="exit" presetSubtype="0" fill="hold" nodeType="withEffect">
                                  <p:stCondLst>
                                    <p:cond delay="300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ntr" presetSubtype="0" fill="hold" nodeType="withEffect">
                                  <p:stCondLst>
                                    <p:cond delay="3000"/>
                                  </p:stCondLst>
                                  <p:childTnLst>
                                    <p:set>
                                      <p:cBhvr>
                                        <p:cTn id="5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0" presetID="1" presetClass="exit" presetSubtype="0" fill="hold" nodeType="withEffect">
                                  <p:stCondLst>
                                    <p:cond delay="4000"/>
                                  </p:stCondLst>
                                  <p:childTnLst>
                                    <p:set>
                                      <p:cBhvr>
                                        <p:cTn id="61" dur="1" fill="hold">
                                          <p:stCondLst>
                                            <p:cond delay="0"/>
                                          </p:stCondLst>
                                        </p:cTn>
                                        <p:tgtEl>
                                          <p:spTgt spid="22"/>
                                        </p:tgtEl>
                                        <p:attrNameLst>
                                          <p:attrName>style.visibility</p:attrName>
                                        </p:attrNameLst>
                                      </p:cBhvr>
                                      <p:to>
                                        <p:strVal val="hidden"/>
                                      </p:to>
                                    </p:set>
                                  </p:childTnLst>
                                </p:cTn>
                              </p:par>
                              <p:par>
                                <p:cTn id="62" presetID="1" presetClass="entr" presetSubtype="0"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childTnLst>
                                  <p:subTnLst>
                                    <p:audio>
                                      <p:cMediaNode vol="90000">
                                        <p:cTn display="0" masterRel="sameClick">
                                          <p:stCondLst>
                                            <p:cond evt="begin" delay="0">
                                              <p:tn val="62"/>
                                            </p:cond>
                                          </p:stCondLst>
                                          <p:endCondLst>
                                            <p:cond evt="onStopAudio" delay="0">
                                              <p:tgtEl>
                                                <p:sldTgt/>
                                              </p:tgtEl>
                                            </p:cond>
                                          </p:endCondLst>
                                        </p:cTn>
                                        <p:tgtEl>
                                          <p:sndTgt r:embed="rId4" name="click.wav"/>
                                        </p:tgtEl>
                                      </p:cMediaNode>
                                    </p:audio>
                                  </p:subTnLst>
                                </p:cTn>
                              </p:par>
                              <p:par>
                                <p:cTn id="64" presetID="1" presetClass="exit" presetSubtype="0" fill="hold" nodeType="withEffect">
                                  <p:stCondLst>
                                    <p:cond delay="5000"/>
                                  </p:stCondLst>
                                  <p:childTnLst>
                                    <p:set>
                                      <p:cBhvr>
                                        <p:cTn id="65" dur="1" fill="hold">
                                          <p:stCondLst>
                                            <p:cond delay="0"/>
                                          </p:stCondLst>
                                        </p:cTn>
                                        <p:tgtEl>
                                          <p:spTgt spid="23"/>
                                        </p:tgtEl>
                                        <p:attrNameLst>
                                          <p:attrName>style.visibility</p:attrName>
                                        </p:attrNameLst>
                                      </p:cBhvr>
                                      <p:to>
                                        <p:strVal val="hidden"/>
                                      </p:to>
                                    </p:set>
                                  </p:childTnLst>
                                </p:cTn>
                              </p:par>
                              <p:par>
                                <p:cTn id="66" presetID="1" presetClass="entr" presetSubtype="0" fill="hold" nodeType="withEffect">
                                  <p:stCondLst>
                                    <p:cond delay="5000"/>
                                  </p:stCondLst>
                                  <p:childTnLst>
                                    <p:set>
                                      <p:cBhvr>
                                        <p:cTn id="67" dur="1" fill="hold">
                                          <p:stCondLst>
                                            <p:cond delay="0"/>
                                          </p:stCondLst>
                                        </p:cTn>
                                        <p:tgtEl>
                                          <p:spTgt spid="24"/>
                                        </p:tgtEl>
                                        <p:attrNameLst>
                                          <p:attrName>style.visibility</p:attrName>
                                        </p:attrNameLst>
                                      </p:cBhvr>
                                      <p:to>
                                        <p:strVal val="visible"/>
                                      </p:to>
                                    </p:set>
                                  </p:childTnLst>
                                  <p:subTnLst>
                                    <p:audio>
                                      <p:cMediaNode vol="90000">
                                        <p:cTn display="0" masterRel="sameClick">
                                          <p:stCondLst>
                                            <p:cond evt="begin" delay="0">
                                              <p:tn val="66"/>
                                            </p:cond>
                                          </p:stCondLst>
                                          <p:endCondLst>
                                            <p:cond evt="onStopAudio" delay="0">
                                              <p:tgtEl>
                                                <p:sldTgt/>
                                              </p:tgtEl>
                                            </p:cond>
                                          </p:endCondLst>
                                        </p:cTn>
                                        <p:tgtEl>
                                          <p:sndTgt r:embed="rId4" name="click.wav"/>
                                        </p:tgtEl>
                                      </p:cMediaNode>
                                    </p:audio>
                                  </p:subTnLst>
                                </p:cTn>
                              </p:par>
                              <p:par>
                                <p:cTn id="68" presetID="1" presetClass="exit" presetSubtype="0" fill="hold" nodeType="withEffect">
                                  <p:stCondLst>
                                    <p:cond delay="6000"/>
                                  </p:stCondLst>
                                  <p:childTnLst>
                                    <p:set>
                                      <p:cBhvr>
                                        <p:cTn id="69" dur="1" fill="hold">
                                          <p:stCondLst>
                                            <p:cond delay="0"/>
                                          </p:stCondLst>
                                        </p:cTn>
                                        <p:tgtEl>
                                          <p:spTgt spid="24"/>
                                        </p:tgtEl>
                                        <p:attrNameLst>
                                          <p:attrName>style.visibility</p:attrName>
                                        </p:attrNameLst>
                                      </p:cBhvr>
                                      <p:to>
                                        <p:strVal val="hidden"/>
                                      </p:to>
                                    </p:set>
                                  </p:childTnLst>
                                </p:cTn>
                              </p:par>
                              <p:par>
                                <p:cTn id="70" presetID="1" presetClass="entr" presetSubtype="0" fill="hold" nodeType="withEffect">
                                  <p:stCondLst>
                                    <p:cond delay="6000"/>
                                  </p:stCondLst>
                                  <p:childTnLst>
                                    <p:set>
                                      <p:cBhvr>
                                        <p:cTn id="71" dur="1" fill="hold">
                                          <p:stCondLst>
                                            <p:cond delay="0"/>
                                          </p:stCondLst>
                                        </p:cTn>
                                        <p:tgtEl>
                                          <p:spTgt spid="25"/>
                                        </p:tgtEl>
                                        <p:attrNameLst>
                                          <p:attrName>style.visibility</p:attrName>
                                        </p:attrNameLst>
                                      </p:cBhvr>
                                      <p:to>
                                        <p:strVal val="visible"/>
                                      </p:to>
                                    </p:set>
                                  </p:childTnLst>
                                  <p:subTnLst>
                                    <p:audio>
                                      <p:cMediaNode vol="90000">
                                        <p:cTn display="0" masterRel="sameClick">
                                          <p:stCondLst>
                                            <p:cond evt="begin" delay="0">
                                              <p:tn val="70"/>
                                            </p:cond>
                                          </p:stCondLst>
                                          <p:endCondLst>
                                            <p:cond evt="onStopAudio" delay="0">
                                              <p:tgtEl>
                                                <p:sldTgt/>
                                              </p:tgtEl>
                                            </p:cond>
                                          </p:endCondLst>
                                        </p:cTn>
                                        <p:tgtEl>
                                          <p:sndTgt r:embed="rId4" name="click.wav"/>
                                        </p:tgtEl>
                                      </p:cMediaNode>
                                    </p:audio>
                                  </p:subTnLst>
                                </p:cTn>
                              </p:par>
                              <p:par>
                                <p:cTn id="72" presetID="1" presetClass="exit" presetSubtype="0" fill="hold" nodeType="withEffect">
                                  <p:stCondLst>
                                    <p:cond delay="7000"/>
                                  </p:stCondLst>
                                  <p:childTnLst>
                                    <p:set>
                                      <p:cBhvr>
                                        <p:cTn id="73" dur="1" fill="hold">
                                          <p:stCondLst>
                                            <p:cond delay="0"/>
                                          </p:stCondLst>
                                        </p:cTn>
                                        <p:tgtEl>
                                          <p:spTgt spid="25"/>
                                        </p:tgtEl>
                                        <p:attrNameLst>
                                          <p:attrName>style.visibility</p:attrName>
                                        </p:attrNameLst>
                                      </p:cBhvr>
                                      <p:to>
                                        <p:strVal val="hidden"/>
                                      </p:to>
                                    </p:set>
                                  </p:childTnLst>
                                </p:cTn>
                              </p:par>
                              <p:par>
                                <p:cTn id="74" presetID="1" presetClass="entr" presetSubtype="0" fill="hold" nodeType="withEffect">
                                  <p:stCondLst>
                                    <p:cond delay="7000"/>
                                  </p:stCondLst>
                                  <p:childTnLst>
                                    <p:set>
                                      <p:cBhvr>
                                        <p:cTn id="75" dur="1" fill="hold">
                                          <p:stCondLst>
                                            <p:cond delay="0"/>
                                          </p:stCondLst>
                                        </p:cTn>
                                        <p:tgtEl>
                                          <p:spTgt spid="26"/>
                                        </p:tgtEl>
                                        <p:attrNameLst>
                                          <p:attrName>style.visibility</p:attrName>
                                        </p:attrNameLst>
                                      </p:cBhvr>
                                      <p:to>
                                        <p:strVal val="visible"/>
                                      </p:to>
                                    </p:set>
                                  </p:childTnLst>
                                  <p:subTnLst>
                                    <p:audio>
                                      <p:cMediaNode vol="90000">
                                        <p:cTn display="0" masterRel="sameClick">
                                          <p:stCondLst>
                                            <p:cond evt="begin" delay="0">
                                              <p:tn val="74"/>
                                            </p:cond>
                                          </p:stCondLst>
                                          <p:endCondLst>
                                            <p:cond evt="onStopAudio" delay="0">
                                              <p:tgtEl>
                                                <p:sldTgt/>
                                              </p:tgtEl>
                                            </p:cond>
                                          </p:endCondLst>
                                        </p:cTn>
                                        <p:tgtEl>
                                          <p:sndTgt r:embed="rId4" name="click.wav"/>
                                        </p:tgtEl>
                                      </p:cMediaNode>
                                    </p:audio>
                                  </p:subTnLst>
                                </p:cTn>
                              </p:par>
                              <p:par>
                                <p:cTn id="76" presetID="1" presetClass="exit" presetSubtype="0" fill="hold" nodeType="withEffect">
                                  <p:stCondLst>
                                    <p:cond delay="8000"/>
                                  </p:stCondLst>
                                  <p:childTnLst>
                                    <p:set>
                                      <p:cBhvr>
                                        <p:cTn id="77" dur="1" fill="hold">
                                          <p:stCondLst>
                                            <p:cond delay="0"/>
                                          </p:stCondLst>
                                        </p:cTn>
                                        <p:tgtEl>
                                          <p:spTgt spid="26"/>
                                        </p:tgtEl>
                                        <p:attrNameLst>
                                          <p:attrName>style.visibility</p:attrName>
                                        </p:attrNameLst>
                                      </p:cBhvr>
                                      <p:to>
                                        <p:strVal val="hidden"/>
                                      </p:to>
                                    </p:set>
                                  </p:childTnLst>
                                </p:cTn>
                              </p:par>
                              <p:par>
                                <p:cTn id="78" presetID="1" presetClass="entr" presetSubtype="0" fill="hold" nodeType="withEffect">
                                  <p:stCondLst>
                                    <p:cond delay="8000"/>
                                  </p:stCondLst>
                                  <p:childTnLst>
                                    <p:set>
                                      <p:cBhvr>
                                        <p:cTn id="79" dur="1" fill="hold">
                                          <p:stCondLst>
                                            <p:cond delay="0"/>
                                          </p:stCondLst>
                                        </p:cTn>
                                        <p:tgtEl>
                                          <p:spTgt spid="27"/>
                                        </p:tgtEl>
                                        <p:attrNameLst>
                                          <p:attrName>style.visibility</p:attrName>
                                        </p:attrNameLst>
                                      </p:cBhvr>
                                      <p:to>
                                        <p:strVal val="visible"/>
                                      </p:to>
                                    </p:set>
                                  </p:childTnLst>
                                  <p:subTnLst>
                                    <p:audio>
                                      <p:cMediaNode vol="90000">
                                        <p:cTn display="0" masterRel="sameClick">
                                          <p:stCondLst>
                                            <p:cond evt="begin" delay="0">
                                              <p:tn val="78"/>
                                            </p:cond>
                                          </p:stCondLst>
                                          <p:endCondLst>
                                            <p:cond evt="onStopAudio" delay="0">
                                              <p:tgtEl>
                                                <p:sldTgt/>
                                              </p:tgtEl>
                                            </p:cond>
                                          </p:endCondLst>
                                        </p:cTn>
                                        <p:tgtEl>
                                          <p:sndTgt r:embed="rId4" name="click.wav"/>
                                        </p:tgtEl>
                                      </p:cMediaNode>
                                    </p:audio>
                                  </p:subTnLst>
                                </p:cTn>
                              </p:par>
                              <p:par>
                                <p:cTn id="80" presetID="1" presetClass="exit" presetSubtype="0" fill="hold" nodeType="withEffect">
                                  <p:stCondLst>
                                    <p:cond delay="9000"/>
                                  </p:stCondLst>
                                  <p:childTnLst>
                                    <p:set>
                                      <p:cBhvr>
                                        <p:cTn id="81" dur="1" fill="hold">
                                          <p:stCondLst>
                                            <p:cond delay="0"/>
                                          </p:stCondLst>
                                        </p:cTn>
                                        <p:tgtEl>
                                          <p:spTgt spid="27"/>
                                        </p:tgtEl>
                                        <p:attrNameLst>
                                          <p:attrName>style.visibility</p:attrName>
                                        </p:attrNameLst>
                                      </p:cBhvr>
                                      <p:to>
                                        <p:strVal val="hidden"/>
                                      </p:to>
                                    </p:set>
                                  </p:childTnLst>
                                </p:cTn>
                              </p:par>
                              <p:par>
                                <p:cTn id="82" presetID="1" presetClass="entr" presetSubtype="0" fill="hold" nodeType="withEffect">
                                  <p:stCondLst>
                                    <p:cond delay="9000"/>
                                  </p:stCondLst>
                                  <p:childTnLst>
                                    <p:set>
                                      <p:cBhvr>
                                        <p:cTn id="83" dur="1" fill="hold">
                                          <p:stCondLst>
                                            <p:cond delay="0"/>
                                          </p:stCondLst>
                                        </p:cTn>
                                        <p:tgtEl>
                                          <p:spTgt spid="28"/>
                                        </p:tgtEl>
                                        <p:attrNameLst>
                                          <p:attrName>style.visibility</p:attrName>
                                        </p:attrNameLst>
                                      </p:cBhvr>
                                      <p:to>
                                        <p:strVal val="visible"/>
                                      </p:to>
                                    </p:set>
                                  </p:childTnLst>
                                  <p:subTnLst>
                                    <p:audio>
                                      <p:cMediaNode vol="90000">
                                        <p:cTn display="0" masterRel="sameClick">
                                          <p:stCondLst>
                                            <p:cond evt="begin" delay="0">
                                              <p:tn val="82"/>
                                            </p:cond>
                                          </p:stCondLst>
                                          <p:endCondLst>
                                            <p:cond evt="onStopAudio" delay="0">
                                              <p:tgtEl>
                                                <p:sldTgt/>
                                              </p:tgtEl>
                                            </p:cond>
                                          </p:endCondLst>
                                        </p:cTn>
                                        <p:tgtEl>
                                          <p:sndTgt r:embed="rId4" name="click.wav"/>
                                        </p:tgtEl>
                                      </p:cMediaNode>
                                    </p:audio>
                                  </p:subTnLst>
                                </p:cTn>
                              </p:par>
                              <p:par>
                                <p:cTn id="84" presetID="1" presetClass="exit" presetSubtype="0" fill="hold" nodeType="withEffect">
                                  <p:stCondLst>
                                    <p:cond delay="10000"/>
                                  </p:stCondLst>
                                  <p:childTnLst>
                                    <p:set>
                                      <p:cBhvr>
                                        <p:cTn id="85" dur="1" fill="hold">
                                          <p:stCondLst>
                                            <p:cond delay="0"/>
                                          </p:stCondLst>
                                        </p:cTn>
                                        <p:tgtEl>
                                          <p:spTgt spid="28"/>
                                        </p:tgtEl>
                                        <p:attrNameLst>
                                          <p:attrName>style.visibility</p:attrName>
                                        </p:attrNameLst>
                                      </p:cBhvr>
                                      <p:to>
                                        <p:strVal val="hidden"/>
                                      </p:to>
                                    </p:set>
                                  </p:childTnLst>
                                </p:cTn>
                              </p:par>
                              <p:par>
                                <p:cTn id="86" presetID="1" presetClass="entr" presetSubtype="0" fill="hold" nodeType="withEffect">
                                  <p:stCondLst>
                                    <p:cond delay="10000"/>
                                  </p:stCondLst>
                                  <p:childTnLst>
                                    <p:set>
                                      <p:cBhvr>
                                        <p:cTn id="87" dur="1" fill="hold">
                                          <p:stCondLst>
                                            <p:cond delay="0"/>
                                          </p:stCondLst>
                                        </p:cTn>
                                        <p:tgtEl>
                                          <p:spTgt spid="29"/>
                                        </p:tgtEl>
                                        <p:attrNameLst>
                                          <p:attrName>style.visibility</p:attrName>
                                        </p:attrNameLst>
                                      </p:cBhvr>
                                      <p:to>
                                        <p:strVal val="visible"/>
                                      </p:to>
                                    </p:set>
                                  </p:childTnLst>
                                  <p:subTnLst>
                                    <p:audio>
                                      <p:cMediaNode vol="90000">
                                        <p:cTn display="0" masterRel="sameClick">
                                          <p:stCondLst>
                                            <p:cond evt="begin" delay="0">
                                              <p:tn val="86"/>
                                            </p:cond>
                                          </p:stCondLst>
                                          <p:endCondLst>
                                            <p:cond evt="onStopAudio" delay="0">
                                              <p:tgtEl>
                                                <p:sldTgt/>
                                              </p:tgtEl>
                                            </p:cond>
                                          </p:endCondLst>
                                        </p:cTn>
                                        <p:tgtEl>
                                          <p:sndTgt r:embed="rId4" name="click.wav"/>
                                        </p:tgtEl>
                                      </p:cMediaNode>
                                    </p:audio>
                                  </p:subTnLst>
                                </p:cTn>
                              </p:par>
                              <p:par>
                                <p:cTn id="88" presetID="1" presetClass="exit" presetSubtype="0" fill="hold" nodeType="withEffect">
                                  <p:stCondLst>
                                    <p:cond delay="11000"/>
                                  </p:stCondLst>
                                  <p:childTnLst>
                                    <p:set>
                                      <p:cBhvr>
                                        <p:cTn id="89" dur="1" fill="hold">
                                          <p:stCondLst>
                                            <p:cond delay="0"/>
                                          </p:stCondLst>
                                        </p:cTn>
                                        <p:tgtEl>
                                          <p:spTgt spid="29"/>
                                        </p:tgtEl>
                                        <p:attrNameLst>
                                          <p:attrName>style.visibility</p:attrName>
                                        </p:attrNameLst>
                                      </p:cBhvr>
                                      <p:to>
                                        <p:strVal val="hidden"/>
                                      </p:to>
                                    </p:set>
                                  </p:childTnLst>
                                </p:cTn>
                              </p:par>
                              <p:par>
                                <p:cTn id="90" presetID="1" presetClass="entr" presetSubtype="0" fill="hold" nodeType="withEffect">
                                  <p:stCondLst>
                                    <p:cond delay="11000"/>
                                  </p:stCondLst>
                                  <p:childTnLst>
                                    <p:set>
                                      <p:cBhvr>
                                        <p:cTn id="91" dur="1" fill="hold">
                                          <p:stCondLst>
                                            <p:cond delay="0"/>
                                          </p:stCondLst>
                                        </p:cTn>
                                        <p:tgtEl>
                                          <p:spTgt spid="30"/>
                                        </p:tgtEl>
                                        <p:attrNameLst>
                                          <p:attrName>style.visibility</p:attrName>
                                        </p:attrNameLst>
                                      </p:cBhvr>
                                      <p:to>
                                        <p:strVal val="visible"/>
                                      </p:to>
                                    </p:set>
                                  </p:childTnLst>
                                  <p:subTnLst>
                                    <p:audio>
                                      <p:cMediaNode vol="90000">
                                        <p:cTn display="0" masterRel="sameClick">
                                          <p:stCondLst>
                                            <p:cond evt="begin" delay="0">
                                              <p:tn val="90"/>
                                            </p:cond>
                                          </p:stCondLst>
                                          <p:endCondLst>
                                            <p:cond evt="onStopAudio" delay="0">
                                              <p:tgtEl>
                                                <p:sldTgt/>
                                              </p:tgtEl>
                                            </p:cond>
                                          </p:endCondLst>
                                        </p:cTn>
                                        <p:tgtEl>
                                          <p:sndTgt r:embed="rId4" name="click.wav"/>
                                        </p:tgtEl>
                                      </p:cMediaNode>
                                    </p:audio>
                                  </p:subTnLst>
                                </p:cTn>
                              </p:par>
                              <p:par>
                                <p:cTn id="92" presetID="1" presetClass="exit" presetSubtype="0" fill="hold" nodeType="withEffect">
                                  <p:stCondLst>
                                    <p:cond delay="12000"/>
                                  </p:stCondLst>
                                  <p:childTnLst>
                                    <p:set>
                                      <p:cBhvr>
                                        <p:cTn id="93" dur="1" fill="hold">
                                          <p:stCondLst>
                                            <p:cond delay="0"/>
                                          </p:stCondLst>
                                        </p:cTn>
                                        <p:tgtEl>
                                          <p:spTgt spid="30"/>
                                        </p:tgtEl>
                                        <p:attrNameLst>
                                          <p:attrName>style.visibility</p:attrName>
                                        </p:attrNameLst>
                                      </p:cBhvr>
                                      <p:to>
                                        <p:strVal val="hidden"/>
                                      </p:to>
                                    </p:set>
                                  </p:childTnLst>
                                </p:cTn>
                              </p:par>
                              <p:par>
                                <p:cTn id="94" presetID="1" presetClass="entr" presetSubtype="0" fill="hold" nodeType="withEffect">
                                  <p:stCondLst>
                                    <p:cond delay="12000"/>
                                  </p:stCondLst>
                                  <p:childTnLst>
                                    <p:set>
                                      <p:cBhvr>
                                        <p:cTn id="95" dur="1" fill="hold">
                                          <p:stCondLst>
                                            <p:cond delay="0"/>
                                          </p:stCondLst>
                                        </p:cTn>
                                        <p:tgtEl>
                                          <p:spTgt spid="31"/>
                                        </p:tgtEl>
                                        <p:attrNameLst>
                                          <p:attrName>style.visibility</p:attrName>
                                        </p:attrNameLst>
                                      </p:cBhvr>
                                      <p:to>
                                        <p:strVal val="visible"/>
                                      </p:to>
                                    </p:set>
                                  </p:childTnLst>
                                  <p:subTnLst>
                                    <p:audio>
                                      <p:cMediaNode vol="90000">
                                        <p:cTn display="0" masterRel="sameClick">
                                          <p:stCondLst>
                                            <p:cond evt="begin" delay="0">
                                              <p:tn val="94"/>
                                            </p:cond>
                                          </p:stCondLst>
                                          <p:endCondLst>
                                            <p:cond evt="onStopAudio" delay="0">
                                              <p:tgtEl>
                                                <p:sldTgt/>
                                              </p:tgtEl>
                                            </p:cond>
                                          </p:endCondLst>
                                        </p:cTn>
                                        <p:tgtEl>
                                          <p:sndTgt r:embed="rId4" name="click.wav"/>
                                        </p:tgtEl>
                                      </p:cMediaNode>
                                    </p:audio>
                                  </p:subTnLst>
                                </p:cTn>
                              </p:par>
                              <p:par>
                                <p:cTn id="96" presetID="1" presetClass="exit" presetSubtype="0" fill="hold" nodeType="withEffect">
                                  <p:stCondLst>
                                    <p:cond delay="13000"/>
                                  </p:stCondLst>
                                  <p:childTnLst>
                                    <p:set>
                                      <p:cBhvr>
                                        <p:cTn id="97" dur="1" fill="hold">
                                          <p:stCondLst>
                                            <p:cond delay="0"/>
                                          </p:stCondLst>
                                        </p:cTn>
                                        <p:tgtEl>
                                          <p:spTgt spid="31"/>
                                        </p:tgtEl>
                                        <p:attrNameLst>
                                          <p:attrName>style.visibility</p:attrName>
                                        </p:attrNameLst>
                                      </p:cBhvr>
                                      <p:to>
                                        <p:strVal val="hidden"/>
                                      </p:to>
                                    </p:set>
                                  </p:childTnLst>
                                </p:cTn>
                              </p:par>
                              <p:par>
                                <p:cTn id="98" presetID="1" presetClass="entr" presetSubtype="0" fill="hold" nodeType="withEffect">
                                  <p:stCondLst>
                                    <p:cond delay="13000"/>
                                  </p:stCondLst>
                                  <p:childTnLst>
                                    <p:set>
                                      <p:cBhvr>
                                        <p:cTn id="99" dur="1" fill="hold">
                                          <p:stCondLst>
                                            <p:cond delay="0"/>
                                          </p:stCondLst>
                                        </p:cTn>
                                        <p:tgtEl>
                                          <p:spTgt spid="32"/>
                                        </p:tgtEl>
                                        <p:attrNameLst>
                                          <p:attrName>style.visibility</p:attrName>
                                        </p:attrNameLst>
                                      </p:cBhvr>
                                      <p:to>
                                        <p:strVal val="visible"/>
                                      </p:to>
                                    </p:set>
                                  </p:childTnLst>
                                  <p:subTnLst>
                                    <p:audio>
                                      <p:cMediaNode vol="90000">
                                        <p:cTn display="0" masterRel="sameClick">
                                          <p:stCondLst>
                                            <p:cond evt="begin" delay="0">
                                              <p:tn val="98"/>
                                            </p:cond>
                                          </p:stCondLst>
                                          <p:endCondLst>
                                            <p:cond evt="onStopAudio" delay="0">
                                              <p:tgtEl>
                                                <p:sldTgt/>
                                              </p:tgtEl>
                                            </p:cond>
                                          </p:endCondLst>
                                        </p:cTn>
                                        <p:tgtEl>
                                          <p:sndTgt r:embed="rId4" name="click.wav"/>
                                        </p:tgtEl>
                                      </p:cMediaNode>
                                    </p:audio>
                                  </p:subTnLst>
                                </p:cTn>
                              </p:par>
                              <p:par>
                                <p:cTn id="100" presetID="1" presetClass="exit" presetSubtype="0" fill="hold" nodeType="withEffect">
                                  <p:stCondLst>
                                    <p:cond delay="14000"/>
                                  </p:stCondLst>
                                  <p:childTnLst>
                                    <p:set>
                                      <p:cBhvr>
                                        <p:cTn id="101" dur="1" fill="hold">
                                          <p:stCondLst>
                                            <p:cond delay="0"/>
                                          </p:stCondLst>
                                        </p:cTn>
                                        <p:tgtEl>
                                          <p:spTgt spid="32"/>
                                        </p:tgtEl>
                                        <p:attrNameLst>
                                          <p:attrName>style.visibility</p:attrName>
                                        </p:attrNameLst>
                                      </p:cBhvr>
                                      <p:to>
                                        <p:strVal val="hidden"/>
                                      </p:to>
                                    </p:set>
                                  </p:childTnLst>
                                </p:cTn>
                              </p:par>
                              <p:par>
                                <p:cTn id="102" presetID="1" presetClass="entr" presetSubtype="0" fill="hold" nodeType="withEffect">
                                  <p:stCondLst>
                                    <p:cond delay="14000"/>
                                  </p:stCondLst>
                                  <p:childTnLst>
                                    <p:set>
                                      <p:cBhvr>
                                        <p:cTn id="103" dur="1" fill="hold">
                                          <p:stCondLst>
                                            <p:cond delay="0"/>
                                          </p:stCondLst>
                                        </p:cTn>
                                        <p:tgtEl>
                                          <p:spTgt spid="33"/>
                                        </p:tgtEl>
                                        <p:attrNameLst>
                                          <p:attrName>style.visibility</p:attrName>
                                        </p:attrNameLst>
                                      </p:cBhvr>
                                      <p:to>
                                        <p:strVal val="visible"/>
                                      </p:to>
                                    </p:set>
                                  </p:childTnLst>
                                  <p:subTnLst>
                                    <p:audio>
                                      <p:cMediaNode vol="90000">
                                        <p:cTn display="0" masterRel="sameClick">
                                          <p:stCondLst>
                                            <p:cond evt="begin" delay="0">
                                              <p:tn val="102"/>
                                            </p:cond>
                                          </p:stCondLst>
                                          <p:endCondLst>
                                            <p:cond evt="onStopAudio" delay="0">
                                              <p:tgtEl>
                                                <p:sldTgt/>
                                              </p:tgtEl>
                                            </p:cond>
                                          </p:endCondLst>
                                        </p:cTn>
                                        <p:tgtEl>
                                          <p:sndTgt r:embed="rId4" name="click.wav"/>
                                        </p:tgtEl>
                                      </p:cMediaNode>
                                    </p:audio>
                                  </p:subTnLst>
                                </p:cTn>
                              </p:par>
                              <p:par>
                                <p:cTn id="104" presetID="1" presetClass="exit" presetSubtype="0" fill="hold" nodeType="withEffect">
                                  <p:stCondLst>
                                    <p:cond delay="15000"/>
                                  </p:stCondLst>
                                  <p:childTnLst>
                                    <p:set>
                                      <p:cBhvr>
                                        <p:cTn id="105" dur="1" fill="hold">
                                          <p:stCondLst>
                                            <p:cond delay="0"/>
                                          </p:stCondLst>
                                        </p:cTn>
                                        <p:tgtEl>
                                          <p:spTgt spid="33"/>
                                        </p:tgtEl>
                                        <p:attrNameLst>
                                          <p:attrName>style.visibility</p:attrName>
                                        </p:attrNameLst>
                                      </p:cBhvr>
                                      <p:to>
                                        <p:strVal val="hidden"/>
                                      </p:to>
                                    </p:set>
                                  </p:childTnLst>
                                </p:cTn>
                              </p:par>
                              <p:par>
                                <p:cTn id="106" presetID="1" presetClass="entr" presetSubtype="0" fill="hold" nodeType="withEffect">
                                  <p:stCondLst>
                                    <p:cond delay="15000"/>
                                  </p:stCondLst>
                                  <p:childTnLst>
                                    <p:set>
                                      <p:cBhvr>
                                        <p:cTn id="10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5" name="BELL.wav"/>
                                        </p:tgtEl>
                                      </p:cMediaNode>
                                    </p:audio>
                                  </p:subTnLst>
                                </p:cTn>
                              </p:par>
                              <p:par>
                                <p:cTn id="108" presetID="1" presetClass="exit" presetSubtype="0" fill="hold" nodeType="withEffect">
                                  <p:stCondLst>
                                    <p:cond delay="0"/>
                                  </p:stCondLst>
                                  <p:childTnLst>
                                    <p:set>
                                      <p:cBhvr>
                                        <p:cTn id="109" dur="1" fill="hold">
                                          <p:stCondLst>
                                            <p:cond delay="0"/>
                                          </p:stCondLst>
                                        </p:cTn>
                                        <p:tgtEl>
                                          <p:spTgt spid="34"/>
                                        </p:tgtEl>
                                        <p:attrNameLst>
                                          <p:attrName>style.visibility</p:attrName>
                                        </p:attrNameLst>
                                      </p:cBhvr>
                                      <p:to>
                                        <p:strVal val="hidden"/>
                                      </p:to>
                                    </p:set>
                                  </p:childTnLst>
                                </p:cTn>
                              </p:par>
                            </p:childTnLst>
                          </p:cTn>
                        </p:par>
                        <p:par>
                          <p:cTn id="110" fill="hold">
                            <p:stCondLst>
                              <p:cond delay="15000"/>
                            </p:stCondLst>
                            <p:childTnLst>
                              <p:par>
                                <p:cTn id="111" presetID="26" presetClass="emph" presetSubtype="0" fill="hold" nodeType="afterEffect">
                                  <p:stCondLst>
                                    <p:cond delay="0"/>
                                  </p:stCondLst>
                                  <p:childTnLst>
                                    <p:animEffect transition="out" filter="fade">
                                      <p:cBhvr>
                                        <p:cTn id="112" dur="500" tmFilter="0, 0; .2, .5; .8, .5; 1, 0"/>
                                        <p:tgtEl>
                                          <p:spTgt spid="34"/>
                                        </p:tgtEl>
                                      </p:cBhvr>
                                    </p:animEffect>
                                    <p:animScale>
                                      <p:cBhvr>
                                        <p:cTn id="113" dur="250" autoRev="1" fill="hold"/>
                                        <p:tgtEl>
                                          <p:spTgt spid="34"/>
                                        </p:tgtEl>
                                      </p:cBhvr>
                                      <p:by x="105000" y="105000"/>
                                    </p:animScale>
                                  </p:childTnLst>
                                </p:cTn>
                              </p:par>
                            </p:childTnLst>
                          </p:cTn>
                        </p:par>
                      </p:childTnLst>
                    </p:cTn>
                  </p:par>
                  <p:par>
                    <p:cTn id="114" fill="hold">
                      <p:stCondLst>
                        <p:cond delay="indefinite"/>
                      </p:stCondLst>
                      <p:childTnLst>
                        <p:par>
                          <p:cTn id="115" fill="hold">
                            <p:stCondLst>
                              <p:cond delay="0"/>
                            </p:stCondLst>
                            <p:childTnLst>
                              <p:par>
                                <p:cTn id="116" presetID="1" presetClass="mediacall" presetSubtype="0" fill="hold" nodeType="clickEffect">
                                  <p:stCondLst>
                                    <p:cond delay="0"/>
                                  </p:stCondLst>
                                  <p:childTnLst>
                                    <p:cmd type="call" cmd="playFrom(0.0)">
                                      <p:cBhvr>
                                        <p:cTn id="117" dur="5319" fill="hold"/>
                                        <p:tgtEl>
                                          <p:spTgt spid="2"/>
                                        </p:tgtEl>
                                      </p:cBhvr>
                                    </p:cmd>
                                  </p:childTnLst>
                                </p:cTn>
                              </p:par>
                              <p:par>
                                <p:cTn id="118" presetID="1" presetClass="emph" presetSubtype="2" fill="hold" nodeType="withEffect">
                                  <p:stCondLst>
                                    <p:cond delay="0"/>
                                  </p:stCondLst>
                                  <p:childTnLst>
                                    <p:animClr clrSpc="rgb" dir="cw">
                                      <p:cBhvr>
                                        <p:cTn id="119" dur="2000" fill="hold"/>
                                        <p:tgtEl>
                                          <p:spTgt spid="4"/>
                                        </p:tgtEl>
                                        <p:attrNameLst>
                                          <p:attrName>fillcolor</p:attrName>
                                        </p:attrNameLst>
                                      </p:cBhvr>
                                      <p:to>
                                        <a:srgbClr val="70AD47"/>
                                      </p:to>
                                    </p:animClr>
                                    <p:set>
                                      <p:cBhvr>
                                        <p:cTn id="120" dur="2000" fill="hold"/>
                                        <p:tgtEl>
                                          <p:spTgt spid="4"/>
                                        </p:tgtEl>
                                        <p:attrNameLst>
                                          <p:attrName>fill.type</p:attrName>
                                        </p:attrNameLst>
                                      </p:cBhvr>
                                      <p:to>
                                        <p:strVal val="solid"/>
                                      </p:to>
                                    </p:set>
                                    <p:set>
                                      <p:cBhvr>
                                        <p:cTn id="121" dur="2000" fill="hold"/>
                                        <p:tgtEl>
                                          <p:spTgt spid="4"/>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2000" fill="hold"/>
                                        <p:tgtEl>
                                          <p:spTgt spid="7"/>
                                        </p:tgtEl>
                                        <p:attrNameLst>
                                          <p:attrName>fillcolor</p:attrName>
                                        </p:attrNameLst>
                                      </p:cBhvr>
                                      <p:to>
                                        <a:srgbClr val="70AD47"/>
                                      </p:to>
                                    </p:animClr>
                                    <p:set>
                                      <p:cBhvr>
                                        <p:cTn id="124" dur="2000" fill="hold"/>
                                        <p:tgtEl>
                                          <p:spTgt spid="7"/>
                                        </p:tgtEl>
                                        <p:attrNameLst>
                                          <p:attrName>fill.type</p:attrName>
                                        </p:attrNameLst>
                                      </p:cBhvr>
                                      <p:to>
                                        <p:strVal val="solid"/>
                                      </p:to>
                                    </p:set>
                                    <p:set>
                                      <p:cBhvr>
                                        <p:cTn id="125" dur="2000" fill="hold"/>
                                        <p:tgtEl>
                                          <p:spTgt spid="7"/>
                                        </p:tgtEl>
                                        <p:attrNameLst>
                                          <p:attrName>fill.on</p:attrName>
                                        </p:attrNameLst>
                                      </p:cBhvr>
                                      <p:to>
                                        <p:strVal val="true"/>
                                      </p:to>
                                    </p:set>
                                  </p:childTnLst>
                                </p:cTn>
                              </p:par>
                            </p:childTnLst>
                          </p:cTn>
                        </p:par>
                        <p:par>
                          <p:cTn id="126" fill="hold">
                            <p:stCondLst>
                              <p:cond delay="5319"/>
                            </p:stCondLst>
                            <p:childTnLst>
                              <p:par>
                                <p:cTn id="127" presetID="2" presetClass="entr" presetSubtype="4" fill="hold" grpId="0" nodeType="afterEffect">
                                  <p:stCondLst>
                                    <p:cond delay="0"/>
                                  </p:stCondLst>
                                  <p:childTnLst>
                                    <p:set>
                                      <p:cBhvr>
                                        <p:cTn id="128" dur="1" fill="hold">
                                          <p:stCondLst>
                                            <p:cond delay="0"/>
                                          </p:stCondLst>
                                        </p:cTn>
                                        <p:tgtEl>
                                          <p:spTgt spid="3"/>
                                        </p:tgtEl>
                                        <p:attrNameLst>
                                          <p:attrName>style.visibility</p:attrName>
                                        </p:attrNameLst>
                                      </p:cBhvr>
                                      <p:to>
                                        <p:strVal val="visible"/>
                                      </p:to>
                                    </p:set>
                                    <p:anim calcmode="lin" valueType="num">
                                      <p:cBhvr additive="base">
                                        <p:cTn id="129" dur="500" fill="hold"/>
                                        <p:tgtEl>
                                          <p:spTgt spid="3"/>
                                        </p:tgtEl>
                                        <p:attrNameLst>
                                          <p:attrName>ppt_x</p:attrName>
                                        </p:attrNameLst>
                                      </p:cBhvr>
                                      <p:tavLst>
                                        <p:tav tm="0">
                                          <p:val>
                                            <p:strVal val="#ppt_x"/>
                                          </p:val>
                                        </p:tav>
                                        <p:tav tm="100000">
                                          <p:val>
                                            <p:strVal val="#ppt_x"/>
                                          </p:val>
                                        </p:tav>
                                      </p:tavLst>
                                    </p:anim>
                                    <p:anim calcmode="lin" valueType="num">
                                      <p:cBhvr additive="base">
                                        <p:cTn id="130" dur="500" fill="hold"/>
                                        <p:tgtEl>
                                          <p:spTgt spid="3"/>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0"/>
                                        </p:tgtEl>
                                        <p:attrNameLst>
                                          <p:attrName>style.visibility</p:attrName>
                                        </p:attrNameLst>
                                      </p:cBhvr>
                                      <p:to>
                                        <p:strVal val="visible"/>
                                      </p:to>
                                    </p:set>
                                    <p:anim calcmode="lin" valueType="num">
                                      <p:cBhvr additive="base">
                                        <p:cTn id="133" dur="500" fill="hold"/>
                                        <p:tgtEl>
                                          <p:spTgt spid="10"/>
                                        </p:tgtEl>
                                        <p:attrNameLst>
                                          <p:attrName>ppt_x</p:attrName>
                                        </p:attrNameLst>
                                      </p:cBhvr>
                                      <p:tavLst>
                                        <p:tav tm="0">
                                          <p:val>
                                            <p:strVal val="#ppt_x"/>
                                          </p:val>
                                        </p:tav>
                                        <p:tav tm="100000">
                                          <p:val>
                                            <p:strVal val="#ppt_x"/>
                                          </p:val>
                                        </p:tav>
                                      </p:tavLst>
                                    </p:anim>
                                    <p:anim calcmode="lin" valueType="num">
                                      <p:cBhvr additive="base">
                                        <p:cTn id="1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5" fill="hold" display="0">
                  <p:stCondLst>
                    <p:cond delay="indefinite"/>
                  </p:stCondLst>
                  <p:endCondLst>
                    <p:cond evt="onStopAudio" delay="0">
                      <p:tgtEl>
                        <p:sldTgt/>
                      </p:tgtEl>
                    </p:cond>
                  </p:endCondLst>
                </p:cTn>
                <p:tgtEl>
                  <p:spTgt spid="2"/>
                </p:tgtEl>
              </p:cMediaNode>
            </p:audio>
          </p:childTnLst>
        </p:cTn>
      </p:par>
    </p:tnLst>
    <p:bldLst>
      <p:bldP spid="4" grpId="0" animBg="1"/>
      <p:bldP spid="5" grpId="0" animBg="1"/>
      <p:bldP spid="6" grpId="0" animBg="1"/>
      <p:bldP spid="7" grpId="0" animBg="1"/>
      <p:bldP spid="11" grpId="0" animBg="1"/>
      <p:bldP spid="12" grpId="0" animBg="1"/>
      <p:bldP spid="13" grpId="0" animBg="1"/>
      <p:bldP spid="16" grpId="0" animBg="1"/>
      <p:bldP spid="17" grpId="0" animBg="1"/>
      <p:bldP spid="3"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7">
            <a:extLst>
              <a:ext uri="{FF2B5EF4-FFF2-40B4-BE49-F238E27FC236}">
                <a16:creationId xmlns:a16="http://schemas.microsoft.com/office/drawing/2014/main" id="{65ECF6D2-240A-660A-193B-B6E0B2EEA1A2}"/>
              </a:ext>
            </a:extLst>
          </p:cNvPr>
          <p:cNvSpPr>
            <a:spLocks noChangeArrowheads="1"/>
          </p:cNvSpPr>
          <p:nvPr/>
        </p:nvSpPr>
        <p:spPr bwMode="gray">
          <a:xfrm>
            <a:off x="3379007" y="4262763"/>
            <a:ext cx="2386223"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a:solidFill>
                  <a:schemeClr val="tx2"/>
                </a:solidFill>
                <a:latin typeface="Times New Roman" panose="02020603050405020304" pitchFamily="18" charset="0"/>
                <a:cs typeface="Times New Roman" panose="02020603050405020304" pitchFamily="18" charset="0"/>
              </a:rPr>
              <a:t>HCl</a:t>
            </a:r>
            <a:r>
              <a:rPr lang="en-US" baseline="-25000">
                <a:solidFill>
                  <a:schemeClr val="tx2"/>
                </a:solidFill>
                <a:latin typeface="Times New Roman" panose="02020603050405020304" pitchFamily="18" charset="0"/>
                <a:cs typeface="Times New Roman" panose="02020603050405020304" pitchFamily="18" charset="0"/>
              </a:rPr>
              <a:t>2</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5" name="AutoShape 47">
            <a:extLst>
              <a:ext uri="{FF2B5EF4-FFF2-40B4-BE49-F238E27FC236}">
                <a16:creationId xmlns:a16="http://schemas.microsoft.com/office/drawing/2014/main" id="{8F606972-F1F7-1DF6-B4B8-6B6AFC7FCD22}"/>
              </a:ext>
            </a:extLst>
          </p:cNvPr>
          <p:cNvSpPr>
            <a:spLocks noChangeArrowheads="1"/>
          </p:cNvSpPr>
          <p:nvPr/>
        </p:nvSpPr>
        <p:spPr bwMode="gray">
          <a:xfrm>
            <a:off x="7290845" y="3232007"/>
            <a:ext cx="2007123"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en-US">
                <a:solidFill>
                  <a:schemeClr val="tx2"/>
                </a:solidFill>
                <a:latin typeface="Times New Roman" panose="02020603050405020304" pitchFamily="18" charset="0"/>
                <a:cs typeface="Times New Roman" panose="02020603050405020304" pitchFamily="18" charset="0"/>
              </a:rPr>
              <a:t>Cl</a:t>
            </a:r>
            <a:r>
              <a:rPr lang="en-US" baseline="-25000">
                <a:solidFill>
                  <a:schemeClr val="tx2"/>
                </a:solidFill>
                <a:latin typeface="Times New Roman" panose="02020603050405020304" pitchFamily="18" charset="0"/>
                <a:cs typeface="Times New Roman" panose="02020603050405020304" pitchFamily="18" charset="0"/>
              </a:rPr>
              <a:t>2</a:t>
            </a:r>
            <a:r>
              <a:rPr lang="en-US">
                <a:solidFill>
                  <a:schemeClr val="tx2"/>
                </a:solidFill>
                <a:latin typeface="Times New Roman" panose="02020603050405020304" pitchFamily="18" charset="0"/>
                <a:cs typeface="Times New Roman" panose="02020603050405020304" pitchFamily="18" charset="0"/>
              </a:rPr>
              <a:t>O</a:t>
            </a:r>
            <a:endPar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AutoShape 47">
            <a:extLst>
              <a:ext uri="{FF2B5EF4-FFF2-40B4-BE49-F238E27FC236}">
                <a16:creationId xmlns:a16="http://schemas.microsoft.com/office/drawing/2014/main" id="{FDB46192-6C6E-378B-713B-0E1A54AAAFA7}"/>
              </a:ext>
            </a:extLst>
          </p:cNvPr>
          <p:cNvSpPr>
            <a:spLocks noChangeArrowheads="1"/>
          </p:cNvSpPr>
          <p:nvPr/>
        </p:nvSpPr>
        <p:spPr bwMode="gray">
          <a:xfrm>
            <a:off x="6551744" y="3232007"/>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C</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AutoShape 47">
            <a:extLst>
              <a:ext uri="{FF2B5EF4-FFF2-40B4-BE49-F238E27FC236}">
                <a16:creationId xmlns:a16="http://schemas.microsoft.com/office/drawing/2014/main" id="{E5360412-6CD5-CF1D-4FD4-882ACED97A47}"/>
              </a:ext>
            </a:extLst>
          </p:cNvPr>
          <p:cNvSpPr>
            <a:spLocks noChangeArrowheads="1"/>
          </p:cNvSpPr>
          <p:nvPr/>
        </p:nvSpPr>
        <p:spPr bwMode="gray">
          <a:xfrm>
            <a:off x="2639906" y="4281721"/>
            <a:ext cx="739101" cy="699878"/>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B</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AutoShape 47">
            <a:extLst>
              <a:ext uri="{FF2B5EF4-FFF2-40B4-BE49-F238E27FC236}">
                <a16:creationId xmlns:a16="http://schemas.microsoft.com/office/drawing/2014/main" id="{106D91A8-6B93-A3DD-AFCE-5418A52D50BC}"/>
              </a:ext>
            </a:extLst>
          </p:cNvPr>
          <p:cNvSpPr>
            <a:spLocks noChangeArrowheads="1"/>
          </p:cNvSpPr>
          <p:nvPr/>
        </p:nvSpPr>
        <p:spPr bwMode="gray">
          <a:xfrm>
            <a:off x="3578218" y="3210568"/>
            <a:ext cx="1467012"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933" b="1">
                <a:solidFill>
                  <a:schemeClr val="tx2"/>
                </a:solidFill>
                <a:latin typeface="Times New Roman" panose="02020603050405020304" pitchFamily="18" charset="0"/>
                <a:cs typeface="Times New Roman" panose="02020603050405020304" pitchFamily="18" charset="0"/>
              </a:rPr>
              <a:t> </a:t>
            </a:r>
            <a:r>
              <a:rPr lang="en-US">
                <a:solidFill>
                  <a:schemeClr val="tx2"/>
                </a:solidFill>
                <a:latin typeface="Times New Roman" panose="02020603050405020304" pitchFamily="18" charset="0"/>
                <a:cs typeface="Times New Roman" panose="02020603050405020304" pitchFamily="18" charset="0"/>
              </a:rPr>
              <a:t>Cl</a:t>
            </a:r>
            <a:r>
              <a:rPr lang="en-US" baseline="-25000">
                <a:solidFill>
                  <a:schemeClr val="tx2"/>
                </a:solidFill>
                <a:latin typeface="Times New Roman" panose="02020603050405020304" pitchFamily="18" charset="0"/>
                <a:cs typeface="Times New Roman" panose="02020603050405020304" pitchFamily="18" charset="0"/>
              </a:rPr>
              <a:t>2</a:t>
            </a:r>
            <a:r>
              <a:rPr lang="en-US" sz="2933">
                <a:solidFill>
                  <a:schemeClr val="tx2"/>
                </a:solidFill>
                <a:latin typeface="Times New Roman" panose="02020603050405020304" pitchFamily="18" charset="0"/>
                <a:cs typeface="Times New Roman" panose="02020603050405020304" pitchFamily="18" charset="0"/>
              </a:rPr>
              <a:t> </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9" name="AutoShape 47">
            <a:extLst>
              <a:ext uri="{FF2B5EF4-FFF2-40B4-BE49-F238E27FC236}">
                <a16:creationId xmlns:a16="http://schemas.microsoft.com/office/drawing/2014/main" id="{5816F6EC-2172-783A-4359-874E0C1CB9E3}"/>
              </a:ext>
            </a:extLst>
          </p:cNvPr>
          <p:cNvSpPr>
            <a:spLocks noChangeArrowheads="1"/>
          </p:cNvSpPr>
          <p:nvPr/>
        </p:nvSpPr>
        <p:spPr bwMode="gray">
          <a:xfrm>
            <a:off x="2894051" y="3254181"/>
            <a:ext cx="684166" cy="699879"/>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AutoShape 47">
                <a:extLst>
                  <a:ext uri="{FF2B5EF4-FFF2-40B4-BE49-F238E27FC236}">
                    <a16:creationId xmlns:a16="http://schemas.microsoft.com/office/drawing/2014/main" id="{A01973C5-BFB9-2C45-4DB4-90E2FA2202B9}"/>
                  </a:ext>
                </a:extLst>
              </p:cNvPr>
              <p:cNvSpPr>
                <a:spLocks noChangeArrowheads="1"/>
              </p:cNvSpPr>
              <p:nvPr/>
            </p:nvSpPr>
            <p:spPr bwMode="gray">
              <a:xfrm>
                <a:off x="2290861" y="909000"/>
                <a:ext cx="8521921" cy="2011822"/>
              </a:xfrm>
              <a:prstGeom prst="roundRect">
                <a:avLst>
                  <a:gd name="adj" fmla="val 50000"/>
                </a:avLst>
              </a:prstGeom>
              <a:noFill/>
              <a:ln w="12700" algn="ctr">
                <a:solidFill>
                  <a:schemeClr val="tx1"/>
                </a:solidFill>
                <a:round/>
                <a:headEnd/>
                <a:tailEnd/>
              </a:ln>
              <a:effectLst/>
              <a:extLst>
                <a:ext uri="{909E8E84-426E-40DD-AFC4-6F175D3DCCD1}">
                  <a14:hiddenFill>
                    <a:gradFill rotWithShape="1">
                      <a:gsLst>
                        <a:gs pos="0">
                          <a:srgbClr val="FFFFFF"/>
                        </a:gs>
                        <a:gs pos="100000">
                          <a:schemeClr val="accent1"/>
                        </a:gs>
                      </a:gsLst>
                      <a:lin ang="0" scaled="1"/>
                    </a:gradFill>
                  </a14:hiddenFill>
                </a:ext>
                <a:ext uri="{AF507438-7753-43E0-B8FC-AC1667EBCBE1}">
                  <a14:hiddenEffects>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kumimoji="0" lang="en-US" altLang="en-US" b="1" i="0"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p>
              <a:p>
                <a:pPr>
                  <a:buNone/>
                </a:pPr>
                <a:r>
                  <a:rPr kumimoji="0" lang="en-US" altLang="en-US" b="1" i="0" u="sng"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altLang="en-US" b="1" i="0" u="sng"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altLang="en-US" b="1" u="sng">
                    <a:solidFill>
                      <a:srgbClr val="FF0000"/>
                    </a:solidFill>
                    <a:latin typeface="Times New Roman" panose="02020603050405020304" pitchFamily="18" charset="0"/>
                    <a:cs typeface="Times New Roman" panose="02020603050405020304" pitchFamily="18" charset="0"/>
                  </a:rPr>
                  <a:t>6</a:t>
                </a:r>
                <a:r>
                  <a:rPr kumimoji="0" lang="en-US" altLang="en-US"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a:solidFill>
                      <a:schemeClr val="tx2"/>
                    </a:solidFill>
                    <a:latin typeface="Times New Roman" panose="02020603050405020304" pitchFamily="18" charset="0"/>
                    <a:cs typeface="Times New Roman" panose="02020603050405020304" pitchFamily="18" charset="0"/>
                  </a:rPr>
                  <a:t>Cho </a:t>
                </a:r>
                <a:r>
                  <a:rPr lang="en-US" dirty="0" err="1">
                    <a:solidFill>
                      <a:schemeClr val="tx2"/>
                    </a:solidFill>
                    <a:latin typeface="Times New Roman" panose="02020603050405020304" pitchFamily="18" charset="0"/>
                    <a:cs typeface="Times New Roman" panose="02020603050405020304" pitchFamily="18" charset="0"/>
                  </a:rPr>
                  <a:t>sơ</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đồ</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phản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ứng</a:t>
                </a:r>
                <a:endParaRPr lang="en-US" dirty="0">
                  <a:solidFill>
                    <a:schemeClr val="tx2"/>
                  </a:solidFill>
                  <a:latin typeface="Times New Roman" panose="02020603050405020304" pitchFamily="18" charset="0"/>
                  <a:cs typeface="Times New Roman" panose="02020603050405020304" pitchFamily="18" charset="0"/>
                </a:endParaRPr>
              </a:p>
              <a:p>
                <a:pPr>
                  <a:buNone/>
                </a:pPr>
                <a:r>
                  <a:rPr lang="en-US" dirty="0">
                    <a:solidFill>
                      <a:schemeClr val="tx2"/>
                    </a:solidFill>
                    <a:latin typeface="Times New Roman" panose="02020603050405020304" pitchFamily="18" charset="0"/>
                    <a:cs typeface="Times New Roman" panose="02020603050405020304" pitchFamily="18" charset="0"/>
                  </a:rPr>
                  <a:t>	Mg + ….?.... </a:t>
                </a:r>
                <a14:m>
                  <m:oMath xmlns:m="http://schemas.openxmlformats.org/officeDocument/2006/math">
                    <m:groupChr>
                      <m:groupChrPr>
                        <m:chr m:val="→"/>
                        <m:vertJc m:val="bot"/>
                        <m:ctrlPr>
                          <a:rPr lang="en-US" altLang="en-US" i="1">
                            <a:solidFill>
                              <a:schemeClr val="tx2"/>
                            </a:solidFill>
                            <a:latin typeface="Cambria Math" panose="02040503050406030204" pitchFamily="18" charset="0"/>
                            <a:cs typeface="Times New Roman" panose="02020603050405020304" pitchFamily="18" charset="0"/>
                          </a:rPr>
                        </m:ctrlPr>
                      </m:groupChrPr>
                      <m:e>
                        <m:r>
                          <m:rPr>
                            <m:brk m:alnAt="2"/>
                          </m:rPr>
                          <a:rPr lang="en-US" altLang="en-US" i="1">
                            <a:solidFill>
                              <a:schemeClr val="tx2"/>
                            </a:solidFill>
                            <a:latin typeface="Cambria Math" panose="02040503050406030204" pitchFamily="18" charset="0"/>
                            <a:cs typeface="Times New Roman" panose="02020603050405020304" pitchFamily="18" charset="0"/>
                          </a:rPr>
                          <m:t> </m:t>
                        </m:r>
                        <m:r>
                          <a:rPr lang="en-US" altLang="en-US" i="1">
                            <a:solidFill>
                              <a:schemeClr val="tx2"/>
                            </a:solidFill>
                            <a:latin typeface="Cambria Math" panose="02040503050406030204" pitchFamily="18" charset="0"/>
                            <a:cs typeface="Times New Roman" panose="02020603050405020304" pitchFamily="18" charset="0"/>
                          </a:rPr>
                          <m:t>             </m:t>
                        </m:r>
                      </m:e>
                    </m:groupChr>
                  </m:oMath>
                </a14:m>
                <a:r>
                  <a:rPr lang="en-US" altLang="en-US" dirty="0">
                    <a:solidFill>
                      <a:schemeClr val="tx2"/>
                    </a:solidFill>
                    <a:latin typeface="Times New Roman" panose="02020603050405020304" pitchFamily="18" charset="0"/>
                    <a:cs typeface="Times New Roman" panose="02020603050405020304" pitchFamily="18" charset="0"/>
                  </a:rPr>
                  <a:t> MgCl</a:t>
                </a:r>
                <a:r>
                  <a:rPr lang="en-US" altLang="en-US" baseline="-25000" dirty="0">
                    <a:solidFill>
                      <a:schemeClr val="tx2"/>
                    </a:solidFill>
                    <a:latin typeface="Times New Roman" panose="02020603050405020304" pitchFamily="18" charset="0"/>
                    <a:cs typeface="Times New Roman" panose="02020603050405020304" pitchFamily="18" charset="0"/>
                  </a:rPr>
                  <a:t>2</a:t>
                </a:r>
                <a:r>
                  <a:rPr lang="en-US" altLang="en-US" dirty="0">
                    <a:solidFill>
                      <a:schemeClr val="tx2"/>
                    </a:solidFill>
                    <a:latin typeface="Times New Roman" panose="02020603050405020304" pitchFamily="18" charset="0"/>
                    <a:cs typeface="Times New Roman" panose="02020603050405020304" pitchFamily="18" charset="0"/>
                  </a:rPr>
                  <a:t> + H</a:t>
                </a:r>
                <a:r>
                  <a:rPr lang="en-US" altLang="en-US" baseline="-25000" dirty="0">
                    <a:solidFill>
                      <a:schemeClr val="tx2"/>
                    </a:solidFill>
                    <a:latin typeface="Times New Roman" panose="02020603050405020304" pitchFamily="18" charset="0"/>
                    <a:cs typeface="Times New Roman" panose="02020603050405020304" pitchFamily="18" charset="0"/>
                  </a:rPr>
                  <a:t>2</a:t>
                </a:r>
              </a:p>
              <a:p>
                <a:pPr>
                  <a:buNone/>
                </a:pPr>
                <a:r>
                  <a:rPr lang="en-US" dirty="0" err="1">
                    <a:solidFill>
                      <a:schemeClr val="tx2"/>
                    </a:solidFill>
                    <a:latin typeface="Times New Roman" panose="02020603050405020304" pitchFamily="18" charset="0"/>
                    <a:cs typeface="Times New Roman" panose="02020603050405020304" pitchFamily="18" charset="0"/>
                  </a:rPr>
                  <a:t>Chất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còn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thiếu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trong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sơ</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đồ</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trên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là</a:t>
                </a:r>
                <a:r>
                  <a:rPr lang="en-US" dirty="0">
                    <a:solidFill>
                      <a:schemeClr val="tx2"/>
                    </a:solidFill>
                    <a:latin typeface="Times New Roman" panose="02020603050405020304" pitchFamily="18" charset="0"/>
                    <a:cs typeface="Times New Roman" panose="02020603050405020304" pitchFamily="18" charset="0"/>
                  </a:rPr>
                  <a:t>:</a:t>
                </a:r>
              </a:p>
              <a:p>
                <a:pPr marL="491490" algn="ctr">
                  <a:buNone/>
                </a:pPr>
                <a:endParaRPr kumimoji="0" lang="en-US" altLang="en-US"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mc:Choice>
        <mc:Fallback xmlns="">
          <p:sp>
            <p:nvSpPr>
              <p:cNvPr id="11" name="AutoShape 47">
                <a:extLst>
                  <a:ext uri="{FF2B5EF4-FFF2-40B4-BE49-F238E27FC236}">
                    <a16:creationId xmlns:a16="http://schemas.microsoft.com/office/drawing/2014/main" id="{A01973C5-BFB9-2C45-4DB4-90E2FA2202B9}"/>
                  </a:ext>
                </a:extLst>
              </p:cNvPr>
              <p:cNvSpPr>
                <a:spLocks noRot="1" noChangeAspect="1" noMove="1" noResize="1" noEditPoints="1" noAdjustHandles="1" noChangeArrowheads="1" noChangeShapeType="1" noTextEdit="1"/>
              </p:cNvSpPr>
              <p:nvPr/>
            </p:nvSpPr>
            <p:spPr bwMode="gray">
              <a:xfrm>
                <a:off x="2290861" y="909000"/>
                <a:ext cx="8521921" cy="2011822"/>
              </a:xfrm>
              <a:prstGeom prst="roundRect">
                <a:avLst>
                  <a:gd name="adj" fmla="val 50000"/>
                </a:avLst>
              </a:prstGeom>
              <a:blipFill>
                <a:blip r:embed="rId6"/>
                <a:stretch>
                  <a:fillRect b="-2703"/>
                </a:stretch>
              </a:blipFill>
              <a:ln w="12700" algn="ctr">
                <a:solidFill>
                  <a:schemeClr val="tx1"/>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lstStyle/>
              <a:p>
                <a:r>
                  <a:rPr lang="vi-VN">
                    <a:noFill/>
                  </a:rPr>
                  <a:t> </a:t>
                </a:r>
              </a:p>
            </p:txBody>
          </p:sp>
        </mc:Fallback>
      </mc:AlternateContent>
      <p:sp>
        <p:nvSpPr>
          <p:cNvPr id="12" name="AutoShape 47">
            <a:extLst>
              <a:ext uri="{FF2B5EF4-FFF2-40B4-BE49-F238E27FC236}">
                <a16:creationId xmlns:a16="http://schemas.microsoft.com/office/drawing/2014/main" id="{80BB4D72-C9CE-5BFC-FD85-3C6F09A7B90B}"/>
              </a:ext>
            </a:extLst>
          </p:cNvPr>
          <p:cNvSpPr>
            <a:spLocks noChangeArrowheads="1"/>
          </p:cNvSpPr>
          <p:nvPr/>
        </p:nvSpPr>
        <p:spPr bwMode="gray">
          <a:xfrm>
            <a:off x="7205232" y="4336509"/>
            <a:ext cx="2689673"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ClrTx/>
              <a:buNone/>
              <a:defRPr/>
            </a:pPr>
            <a:r>
              <a:rPr lang="en-US">
                <a:solidFill>
                  <a:schemeClr val="tx2"/>
                </a:solidFill>
                <a:latin typeface="Times New Roman" panose="02020603050405020304" pitchFamily="18" charset="0"/>
                <a:cs typeface="Times New Roman" panose="02020603050405020304" pitchFamily="18" charset="0"/>
              </a:rPr>
              <a:t>HCl</a:t>
            </a:r>
            <a:endParaRPr kumimoji="0" lang="en-US" altLang="en-US" b="0" i="0" u="none" strike="noStrike" kern="1200" cap="none" spc="0" normalizeH="0" baseline="-2500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AutoShape 47">
            <a:extLst>
              <a:ext uri="{FF2B5EF4-FFF2-40B4-BE49-F238E27FC236}">
                <a16:creationId xmlns:a16="http://schemas.microsoft.com/office/drawing/2014/main" id="{498631BF-CDEF-AEE0-EF5D-86DBCBC3E960}"/>
              </a:ext>
            </a:extLst>
          </p:cNvPr>
          <p:cNvSpPr>
            <a:spLocks noChangeArrowheads="1"/>
          </p:cNvSpPr>
          <p:nvPr/>
        </p:nvSpPr>
        <p:spPr bwMode="gray">
          <a:xfrm>
            <a:off x="6466130" y="4336509"/>
            <a:ext cx="739101" cy="737794"/>
          </a:xfrm>
          <a:prstGeom prst="roundRect">
            <a:avLst>
              <a:gd name="adj" fmla="val 50000"/>
            </a:avLst>
          </a:prstGeom>
          <a:solidFill>
            <a:schemeClr val="accent4">
              <a:lumMod val="20000"/>
              <a:lumOff val="80000"/>
              <a:alpha val="70000"/>
            </a:schemeClr>
          </a:solidFill>
          <a:ln w="12700" algn="ctr">
            <a:solidFill>
              <a:schemeClr val="tx1"/>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D</a:t>
            </a:r>
            <a:endPar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6895162B-F67A-9D0E-EF0D-0A353B672EFE}"/>
              </a:ext>
            </a:extLst>
          </p:cNvPr>
          <p:cNvSpPr/>
          <p:nvPr/>
        </p:nvSpPr>
        <p:spPr>
          <a:xfrm>
            <a:off x="11025268" y="340439"/>
            <a:ext cx="777240" cy="777240"/>
          </a:xfrm>
          <a:prstGeom prst="ellipse">
            <a:avLst/>
          </a:prstGeom>
          <a:gradFill flip="none" rotWithShape="1">
            <a:gsLst>
              <a:gs pos="0">
                <a:srgbClr val="D6B19C"/>
              </a:gs>
              <a:gs pos="52000">
                <a:srgbClr val="7030A0"/>
              </a:gs>
              <a:gs pos="20000">
                <a:srgbClr val="A65528"/>
              </a:gs>
              <a:gs pos="100000">
                <a:srgbClr val="663012"/>
              </a:gs>
            </a:gsLst>
            <a:path path="rect">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Digital-7 Italic" pitchFamily="2" charset="0"/>
              <a:ea typeface="+mn-ea"/>
              <a:cs typeface="+mn-cs"/>
            </a:endParaRPr>
          </a:p>
        </p:txBody>
      </p:sp>
      <p:sp>
        <p:nvSpPr>
          <p:cNvPr id="17" name="Oval 16">
            <a:extLst>
              <a:ext uri="{FF2B5EF4-FFF2-40B4-BE49-F238E27FC236}">
                <a16:creationId xmlns:a16="http://schemas.microsoft.com/office/drawing/2014/main" id="{33A2750F-D478-9C2D-8A3D-4817F083FE94}"/>
              </a:ext>
            </a:extLst>
          </p:cNvPr>
          <p:cNvSpPr/>
          <p:nvPr/>
        </p:nvSpPr>
        <p:spPr>
          <a:xfrm>
            <a:off x="11048128" y="363299"/>
            <a:ext cx="731520" cy="731520"/>
          </a:xfrm>
          <a:prstGeom prst="ellipse">
            <a:avLst/>
          </a:prstGeom>
          <a:gradFill>
            <a:gsLst>
              <a:gs pos="0">
                <a:srgbClr val="000082"/>
              </a:gs>
              <a:gs pos="13000">
                <a:srgbClr val="0047FF"/>
              </a:gs>
              <a:gs pos="28000">
                <a:srgbClr val="000082"/>
              </a:gs>
              <a:gs pos="58000">
                <a:srgbClr val="0047FF"/>
              </a:gs>
              <a:gs pos="58000">
                <a:srgbClr val="000082"/>
              </a:gs>
              <a:gs pos="72000">
                <a:srgbClr val="0047FF"/>
              </a:gs>
              <a:gs pos="87000">
                <a:srgbClr val="000082"/>
              </a:gs>
              <a:gs pos="100000">
                <a:srgbClr val="0047FF"/>
              </a:gs>
            </a:gsLst>
            <a:lin ang="5400000" scaled="0"/>
          </a:gradFill>
          <a:ln w="12700"/>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1" b="0" i="0" u="none" strike="noStrike" kern="1200" cap="none" spc="0" normalizeH="0" baseline="0" noProof="0">
              <a:ln>
                <a:noFill/>
              </a:ln>
              <a:solidFill>
                <a:prstClr val="white"/>
              </a:solidFill>
              <a:uLnTx/>
              <a:uFillTx/>
              <a:latin typeface="Digital-7 Italic" pitchFamily="2" charset="0"/>
              <a:ea typeface="+mn-ea"/>
              <a:cs typeface="+mn-cs"/>
            </a:endParaRPr>
          </a:p>
        </p:txBody>
      </p:sp>
      <p:sp>
        <p:nvSpPr>
          <p:cNvPr id="18" name="Rectangle 17">
            <a:extLst>
              <a:ext uri="{FF2B5EF4-FFF2-40B4-BE49-F238E27FC236}">
                <a16:creationId xmlns:a16="http://schemas.microsoft.com/office/drawing/2014/main" id="{5C2016D5-A6B0-271F-E537-401741C00F47}"/>
              </a:ext>
            </a:extLst>
          </p:cNvPr>
          <p:cNvSpPr/>
          <p:nvPr/>
        </p:nvSpPr>
        <p:spPr>
          <a:xfrm>
            <a:off x="11102875" y="428977"/>
            <a:ext cx="622026" cy="600164"/>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all" spc="0" normalizeH="0" baseline="0" noProof="0">
                <a:ln w="0"/>
                <a:solidFill>
                  <a:schemeClr val="bg1"/>
                </a:solidFill>
                <a:uLnTx/>
                <a:uFillTx/>
                <a:latin typeface="UTM Avo" panose="02040603050506020204" pitchFamily="18" charset="0"/>
                <a:cs typeface="Times New Roman" pitchFamily="18" charset="0"/>
              </a:rPr>
              <a:t>Hết</a:t>
            </a:r>
            <a:r>
              <a:rPr kumimoji="0" lang="en-US" sz="1100" i="0" u="none" strike="noStrike" kern="1200" cap="all" spc="0" normalizeH="0" noProof="0">
                <a:ln w="0"/>
                <a:solidFill>
                  <a:schemeClr val="bg1"/>
                </a:solidFill>
                <a:uLnTx/>
                <a:uFillTx/>
                <a:latin typeface="UTM Avo" panose="02040603050506020204" pitchFamily="18" charset="0"/>
                <a:cs typeface="Times New Roman" pitchFamily="18" charset="0"/>
              </a:rPr>
              <a:t> thời gian</a:t>
            </a:r>
            <a:endParaRPr kumimoji="0" lang="en-US" sz="1100" i="0" u="none" strike="noStrike" kern="1200" cap="all" spc="0" normalizeH="0" baseline="0" noProof="0">
              <a:ln w="0"/>
              <a:solidFill>
                <a:schemeClr val="bg1"/>
              </a:solidFill>
              <a:uLnTx/>
              <a:uFillTx/>
              <a:latin typeface="UTM Avo" panose="02040603050506020204" pitchFamily="18" charset="0"/>
              <a:cs typeface="Times New Roman" pitchFamily="18" charset="0"/>
            </a:endParaRPr>
          </a:p>
        </p:txBody>
      </p:sp>
      <p:sp>
        <p:nvSpPr>
          <p:cNvPr id="19" name="Rectangle 18">
            <a:extLst>
              <a:ext uri="{FF2B5EF4-FFF2-40B4-BE49-F238E27FC236}">
                <a16:creationId xmlns:a16="http://schemas.microsoft.com/office/drawing/2014/main" id="{8E2CB5B6-0E80-3C83-3895-26D4BBEBC84E}"/>
              </a:ext>
            </a:extLst>
          </p:cNvPr>
          <p:cNvSpPr/>
          <p:nvPr/>
        </p:nvSpPr>
        <p:spPr>
          <a:xfrm>
            <a:off x="10875464" y="336580"/>
            <a:ext cx="107684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15</a:t>
            </a:r>
          </a:p>
        </p:txBody>
      </p:sp>
      <p:sp>
        <p:nvSpPr>
          <p:cNvPr id="20" name="Rectangle 19">
            <a:extLst>
              <a:ext uri="{FF2B5EF4-FFF2-40B4-BE49-F238E27FC236}">
                <a16:creationId xmlns:a16="http://schemas.microsoft.com/office/drawing/2014/main" id="{59A6861C-E9B1-9C47-DDAD-CBF1A60C9DCE}"/>
              </a:ext>
            </a:extLst>
          </p:cNvPr>
          <p:cNvSpPr/>
          <p:nvPr/>
        </p:nvSpPr>
        <p:spPr>
          <a:xfrm>
            <a:off x="11019386" y="336580"/>
            <a:ext cx="78900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14</a:t>
            </a:r>
          </a:p>
        </p:txBody>
      </p:sp>
      <p:sp>
        <p:nvSpPr>
          <p:cNvPr id="21" name="Rectangle 20">
            <a:extLst>
              <a:ext uri="{FF2B5EF4-FFF2-40B4-BE49-F238E27FC236}">
                <a16:creationId xmlns:a16="http://schemas.microsoft.com/office/drawing/2014/main" id="{447BB525-86D7-6DBD-A0F8-D80E710C4FB9}"/>
              </a:ext>
            </a:extLst>
          </p:cNvPr>
          <p:cNvSpPr/>
          <p:nvPr/>
        </p:nvSpPr>
        <p:spPr>
          <a:xfrm>
            <a:off x="10967377" y="336580"/>
            <a:ext cx="893023"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13</a:t>
            </a:r>
          </a:p>
        </p:txBody>
      </p:sp>
      <p:sp>
        <p:nvSpPr>
          <p:cNvPr id="22" name="Rectangle 21">
            <a:extLst>
              <a:ext uri="{FF2B5EF4-FFF2-40B4-BE49-F238E27FC236}">
                <a16:creationId xmlns:a16="http://schemas.microsoft.com/office/drawing/2014/main" id="{605D5052-0F7F-73D8-C74E-C472D933DDBF}"/>
              </a:ext>
            </a:extLst>
          </p:cNvPr>
          <p:cNvSpPr/>
          <p:nvPr/>
        </p:nvSpPr>
        <p:spPr>
          <a:xfrm>
            <a:off x="10973097" y="336580"/>
            <a:ext cx="881582"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12</a:t>
            </a:r>
          </a:p>
        </p:txBody>
      </p:sp>
      <p:sp>
        <p:nvSpPr>
          <p:cNvPr id="23" name="Rectangle 22">
            <a:extLst>
              <a:ext uri="{FF2B5EF4-FFF2-40B4-BE49-F238E27FC236}">
                <a16:creationId xmlns:a16="http://schemas.microsoft.com/office/drawing/2014/main" id="{72AB7159-D3D2-C95C-0C57-3D5D6928E88F}"/>
              </a:ext>
            </a:extLst>
          </p:cNvPr>
          <p:cNvSpPr/>
          <p:nvPr/>
        </p:nvSpPr>
        <p:spPr>
          <a:xfrm>
            <a:off x="10987136" y="336580"/>
            <a:ext cx="853505"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11</a:t>
            </a:r>
          </a:p>
        </p:txBody>
      </p:sp>
      <p:sp>
        <p:nvSpPr>
          <p:cNvPr id="24" name="Rectangle 23">
            <a:extLst>
              <a:ext uri="{FF2B5EF4-FFF2-40B4-BE49-F238E27FC236}">
                <a16:creationId xmlns:a16="http://schemas.microsoft.com/office/drawing/2014/main" id="{7B9BC648-2497-A43F-6ECE-251226C2F7D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10</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5" name="Rectangle 24">
            <a:extLst>
              <a:ext uri="{FF2B5EF4-FFF2-40B4-BE49-F238E27FC236}">
                <a16:creationId xmlns:a16="http://schemas.microsoft.com/office/drawing/2014/main" id="{E26D1EAB-F890-1850-724D-8C7BA13E1E87}"/>
              </a:ext>
            </a:extLst>
          </p:cNvPr>
          <p:cNvSpPr/>
          <p:nvPr/>
        </p:nvSpPr>
        <p:spPr>
          <a:xfrm>
            <a:off x="11008374" y="336580"/>
            <a:ext cx="811028"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09</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6" name="Rectangle 25">
            <a:extLst>
              <a:ext uri="{FF2B5EF4-FFF2-40B4-BE49-F238E27FC236}">
                <a16:creationId xmlns:a16="http://schemas.microsoft.com/office/drawing/2014/main" id="{DDE2D332-A09B-8CD7-430D-0C5E45D514F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08</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7" name="Rectangle 26">
            <a:extLst>
              <a:ext uri="{FF2B5EF4-FFF2-40B4-BE49-F238E27FC236}">
                <a16:creationId xmlns:a16="http://schemas.microsoft.com/office/drawing/2014/main" id="{99E3B892-EDD0-8ED6-49D8-0F35904E41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07</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8" name="Rectangle 27">
            <a:extLst>
              <a:ext uri="{FF2B5EF4-FFF2-40B4-BE49-F238E27FC236}">
                <a16:creationId xmlns:a16="http://schemas.microsoft.com/office/drawing/2014/main" id="{F4348089-A762-3823-C877-1718EB48085A}"/>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06</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29" name="Rectangle 28">
            <a:extLst>
              <a:ext uri="{FF2B5EF4-FFF2-40B4-BE49-F238E27FC236}">
                <a16:creationId xmlns:a16="http://schemas.microsoft.com/office/drawing/2014/main" id="{C430AC31-5F2F-53BD-19C5-C673CADEF0F8}"/>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05</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0" name="Rectangle 29">
            <a:extLst>
              <a:ext uri="{FF2B5EF4-FFF2-40B4-BE49-F238E27FC236}">
                <a16:creationId xmlns:a16="http://schemas.microsoft.com/office/drawing/2014/main" id="{227B4724-EC6F-94E2-AA30-DFC5EB24CA13}"/>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04</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1" name="Rectangle 30">
            <a:extLst>
              <a:ext uri="{FF2B5EF4-FFF2-40B4-BE49-F238E27FC236}">
                <a16:creationId xmlns:a16="http://schemas.microsoft.com/office/drawing/2014/main" id="{8B54E8E1-E8DA-77F7-D2C2-69E10AB03A6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03</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2" name="Rectangle 31">
            <a:extLst>
              <a:ext uri="{FF2B5EF4-FFF2-40B4-BE49-F238E27FC236}">
                <a16:creationId xmlns:a16="http://schemas.microsoft.com/office/drawing/2014/main" id="{B6BEC259-4FD1-7C8C-D0FE-7CBFDB66642C}"/>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02</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sp>
        <p:nvSpPr>
          <p:cNvPr id="33" name="Rectangle 32">
            <a:extLst>
              <a:ext uri="{FF2B5EF4-FFF2-40B4-BE49-F238E27FC236}">
                <a16:creationId xmlns:a16="http://schemas.microsoft.com/office/drawing/2014/main" id="{5A6E6F34-AB0B-9CAC-21C7-C2E0329A0FB0}"/>
              </a:ext>
            </a:extLst>
          </p:cNvPr>
          <p:cNvSpPr/>
          <p:nvPr/>
        </p:nvSpPr>
        <p:spPr>
          <a:xfrm>
            <a:off x="11008956" y="336580"/>
            <a:ext cx="809864" cy="784958"/>
          </a:xfrm>
          <a:prstGeom prst="rect">
            <a:avLst/>
          </a:prstGeom>
          <a:noFill/>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1" b="1" i="0" u="none" strike="noStrike" kern="1200" cap="none" spc="38" normalizeH="0" baseline="0" noProof="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rPr>
              <a:t>01</a:t>
            </a:r>
            <a:endParaRPr kumimoji="0" lang="en-US" sz="4501" b="1" i="0" u="none" strike="noStrike" kern="1200" cap="none" spc="38" normalizeH="0" baseline="0" noProof="0" dirty="0">
              <a:ln w="11430"/>
              <a:gradFill>
                <a:gsLst>
                  <a:gs pos="25000">
                    <a:srgbClr val="C0504D">
                      <a:satMod val="155000"/>
                    </a:srgbClr>
                  </a:gs>
                  <a:gs pos="100000">
                    <a:srgbClr val="C0504D">
                      <a:shade val="45000"/>
                      <a:satMod val="165000"/>
                    </a:srgbClr>
                  </a:gs>
                </a:gsLst>
                <a:lin ang="5400000"/>
              </a:gradFill>
              <a:uLnTx/>
              <a:uFillTx/>
              <a:latin typeface="Digital-7 Italic" pitchFamily="2" charset="0"/>
              <a:ea typeface="+mn-ea"/>
              <a:cs typeface="Times New Roman" pitchFamily="18" charset="0"/>
            </a:endParaRPr>
          </a:p>
        </p:txBody>
      </p:sp>
      <p:grpSp>
        <p:nvGrpSpPr>
          <p:cNvPr id="34" name="Group 33">
            <a:extLst>
              <a:ext uri="{FF2B5EF4-FFF2-40B4-BE49-F238E27FC236}">
                <a16:creationId xmlns:a16="http://schemas.microsoft.com/office/drawing/2014/main" id="{2CF45398-D835-8CFD-D4D0-C820D96AF1BD}"/>
              </a:ext>
            </a:extLst>
          </p:cNvPr>
          <p:cNvGrpSpPr/>
          <p:nvPr/>
        </p:nvGrpSpPr>
        <p:grpSpPr>
          <a:xfrm>
            <a:off x="11048128" y="363299"/>
            <a:ext cx="731520" cy="731520"/>
            <a:chOff x="9525000" y="1066800"/>
            <a:chExt cx="572176" cy="572176"/>
          </a:xfrm>
          <a:effectLst/>
        </p:grpSpPr>
        <p:sp>
          <p:nvSpPr>
            <p:cNvPr id="35" name="Oval 34">
              <a:extLst>
                <a:ext uri="{FF2B5EF4-FFF2-40B4-BE49-F238E27FC236}">
                  <a16:creationId xmlns:a16="http://schemas.microsoft.com/office/drawing/2014/main" id="{C1480EAE-A8C1-C088-B039-47D6A820498A}"/>
                </a:ext>
              </a:extLst>
            </p:cNvPr>
            <p:cNvSpPr/>
            <p:nvPr/>
          </p:nvSpPr>
          <p:spPr>
            <a:xfrm>
              <a:off x="9525000" y="1066800"/>
              <a:ext cx="572176" cy="572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descr="Bộ câu hỏi rung chuông vàng">
              <a:extLst>
                <a:ext uri="{FF2B5EF4-FFF2-40B4-BE49-F238E27FC236}">
                  <a16:creationId xmlns:a16="http://schemas.microsoft.com/office/drawing/2014/main" id="{84FB8427-5577-E299-3FFB-19B914EDBB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01840">
              <a:off x="9555661" y="1127463"/>
              <a:ext cx="523516" cy="4572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grpSp>
      <p:pic>
        <p:nvPicPr>
          <p:cNvPr id="2" name="Nhac nen Rung chuong vang">
            <a:hlinkClick r:id="" action="ppaction://media"/>
            <a:extLst>
              <a:ext uri="{FF2B5EF4-FFF2-40B4-BE49-F238E27FC236}">
                <a16:creationId xmlns:a16="http://schemas.microsoft.com/office/drawing/2014/main" id="{9984A4C0-1803-D08C-36FB-CDFBD668E211}"/>
              </a:ext>
            </a:extLst>
          </p:cNvPr>
          <p:cNvPicPr>
            <a:picLocks noChangeAspect="1"/>
          </p:cNvPicPr>
          <p:nvPr>
            <a:audioFile r:link="rId1"/>
            <p:extLst>
              <p:ext uri="{DAA4B4D4-6D71-4841-9C94-3DE7FCFB9230}">
                <p14:media xmlns:p14="http://schemas.microsoft.com/office/powerpoint/2010/main" r:embed="rId2">
                  <p14:trim st="15964" end="10469"/>
                </p14:media>
              </p:ext>
            </p:extLst>
          </p:nvPr>
        </p:nvPicPr>
        <p:blipFill>
          <a:blip r:embed="rId8"/>
          <a:stretch>
            <a:fillRect/>
          </a:stretch>
        </p:blipFill>
        <p:spPr>
          <a:xfrm>
            <a:off x="12343496" y="525859"/>
            <a:ext cx="406400" cy="406400"/>
          </a:xfrm>
          <a:prstGeom prst="rect">
            <a:avLst/>
          </a:prstGeom>
        </p:spPr>
      </p:pic>
      <p:pic>
        <p:nvPicPr>
          <p:cNvPr id="3" name="Picture 2" descr="Mục này có hình ảnh của: Illustration Portfolio — Alicia's Infinity">
            <a:extLst>
              <a:ext uri="{FF2B5EF4-FFF2-40B4-BE49-F238E27FC236}">
                <a16:creationId xmlns:a16="http://schemas.microsoft.com/office/drawing/2014/main" id="{09365B1A-EAEF-7E80-A316-7E6877E3EC7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181"/>
          <a:stretch/>
        </p:blipFill>
        <p:spPr bwMode="auto">
          <a:xfrm>
            <a:off x="0" y="4149000"/>
            <a:ext cx="1476935" cy="19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3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repeatCount="1500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1000"/>
                                        <p:tgtEl>
                                          <p:spTgt spid="17"/>
                                        </p:tgtEl>
                                      </p:cBhvr>
                                    </p:animEffect>
                                  </p:childTnLst>
                                </p:cTn>
                              </p:par>
                              <p:par>
                                <p:cTn id="50" presetID="21" presetClass="entr" presetSubtype="1" repeatCount="1500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1000"/>
                                        <p:tgtEl>
                                          <p:spTgt spid="16"/>
                                        </p:tgtEl>
                                      </p:cBhvr>
                                    </p:animEffec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subTnLst>
                                    <p:audio>
                                      <p:cMediaNode vol="90000">
                                        <p:cTn display="0" masterRel="sameClick">
                                          <p:stCondLst>
                                            <p:cond evt="begin" delay="0">
                                              <p:tn val="53"/>
                                            </p:cond>
                                          </p:stCondLst>
                                          <p:endCondLst>
                                            <p:cond evt="onStopAudio" delay="0">
                                              <p:tgtEl>
                                                <p:sldTgt/>
                                              </p:tgtEl>
                                            </p:cond>
                                          </p:endCondLst>
                                        </p:cTn>
                                        <p:tgtEl>
                                          <p:sndTgt r:embed="rId4" name="click.wav"/>
                                        </p:tgtEl>
                                      </p:cMediaNode>
                                    </p:audio>
                                  </p:subTnLst>
                                </p:cTn>
                              </p:par>
                              <p:par>
                                <p:cTn id="55" presetID="1" presetClass="exit" presetSubtype="0" fill="hold" nodeType="withEffect">
                                  <p:stCondLst>
                                    <p:cond delay="100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ntr" presetSubtype="0" fill="hold" nodeType="withEffect">
                                  <p:stCondLst>
                                    <p:cond delay="1000"/>
                                  </p:stCondLst>
                                  <p:childTnLst>
                                    <p:set>
                                      <p:cBhvr>
                                        <p:cTn id="58" dur="1" fill="hold">
                                          <p:stCondLst>
                                            <p:cond delay="0"/>
                                          </p:stCondLst>
                                        </p:cTn>
                                        <p:tgtEl>
                                          <p:spTgt spid="20"/>
                                        </p:tgtEl>
                                        <p:attrNameLst>
                                          <p:attrName>style.visibility</p:attrName>
                                        </p:attrNameLst>
                                      </p:cBhvr>
                                      <p:to>
                                        <p:strVal val="visible"/>
                                      </p:to>
                                    </p:set>
                                  </p:childTnLst>
                                  <p:subTnLst>
                                    <p:audio>
                                      <p:cMediaNode vol="90000">
                                        <p:cTn display="0" masterRel="sameClick">
                                          <p:stCondLst>
                                            <p:cond evt="begin" delay="0">
                                              <p:tn val="57"/>
                                            </p:cond>
                                          </p:stCondLst>
                                          <p:endCondLst>
                                            <p:cond evt="onStopAudio" delay="0">
                                              <p:tgtEl>
                                                <p:sldTgt/>
                                              </p:tgtEl>
                                            </p:cond>
                                          </p:endCondLst>
                                        </p:cTn>
                                        <p:tgtEl>
                                          <p:sndTgt r:embed="rId4" name="click.wav"/>
                                        </p:tgtEl>
                                      </p:cMediaNode>
                                    </p:audio>
                                  </p:subTnLst>
                                </p:cTn>
                              </p:par>
                              <p:par>
                                <p:cTn id="59" presetID="1" presetClass="exit" presetSubtype="0" fill="hold" nodeType="withEffect">
                                  <p:stCondLst>
                                    <p:cond delay="200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ntr" presetSubtype="0" fill="hold" nodeType="withEffect">
                                  <p:stCondLst>
                                    <p:cond delay="2000"/>
                                  </p:stCondLst>
                                  <p:childTnLst>
                                    <p:set>
                                      <p:cBhvr>
                                        <p:cTn id="62" dur="1" fill="hold">
                                          <p:stCondLst>
                                            <p:cond delay="0"/>
                                          </p:stCondLst>
                                        </p:cTn>
                                        <p:tgtEl>
                                          <p:spTgt spid="21"/>
                                        </p:tgtEl>
                                        <p:attrNameLst>
                                          <p:attrName>style.visibility</p:attrName>
                                        </p:attrNameLst>
                                      </p:cBhvr>
                                      <p:to>
                                        <p:strVal val="visible"/>
                                      </p:to>
                                    </p:set>
                                  </p:childTnLst>
                                  <p:subTnLst>
                                    <p:audio>
                                      <p:cMediaNode vol="90000">
                                        <p:cTn display="0" masterRel="sameClick">
                                          <p:stCondLst>
                                            <p:cond evt="begin" delay="0">
                                              <p:tn val="61"/>
                                            </p:cond>
                                          </p:stCondLst>
                                          <p:endCondLst>
                                            <p:cond evt="onStopAudio" delay="0">
                                              <p:tgtEl>
                                                <p:sldTgt/>
                                              </p:tgtEl>
                                            </p:cond>
                                          </p:endCondLst>
                                        </p:cTn>
                                        <p:tgtEl>
                                          <p:sndTgt r:embed="rId4" name="click.wav"/>
                                        </p:tgtEl>
                                      </p:cMediaNode>
                                    </p:audio>
                                  </p:subTnLst>
                                </p:cTn>
                              </p:par>
                              <p:par>
                                <p:cTn id="63" presetID="1" presetClass="exit" presetSubtype="0" fill="hold" nodeType="withEffect">
                                  <p:stCondLst>
                                    <p:cond delay="300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ntr" presetSubtype="0" fill="hold" nodeType="withEffect">
                                  <p:stCondLst>
                                    <p:cond delay="3000"/>
                                  </p:stCondLst>
                                  <p:childTnLst>
                                    <p:set>
                                      <p:cBhvr>
                                        <p:cTn id="66"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par>
                                <p:cTn id="67" presetID="1" presetClass="exit" presetSubtype="0" fill="hold" nodeType="withEffect">
                                  <p:stCondLst>
                                    <p:cond delay="400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ntr" presetSubtype="0" fill="hold" nodeType="withEffect">
                                  <p:stCondLst>
                                    <p:cond delay="4000"/>
                                  </p:stCondLst>
                                  <p:childTnLst>
                                    <p:set>
                                      <p:cBhvr>
                                        <p:cTn id="70" dur="1" fill="hold">
                                          <p:stCondLst>
                                            <p:cond delay="0"/>
                                          </p:stCondLst>
                                        </p:cTn>
                                        <p:tgtEl>
                                          <p:spTgt spid="23"/>
                                        </p:tgtEl>
                                        <p:attrNameLst>
                                          <p:attrName>style.visibility</p:attrName>
                                        </p:attrNameLst>
                                      </p:cBhvr>
                                      <p:to>
                                        <p:strVal val="visible"/>
                                      </p:to>
                                    </p:set>
                                  </p:childTnLst>
                                  <p:subTnLst>
                                    <p:audio>
                                      <p:cMediaNode vol="90000">
                                        <p:cTn display="0" masterRel="sameClick">
                                          <p:stCondLst>
                                            <p:cond evt="begin" delay="0">
                                              <p:tn val="69"/>
                                            </p:cond>
                                          </p:stCondLst>
                                          <p:endCondLst>
                                            <p:cond evt="onStopAudio" delay="0">
                                              <p:tgtEl>
                                                <p:sldTgt/>
                                              </p:tgtEl>
                                            </p:cond>
                                          </p:endCondLst>
                                        </p:cTn>
                                        <p:tgtEl>
                                          <p:sndTgt r:embed="rId4" name="click.wav"/>
                                        </p:tgtEl>
                                      </p:cMediaNode>
                                    </p:audio>
                                  </p:subTnLst>
                                </p:cTn>
                              </p:par>
                              <p:par>
                                <p:cTn id="71" presetID="1" presetClass="exit" presetSubtype="0" fill="hold" nodeType="withEffect">
                                  <p:stCondLst>
                                    <p:cond delay="500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nodeType="withEffect">
                                  <p:stCondLst>
                                    <p:cond delay="5000"/>
                                  </p:stCondLst>
                                  <p:childTnLst>
                                    <p:set>
                                      <p:cBhvr>
                                        <p:cTn id="74" dur="1" fill="hold">
                                          <p:stCondLst>
                                            <p:cond delay="0"/>
                                          </p:stCondLst>
                                        </p:cTn>
                                        <p:tgtEl>
                                          <p:spTgt spid="24"/>
                                        </p:tgtEl>
                                        <p:attrNameLst>
                                          <p:attrName>style.visibility</p:attrName>
                                        </p:attrNameLst>
                                      </p:cBhvr>
                                      <p:to>
                                        <p:strVal val="visible"/>
                                      </p:to>
                                    </p:set>
                                  </p:childTnLst>
                                  <p:subTnLst>
                                    <p:audio>
                                      <p:cMediaNode vol="90000">
                                        <p:cTn display="0" masterRel="sameClick">
                                          <p:stCondLst>
                                            <p:cond evt="begin" delay="0">
                                              <p:tn val="73"/>
                                            </p:cond>
                                          </p:stCondLst>
                                          <p:endCondLst>
                                            <p:cond evt="onStopAudio" delay="0">
                                              <p:tgtEl>
                                                <p:sldTgt/>
                                              </p:tgtEl>
                                            </p:cond>
                                          </p:endCondLst>
                                        </p:cTn>
                                        <p:tgtEl>
                                          <p:sndTgt r:embed="rId4" name="click.wav"/>
                                        </p:tgtEl>
                                      </p:cMediaNode>
                                    </p:audio>
                                  </p:subTnLst>
                                </p:cTn>
                              </p:par>
                              <p:par>
                                <p:cTn id="75" presetID="1" presetClass="exit" presetSubtype="0" fill="hold" nodeType="withEffect">
                                  <p:stCondLst>
                                    <p:cond delay="6000"/>
                                  </p:stCondLst>
                                  <p:childTnLst>
                                    <p:set>
                                      <p:cBhvr>
                                        <p:cTn id="76" dur="1" fill="hold">
                                          <p:stCondLst>
                                            <p:cond delay="0"/>
                                          </p:stCondLst>
                                        </p:cTn>
                                        <p:tgtEl>
                                          <p:spTgt spid="24"/>
                                        </p:tgtEl>
                                        <p:attrNameLst>
                                          <p:attrName>style.visibility</p:attrName>
                                        </p:attrNameLst>
                                      </p:cBhvr>
                                      <p:to>
                                        <p:strVal val="hidden"/>
                                      </p:to>
                                    </p:set>
                                  </p:childTnLst>
                                </p:cTn>
                              </p:par>
                              <p:par>
                                <p:cTn id="77" presetID="1" presetClass="entr" presetSubtype="0" fill="hold" nodeType="withEffect">
                                  <p:stCondLst>
                                    <p:cond delay="6000"/>
                                  </p:stCondLst>
                                  <p:childTnLst>
                                    <p:set>
                                      <p:cBhvr>
                                        <p:cTn id="78" dur="1" fill="hold">
                                          <p:stCondLst>
                                            <p:cond delay="0"/>
                                          </p:stCondLst>
                                        </p:cTn>
                                        <p:tgtEl>
                                          <p:spTgt spid="25"/>
                                        </p:tgtEl>
                                        <p:attrNameLst>
                                          <p:attrName>style.visibility</p:attrName>
                                        </p:attrNameLst>
                                      </p:cBhvr>
                                      <p:to>
                                        <p:strVal val="visible"/>
                                      </p:to>
                                    </p:set>
                                  </p:childTnLst>
                                  <p:subTnLst>
                                    <p:audio>
                                      <p:cMediaNode vol="90000">
                                        <p:cTn display="0" masterRel="sameClick">
                                          <p:stCondLst>
                                            <p:cond evt="begin" delay="0">
                                              <p:tn val="77"/>
                                            </p:cond>
                                          </p:stCondLst>
                                          <p:endCondLst>
                                            <p:cond evt="onStopAudio" delay="0">
                                              <p:tgtEl>
                                                <p:sldTgt/>
                                              </p:tgtEl>
                                            </p:cond>
                                          </p:endCondLst>
                                        </p:cTn>
                                        <p:tgtEl>
                                          <p:sndTgt r:embed="rId4" name="click.wav"/>
                                        </p:tgtEl>
                                      </p:cMediaNode>
                                    </p:audio>
                                  </p:subTnLst>
                                </p:cTn>
                              </p:par>
                              <p:par>
                                <p:cTn id="79" presetID="1" presetClass="exit" presetSubtype="0" fill="hold" nodeType="withEffect">
                                  <p:stCondLst>
                                    <p:cond delay="700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ntr" presetSubtype="0" fill="hold" nodeType="withEffect">
                                  <p:stCondLst>
                                    <p:cond delay="7000"/>
                                  </p:stCondLst>
                                  <p:childTnLst>
                                    <p:set>
                                      <p:cBhvr>
                                        <p:cTn id="82" dur="1" fill="hold">
                                          <p:stCondLst>
                                            <p:cond delay="0"/>
                                          </p:stCondLst>
                                        </p:cTn>
                                        <p:tgtEl>
                                          <p:spTgt spid="26"/>
                                        </p:tgtEl>
                                        <p:attrNameLst>
                                          <p:attrName>style.visibility</p:attrName>
                                        </p:attrNameLst>
                                      </p:cBhvr>
                                      <p:to>
                                        <p:strVal val="visible"/>
                                      </p:to>
                                    </p:set>
                                  </p:childTnLst>
                                  <p:subTnLst>
                                    <p:audio>
                                      <p:cMediaNode vol="90000">
                                        <p:cTn display="0" masterRel="sameClick">
                                          <p:stCondLst>
                                            <p:cond evt="begin" delay="0">
                                              <p:tn val="81"/>
                                            </p:cond>
                                          </p:stCondLst>
                                          <p:endCondLst>
                                            <p:cond evt="onStopAudio" delay="0">
                                              <p:tgtEl>
                                                <p:sldTgt/>
                                              </p:tgtEl>
                                            </p:cond>
                                          </p:endCondLst>
                                        </p:cTn>
                                        <p:tgtEl>
                                          <p:sndTgt r:embed="rId4" name="click.wav"/>
                                        </p:tgtEl>
                                      </p:cMediaNode>
                                    </p:audio>
                                  </p:subTnLst>
                                </p:cTn>
                              </p:par>
                              <p:par>
                                <p:cTn id="83" presetID="1" presetClass="exit" presetSubtype="0" fill="hold" nodeType="withEffect">
                                  <p:stCondLst>
                                    <p:cond delay="8000"/>
                                  </p:stCondLst>
                                  <p:childTnLst>
                                    <p:set>
                                      <p:cBhvr>
                                        <p:cTn id="84" dur="1" fill="hold">
                                          <p:stCondLst>
                                            <p:cond delay="0"/>
                                          </p:stCondLst>
                                        </p:cTn>
                                        <p:tgtEl>
                                          <p:spTgt spid="26"/>
                                        </p:tgtEl>
                                        <p:attrNameLst>
                                          <p:attrName>style.visibility</p:attrName>
                                        </p:attrNameLst>
                                      </p:cBhvr>
                                      <p:to>
                                        <p:strVal val="hidden"/>
                                      </p:to>
                                    </p:set>
                                  </p:childTnLst>
                                </p:cTn>
                              </p:par>
                              <p:par>
                                <p:cTn id="85" presetID="1" presetClass="entr" presetSubtype="0" fill="hold" nodeType="withEffect">
                                  <p:stCondLst>
                                    <p:cond delay="8000"/>
                                  </p:stCondLst>
                                  <p:childTnLst>
                                    <p:set>
                                      <p:cBhvr>
                                        <p:cTn id="86" dur="1" fill="hold">
                                          <p:stCondLst>
                                            <p:cond delay="0"/>
                                          </p:stCondLst>
                                        </p:cTn>
                                        <p:tgtEl>
                                          <p:spTgt spid="27"/>
                                        </p:tgtEl>
                                        <p:attrNameLst>
                                          <p:attrName>style.visibility</p:attrName>
                                        </p:attrNameLst>
                                      </p:cBhvr>
                                      <p:to>
                                        <p:strVal val="visible"/>
                                      </p:to>
                                    </p:set>
                                  </p:childTnLst>
                                  <p:subTnLst>
                                    <p:audio>
                                      <p:cMediaNode vol="90000">
                                        <p:cTn display="0" masterRel="sameClick">
                                          <p:stCondLst>
                                            <p:cond evt="begin" delay="0">
                                              <p:tn val="85"/>
                                            </p:cond>
                                          </p:stCondLst>
                                          <p:endCondLst>
                                            <p:cond evt="onStopAudio" delay="0">
                                              <p:tgtEl>
                                                <p:sldTgt/>
                                              </p:tgtEl>
                                            </p:cond>
                                          </p:endCondLst>
                                        </p:cTn>
                                        <p:tgtEl>
                                          <p:sndTgt r:embed="rId4" name="click.wav"/>
                                        </p:tgtEl>
                                      </p:cMediaNode>
                                    </p:audio>
                                  </p:subTnLst>
                                </p:cTn>
                              </p:par>
                              <p:par>
                                <p:cTn id="87" presetID="1" presetClass="exit" presetSubtype="0" fill="hold" nodeType="withEffect">
                                  <p:stCondLst>
                                    <p:cond delay="9000"/>
                                  </p:stCondLst>
                                  <p:childTnLst>
                                    <p:set>
                                      <p:cBhvr>
                                        <p:cTn id="88" dur="1" fill="hold">
                                          <p:stCondLst>
                                            <p:cond delay="0"/>
                                          </p:stCondLst>
                                        </p:cTn>
                                        <p:tgtEl>
                                          <p:spTgt spid="27"/>
                                        </p:tgtEl>
                                        <p:attrNameLst>
                                          <p:attrName>style.visibility</p:attrName>
                                        </p:attrNameLst>
                                      </p:cBhvr>
                                      <p:to>
                                        <p:strVal val="hidden"/>
                                      </p:to>
                                    </p:set>
                                  </p:childTnLst>
                                </p:cTn>
                              </p:par>
                              <p:par>
                                <p:cTn id="89" presetID="1" presetClass="entr" presetSubtype="0" fill="hold" nodeType="withEffect">
                                  <p:stCondLst>
                                    <p:cond delay="9000"/>
                                  </p:stCondLst>
                                  <p:childTnLst>
                                    <p:set>
                                      <p:cBhvr>
                                        <p:cTn id="90" dur="1" fill="hold">
                                          <p:stCondLst>
                                            <p:cond delay="0"/>
                                          </p:stCondLst>
                                        </p:cTn>
                                        <p:tgtEl>
                                          <p:spTgt spid="28"/>
                                        </p:tgtEl>
                                        <p:attrNameLst>
                                          <p:attrName>style.visibility</p:attrName>
                                        </p:attrNameLst>
                                      </p:cBhvr>
                                      <p:to>
                                        <p:strVal val="visible"/>
                                      </p:to>
                                    </p:set>
                                  </p:childTnLst>
                                  <p:subTnLst>
                                    <p:audio>
                                      <p:cMediaNode vol="90000">
                                        <p:cTn display="0" masterRel="sameClick">
                                          <p:stCondLst>
                                            <p:cond evt="begin" delay="0">
                                              <p:tn val="89"/>
                                            </p:cond>
                                          </p:stCondLst>
                                          <p:endCondLst>
                                            <p:cond evt="onStopAudio" delay="0">
                                              <p:tgtEl>
                                                <p:sldTgt/>
                                              </p:tgtEl>
                                            </p:cond>
                                          </p:endCondLst>
                                        </p:cTn>
                                        <p:tgtEl>
                                          <p:sndTgt r:embed="rId4" name="click.wav"/>
                                        </p:tgtEl>
                                      </p:cMediaNode>
                                    </p:audio>
                                  </p:subTnLst>
                                </p:cTn>
                              </p:par>
                              <p:par>
                                <p:cTn id="91" presetID="1" presetClass="exit" presetSubtype="0" fill="hold" nodeType="withEffect">
                                  <p:stCondLst>
                                    <p:cond delay="10000"/>
                                  </p:stCondLst>
                                  <p:childTnLst>
                                    <p:set>
                                      <p:cBhvr>
                                        <p:cTn id="92" dur="1" fill="hold">
                                          <p:stCondLst>
                                            <p:cond delay="0"/>
                                          </p:stCondLst>
                                        </p:cTn>
                                        <p:tgtEl>
                                          <p:spTgt spid="28"/>
                                        </p:tgtEl>
                                        <p:attrNameLst>
                                          <p:attrName>style.visibility</p:attrName>
                                        </p:attrNameLst>
                                      </p:cBhvr>
                                      <p:to>
                                        <p:strVal val="hidden"/>
                                      </p:to>
                                    </p:set>
                                  </p:childTnLst>
                                </p:cTn>
                              </p:par>
                              <p:par>
                                <p:cTn id="93" presetID="1" presetClass="entr" presetSubtype="0" fill="hold" nodeType="withEffect">
                                  <p:stCondLst>
                                    <p:cond delay="10000"/>
                                  </p:stCondLst>
                                  <p:childTnLst>
                                    <p:set>
                                      <p:cBhvr>
                                        <p:cTn id="94" dur="1" fill="hold">
                                          <p:stCondLst>
                                            <p:cond delay="0"/>
                                          </p:stCondLst>
                                        </p:cTn>
                                        <p:tgtEl>
                                          <p:spTgt spid="29"/>
                                        </p:tgtEl>
                                        <p:attrNameLst>
                                          <p:attrName>style.visibility</p:attrName>
                                        </p:attrNameLst>
                                      </p:cBhvr>
                                      <p:to>
                                        <p:strVal val="visible"/>
                                      </p:to>
                                    </p:set>
                                  </p:childTnLst>
                                  <p:subTnLst>
                                    <p:audio>
                                      <p:cMediaNode vol="90000">
                                        <p:cTn display="0" masterRel="sameClick">
                                          <p:stCondLst>
                                            <p:cond evt="begin" delay="0">
                                              <p:tn val="93"/>
                                            </p:cond>
                                          </p:stCondLst>
                                          <p:endCondLst>
                                            <p:cond evt="onStopAudio" delay="0">
                                              <p:tgtEl>
                                                <p:sldTgt/>
                                              </p:tgtEl>
                                            </p:cond>
                                          </p:endCondLst>
                                        </p:cTn>
                                        <p:tgtEl>
                                          <p:sndTgt r:embed="rId4" name="click.wav"/>
                                        </p:tgtEl>
                                      </p:cMediaNode>
                                    </p:audio>
                                  </p:subTnLst>
                                </p:cTn>
                              </p:par>
                              <p:par>
                                <p:cTn id="95" presetID="1" presetClass="exit" presetSubtype="0" fill="hold" nodeType="withEffect">
                                  <p:stCondLst>
                                    <p:cond delay="11000"/>
                                  </p:stCondLst>
                                  <p:childTnLst>
                                    <p:set>
                                      <p:cBhvr>
                                        <p:cTn id="96" dur="1" fill="hold">
                                          <p:stCondLst>
                                            <p:cond delay="0"/>
                                          </p:stCondLst>
                                        </p:cTn>
                                        <p:tgtEl>
                                          <p:spTgt spid="29"/>
                                        </p:tgtEl>
                                        <p:attrNameLst>
                                          <p:attrName>style.visibility</p:attrName>
                                        </p:attrNameLst>
                                      </p:cBhvr>
                                      <p:to>
                                        <p:strVal val="hidden"/>
                                      </p:to>
                                    </p:set>
                                  </p:childTnLst>
                                </p:cTn>
                              </p:par>
                              <p:par>
                                <p:cTn id="97" presetID="1" presetClass="entr" presetSubtype="0" fill="hold" nodeType="withEffect">
                                  <p:stCondLst>
                                    <p:cond delay="11000"/>
                                  </p:stCondLst>
                                  <p:childTnLst>
                                    <p:set>
                                      <p:cBhvr>
                                        <p:cTn id="98" dur="1" fill="hold">
                                          <p:stCondLst>
                                            <p:cond delay="0"/>
                                          </p:stCondLst>
                                        </p:cTn>
                                        <p:tgtEl>
                                          <p:spTgt spid="30"/>
                                        </p:tgtEl>
                                        <p:attrNameLst>
                                          <p:attrName>style.visibility</p:attrName>
                                        </p:attrNameLst>
                                      </p:cBhvr>
                                      <p:to>
                                        <p:strVal val="visible"/>
                                      </p:to>
                                    </p:set>
                                  </p:childTnLst>
                                  <p:subTnLst>
                                    <p:audio>
                                      <p:cMediaNode vol="90000">
                                        <p:cTn display="0" masterRel="sameClick">
                                          <p:stCondLst>
                                            <p:cond evt="begin" delay="0">
                                              <p:tn val="97"/>
                                            </p:cond>
                                          </p:stCondLst>
                                          <p:endCondLst>
                                            <p:cond evt="onStopAudio" delay="0">
                                              <p:tgtEl>
                                                <p:sldTgt/>
                                              </p:tgtEl>
                                            </p:cond>
                                          </p:endCondLst>
                                        </p:cTn>
                                        <p:tgtEl>
                                          <p:sndTgt r:embed="rId4" name="click.wav"/>
                                        </p:tgtEl>
                                      </p:cMediaNode>
                                    </p:audio>
                                  </p:subTnLst>
                                </p:cTn>
                              </p:par>
                              <p:par>
                                <p:cTn id="99" presetID="1" presetClass="exit" presetSubtype="0" fill="hold" nodeType="withEffect">
                                  <p:stCondLst>
                                    <p:cond delay="12000"/>
                                  </p:stCondLst>
                                  <p:childTnLst>
                                    <p:set>
                                      <p:cBhvr>
                                        <p:cTn id="100" dur="1" fill="hold">
                                          <p:stCondLst>
                                            <p:cond delay="0"/>
                                          </p:stCondLst>
                                        </p:cTn>
                                        <p:tgtEl>
                                          <p:spTgt spid="30"/>
                                        </p:tgtEl>
                                        <p:attrNameLst>
                                          <p:attrName>style.visibility</p:attrName>
                                        </p:attrNameLst>
                                      </p:cBhvr>
                                      <p:to>
                                        <p:strVal val="hidden"/>
                                      </p:to>
                                    </p:set>
                                  </p:childTnLst>
                                </p:cTn>
                              </p:par>
                              <p:par>
                                <p:cTn id="101" presetID="1" presetClass="entr" presetSubtype="0" fill="hold" nodeType="withEffect">
                                  <p:stCondLst>
                                    <p:cond delay="12000"/>
                                  </p:stCondLst>
                                  <p:childTnLst>
                                    <p:set>
                                      <p:cBhvr>
                                        <p:cTn id="102" dur="1" fill="hold">
                                          <p:stCondLst>
                                            <p:cond delay="0"/>
                                          </p:stCondLst>
                                        </p:cTn>
                                        <p:tgtEl>
                                          <p:spTgt spid="31"/>
                                        </p:tgtEl>
                                        <p:attrNameLst>
                                          <p:attrName>style.visibility</p:attrName>
                                        </p:attrNameLst>
                                      </p:cBhvr>
                                      <p:to>
                                        <p:strVal val="visible"/>
                                      </p:to>
                                    </p:set>
                                  </p:childTnLst>
                                  <p:subTnLst>
                                    <p:audio>
                                      <p:cMediaNode vol="90000">
                                        <p:cTn display="0" masterRel="sameClick">
                                          <p:stCondLst>
                                            <p:cond evt="begin" delay="0">
                                              <p:tn val="101"/>
                                            </p:cond>
                                          </p:stCondLst>
                                          <p:endCondLst>
                                            <p:cond evt="onStopAudio" delay="0">
                                              <p:tgtEl>
                                                <p:sldTgt/>
                                              </p:tgtEl>
                                            </p:cond>
                                          </p:endCondLst>
                                        </p:cTn>
                                        <p:tgtEl>
                                          <p:sndTgt r:embed="rId4" name="click.wav"/>
                                        </p:tgtEl>
                                      </p:cMediaNode>
                                    </p:audio>
                                  </p:subTnLst>
                                </p:cTn>
                              </p:par>
                              <p:par>
                                <p:cTn id="103" presetID="1" presetClass="exit" presetSubtype="0" fill="hold" nodeType="withEffect">
                                  <p:stCondLst>
                                    <p:cond delay="13000"/>
                                  </p:stCondLst>
                                  <p:childTnLst>
                                    <p:set>
                                      <p:cBhvr>
                                        <p:cTn id="104" dur="1" fill="hold">
                                          <p:stCondLst>
                                            <p:cond delay="0"/>
                                          </p:stCondLst>
                                        </p:cTn>
                                        <p:tgtEl>
                                          <p:spTgt spid="31"/>
                                        </p:tgtEl>
                                        <p:attrNameLst>
                                          <p:attrName>style.visibility</p:attrName>
                                        </p:attrNameLst>
                                      </p:cBhvr>
                                      <p:to>
                                        <p:strVal val="hidden"/>
                                      </p:to>
                                    </p:set>
                                  </p:childTnLst>
                                </p:cTn>
                              </p:par>
                              <p:par>
                                <p:cTn id="105" presetID="1" presetClass="entr" presetSubtype="0" fill="hold" nodeType="withEffect">
                                  <p:stCondLst>
                                    <p:cond delay="13000"/>
                                  </p:stCondLst>
                                  <p:childTnLst>
                                    <p:set>
                                      <p:cBhvr>
                                        <p:cTn id="106" dur="1" fill="hold">
                                          <p:stCondLst>
                                            <p:cond delay="0"/>
                                          </p:stCondLst>
                                        </p:cTn>
                                        <p:tgtEl>
                                          <p:spTgt spid="32"/>
                                        </p:tgtEl>
                                        <p:attrNameLst>
                                          <p:attrName>style.visibility</p:attrName>
                                        </p:attrNameLst>
                                      </p:cBhvr>
                                      <p:to>
                                        <p:strVal val="visible"/>
                                      </p:to>
                                    </p:set>
                                  </p:childTnLst>
                                  <p:subTnLst>
                                    <p:audio>
                                      <p:cMediaNode vol="90000">
                                        <p:cTn display="0" masterRel="sameClick">
                                          <p:stCondLst>
                                            <p:cond evt="begin" delay="0">
                                              <p:tn val="105"/>
                                            </p:cond>
                                          </p:stCondLst>
                                          <p:endCondLst>
                                            <p:cond evt="onStopAudio" delay="0">
                                              <p:tgtEl>
                                                <p:sldTgt/>
                                              </p:tgtEl>
                                            </p:cond>
                                          </p:endCondLst>
                                        </p:cTn>
                                        <p:tgtEl>
                                          <p:sndTgt r:embed="rId4" name="click.wav"/>
                                        </p:tgtEl>
                                      </p:cMediaNode>
                                    </p:audio>
                                  </p:subTnLst>
                                </p:cTn>
                              </p:par>
                              <p:par>
                                <p:cTn id="107" presetID="1" presetClass="exit" presetSubtype="0" fill="hold" nodeType="withEffect">
                                  <p:stCondLst>
                                    <p:cond delay="14000"/>
                                  </p:stCondLst>
                                  <p:childTnLst>
                                    <p:set>
                                      <p:cBhvr>
                                        <p:cTn id="108" dur="1" fill="hold">
                                          <p:stCondLst>
                                            <p:cond delay="0"/>
                                          </p:stCondLst>
                                        </p:cTn>
                                        <p:tgtEl>
                                          <p:spTgt spid="32"/>
                                        </p:tgtEl>
                                        <p:attrNameLst>
                                          <p:attrName>style.visibility</p:attrName>
                                        </p:attrNameLst>
                                      </p:cBhvr>
                                      <p:to>
                                        <p:strVal val="hidden"/>
                                      </p:to>
                                    </p:set>
                                  </p:childTnLst>
                                </p:cTn>
                              </p:par>
                              <p:par>
                                <p:cTn id="109" presetID="1" presetClass="entr" presetSubtype="0" fill="hold" nodeType="withEffect">
                                  <p:stCondLst>
                                    <p:cond delay="14000"/>
                                  </p:stCondLst>
                                  <p:childTnLst>
                                    <p:set>
                                      <p:cBhvr>
                                        <p:cTn id="110" dur="1" fill="hold">
                                          <p:stCondLst>
                                            <p:cond delay="0"/>
                                          </p:stCondLst>
                                        </p:cTn>
                                        <p:tgtEl>
                                          <p:spTgt spid="33"/>
                                        </p:tgtEl>
                                        <p:attrNameLst>
                                          <p:attrName>style.visibility</p:attrName>
                                        </p:attrNameLst>
                                      </p:cBhvr>
                                      <p:to>
                                        <p:strVal val="visible"/>
                                      </p:to>
                                    </p:set>
                                  </p:childTnLst>
                                  <p:subTnLst>
                                    <p:audio>
                                      <p:cMediaNode vol="90000">
                                        <p:cTn display="0" masterRel="sameClick">
                                          <p:stCondLst>
                                            <p:cond evt="begin" delay="0">
                                              <p:tn val="109"/>
                                            </p:cond>
                                          </p:stCondLst>
                                          <p:endCondLst>
                                            <p:cond evt="onStopAudio" delay="0">
                                              <p:tgtEl>
                                                <p:sldTgt/>
                                              </p:tgtEl>
                                            </p:cond>
                                          </p:endCondLst>
                                        </p:cTn>
                                        <p:tgtEl>
                                          <p:sndTgt r:embed="rId4" name="click.wav"/>
                                        </p:tgtEl>
                                      </p:cMediaNode>
                                    </p:audio>
                                  </p:subTnLst>
                                </p:cTn>
                              </p:par>
                              <p:par>
                                <p:cTn id="111" presetID="1" presetClass="exit" presetSubtype="0" fill="hold" nodeType="withEffect">
                                  <p:stCondLst>
                                    <p:cond delay="1500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ntr" presetSubtype="0" fill="hold" nodeType="withEffect">
                                  <p:stCondLst>
                                    <p:cond delay="15000"/>
                                  </p:stCondLst>
                                  <p:childTnLst>
                                    <p:set>
                                      <p:cBhvr>
                                        <p:cTn id="11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5" name="BELL.wav"/>
                                        </p:tgtEl>
                                      </p:cMediaNode>
                                    </p:audio>
                                  </p:subTnLst>
                                </p:cTn>
                              </p:par>
                              <p:par>
                                <p:cTn id="115" presetID="1" presetClass="exit" presetSubtype="0" fill="hold" nodeType="withEffect">
                                  <p:stCondLst>
                                    <p:cond delay="0"/>
                                  </p:stCondLst>
                                  <p:childTnLst>
                                    <p:set>
                                      <p:cBhvr>
                                        <p:cTn id="116" dur="1" fill="hold">
                                          <p:stCondLst>
                                            <p:cond delay="0"/>
                                          </p:stCondLst>
                                        </p:cTn>
                                        <p:tgtEl>
                                          <p:spTgt spid="34"/>
                                        </p:tgtEl>
                                        <p:attrNameLst>
                                          <p:attrName>style.visibility</p:attrName>
                                        </p:attrNameLst>
                                      </p:cBhvr>
                                      <p:to>
                                        <p:strVal val="hidden"/>
                                      </p:to>
                                    </p:set>
                                  </p:childTnLst>
                                </p:cTn>
                              </p:par>
                            </p:childTnLst>
                          </p:cTn>
                        </p:par>
                        <p:par>
                          <p:cTn id="117" fill="hold">
                            <p:stCondLst>
                              <p:cond delay="15000"/>
                            </p:stCondLst>
                            <p:childTnLst>
                              <p:par>
                                <p:cTn id="118" presetID="26" presetClass="emph" presetSubtype="0" fill="hold" nodeType="afterEffect">
                                  <p:stCondLst>
                                    <p:cond delay="0"/>
                                  </p:stCondLst>
                                  <p:childTnLst>
                                    <p:animEffect transition="out" filter="fade">
                                      <p:cBhvr>
                                        <p:cTn id="119" dur="500" tmFilter="0, 0; .2, .5; .8, .5; 1, 0"/>
                                        <p:tgtEl>
                                          <p:spTgt spid="34"/>
                                        </p:tgtEl>
                                      </p:cBhvr>
                                    </p:animEffect>
                                    <p:animScale>
                                      <p:cBhvr>
                                        <p:cTn id="120" dur="250" autoRev="1" fill="hold"/>
                                        <p:tgtEl>
                                          <p:spTgt spid="34"/>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1" presetClass="mediacall" presetSubtype="0" fill="hold" nodeType="clickEffect">
                                  <p:stCondLst>
                                    <p:cond delay="0"/>
                                  </p:stCondLst>
                                  <p:childTnLst>
                                    <p:cmd type="call" cmd="playFrom(0.0)">
                                      <p:cBhvr>
                                        <p:cTn id="124" dur="5319" fill="hold"/>
                                        <p:tgtEl>
                                          <p:spTgt spid="2"/>
                                        </p:tgtEl>
                                      </p:cBhvr>
                                    </p:cmd>
                                  </p:childTnLst>
                                </p:cTn>
                              </p:par>
                              <p:par>
                                <p:cTn id="125" presetID="1" presetClass="emph" presetSubtype="2" fill="hold" nodeType="withEffect">
                                  <p:stCondLst>
                                    <p:cond delay="0"/>
                                  </p:stCondLst>
                                  <p:childTnLst>
                                    <p:animClr clrSpc="rgb" dir="cw">
                                      <p:cBhvr>
                                        <p:cTn id="126" dur="2000" fill="hold"/>
                                        <p:tgtEl>
                                          <p:spTgt spid="12"/>
                                        </p:tgtEl>
                                        <p:attrNameLst>
                                          <p:attrName>fillcolor</p:attrName>
                                        </p:attrNameLst>
                                      </p:cBhvr>
                                      <p:to>
                                        <a:srgbClr val="70AD47"/>
                                      </p:to>
                                    </p:animClr>
                                    <p:set>
                                      <p:cBhvr>
                                        <p:cTn id="127" dur="2000" fill="hold"/>
                                        <p:tgtEl>
                                          <p:spTgt spid="12"/>
                                        </p:tgtEl>
                                        <p:attrNameLst>
                                          <p:attrName>fill.type</p:attrName>
                                        </p:attrNameLst>
                                      </p:cBhvr>
                                      <p:to>
                                        <p:strVal val="solid"/>
                                      </p:to>
                                    </p:set>
                                    <p:set>
                                      <p:cBhvr>
                                        <p:cTn id="128" dur="2000" fill="hold"/>
                                        <p:tgtEl>
                                          <p:spTgt spid="12"/>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000" fill="hold"/>
                                        <p:tgtEl>
                                          <p:spTgt spid="13"/>
                                        </p:tgtEl>
                                        <p:attrNameLst>
                                          <p:attrName>fillcolor</p:attrName>
                                        </p:attrNameLst>
                                      </p:cBhvr>
                                      <p:to>
                                        <a:srgbClr val="70AD47"/>
                                      </p:to>
                                    </p:animClr>
                                    <p:set>
                                      <p:cBhvr>
                                        <p:cTn id="131" dur="2000" fill="hold"/>
                                        <p:tgtEl>
                                          <p:spTgt spid="13"/>
                                        </p:tgtEl>
                                        <p:attrNameLst>
                                          <p:attrName>fill.type</p:attrName>
                                        </p:attrNameLst>
                                      </p:cBhvr>
                                      <p:to>
                                        <p:strVal val="solid"/>
                                      </p:to>
                                    </p:set>
                                    <p:set>
                                      <p:cBhvr>
                                        <p:cTn id="132"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3" fill="hold" display="0">
                  <p:stCondLst>
                    <p:cond delay="indefinite"/>
                  </p:stCondLst>
                  <p:endCondLst>
                    <p:cond evt="onStopAudio" delay="0">
                      <p:tgtEl>
                        <p:sldTgt/>
                      </p:tgtEl>
                    </p:cond>
                  </p:endCondLst>
                </p:cTn>
                <p:tgtEl>
                  <p:spTgt spid="2"/>
                </p:tgtEl>
              </p:cMediaNode>
            </p:audio>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83644F9-83EF-2840-F5DA-0DF84F1A32FE}"/>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a16="http://schemas.microsoft.com/office/drawing/2014/main" id="{901AEA46-3B9F-D2F2-5241-3B18C0A9C1D8}"/>
              </a:ext>
            </a:extLst>
          </p:cNvPr>
          <p:cNvGrpSpPr>
            <a:grpSpLocks/>
          </p:cNvGrpSpPr>
          <p:nvPr/>
        </p:nvGrpSpPr>
        <p:grpSpPr bwMode="auto">
          <a:xfrm>
            <a:off x="567269" y="347599"/>
            <a:ext cx="11152188" cy="6352139"/>
            <a:chOff x="0" y="0"/>
            <a:chExt cx="11151065" cy="6983832"/>
          </a:xfrm>
        </p:grpSpPr>
        <p:sp>
          <p:nvSpPr>
            <p:cNvPr id="4" name="Freeform 1224">
              <a:extLst>
                <a:ext uri="{FF2B5EF4-FFF2-40B4-BE49-F238E27FC236}">
                  <a16:creationId xmlns:a16="http://schemas.microsoft.com/office/drawing/2014/main" id="{184F190E-4AC6-6F6A-A4F8-773324B143D1}"/>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a16="http://schemas.microsoft.com/office/drawing/2014/main" id="{1687EC9B-A0BA-ECDC-8504-6229DF4596E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a16="http://schemas.microsoft.com/office/drawing/2014/main" id="{BCA49A59-0921-CD14-F98F-0721BCDEB76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Hộp Văn bản 12">
            <a:extLst>
              <a:ext uri="{FF2B5EF4-FFF2-40B4-BE49-F238E27FC236}">
                <a16:creationId xmlns:a16="http://schemas.microsoft.com/office/drawing/2014/main" id="{AAB7EE26-3F65-1258-2553-6664B9F5F883}"/>
              </a:ext>
            </a:extLst>
          </p:cNvPr>
          <p:cNvSpPr txBox="1"/>
          <p:nvPr/>
        </p:nvSpPr>
        <p:spPr>
          <a:xfrm>
            <a:off x="3015889" y="908397"/>
            <a:ext cx="5710021" cy="1323439"/>
          </a:xfrm>
          <a:prstGeom prst="rect">
            <a:avLst/>
          </a:prstGeom>
          <a:noFill/>
        </p:spPr>
        <p:txBody>
          <a:bodyPr wrap="square">
            <a:prstTxWarp prst="textPlain">
              <a:avLst/>
            </a:prstTxWarp>
            <a:spAutoFit/>
            <a:scene3d>
              <a:camera prst="perspectiveLeft"/>
              <a:lightRig rig="threePt" dir="t"/>
            </a:scene3d>
          </a:bodyPr>
          <a:lstStyle/>
          <a:p>
            <a:pPr algn="ctr"/>
            <a:r>
              <a:rPr lang="en-US" altLang="ko-KR" sz="4800" b="0" dirty="0" err="1">
                <a:solidFill>
                  <a:srgbClr val="050F54"/>
                </a:solidFill>
                <a:latin typeface="#9Slide05 Scriptina KT" panose="02000500000000000000" pitchFamily="2" charset="0"/>
              </a:rPr>
              <a:t>Dặn</a:t>
            </a:r>
            <a:r>
              <a:rPr lang="en-US" altLang="ko-KR" sz="4800" b="0" dirty="0">
                <a:solidFill>
                  <a:srgbClr val="050F54"/>
                </a:solidFill>
                <a:latin typeface="#9Slide05 Scriptina KT" panose="02000500000000000000" pitchFamily="2" charset="0"/>
              </a:rPr>
              <a:t> </a:t>
            </a:r>
            <a:r>
              <a:rPr lang="en-US" altLang="ko-KR" sz="4800" b="0" dirty="0" err="1">
                <a:solidFill>
                  <a:srgbClr val="050F54"/>
                </a:solidFill>
                <a:latin typeface="#9Slide05 Scriptina KT" panose="02000500000000000000" pitchFamily="2" charset="0"/>
              </a:rPr>
              <a:t>dò</a:t>
            </a:r>
            <a:endParaRPr lang="en-US" altLang="ko-KR" sz="4800" b="0" dirty="0">
              <a:solidFill>
                <a:srgbClr val="050F54"/>
              </a:solidFill>
              <a:latin typeface="#9Slide05 Scriptina KT" panose="02000500000000000000" pitchFamily="2" charset="0"/>
            </a:endParaRPr>
          </a:p>
        </p:txBody>
      </p:sp>
      <p:sp>
        <p:nvSpPr>
          <p:cNvPr id="8" name="Text Box 4">
            <a:extLst>
              <a:ext uri="{FF2B5EF4-FFF2-40B4-BE49-F238E27FC236}">
                <a16:creationId xmlns:a16="http://schemas.microsoft.com/office/drawing/2014/main" id="{52661EC7-058B-0A59-AAE5-955CC605AAA9}"/>
              </a:ext>
            </a:extLst>
          </p:cNvPr>
          <p:cNvSpPr txBox="1">
            <a:spLocks noChangeArrowheads="1"/>
          </p:cNvSpPr>
          <p:nvPr/>
        </p:nvSpPr>
        <p:spPr bwMode="auto">
          <a:xfrm>
            <a:off x="1297512" y="2905623"/>
            <a:ext cx="10311053" cy="2308324"/>
          </a:xfrm>
          <a:custGeom>
            <a:avLst/>
            <a:gdLst>
              <a:gd name="connsiteX0" fmla="*/ 0 w 10311053"/>
              <a:gd name="connsiteY0" fmla="*/ 0 h 2308324"/>
              <a:gd name="connsiteX1" fmla="*/ 263505 w 10311053"/>
              <a:gd name="connsiteY1" fmla="*/ 0 h 2308324"/>
              <a:gd name="connsiteX2" fmla="*/ 630120 w 10311053"/>
              <a:gd name="connsiteY2" fmla="*/ 0 h 2308324"/>
              <a:gd name="connsiteX3" fmla="*/ 893625 w 10311053"/>
              <a:gd name="connsiteY3" fmla="*/ 0 h 2308324"/>
              <a:gd name="connsiteX4" fmla="*/ 1363350 w 10311053"/>
              <a:gd name="connsiteY4" fmla="*/ 0 h 2308324"/>
              <a:gd name="connsiteX5" fmla="*/ 2142408 w 10311053"/>
              <a:gd name="connsiteY5" fmla="*/ 0 h 2308324"/>
              <a:gd name="connsiteX6" fmla="*/ 2818354 w 10311053"/>
              <a:gd name="connsiteY6" fmla="*/ 0 h 2308324"/>
              <a:gd name="connsiteX7" fmla="*/ 3184970 w 10311053"/>
              <a:gd name="connsiteY7" fmla="*/ 0 h 2308324"/>
              <a:gd name="connsiteX8" fmla="*/ 3757806 w 10311053"/>
              <a:gd name="connsiteY8" fmla="*/ 0 h 2308324"/>
              <a:gd name="connsiteX9" fmla="*/ 4433753 w 10311053"/>
              <a:gd name="connsiteY9" fmla="*/ 0 h 2308324"/>
              <a:gd name="connsiteX10" fmla="*/ 4697257 w 10311053"/>
              <a:gd name="connsiteY10" fmla="*/ 0 h 2308324"/>
              <a:gd name="connsiteX11" fmla="*/ 5476315 w 10311053"/>
              <a:gd name="connsiteY11" fmla="*/ 0 h 2308324"/>
              <a:gd name="connsiteX12" fmla="*/ 5739820 w 10311053"/>
              <a:gd name="connsiteY12" fmla="*/ 0 h 2308324"/>
              <a:gd name="connsiteX13" fmla="*/ 6003324 w 10311053"/>
              <a:gd name="connsiteY13" fmla="*/ 0 h 2308324"/>
              <a:gd name="connsiteX14" fmla="*/ 6782382 w 10311053"/>
              <a:gd name="connsiteY14" fmla="*/ 0 h 2308324"/>
              <a:gd name="connsiteX15" fmla="*/ 7458328 w 10311053"/>
              <a:gd name="connsiteY15" fmla="*/ 0 h 2308324"/>
              <a:gd name="connsiteX16" fmla="*/ 8237386 w 10311053"/>
              <a:gd name="connsiteY16" fmla="*/ 0 h 2308324"/>
              <a:gd name="connsiteX17" fmla="*/ 8913332 w 10311053"/>
              <a:gd name="connsiteY17" fmla="*/ 0 h 2308324"/>
              <a:gd name="connsiteX18" fmla="*/ 9589279 w 10311053"/>
              <a:gd name="connsiteY18" fmla="*/ 0 h 2308324"/>
              <a:gd name="connsiteX19" fmla="*/ 10311053 w 10311053"/>
              <a:gd name="connsiteY19" fmla="*/ 0 h 2308324"/>
              <a:gd name="connsiteX20" fmla="*/ 10311053 w 10311053"/>
              <a:gd name="connsiteY20" fmla="*/ 600164 h 2308324"/>
              <a:gd name="connsiteX21" fmla="*/ 10311053 w 10311053"/>
              <a:gd name="connsiteY21" fmla="*/ 1177245 h 2308324"/>
              <a:gd name="connsiteX22" fmla="*/ 10311053 w 10311053"/>
              <a:gd name="connsiteY22" fmla="*/ 1777409 h 2308324"/>
              <a:gd name="connsiteX23" fmla="*/ 10311053 w 10311053"/>
              <a:gd name="connsiteY23" fmla="*/ 2308324 h 2308324"/>
              <a:gd name="connsiteX24" fmla="*/ 10047548 w 10311053"/>
              <a:gd name="connsiteY24" fmla="*/ 2308324 h 2308324"/>
              <a:gd name="connsiteX25" fmla="*/ 9474712 w 10311053"/>
              <a:gd name="connsiteY25" fmla="*/ 2308324 h 2308324"/>
              <a:gd name="connsiteX26" fmla="*/ 8798765 w 10311053"/>
              <a:gd name="connsiteY26" fmla="*/ 2308324 h 2308324"/>
              <a:gd name="connsiteX27" fmla="*/ 8432150 w 10311053"/>
              <a:gd name="connsiteY27" fmla="*/ 2308324 h 2308324"/>
              <a:gd name="connsiteX28" fmla="*/ 8065535 w 10311053"/>
              <a:gd name="connsiteY28" fmla="*/ 2308324 h 2308324"/>
              <a:gd name="connsiteX29" fmla="*/ 7286477 w 10311053"/>
              <a:gd name="connsiteY29" fmla="*/ 2308324 h 2308324"/>
              <a:gd name="connsiteX30" fmla="*/ 6507420 w 10311053"/>
              <a:gd name="connsiteY30" fmla="*/ 2308324 h 2308324"/>
              <a:gd name="connsiteX31" fmla="*/ 5831473 w 10311053"/>
              <a:gd name="connsiteY31" fmla="*/ 2308324 h 2308324"/>
              <a:gd name="connsiteX32" fmla="*/ 5464858 w 10311053"/>
              <a:gd name="connsiteY32" fmla="*/ 2308324 h 2308324"/>
              <a:gd name="connsiteX33" fmla="*/ 5098243 w 10311053"/>
              <a:gd name="connsiteY33" fmla="*/ 2308324 h 2308324"/>
              <a:gd name="connsiteX34" fmla="*/ 4319186 w 10311053"/>
              <a:gd name="connsiteY34" fmla="*/ 2308324 h 2308324"/>
              <a:gd name="connsiteX35" fmla="*/ 4055681 w 10311053"/>
              <a:gd name="connsiteY35" fmla="*/ 2308324 h 2308324"/>
              <a:gd name="connsiteX36" fmla="*/ 3585955 w 10311053"/>
              <a:gd name="connsiteY36" fmla="*/ 2308324 h 2308324"/>
              <a:gd name="connsiteX37" fmla="*/ 2910008 w 10311053"/>
              <a:gd name="connsiteY37" fmla="*/ 2308324 h 2308324"/>
              <a:gd name="connsiteX38" fmla="*/ 2234061 w 10311053"/>
              <a:gd name="connsiteY38" fmla="*/ 2308324 h 2308324"/>
              <a:gd name="connsiteX39" fmla="*/ 1661225 w 10311053"/>
              <a:gd name="connsiteY39" fmla="*/ 2308324 h 2308324"/>
              <a:gd name="connsiteX40" fmla="*/ 1397721 w 10311053"/>
              <a:gd name="connsiteY40" fmla="*/ 2308324 h 2308324"/>
              <a:gd name="connsiteX41" fmla="*/ 824884 w 10311053"/>
              <a:gd name="connsiteY41" fmla="*/ 2308324 h 2308324"/>
              <a:gd name="connsiteX42" fmla="*/ 0 w 10311053"/>
              <a:gd name="connsiteY42" fmla="*/ 2308324 h 2308324"/>
              <a:gd name="connsiteX43" fmla="*/ 0 w 10311053"/>
              <a:gd name="connsiteY43" fmla="*/ 1685077 h 2308324"/>
              <a:gd name="connsiteX44" fmla="*/ 0 w 10311053"/>
              <a:gd name="connsiteY44" fmla="*/ 1107996 h 2308324"/>
              <a:gd name="connsiteX45" fmla="*/ 0 w 10311053"/>
              <a:gd name="connsiteY45" fmla="*/ 507831 h 2308324"/>
              <a:gd name="connsiteX46" fmla="*/ 0 w 10311053"/>
              <a:gd name="connsiteY46"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1053" h="2308324" fill="none" extrusionOk="0">
                <a:moveTo>
                  <a:pt x="0" y="0"/>
                </a:moveTo>
                <a:cubicBezTo>
                  <a:pt x="101994" y="-6504"/>
                  <a:pt x="146005" y="18273"/>
                  <a:pt x="263505" y="0"/>
                </a:cubicBezTo>
                <a:cubicBezTo>
                  <a:pt x="381006" y="-18273"/>
                  <a:pt x="510959" y="4039"/>
                  <a:pt x="630120" y="0"/>
                </a:cubicBezTo>
                <a:cubicBezTo>
                  <a:pt x="749281" y="-4039"/>
                  <a:pt x="836115" y="2061"/>
                  <a:pt x="893625" y="0"/>
                </a:cubicBezTo>
                <a:cubicBezTo>
                  <a:pt x="951135" y="-2061"/>
                  <a:pt x="1234161" y="47390"/>
                  <a:pt x="1363350" y="0"/>
                </a:cubicBezTo>
                <a:cubicBezTo>
                  <a:pt x="1492539" y="-47390"/>
                  <a:pt x="1829201" y="82510"/>
                  <a:pt x="2142408" y="0"/>
                </a:cubicBezTo>
                <a:cubicBezTo>
                  <a:pt x="2455615" y="-82510"/>
                  <a:pt x="2652319" y="63249"/>
                  <a:pt x="2818354" y="0"/>
                </a:cubicBezTo>
                <a:cubicBezTo>
                  <a:pt x="2984389" y="-63249"/>
                  <a:pt x="3005710" y="28253"/>
                  <a:pt x="3184970" y="0"/>
                </a:cubicBezTo>
                <a:cubicBezTo>
                  <a:pt x="3364230" y="-28253"/>
                  <a:pt x="3623429" y="55893"/>
                  <a:pt x="3757806" y="0"/>
                </a:cubicBezTo>
                <a:cubicBezTo>
                  <a:pt x="3892183" y="-55893"/>
                  <a:pt x="4108600" y="69783"/>
                  <a:pt x="4433753" y="0"/>
                </a:cubicBezTo>
                <a:cubicBezTo>
                  <a:pt x="4758906" y="-69783"/>
                  <a:pt x="4604942" y="27658"/>
                  <a:pt x="4697257" y="0"/>
                </a:cubicBezTo>
                <a:cubicBezTo>
                  <a:pt x="4789572" y="-27658"/>
                  <a:pt x="5186689" y="19238"/>
                  <a:pt x="5476315" y="0"/>
                </a:cubicBezTo>
                <a:cubicBezTo>
                  <a:pt x="5765941" y="-19238"/>
                  <a:pt x="5680374" y="5831"/>
                  <a:pt x="5739820" y="0"/>
                </a:cubicBezTo>
                <a:cubicBezTo>
                  <a:pt x="5799267" y="-5831"/>
                  <a:pt x="5880671" y="2838"/>
                  <a:pt x="6003324" y="0"/>
                </a:cubicBezTo>
                <a:cubicBezTo>
                  <a:pt x="6125977" y="-2838"/>
                  <a:pt x="6542275" y="45540"/>
                  <a:pt x="6782382" y="0"/>
                </a:cubicBezTo>
                <a:cubicBezTo>
                  <a:pt x="7022489" y="-45540"/>
                  <a:pt x="7278854" y="69237"/>
                  <a:pt x="7458328" y="0"/>
                </a:cubicBezTo>
                <a:cubicBezTo>
                  <a:pt x="7637802" y="-69237"/>
                  <a:pt x="8022674" y="32325"/>
                  <a:pt x="8237386" y="0"/>
                </a:cubicBezTo>
                <a:cubicBezTo>
                  <a:pt x="8452098" y="-32325"/>
                  <a:pt x="8624870" y="35933"/>
                  <a:pt x="8913332" y="0"/>
                </a:cubicBezTo>
                <a:cubicBezTo>
                  <a:pt x="9201794" y="-35933"/>
                  <a:pt x="9385010" y="72038"/>
                  <a:pt x="9589279" y="0"/>
                </a:cubicBezTo>
                <a:cubicBezTo>
                  <a:pt x="9793548" y="-72038"/>
                  <a:pt x="9964626" y="28343"/>
                  <a:pt x="10311053" y="0"/>
                </a:cubicBezTo>
                <a:cubicBezTo>
                  <a:pt x="10334604" y="124285"/>
                  <a:pt x="10293879" y="334713"/>
                  <a:pt x="10311053" y="600164"/>
                </a:cubicBezTo>
                <a:cubicBezTo>
                  <a:pt x="10328227" y="865615"/>
                  <a:pt x="10284591" y="926951"/>
                  <a:pt x="10311053" y="1177245"/>
                </a:cubicBezTo>
                <a:cubicBezTo>
                  <a:pt x="10337515" y="1427539"/>
                  <a:pt x="10306010" y="1514386"/>
                  <a:pt x="10311053" y="1777409"/>
                </a:cubicBezTo>
                <a:cubicBezTo>
                  <a:pt x="10316096" y="2040432"/>
                  <a:pt x="10272846" y="2112761"/>
                  <a:pt x="10311053" y="2308324"/>
                </a:cubicBezTo>
                <a:cubicBezTo>
                  <a:pt x="10214419" y="2328867"/>
                  <a:pt x="10105496" y="2296003"/>
                  <a:pt x="10047548" y="2308324"/>
                </a:cubicBezTo>
                <a:cubicBezTo>
                  <a:pt x="9989600" y="2320645"/>
                  <a:pt x="9747141" y="2249618"/>
                  <a:pt x="9474712" y="2308324"/>
                </a:cubicBezTo>
                <a:cubicBezTo>
                  <a:pt x="9202283" y="2367030"/>
                  <a:pt x="9068482" y="2266029"/>
                  <a:pt x="8798765" y="2308324"/>
                </a:cubicBezTo>
                <a:cubicBezTo>
                  <a:pt x="8529048" y="2350619"/>
                  <a:pt x="8552428" y="2288555"/>
                  <a:pt x="8432150" y="2308324"/>
                </a:cubicBezTo>
                <a:cubicBezTo>
                  <a:pt x="8311873" y="2328093"/>
                  <a:pt x="8234214" y="2273641"/>
                  <a:pt x="8065535" y="2308324"/>
                </a:cubicBezTo>
                <a:cubicBezTo>
                  <a:pt x="7896856" y="2343007"/>
                  <a:pt x="7550914" y="2237703"/>
                  <a:pt x="7286477" y="2308324"/>
                </a:cubicBezTo>
                <a:cubicBezTo>
                  <a:pt x="7022040" y="2378945"/>
                  <a:pt x="6677805" y="2251940"/>
                  <a:pt x="6507420" y="2308324"/>
                </a:cubicBezTo>
                <a:cubicBezTo>
                  <a:pt x="6337035" y="2364708"/>
                  <a:pt x="5997400" y="2302937"/>
                  <a:pt x="5831473" y="2308324"/>
                </a:cubicBezTo>
                <a:cubicBezTo>
                  <a:pt x="5665546" y="2313711"/>
                  <a:pt x="5578376" y="2274306"/>
                  <a:pt x="5464858" y="2308324"/>
                </a:cubicBezTo>
                <a:cubicBezTo>
                  <a:pt x="5351341" y="2342342"/>
                  <a:pt x="5252153" y="2297765"/>
                  <a:pt x="5098243" y="2308324"/>
                </a:cubicBezTo>
                <a:cubicBezTo>
                  <a:pt x="4944334" y="2318883"/>
                  <a:pt x="4564174" y="2236346"/>
                  <a:pt x="4319186" y="2308324"/>
                </a:cubicBezTo>
                <a:cubicBezTo>
                  <a:pt x="4074198" y="2380302"/>
                  <a:pt x="4167272" y="2290286"/>
                  <a:pt x="4055681" y="2308324"/>
                </a:cubicBezTo>
                <a:cubicBezTo>
                  <a:pt x="3944090" y="2326362"/>
                  <a:pt x="3693024" y="2263499"/>
                  <a:pt x="3585955" y="2308324"/>
                </a:cubicBezTo>
                <a:cubicBezTo>
                  <a:pt x="3478886" y="2353149"/>
                  <a:pt x="3202608" y="2275082"/>
                  <a:pt x="2910008" y="2308324"/>
                </a:cubicBezTo>
                <a:cubicBezTo>
                  <a:pt x="2617408" y="2341566"/>
                  <a:pt x="2476211" y="2273048"/>
                  <a:pt x="2234061" y="2308324"/>
                </a:cubicBezTo>
                <a:cubicBezTo>
                  <a:pt x="1991911" y="2343600"/>
                  <a:pt x="1879628" y="2285162"/>
                  <a:pt x="1661225" y="2308324"/>
                </a:cubicBezTo>
                <a:cubicBezTo>
                  <a:pt x="1442822" y="2331486"/>
                  <a:pt x="1483433" y="2294892"/>
                  <a:pt x="1397721" y="2308324"/>
                </a:cubicBezTo>
                <a:cubicBezTo>
                  <a:pt x="1312009" y="2321756"/>
                  <a:pt x="1070630" y="2273146"/>
                  <a:pt x="824884" y="2308324"/>
                </a:cubicBezTo>
                <a:cubicBezTo>
                  <a:pt x="579138" y="2343502"/>
                  <a:pt x="306869" y="2275454"/>
                  <a:pt x="0" y="2308324"/>
                </a:cubicBezTo>
                <a:cubicBezTo>
                  <a:pt x="-34711" y="2048337"/>
                  <a:pt x="47050" y="1992628"/>
                  <a:pt x="0" y="1685077"/>
                </a:cubicBezTo>
                <a:cubicBezTo>
                  <a:pt x="-47050" y="1377526"/>
                  <a:pt x="25493" y="1274011"/>
                  <a:pt x="0" y="1107996"/>
                </a:cubicBezTo>
                <a:cubicBezTo>
                  <a:pt x="-25493" y="941981"/>
                  <a:pt x="20723" y="767212"/>
                  <a:pt x="0" y="507831"/>
                </a:cubicBezTo>
                <a:cubicBezTo>
                  <a:pt x="-20723" y="248451"/>
                  <a:pt x="46045" y="132238"/>
                  <a:pt x="0" y="0"/>
                </a:cubicBezTo>
                <a:close/>
              </a:path>
              <a:path w="10311053" h="2308324" stroke="0" extrusionOk="0">
                <a:moveTo>
                  <a:pt x="0" y="0"/>
                </a:moveTo>
                <a:cubicBezTo>
                  <a:pt x="239765" y="-45178"/>
                  <a:pt x="607409" y="7279"/>
                  <a:pt x="779057" y="0"/>
                </a:cubicBezTo>
                <a:cubicBezTo>
                  <a:pt x="950705" y="-7279"/>
                  <a:pt x="1287119" y="79122"/>
                  <a:pt x="1455004" y="0"/>
                </a:cubicBezTo>
                <a:cubicBezTo>
                  <a:pt x="1622889" y="-79122"/>
                  <a:pt x="1844359" y="27056"/>
                  <a:pt x="2027840" y="0"/>
                </a:cubicBezTo>
                <a:cubicBezTo>
                  <a:pt x="2211321" y="-27056"/>
                  <a:pt x="2303413" y="50802"/>
                  <a:pt x="2497566" y="0"/>
                </a:cubicBezTo>
                <a:cubicBezTo>
                  <a:pt x="2691719" y="-50802"/>
                  <a:pt x="2638377" y="19732"/>
                  <a:pt x="2761071" y="0"/>
                </a:cubicBezTo>
                <a:cubicBezTo>
                  <a:pt x="2883765" y="-19732"/>
                  <a:pt x="2946624" y="27517"/>
                  <a:pt x="3024576" y="0"/>
                </a:cubicBezTo>
                <a:cubicBezTo>
                  <a:pt x="3102529" y="-27517"/>
                  <a:pt x="3209746" y="7913"/>
                  <a:pt x="3288080" y="0"/>
                </a:cubicBezTo>
                <a:cubicBezTo>
                  <a:pt x="3366414" y="-7913"/>
                  <a:pt x="3675652" y="36780"/>
                  <a:pt x="3860917" y="0"/>
                </a:cubicBezTo>
                <a:cubicBezTo>
                  <a:pt x="4046182" y="-36780"/>
                  <a:pt x="4265722" y="4899"/>
                  <a:pt x="4433753" y="0"/>
                </a:cubicBezTo>
                <a:cubicBezTo>
                  <a:pt x="4601784" y="-4899"/>
                  <a:pt x="4674636" y="49541"/>
                  <a:pt x="4903479" y="0"/>
                </a:cubicBezTo>
                <a:cubicBezTo>
                  <a:pt x="5132322" y="-49541"/>
                  <a:pt x="5320555" y="13289"/>
                  <a:pt x="5476315" y="0"/>
                </a:cubicBezTo>
                <a:cubicBezTo>
                  <a:pt x="5632075" y="-13289"/>
                  <a:pt x="5877322" y="19945"/>
                  <a:pt x="6152262" y="0"/>
                </a:cubicBezTo>
                <a:cubicBezTo>
                  <a:pt x="6427202" y="-19945"/>
                  <a:pt x="6554442" y="17631"/>
                  <a:pt x="6725098" y="0"/>
                </a:cubicBezTo>
                <a:cubicBezTo>
                  <a:pt x="6895754" y="-17631"/>
                  <a:pt x="6974965" y="55362"/>
                  <a:pt x="7194824" y="0"/>
                </a:cubicBezTo>
                <a:cubicBezTo>
                  <a:pt x="7414683" y="-55362"/>
                  <a:pt x="7463766" y="278"/>
                  <a:pt x="7561439" y="0"/>
                </a:cubicBezTo>
                <a:cubicBezTo>
                  <a:pt x="7659113" y="-278"/>
                  <a:pt x="7935515" y="24907"/>
                  <a:pt x="8134275" y="0"/>
                </a:cubicBezTo>
                <a:cubicBezTo>
                  <a:pt x="8333035" y="-24907"/>
                  <a:pt x="8318154" y="16077"/>
                  <a:pt x="8397780" y="0"/>
                </a:cubicBezTo>
                <a:cubicBezTo>
                  <a:pt x="8477406" y="-16077"/>
                  <a:pt x="8918917" y="45642"/>
                  <a:pt x="9176837" y="0"/>
                </a:cubicBezTo>
                <a:cubicBezTo>
                  <a:pt x="9434757" y="-45642"/>
                  <a:pt x="9818815" y="121503"/>
                  <a:pt x="10311053" y="0"/>
                </a:cubicBezTo>
                <a:cubicBezTo>
                  <a:pt x="10365599" y="239266"/>
                  <a:pt x="10303232" y="388951"/>
                  <a:pt x="10311053" y="530915"/>
                </a:cubicBezTo>
                <a:cubicBezTo>
                  <a:pt x="10318874" y="672880"/>
                  <a:pt x="10253639" y="860904"/>
                  <a:pt x="10311053" y="1038746"/>
                </a:cubicBezTo>
                <a:cubicBezTo>
                  <a:pt x="10368467" y="1216588"/>
                  <a:pt x="10303181" y="1447268"/>
                  <a:pt x="10311053" y="1615827"/>
                </a:cubicBezTo>
                <a:cubicBezTo>
                  <a:pt x="10318925" y="1784386"/>
                  <a:pt x="10230392" y="2009210"/>
                  <a:pt x="10311053" y="2308324"/>
                </a:cubicBezTo>
                <a:cubicBezTo>
                  <a:pt x="10128657" y="2331278"/>
                  <a:pt x="10098313" y="2301201"/>
                  <a:pt x="9944438" y="2308324"/>
                </a:cubicBezTo>
                <a:cubicBezTo>
                  <a:pt x="9790564" y="2315447"/>
                  <a:pt x="9452160" y="2255605"/>
                  <a:pt x="9268491" y="2308324"/>
                </a:cubicBezTo>
                <a:cubicBezTo>
                  <a:pt x="9084822" y="2361043"/>
                  <a:pt x="8950965" y="2294224"/>
                  <a:pt x="8695655" y="2308324"/>
                </a:cubicBezTo>
                <a:cubicBezTo>
                  <a:pt x="8440345" y="2322424"/>
                  <a:pt x="8251359" y="2289747"/>
                  <a:pt x="8122818" y="2308324"/>
                </a:cubicBezTo>
                <a:cubicBezTo>
                  <a:pt x="7994277" y="2326901"/>
                  <a:pt x="7768957" y="2284981"/>
                  <a:pt x="7653093" y="2308324"/>
                </a:cubicBezTo>
                <a:cubicBezTo>
                  <a:pt x="7537230" y="2331667"/>
                  <a:pt x="7173875" y="2250607"/>
                  <a:pt x="6874035" y="2308324"/>
                </a:cubicBezTo>
                <a:cubicBezTo>
                  <a:pt x="6574195" y="2366041"/>
                  <a:pt x="6629476" y="2281993"/>
                  <a:pt x="6507420" y="2308324"/>
                </a:cubicBezTo>
                <a:cubicBezTo>
                  <a:pt x="6385365" y="2334655"/>
                  <a:pt x="5888445" y="2275403"/>
                  <a:pt x="5728363" y="2308324"/>
                </a:cubicBezTo>
                <a:cubicBezTo>
                  <a:pt x="5568281" y="2341245"/>
                  <a:pt x="5414665" y="2301241"/>
                  <a:pt x="5155527" y="2308324"/>
                </a:cubicBezTo>
                <a:cubicBezTo>
                  <a:pt x="4896389" y="2315407"/>
                  <a:pt x="4892850" y="2307415"/>
                  <a:pt x="4788911" y="2308324"/>
                </a:cubicBezTo>
                <a:cubicBezTo>
                  <a:pt x="4684972" y="2309233"/>
                  <a:pt x="4584451" y="2289593"/>
                  <a:pt x="4525407" y="2308324"/>
                </a:cubicBezTo>
                <a:cubicBezTo>
                  <a:pt x="4466363" y="2327055"/>
                  <a:pt x="4098159" y="2279911"/>
                  <a:pt x="3849460" y="2308324"/>
                </a:cubicBezTo>
                <a:cubicBezTo>
                  <a:pt x="3600761" y="2336737"/>
                  <a:pt x="3614147" y="2303014"/>
                  <a:pt x="3379734" y="2308324"/>
                </a:cubicBezTo>
                <a:cubicBezTo>
                  <a:pt x="3145321" y="2313634"/>
                  <a:pt x="3218463" y="2290980"/>
                  <a:pt x="3116229" y="2308324"/>
                </a:cubicBezTo>
                <a:cubicBezTo>
                  <a:pt x="3013996" y="2325668"/>
                  <a:pt x="2751833" y="2244414"/>
                  <a:pt x="2543393" y="2308324"/>
                </a:cubicBezTo>
                <a:cubicBezTo>
                  <a:pt x="2334953" y="2372234"/>
                  <a:pt x="2262287" y="2270863"/>
                  <a:pt x="2176778" y="2308324"/>
                </a:cubicBezTo>
                <a:cubicBezTo>
                  <a:pt x="2091269" y="2345785"/>
                  <a:pt x="1974399" y="2280097"/>
                  <a:pt x="1913273" y="2308324"/>
                </a:cubicBezTo>
                <a:cubicBezTo>
                  <a:pt x="1852148" y="2336551"/>
                  <a:pt x="1486892" y="2242395"/>
                  <a:pt x="1340437" y="2308324"/>
                </a:cubicBezTo>
                <a:cubicBezTo>
                  <a:pt x="1193982" y="2374253"/>
                  <a:pt x="1141354" y="2287550"/>
                  <a:pt x="973822" y="2308324"/>
                </a:cubicBezTo>
                <a:cubicBezTo>
                  <a:pt x="806291" y="2329098"/>
                  <a:pt x="774809" y="2301622"/>
                  <a:pt x="710317" y="2308324"/>
                </a:cubicBezTo>
                <a:cubicBezTo>
                  <a:pt x="645826" y="2315026"/>
                  <a:pt x="293115" y="2258493"/>
                  <a:pt x="0" y="2308324"/>
                </a:cubicBezTo>
                <a:cubicBezTo>
                  <a:pt x="-31372" y="2194150"/>
                  <a:pt x="39321" y="1955326"/>
                  <a:pt x="0" y="1800493"/>
                </a:cubicBezTo>
                <a:cubicBezTo>
                  <a:pt x="-39321" y="1645660"/>
                  <a:pt x="6597" y="1382158"/>
                  <a:pt x="0" y="1246495"/>
                </a:cubicBezTo>
                <a:cubicBezTo>
                  <a:pt x="-6597" y="1110832"/>
                  <a:pt x="26206" y="899214"/>
                  <a:pt x="0" y="715580"/>
                </a:cubicBezTo>
                <a:cubicBezTo>
                  <a:pt x="-26206" y="531946"/>
                  <a:pt x="80251" y="326372"/>
                  <a:pt x="0" y="0"/>
                </a:cubicBezTo>
                <a:close/>
              </a:path>
            </a:pathLst>
          </a:custGeom>
          <a:ln w="28575">
            <a:solidFill>
              <a:srgbClr val="DEEBF7"/>
            </a:solidFill>
            <a:extLst>
              <a:ext uri="{C807C97D-BFC1-408E-A445-0C87EB9F89A2}">
                <ask:lineSketchStyleProps xmlns:ask="http://schemas.microsoft.com/office/drawing/2018/sketchyshapes" sd="1793882127">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a:defRPr sz="2400">
                <a:solidFill>
                  <a:schemeClr val="tx1"/>
                </a:solidFill>
                <a:latin typeface="Arial" panose="020B0604020202020204" pitchFamily="34" charset="0"/>
              </a:defRPr>
            </a:lvl1pPr>
            <a:lvl2pPr marL="800100" indent="-342900">
              <a:defRPr sz="2400">
                <a:solidFill>
                  <a:schemeClr val="tx1"/>
                </a:solidFill>
                <a:latin typeface="Arial" panose="020B0604020202020204" pitchFamily="34" charset="0"/>
              </a:defRPr>
            </a:lvl2pPr>
            <a:lvl3pPr marL="1257300" indent="-342900">
              <a:defRPr sz="2400">
                <a:solidFill>
                  <a:schemeClr val="tx1"/>
                </a:solidFill>
                <a:latin typeface="Arial" panose="020B0604020202020204" pitchFamily="34" charset="0"/>
              </a:defRPr>
            </a:lvl3pPr>
            <a:lvl4pPr marL="1714500" indent="-342900">
              <a:defRPr sz="2400">
                <a:solidFill>
                  <a:schemeClr val="tx1"/>
                </a:solidFill>
                <a:latin typeface="Arial" panose="020B0604020202020204" pitchFamily="34" charset="0"/>
              </a:defRPr>
            </a:lvl4pPr>
            <a:lvl5pPr marL="2171700" indent="-342900">
              <a:defRPr sz="2400">
                <a:solidFill>
                  <a:schemeClr val="tx1"/>
                </a:solidFill>
                <a:latin typeface="Arial" panose="020B0604020202020204" pitchFamily="34" charset="0"/>
              </a:defRPr>
            </a:lvl5pPr>
            <a:lvl6pPr marL="2628900" indent="-342900" eaLnBrk="0" fontAlgn="base" hangingPunct="0">
              <a:spcBef>
                <a:spcPct val="0"/>
              </a:spcBef>
              <a:spcAft>
                <a:spcPct val="0"/>
              </a:spcAft>
              <a:defRPr sz="2400">
                <a:solidFill>
                  <a:schemeClr val="tx1"/>
                </a:solidFill>
                <a:latin typeface="Arial" panose="020B0604020202020204" pitchFamily="34" charset="0"/>
              </a:defRPr>
            </a:lvl6pPr>
            <a:lvl7pPr marL="3086100" indent="-342900" eaLnBrk="0" fontAlgn="base" hangingPunct="0">
              <a:spcBef>
                <a:spcPct val="0"/>
              </a:spcBef>
              <a:spcAft>
                <a:spcPct val="0"/>
              </a:spcAft>
              <a:defRPr sz="2400">
                <a:solidFill>
                  <a:schemeClr val="tx1"/>
                </a:solidFill>
                <a:latin typeface="Arial" panose="020B0604020202020204" pitchFamily="34" charset="0"/>
              </a:defRPr>
            </a:lvl7pPr>
            <a:lvl8pPr marL="3543300" indent="-342900" eaLnBrk="0" fontAlgn="base" hangingPunct="0">
              <a:spcBef>
                <a:spcPct val="0"/>
              </a:spcBef>
              <a:spcAft>
                <a:spcPct val="0"/>
              </a:spcAft>
              <a:defRPr sz="2400">
                <a:solidFill>
                  <a:schemeClr val="tx1"/>
                </a:solidFill>
                <a:latin typeface="Arial" panose="020B0604020202020204" pitchFamily="34" charset="0"/>
              </a:defRPr>
            </a:lvl8pPr>
            <a:lvl9pPr marL="4000500" indent="-3429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3600" dirty="0">
                <a:solidFill>
                  <a:schemeClr val="tx1">
                    <a:lumMod val="75000"/>
                    <a:lumOff val="25000"/>
                  </a:schemeClr>
                </a:solidFill>
                <a:latin typeface="+mn-lt"/>
              </a:rPr>
              <a:t>- </a:t>
            </a:r>
            <a:r>
              <a:rPr lang="en-US" altLang="en-US" sz="3600" err="1">
                <a:solidFill>
                  <a:schemeClr val="tx1">
                    <a:lumMod val="75000"/>
                    <a:lumOff val="25000"/>
                  </a:schemeClr>
                </a:solidFill>
                <a:latin typeface="+mn-lt"/>
              </a:rPr>
              <a:t>Học</a:t>
            </a:r>
            <a:r>
              <a:rPr lang="en-US" altLang="en-US" sz="3600">
                <a:solidFill>
                  <a:schemeClr val="tx1">
                    <a:lumMod val="75000"/>
                    <a:lumOff val="25000"/>
                  </a:schemeClr>
                </a:solidFill>
                <a:latin typeface="+mn-lt"/>
              </a:rPr>
              <a:t> bài.</a:t>
            </a:r>
            <a:endParaRPr lang="en-US" altLang="en-US" sz="3600" dirty="0">
              <a:solidFill>
                <a:schemeClr val="tx1">
                  <a:lumMod val="75000"/>
                  <a:lumOff val="25000"/>
                </a:schemeClr>
              </a:solidFill>
              <a:latin typeface="+mn-lt"/>
            </a:endParaRPr>
          </a:p>
          <a:p>
            <a:pPr marL="571500" indent="-571500" eaLnBrk="1" hangingPunct="1">
              <a:spcBef>
                <a:spcPct val="50000"/>
              </a:spcBef>
              <a:buFontTx/>
              <a:buChar char="-"/>
            </a:pPr>
            <a:r>
              <a:rPr lang="vi-VN" altLang="en-US" sz="3600">
                <a:solidFill>
                  <a:schemeClr val="tx1">
                    <a:lumMod val="75000"/>
                    <a:lumOff val="25000"/>
                  </a:schemeClr>
                </a:solidFill>
                <a:latin typeface="+mn-lt"/>
              </a:rPr>
              <a:t>Làm tất cả bài tập trong sbt/…..</a:t>
            </a:r>
          </a:p>
          <a:p>
            <a:pPr marL="571500" indent="-571500" eaLnBrk="1" hangingPunct="1">
              <a:spcBef>
                <a:spcPct val="50000"/>
              </a:spcBef>
              <a:buFontTx/>
              <a:buChar char="-"/>
            </a:pPr>
            <a:r>
              <a:rPr lang="vi-VN" altLang="en-US" sz="3600">
                <a:solidFill>
                  <a:schemeClr val="tx1">
                    <a:lumMod val="75000"/>
                    <a:lumOff val="25000"/>
                  </a:schemeClr>
                </a:solidFill>
                <a:latin typeface="+mn-lt"/>
              </a:rPr>
              <a:t>Xem trước bài 6.</a:t>
            </a:r>
            <a:endParaRPr lang="en-US" altLang="en-US" sz="3600" dirty="0">
              <a:solidFill>
                <a:schemeClr val="tx1">
                  <a:lumMod val="75000"/>
                  <a:lumOff val="25000"/>
                </a:schemeClr>
              </a:solidFill>
              <a:latin typeface="+mn-lt"/>
            </a:endParaRPr>
          </a:p>
        </p:txBody>
      </p:sp>
    </p:spTree>
    <p:extLst>
      <p:ext uri="{BB962C8B-B14F-4D97-AF65-F5344CB8AC3E}">
        <p14:creationId xmlns:p14="http://schemas.microsoft.com/office/powerpoint/2010/main" val="3463067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8"/>
                                        </p:tgtEl>
                                        <p:attrNameLst>
                                          <p:attrName>style.visibility</p:attrName>
                                        </p:attrNameLst>
                                      </p:cBhvr>
                                      <p:to>
                                        <p:strVal val="visible"/>
                                      </p:to>
                                    </p:set>
                                    <p:anim calcmode="discrete" valueType="clr">
                                      <p:cBhvr override="childStyle">
                                        <p:cTn id="1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8"/>
                                        </p:tgtEl>
                                        <p:attrNameLst>
                                          <p:attrName>fillcolor</p:attrName>
                                        </p:attrNameLst>
                                      </p:cBhvr>
                                      <p:tavLst>
                                        <p:tav tm="0">
                                          <p:val>
                                            <p:clrVal>
                                              <a:schemeClr val="accent2"/>
                                            </p:clrVal>
                                          </p:val>
                                        </p:tav>
                                        <p:tav tm="50000">
                                          <p:val>
                                            <p:clrVal>
                                              <a:schemeClr val="hlink"/>
                                            </p:clrVal>
                                          </p:val>
                                        </p:tav>
                                      </p:tavLst>
                                    </p:anim>
                                    <p:set>
                                      <p:cBhvr>
                                        <p:cTn id="13"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70"/>
          <p:cNvGrpSpPr/>
          <p:nvPr/>
        </p:nvGrpSpPr>
        <p:grpSpPr>
          <a:xfrm rot="5400000">
            <a:off x="3873373" y="1339737"/>
            <a:ext cx="4540100" cy="5432057"/>
            <a:chOff x="3146550" y="2061550"/>
            <a:chExt cx="1322000" cy="1581600"/>
          </a:xfrm>
        </p:grpSpPr>
        <p:sp>
          <p:nvSpPr>
            <p:cNvPr id="2298" name="Google Shape;2298;p70"/>
            <p:cNvSpPr/>
            <p:nvPr/>
          </p:nvSpPr>
          <p:spPr>
            <a:xfrm>
              <a:off x="3149633" y="2244673"/>
              <a:ext cx="1315825" cy="1388475"/>
            </a:xfrm>
            <a:custGeom>
              <a:avLst/>
              <a:gdLst/>
              <a:ahLst/>
              <a:cxnLst/>
              <a:rect l="l" t="t" r="r" b="b"/>
              <a:pathLst>
                <a:path w="52633" h="55539" extrusionOk="0">
                  <a:moveTo>
                    <a:pt x="72" y="51887"/>
                  </a:moveTo>
                  <a:cubicBezTo>
                    <a:pt x="22" y="51922"/>
                    <a:pt x="1" y="51948"/>
                    <a:pt x="17" y="51948"/>
                  </a:cubicBezTo>
                  <a:cubicBezTo>
                    <a:pt x="21" y="51948"/>
                    <a:pt x="25" y="51947"/>
                    <a:pt x="32" y="51945"/>
                  </a:cubicBezTo>
                  <a:cubicBezTo>
                    <a:pt x="45" y="51940"/>
                    <a:pt x="58" y="51921"/>
                    <a:pt x="72" y="51887"/>
                  </a:cubicBezTo>
                  <a:close/>
                  <a:moveTo>
                    <a:pt x="2836" y="0"/>
                  </a:moveTo>
                  <a:cubicBezTo>
                    <a:pt x="2194" y="335"/>
                    <a:pt x="2738" y="12666"/>
                    <a:pt x="2891" y="13963"/>
                  </a:cubicBezTo>
                  <a:cubicBezTo>
                    <a:pt x="3045" y="15274"/>
                    <a:pt x="1999" y="32012"/>
                    <a:pt x="1915" y="32891"/>
                  </a:cubicBezTo>
                  <a:cubicBezTo>
                    <a:pt x="1807" y="33731"/>
                    <a:pt x="541" y="50757"/>
                    <a:pt x="72" y="51887"/>
                  </a:cubicBezTo>
                  <a:lnTo>
                    <a:pt x="72" y="51887"/>
                  </a:lnTo>
                  <a:cubicBezTo>
                    <a:pt x="176" y="51814"/>
                    <a:pt x="407" y="51701"/>
                    <a:pt x="692" y="51701"/>
                  </a:cubicBezTo>
                  <a:cubicBezTo>
                    <a:pt x="1085" y="51701"/>
                    <a:pt x="1583" y="51915"/>
                    <a:pt x="1999" y="52740"/>
                  </a:cubicBezTo>
                  <a:lnTo>
                    <a:pt x="1622" y="54135"/>
                  </a:lnTo>
                  <a:cubicBezTo>
                    <a:pt x="1622" y="54135"/>
                    <a:pt x="1939" y="54489"/>
                    <a:pt x="2780" y="54489"/>
                  </a:cubicBezTo>
                  <a:cubicBezTo>
                    <a:pt x="2838" y="54489"/>
                    <a:pt x="2898" y="54487"/>
                    <a:pt x="2961" y="54484"/>
                  </a:cubicBezTo>
                  <a:cubicBezTo>
                    <a:pt x="2983" y="54483"/>
                    <a:pt x="3010" y="54482"/>
                    <a:pt x="3043" y="54482"/>
                  </a:cubicBezTo>
                  <a:cubicBezTo>
                    <a:pt x="4535" y="54482"/>
                    <a:pt x="17796" y="55379"/>
                    <a:pt x="22489" y="55516"/>
                  </a:cubicBezTo>
                  <a:cubicBezTo>
                    <a:pt x="22983" y="55531"/>
                    <a:pt x="23543" y="55538"/>
                    <a:pt x="24159" y="55538"/>
                  </a:cubicBezTo>
                  <a:cubicBezTo>
                    <a:pt x="31389" y="55538"/>
                    <a:pt x="46183" y="54549"/>
                    <a:pt x="48587" y="54177"/>
                  </a:cubicBezTo>
                  <a:cubicBezTo>
                    <a:pt x="49940" y="53967"/>
                    <a:pt x="49201" y="52642"/>
                    <a:pt x="49061" y="50132"/>
                  </a:cubicBezTo>
                  <a:cubicBezTo>
                    <a:pt x="48964" y="48304"/>
                    <a:pt x="52032" y="46170"/>
                    <a:pt x="52311" y="45459"/>
                  </a:cubicBezTo>
                  <a:cubicBezTo>
                    <a:pt x="52632" y="44608"/>
                    <a:pt x="51698" y="25791"/>
                    <a:pt x="51628" y="24899"/>
                  </a:cubicBezTo>
                  <a:cubicBezTo>
                    <a:pt x="51558" y="24006"/>
                    <a:pt x="51419" y="572"/>
                    <a:pt x="51419" y="572"/>
                  </a:cubicBezTo>
                  <a:lnTo>
                    <a:pt x="50386" y="363"/>
                  </a:lnTo>
                  <a:cubicBezTo>
                    <a:pt x="50386" y="363"/>
                    <a:pt x="39144" y="670"/>
                    <a:pt x="38265" y="977"/>
                  </a:cubicBezTo>
                  <a:cubicBezTo>
                    <a:pt x="37555" y="1229"/>
                    <a:pt x="28206" y="1424"/>
                    <a:pt x="24084" y="1424"/>
                  </a:cubicBezTo>
                  <a:cubicBezTo>
                    <a:pt x="23188" y="1424"/>
                    <a:pt x="22539" y="1415"/>
                    <a:pt x="22280" y="1395"/>
                  </a:cubicBezTo>
                  <a:cubicBezTo>
                    <a:pt x="20829" y="1284"/>
                    <a:pt x="13074" y="363"/>
                    <a:pt x="12209" y="293"/>
                  </a:cubicBezTo>
                  <a:cubicBezTo>
                    <a:pt x="11330" y="223"/>
                    <a:pt x="2836" y="0"/>
                    <a:pt x="283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99" name="Google Shape;2299;p70"/>
            <p:cNvSpPr/>
            <p:nvPr/>
          </p:nvSpPr>
          <p:spPr>
            <a:xfrm>
              <a:off x="3146550" y="2234675"/>
              <a:ext cx="1322000" cy="1408475"/>
            </a:xfrm>
            <a:custGeom>
              <a:avLst/>
              <a:gdLst/>
              <a:ahLst/>
              <a:cxnLst/>
              <a:rect l="l" t="t" r="r" b="b"/>
              <a:pathLst>
                <a:path w="52880" h="56339" extrusionOk="0">
                  <a:moveTo>
                    <a:pt x="3097" y="2839"/>
                  </a:moveTo>
                  <a:cubicBezTo>
                    <a:pt x="3613" y="9479"/>
                    <a:pt x="3976" y="16132"/>
                    <a:pt x="4046" y="22814"/>
                  </a:cubicBezTo>
                  <a:cubicBezTo>
                    <a:pt x="4116" y="29858"/>
                    <a:pt x="3767" y="36846"/>
                    <a:pt x="3209" y="43876"/>
                  </a:cubicBezTo>
                  <a:cubicBezTo>
                    <a:pt x="2972" y="46722"/>
                    <a:pt x="2818" y="49567"/>
                    <a:pt x="2135" y="52329"/>
                  </a:cubicBezTo>
                  <a:cubicBezTo>
                    <a:pt x="2107" y="52287"/>
                    <a:pt x="2051" y="52273"/>
                    <a:pt x="1981" y="52273"/>
                  </a:cubicBezTo>
                  <a:cubicBezTo>
                    <a:pt x="1493" y="52217"/>
                    <a:pt x="991" y="52162"/>
                    <a:pt x="503" y="52106"/>
                  </a:cubicBezTo>
                  <a:cubicBezTo>
                    <a:pt x="726" y="45410"/>
                    <a:pt x="1661" y="38771"/>
                    <a:pt x="2428" y="32104"/>
                  </a:cubicBezTo>
                  <a:cubicBezTo>
                    <a:pt x="3195" y="25366"/>
                    <a:pt x="3572" y="18671"/>
                    <a:pt x="3237" y="11864"/>
                  </a:cubicBezTo>
                  <a:cubicBezTo>
                    <a:pt x="3083" y="8851"/>
                    <a:pt x="2944" y="5852"/>
                    <a:pt x="3097" y="2839"/>
                  </a:cubicBezTo>
                  <a:close/>
                  <a:moveTo>
                    <a:pt x="51736" y="46303"/>
                  </a:moveTo>
                  <a:lnTo>
                    <a:pt x="51736" y="46303"/>
                  </a:lnTo>
                  <a:cubicBezTo>
                    <a:pt x="51401" y="46666"/>
                    <a:pt x="51053" y="47042"/>
                    <a:pt x="50704" y="47391"/>
                  </a:cubicBezTo>
                  <a:cubicBezTo>
                    <a:pt x="50230" y="47893"/>
                    <a:pt x="49742" y="48382"/>
                    <a:pt x="49253" y="48884"/>
                  </a:cubicBezTo>
                  <a:cubicBezTo>
                    <a:pt x="49225" y="48898"/>
                    <a:pt x="49184" y="48939"/>
                    <a:pt x="49170" y="48967"/>
                  </a:cubicBezTo>
                  <a:cubicBezTo>
                    <a:pt x="48347" y="49804"/>
                    <a:pt x="47510" y="50627"/>
                    <a:pt x="46645" y="51408"/>
                  </a:cubicBezTo>
                  <a:cubicBezTo>
                    <a:pt x="46226" y="51799"/>
                    <a:pt x="45780" y="52106"/>
                    <a:pt x="45334" y="52385"/>
                  </a:cubicBezTo>
                  <a:cubicBezTo>
                    <a:pt x="46366" y="50823"/>
                    <a:pt x="46896" y="49065"/>
                    <a:pt x="46784" y="47126"/>
                  </a:cubicBezTo>
                  <a:lnTo>
                    <a:pt x="46784" y="47126"/>
                  </a:lnTo>
                  <a:cubicBezTo>
                    <a:pt x="47423" y="47252"/>
                    <a:pt x="48117" y="47388"/>
                    <a:pt x="48787" y="47388"/>
                  </a:cubicBezTo>
                  <a:cubicBezTo>
                    <a:pt x="49230" y="47388"/>
                    <a:pt x="49663" y="47329"/>
                    <a:pt x="50062" y="47168"/>
                  </a:cubicBezTo>
                  <a:cubicBezTo>
                    <a:pt x="50634" y="46945"/>
                    <a:pt x="51192" y="46638"/>
                    <a:pt x="51736" y="46303"/>
                  </a:cubicBezTo>
                  <a:close/>
                  <a:moveTo>
                    <a:pt x="5113" y="529"/>
                  </a:moveTo>
                  <a:cubicBezTo>
                    <a:pt x="7758" y="529"/>
                    <a:pt x="10393" y="642"/>
                    <a:pt x="13029" y="859"/>
                  </a:cubicBezTo>
                  <a:cubicBezTo>
                    <a:pt x="16139" y="1124"/>
                    <a:pt x="19236" y="1626"/>
                    <a:pt x="22346" y="1975"/>
                  </a:cubicBezTo>
                  <a:cubicBezTo>
                    <a:pt x="23802" y="2149"/>
                    <a:pt x="25254" y="2213"/>
                    <a:pt x="26705" y="2213"/>
                  </a:cubicBezTo>
                  <a:cubicBezTo>
                    <a:pt x="28385" y="2213"/>
                    <a:pt x="30064" y="2128"/>
                    <a:pt x="31748" y="2030"/>
                  </a:cubicBezTo>
                  <a:cubicBezTo>
                    <a:pt x="34886" y="1863"/>
                    <a:pt x="38025" y="1682"/>
                    <a:pt x="41163" y="1486"/>
                  </a:cubicBezTo>
                  <a:cubicBezTo>
                    <a:pt x="44608" y="1305"/>
                    <a:pt x="48068" y="1110"/>
                    <a:pt x="51527" y="900"/>
                  </a:cubicBezTo>
                  <a:lnTo>
                    <a:pt x="51527" y="900"/>
                  </a:lnTo>
                  <a:cubicBezTo>
                    <a:pt x="51471" y="8042"/>
                    <a:pt x="51206" y="15226"/>
                    <a:pt x="51471" y="22381"/>
                  </a:cubicBezTo>
                  <a:cubicBezTo>
                    <a:pt x="51611" y="25896"/>
                    <a:pt x="51918" y="29384"/>
                    <a:pt x="51904" y="32913"/>
                  </a:cubicBezTo>
                  <a:cubicBezTo>
                    <a:pt x="51890" y="36330"/>
                    <a:pt x="51959" y="39761"/>
                    <a:pt x="52113" y="43179"/>
                  </a:cubicBezTo>
                  <a:cubicBezTo>
                    <a:pt x="52127" y="43611"/>
                    <a:pt x="52169" y="44071"/>
                    <a:pt x="52183" y="44504"/>
                  </a:cubicBezTo>
                  <a:cubicBezTo>
                    <a:pt x="52196" y="44727"/>
                    <a:pt x="52183" y="44964"/>
                    <a:pt x="52224" y="45187"/>
                  </a:cubicBezTo>
                  <a:cubicBezTo>
                    <a:pt x="52224" y="45201"/>
                    <a:pt x="52238" y="45271"/>
                    <a:pt x="52252" y="45355"/>
                  </a:cubicBezTo>
                  <a:cubicBezTo>
                    <a:pt x="51611" y="45787"/>
                    <a:pt x="50941" y="46178"/>
                    <a:pt x="50272" y="46512"/>
                  </a:cubicBezTo>
                  <a:cubicBezTo>
                    <a:pt x="49772" y="46750"/>
                    <a:pt x="49250" y="46833"/>
                    <a:pt x="48722" y="46833"/>
                  </a:cubicBezTo>
                  <a:cubicBezTo>
                    <a:pt x="48010" y="46833"/>
                    <a:pt x="47286" y="46682"/>
                    <a:pt x="46589" y="46554"/>
                  </a:cubicBezTo>
                  <a:cubicBezTo>
                    <a:pt x="46567" y="46548"/>
                    <a:pt x="46544" y="46545"/>
                    <a:pt x="46522" y="46545"/>
                  </a:cubicBezTo>
                  <a:cubicBezTo>
                    <a:pt x="46384" y="46545"/>
                    <a:pt x="46242" y="46648"/>
                    <a:pt x="46254" y="46791"/>
                  </a:cubicBezTo>
                  <a:cubicBezTo>
                    <a:pt x="46478" y="49093"/>
                    <a:pt x="45766" y="51115"/>
                    <a:pt x="44316" y="52901"/>
                  </a:cubicBezTo>
                  <a:cubicBezTo>
                    <a:pt x="43102" y="53417"/>
                    <a:pt x="41763" y="53640"/>
                    <a:pt x="40312" y="53668"/>
                  </a:cubicBezTo>
                  <a:cubicBezTo>
                    <a:pt x="39413" y="53672"/>
                    <a:pt x="38514" y="53673"/>
                    <a:pt x="37616" y="53673"/>
                  </a:cubicBezTo>
                  <a:cubicBezTo>
                    <a:pt x="34921" y="53673"/>
                    <a:pt x="32233" y="53658"/>
                    <a:pt x="29544" y="53626"/>
                  </a:cubicBezTo>
                  <a:cubicBezTo>
                    <a:pt x="22796" y="53566"/>
                    <a:pt x="16048" y="53464"/>
                    <a:pt x="9281" y="53464"/>
                  </a:cubicBezTo>
                  <a:cubicBezTo>
                    <a:pt x="8202" y="53464"/>
                    <a:pt x="7121" y="53467"/>
                    <a:pt x="6041" y="53473"/>
                  </a:cubicBezTo>
                  <a:cubicBezTo>
                    <a:pt x="6096" y="52999"/>
                    <a:pt x="6027" y="52496"/>
                    <a:pt x="6013" y="52036"/>
                  </a:cubicBezTo>
                  <a:cubicBezTo>
                    <a:pt x="5957" y="50976"/>
                    <a:pt x="5943" y="49930"/>
                    <a:pt x="5957" y="48870"/>
                  </a:cubicBezTo>
                  <a:cubicBezTo>
                    <a:pt x="5957" y="48842"/>
                    <a:pt x="5971" y="48814"/>
                    <a:pt x="5971" y="48772"/>
                  </a:cubicBezTo>
                  <a:lnTo>
                    <a:pt x="5971" y="48465"/>
                  </a:lnTo>
                  <a:lnTo>
                    <a:pt x="5971" y="48423"/>
                  </a:lnTo>
                  <a:lnTo>
                    <a:pt x="5971" y="48409"/>
                  </a:lnTo>
                  <a:cubicBezTo>
                    <a:pt x="5957" y="42593"/>
                    <a:pt x="5762" y="36776"/>
                    <a:pt x="5594" y="30960"/>
                  </a:cubicBezTo>
                  <a:cubicBezTo>
                    <a:pt x="5385" y="24502"/>
                    <a:pt x="5455" y="18043"/>
                    <a:pt x="5134" y="11585"/>
                  </a:cubicBezTo>
                  <a:cubicBezTo>
                    <a:pt x="4966" y="7875"/>
                    <a:pt x="4576" y="4178"/>
                    <a:pt x="3851" y="538"/>
                  </a:cubicBezTo>
                  <a:cubicBezTo>
                    <a:pt x="4272" y="532"/>
                    <a:pt x="4692" y="529"/>
                    <a:pt x="5113" y="529"/>
                  </a:cubicBezTo>
                  <a:close/>
                  <a:moveTo>
                    <a:pt x="3530" y="1821"/>
                  </a:moveTo>
                  <a:lnTo>
                    <a:pt x="3530" y="1821"/>
                  </a:lnTo>
                  <a:cubicBezTo>
                    <a:pt x="4674" y="8098"/>
                    <a:pt x="4715" y="14500"/>
                    <a:pt x="4813" y="20875"/>
                  </a:cubicBezTo>
                  <a:cubicBezTo>
                    <a:pt x="4897" y="26719"/>
                    <a:pt x="5120" y="32564"/>
                    <a:pt x="5273" y="38408"/>
                  </a:cubicBezTo>
                  <a:cubicBezTo>
                    <a:pt x="5371" y="41770"/>
                    <a:pt x="5441" y="45132"/>
                    <a:pt x="5441" y="48507"/>
                  </a:cubicBezTo>
                  <a:cubicBezTo>
                    <a:pt x="5385" y="49609"/>
                    <a:pt x="5399" y="50725"/>
                    <a:pt x="5455" y="51827"/>
                  </a:cubicBezTo>
                  <a:cubicBezTo>
                    <a:pt x="5483" y="52399"/>
                    <a:pt x="5622" y="53124"/>
                    <a:pt x="5455" y="53682"/>
                  </a:cubicBezTo>
                  <a:cubicBezTo>
                    <a:pt x="5399" y="53835"/>
                    <a:pt x="5538" y="54017"/>
                    <a:pt x="5692" y="54017"/>
                  </a:cubicBezTo>
                  <a:cubicBezTo>
                    <a:pt x="6800" y="54010"/>
                    <a:pt x="7907" y="54008"/>
                    <a:pt x="9015" y="54008"/>
                  </a:cubicBezTo>
                  <a:cubicBezTo>
                    <a:pt x="15188" y="54008"/>
                    <a:pt x="21360" y="54095"/>
                    <a:pt x="27521" y="54142"/>
                  </a:cubicBezTo>
                  <a:cubicBezTo>
                    <a:pt x="30552" y="54177"/>
                    <a:pt x="33582" y="54202"/>
                    <a:pt x="36612" y="54202"/>
                  </a:cubicBezTo>
                  <a:cubicBezTo>
                    <a:pt x="37264" y="54202"/>
                    <a:pt x="37916" y="54201"/>
                    <a:pt x="38569" y="54198"/>
                  </a:cubicBezTo>
                  <a:cubicBezTo>
                    <a:pt x="38695" y="54198"/>
                    <a:pt x="38821" y="54198"/>
                    <a:pt x="38947" y="54198"/>
                  </a:cubicBezTo>
                  <a:cubicBezTo>
                    <a:pt x="41431" y="54198"/>
                    <a:pt x="43921" y="54160"/>
                    <a:pt x="46031" y="52594"/>
                  </a:cubicBezTo>
                  <a:cubicBezTo>
                    <a:pt x="47091" y="51813"/>
                    <a:pt x="48054" y="50850"/>
                    <a:pt x="48988" y="49888"/>
                  </a:cubicBezTo>
                  <a:lnTo>
                    <a:pt x="48988" y="49888"/>
                  </a:lnTo>
                  <a:cubicBezTo>
                    <a:pt x="48933" y="50446"/>
                    <a:pt x="48974" y="50976"/>
                    <a:pt x="49030" y="51604"/>
                  </a:cubicBezTo>
                  <a:cubicBezTo>
                    <a:pt x="49058" y="52176"/>
                    <a:pt x="49058" y="52720"/>
                    <a:pt x="49170" y="53291"/>
                  </a:cubicBezTo>
                  <a:cubicBezTo>
                    <a:pt x="49253" y="53570"/>
                    <a:pt x="49393" y="53989"/>
                    <a:pt x="49156" y="54240"/>
                  </a:cubicBezTo>
                  <a:cubicBezTo>
                    <a:pt x="48974" y="54407"/>
                    <a:pt x="48389" y="54366"/>
                    <a:pt x="48151" y="54379"/>
                  </a:cubicBezTo>
                  <a:cubicBezTo>
                    <a:pt x="44692" y="54603"/>
                    <a:pt x="41275" y="54937"/>
                    <a:pt x="37815" y="55342"/>
                  </a:cubicBezTo>
                  <a:cubicBezTo>
                    <a:pt x="34967" y="55673"/>
                    <a:pt x="32156" y="55805"/>
                    <a:pt x="29322" y="55805"/>
                  </a:cubicBezTo>
                  <a:cubicBezTo>
                    <a:pt x="28339" y="55805"/>
                    <a:pt x="27354" y="55789"/>
                    <a:pt x="26364" y="55760"/>
                  </a:cubicBezTo>
                  <a:cubicBezTo>
                    <a:pt x="22570" y="55635"/>
                    <a:pt x="18790" y="55593"/>
                    <a:pt x="15009" y="55495"/>
                  </a:cubicBezTo>
                  <a:cubicBezTo>
                    <a:pt x="10671" y="55356"/>
                    <a:pt x="6347" y="55105"/>
                    <a:pt x="2037" y="54477"/>
                  </a:cubicBezTo>
                  <a:cubicBezTo>
                    <a:pt x="3056" y="51659"/>
                    <a:pt x="3321" y="48716"/>
                    <a:pt x="3572" y="45745"/>
                  </a:cubicBezTo>
                  <a:cubicBezTo>
                    <a:pt x="3851" y="42160"/>
                    <a:pt x="4171" y="38576"/>
                    <a:pt x="4339" y="34977"/>
                  </a:cubicBezTo>
                  <a:cubicBezTo>
                    <a:pt x="4688" y="27877"/>
                    <a:pt x="4618" y="20777"/>
                    <a:pt x="4283" y="13677"/>
                  </a:cubicBezTo>
                  <a:cubicBezTo>
                    <a:pt x="4116" y="9716"/>
                    <a:pt x="3837" y="5769"/>
                    <a:pt x="3530" y="1821"/>
                  </a:cubicBezTo>
                  <a:close/>
                  <a:moveTo>
                    <a:pt x="4756" y="1"/>
                  </a:moveTo>
                  <a:cubicBezTo>
                    <a:pt x="4343" y="1"/>
                    <a:pt x="3929" y="3"/>
                    <a:pt x="3516" y="8"/>
                  </a:cubicBezTo>
                  <a:cubicBezTo>
                    <a:pt x="3488" y="8"/>
                    <a:pt x="3446" y="36"/>
                    <a:pt x="3418" y="36"/>
                  </a:cubicBezTo>
                  <a:cubicBezTo>
                    <a:pt x="3293" y="36"/>
                    <a:pt x="3153" y="36"/>
                    <a:pt x="3028" y="64"/>
                  </a:cubicBezTo>
                  <a:cubicBezTo>
                    <a:pt x="2930" y="78"/>
                    <a:pt x="2846" y="189"/>
                    <a:pt x="2846" y="287"/>
                  </a:cubicBezTo>
                  <a:cubicBezTo>
                    <a:pt x="2818" y="329"/>
                    <a:pt x="2804" y="356"/>
                    <a:pt x="2804" y="412"/>
                  </a:cubicBezTo>
                  <a:cubicBezTo>
                    <a:pt x="2023" y="7122"/>
                    <a:pt x="3097" y="13915"/>
                    <a:pt x="2860" y="20652"/>
                  </a:cubicBezTo>
                  <a:cubicBezTo>
                    <a:pt x="2609" y="27417"/>
                    <a:pt x="1633" y="34140"/>
                    <a:pt x="893" y="40863"/>
                  </a:cubicBezTo>
                  <a:cubicBezTo>
                    <a:pt x="475" y="44685"/>
                    <a:pt x="126" y="48507"/>
                    <a:pt x="1" y="52343"/>
                  </a:cubicBezTo>
                  <a:cubicBezTo>
                    <a:pt x="1" y="52496"/>
                    <a:pt x="126" y="52580"/>
                    <a:pt x="266" y="52594"/>
                  </a:cubicBezTo>
                  <a:cubicBezTo>
                    <a:pt x="852" y="52650"/>
                    <a:pt x="1424" y="52720"/>
                    <a:pt x="2023" y="52775"/>
                  </a:cubicBezTo>
                  <a:lnTo>
                    <a:pt x="2051" y="52775"/>
                  </a:lnTo>
                  <a:cubicBezTo>
                    <a:pt x="1898" y="53389"/>
                    <a:pt x="1703" y="53989"/>
                    <a:pt x="1479" y="54589"/>
                  </a:cubicBezTo>
                  <a:cubicBezTo>
                    <a:pt x="1424" y="54714"/>
                    <a:pt x="1535" y="54882"/>
                    <a:pt x="1661" y="54896"/>
                  </a:cubicBezTo>
                  <a:cubicBezTo>
                    <a:pt x="9625" y="56081"/>
                    <a:pt x="17702" y="55984"/>
                    <a:pt x="25750" y="56207"/>
                  </a:cubicBezTo>
                  <a:cubicBezTo>
                    <a:pt x="27396" y="56251"/>
                    <a:pt x="29042" y="56339"/>
                    <a:pt x="30682" y="56339"/>
                  </a:cubicBezTo>
                  <a:cubicBezTo>
                    <a:pt x="31112" y="56339"/>
                    <a:pt x="31542" y="56333"/>
                    <a:pt x="31971" y="56318"/>
                  </a:cubicBezTo>
                  <a:cubicBezTo>
                    <a:pt x="33952" y="56249"/>
                    <a:pt x="35905" y="56039"/>
                    <a:pt x="37857" y="55802"/>
                  </a:cubicBezTo>
                  <a:cubicBezTo>
                    <a:pt x="39880" y="55579"/>
                    <a:pt x="41875" y="55314"/>
                    <a:pt x="43897" y="55133"/>
                  </a:cubicBezTo>
                  <a:cubicBezTo>
                    <a:pt x="45459" y="54993"/>
                    <a:pt x="47035" y="54993"/>
                    <a:pt x="48598" y="54826"/>
                  </a:cubicBezTo>
                  <a:cubicBezTo>
                    <a:pt x="48974" y="54798"/>
                    <a:pt x="49504" y="54784"/>
                    <a:pt x="49728" y="54435"/>
                  </a:cubicBezTo>
                  <a:cubicBezTo>
                    <a:pt x="50007" y="54031"/>
                    <a:pt x="49755" y="53347"/>
                    <a:pt x="49686" y="52915"/>
                  </a:cubicBezTo>
                  <a:cubicBezTo>
                    <a:pt x="49504" y="51729"/>
                    <a:pt x="49407" y="50404"/>
                    <a:pt x="49672" y="49218"/>
                  </a:cubicBezTo>
                  <a:cubicBezTo>
                    <a:pt x="49783" y="49093"/>
                    <a:pt x="49895" y="48995"/>
                    <a:pt x="50007" y="48870"/>
                  </a:cubicBezTo>
                  <a:cubicBezTo>
                    <a:pt x="50620" y="48242"/>
                    <a:pt x="51220" y="47614"/>
                    <a:pt x="51834" y="46973"/>
                  </a:cubicBezTo>
                  <a:cubicBezTo>
                    <a:pt x="52099" y="46694"/>
                    <a:pt x="52545" y="46359"/>
                    <a:pt x="52727" y="46024"/>
                  </a:cubicBezTo>
                  <a:cubicBezTo>
                    <a:pt x="52880" y="45676"/>
                    <a:pt x="52727" y="45090"/>
                    <a:pt x="52713" y="44671"/>
                  </a:cubicBezTo>
                  <a:cubicBezTo>
                    <a:pt x="52657" y="43723"/>
                    <a:pt x="52601" y="42802"/>
                    <a:pt x="52573" y="41854"/>
                  </a:cubicBezTo>
                  <a:cubicBezTo>
                    <a:pt x="52503" y="40082"/>
                    <a:pt x="52448" y="38297"/>
                    <a:pt x="52434" y="36525"/>
                  </a:cubicBezTo>
                  <a:cubicBezTo>
                    <a:pt x="52378" y="32913"/>
                    <a:pt x="52392" y="29328"/>
                    <a:pt x="52169" y="25715"/>
                  </a:cubicBezTo>
                  <a:cubicBezTo>
                    <a:pt x="51611" y="17374"/>
                    <a:pt x="51959" y="8977"/>
                    <a:pt x="52029" y="621"/>
                  </a:cubicBezTo>
                  <a:cubicBezTo>
                    <a:pt x="52029" y="482"/>
                    <a:pt x="51904" y="356"/>
                    <a:pt x="51764" y="356"/>
                  </a:cubicBezTo>
                  <a:cubicBezTo>
                    <a:pt x="45487" y="705"/>
                    <a:pt x="39210" y="1082"/>
                    <a:pt x="32933" y="1431"/>
                  </a:cubicBezTo>
                  <a:cubicBezTo>
                    <a:pt x="30813" y="1544"/>
                    <a:pt x="28686" y="1701"/>
                    <a:pt x="26561" y="1701"/>
                  </a:cubicBezTo>
                  <a:cubicBezTo>
                    <a:pt x="25541" y="1701"/>
                    <a:pt x="24522" y="1665"/>
                    <a:pt x="23504" y="1570"/>
                  </a:cubicBezTo>
                  <a:cubicBezTo>
                    <a:pt x="20394" y="1291"/>
                    <a:pt x="17311" y="733"/>
                    <a:pt x="14214" y="426"/>
                  </a:cubicBezTo>
                  <a:cubicBezTo>
                    <a:pt x="11068" y="142"/>
                    <a:pt x="7921" y="1"/>
                    <a:pt x="475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0" name="Google Shape;2300;p70"/>
            <p:cNvSpPr/>
            <p:nvPr/>
          </p:nvSpPr>
          <p:spPr>
            <a:xfrm>
              <a:off x="3672075" y="2325850"/>
              <a:ext cx="423700" cy="71450"/>
            </a:xfrm>
            <a:custGeom>
              <a:avLst/>
              <a:gdLst/>
              <a:ahLst/>
              <a:cxnLst/>
              <a:rect l="l" t="t" r="r" b="b"/>
              <a:pathLst>
                <a:path w="16948" h="2858" extrusionOk="0">
                  <a:moveTo>
                    <a:pt x="15734" y="0"/>
                  </a:moveTo>
                  <a:cubicBezTo>
                    <a:pt x="15224" y="0"/>
                    <a:pt x="14563" y="196"/>
                    <a:pt x="14033" y="378"/>
                  </a:cubicBezTo>
                  <a:cubicBezTo>
                    <a:pt x="13517" y="378"/>
                    <a:pt x="12986" y="392"/>
                    <a:pt x="12470" y="406"/>
                  </a:cubicBezTo>
                  <a:cubicBezTo>
                    <a:pt x="11229" y="448"/>
                    <a:pt x="9988" y="490"/>
                    <a:pt x="8746" y="545"/>
                  </a:cubicBezTo>
                  <a:cubicBezTo>
                    <a:pt x="6263" y="671"/>
                    <a:pt x="3794" y="866"/>
                    <a:pt x="1312" y="1103"/>
                  </a:cubicBezTo>
                  <a:cubicBezTo>
                    <a:pt x="1158" y="1131"/>
                    <a:pt x="1033" y="1187"/>
                    <a:pt x="949" y="1285"/>
                  </a:cubicBezTo>
                  <a:cubicBezTo>
                    <a:pt x="851" y="1285"/>
                    <a:pt x="754" y="1257"/>
                    <a:pt x="670" y="1257"/>
                  </a:cubicBezTo>
                  <a:cubicBezTo>
                    <a:pt x="657" y="1256"/>
                    <a:pt x="644" y="1255"/>
                    <a:pt x="631" y="1255"/>
                  </a:cubicBezTo>
                  <a:cubicBezTo>
                    <a:pt x="1" y="1255"/>
                    <a:pt x="13" y="2262"/>
                    <a:pt x="670" y="2303"/>
                  </a:cubicBezTo>
                  <a:cubicBezTo>
                    <a:pt x="4366" y="2638"/>
                    <a:pt x="8077" y="2707"/>
                    <a:pt x="11787" y="2763"/>
                  </a:cubicBezTo>
                  <a:cubicBezTo>
                    <a:pt x="12399" y="2770"/>
                    <a:pt x="13180" y="2858"/>
                    <a:pt x="13949" y="2858"/>
                  </a:cubicBezTo>
                  <a:cubicBezTo>
                    <a:pt x="14775" y="2858"/>
                    <a:pt x="15589" y="2756"/>
                    <a:pt x="16167" y="2345"/>
                  </a:cubicBezTo>
                  <a:cubicBezTo>
                    <a:pt x="16781" y="1898"/>
                    <a:pt x="16948" y="992"/>
                    <a:pt x="16515" y="434"/>
                  </a:cubicBezTo>
                  <a:cubicBezTo>
                    <a:pt x="16425" y="114"/>
                    <a:pt x="16123" y="0"/>
                    <a:pt x="1573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301" name="Google Shape;2301;p70"/>
            <p:cNvSpPr/>
            <p:nvPr/>
          </p:nvSpPr>
          <p:spPr>
            <a:xfrm>
              <a:off x="3640000" y="2168600"/>
              <a:ext cx="444625" cy="196325"/>
            </a:xfrm>
            <a:custGeom>
              <a:avLst/>
              <a:gdLst/>
              <a:ahLst/>
              <a:cxnLst/>
              <a:rect l="l" t="t" r="r" b="b"/>
              <a:pathLst>
                <a:path w="17785" h="7853" extrusionOk="0">
                  <a:moveTo>
                    <a:pt x="2957" y="2073"/>
                  </a:moveTo>
                  <a:cubicBezTo>
                    <a:pt x="2970" y="2073"/>
                    <a:pt x="2980" y="2091"/>
                    <a:pt x="2943" y="2121"/>
                  </a:cubicBezTo>
                  <a:cubicBezTo>
                    <a:pt x="2930" y="2088"/>
                    <a:pt x="2945" y="2073"/>
                    <a:pt x="2957" y="2073"/>
                  </a:cubicBezTo>
                  <a:close/>
                  <a:moveTo>
                    <a:pt x="9136" y="1"/>
                  </a:moveTo>
                  <a:cubicBezTo>
                    <a:pt x="8941" y="1"/>
                    <a:pt x="8788" y="56"/>
                    <a:pt x="8648" y="154"/>
                  </a:cubicBezTo>
                  <a:lnTo>
                    <a:pt x="6347" y="112"/>
                  </a:lnTo>
                  <a:cubicBezTo>
                    <a:pt x="6246" y="95"/>
                    <a:pt x="6157" y="87"/>
                    <a:pt x="6074" y="87"/>
                  </a:cubicBezTo>
                  <a:cubicBezTo>
                    <a:pt x="5824" y="87"/>
                    <a:pt x="5628" y="157"/>
                    <a:pt x="5314" y="252"/>
                  </a:cubicBezTo>
                  <a:cubicBezTo>
                    <a:pt x="5300" y="254"/>
                    <a:pt x="5285" y="256"/>
                    <a:pt x="5268" y="256"/>
                  </a:cubicBezTo>
                  <a:cubicBezTo>
                    <a:pt x="5161" y="256"/>
                    <a:pt x="5015" y="202"/>
                    <a:pt x="4912" y="202"/>
                  </a:cubicBezTo>
                  <a:cubicBezTo>
                    <a:pt x="4877" y="202"/>
                    <a:pt x="4848" y="208"/>
                    <a:pt x="4826" y="224"/>
                  </a:cubicBezTo>
                  <a:cubicBezTo>
                    <a:pt x="4731" y="230"/>
                    <a:pt x="4635" y="232"/>
                    <a:pt x="4536" y="232"/>
                  </a:cubicBezTo>
                  <a:cubicBezTo>
                    <a:pt x="4361" y="232"/>
                    <a:pt x="4183" y="226"/>
                    <a:pt x="4006" y="226"/>
                  </a:cubicBezTo>
                  <a:cubicBezTo>
                    <a:pt x="3844" y="226"/>
                    <a:pt x="3684" y="231"/>
                    <a:pt x="3529" y="252"/>
                  </a:cubicBezTo>
                  <a:cubicBezTo>
                    <a:pt x="2925" y="336"/>
                    <a:pt x="2288" y="462"/>
                    <a:pt x="1656" y="462"/>
                  </a:cubicBezTo>
                  <a:cubicBezTo>
                    <a:pt x="1457" y="462"/>
                    <a:pt x="1258" y="449"/>
                    <a:pt x="1060" y="419"/>
                  </a:cubicBezTo>
                  <a:cubicBezTo>
                    <a:pt x="988" y="406"/>
                    <a:pt x="917" y="400"/>
                    <a:pt x="847" y="400"/>
                  </a:cubicBezTo>
                  <a:cubicBezTo>
                    <a:pt x="607" y="400"/>
                    <a:pt x="389" y="482"/>
                    <a:pt x="237" y="698"/>
                  </a:cubicBezTo>
                  <a:cubicBezTo>
                    <a:pt x="70" y="949"/>
                    <a:pt x="0" y="1312"/>
                    <a:pt x="167" y="1577"/>
                  </a:cubicBezTo>
                  <a:cubicBezTo>
                    <a:pt x="293" y="1772"/>
                    <a:pt x="391" y="1953"/>
                    <a:pt x="460" y="2163"/>
                  </a:cubicBezTo>
                  <a:cubicBezTo>
                    <a:pt x="488" y="2372"/>
                    <a:pt x="530" y="2567"/>
                    <a:pt x="628" y="2776"/>
                  </a:cubicBezTo>
                  <a:cubicBezTo>
                    <a:pt x="642" y="2846"/>
                    <a:pt x="670" y="2902"/>
                    <a:pt x="697" y="2972"/>
                  </a:cubicBezTo>
                  <a:lnTo>
                    <a:pt x="697" y="2986"/>
                  </a:lnTo>
                  <a:cubicBezTo>
                    <a:pt x="879" y="4380"/>
                    <a:pt x="935" y="5789"/>
                    <a:pt x="865" y="7184"/>
                  </a:cubicBezTo>
                  <a:cubicBezTo>
                    <a:pt x="851" y="7603"/>
                    <a:pt x="1130" y="7798"/>
                    <a:pt x="1534" y="7798"/>
                  </a:cubicBezTo>
                  <a:cubicBezTo>
                    <a:pt x="1596" y="7798"/>
                    <a:pt x="1714" y="7842"/>
                    <a:pt x="1768" y="7842"/>
                  </a:cubicBezTo>
                  <a:cubicBezTo>
                    <a:pt x="1775" y="7842"/>
                    <a:pt x="1781" y="7841"/>
                    <a:pt x="1785" y="7840"/>
                  </a:cubicBezTo>
                  <a:cubicBezTo>
                    <a:pt x="1818" y="7849"/>
                    <a:pt x="1871" y="7852"/>
                    <a:pt x="1930" y="7852"/>
                  </a:cubicBezTo>
                  <a:cubicBezTo>
                    <a:pt x="2047" y="7852"/>
                    <a:pt x="2190" y="7840"/>
                    <a:pt x="2246" y="7840"/>
                  </a:cubicBezTo>
                  <a:cubicBezTo>
                    <a:pt x="3551" y="7729"/>
                    <a:pt x="4826" y="7696"/>
                    <a:pt x="6106" y="7696"/>
                  </a:cubicBezTo>
                  <a:cubicBezTo>
                    <a:pt x="7247" y="7696"/>
                    <a:pt x="8392" y="7722"/>
                    <a:pt x="9569" y="7742"/>
                  </a:cubicBezTo>
                  <a:cubicBezTo>
                    <a:pt x="10100" y="7754"/>
                    <a:pt x="10626" y="7769"/>
                    <a:pt x="11153" y="7769"/>
                  </a:cubicBezTo>
                  <a:cubicBezTo>
                    <a:pt x="11829" y="7769"/>
                    <a:pt x="12505" y="7745"/>
                    <a:pt x="13195" y="7658"/>
                  </a:cubicBezTo>
                  <a:cubicBezTo>
                    <a:pt x="14409" y="7505"/>
                    <a:pt x="15636" y="7324"/>
                    <a:pt x="16850" y="7156"/>
                  </a:cubicBezTo>
                  <a:cubicBezTo>
                    <a:pt x="17533" y="7086"/>
                    <a:pt x="17785" y="5998"/>
                    <a:pt x="17003" y="5984"/>
                  </a:cubicBezTo>
                  <a:cubicBezTo>
                    <a:pt x="16878" y="5984"/>
                    <a:pt x="16766" y="5622"/>
                    <a:pt x="16627" y="5552"/>
                  </a:cubicBezTo>
                  <a:cubicBezTo>
                    <a:pt x="16655" y="5468"/>
                    <a:pt x="16669" y="5399"/>
                    <a:pt x="16683" y="5343"/>
                  </a:cubicBezTo>
                  <a:cubicBezTo>
                    <a:pt x="16724" y="5134"/>
                    <a:pt x="16752" y="4924"/>
                    <a:pt x="16766" y="4715"/>
                  </a:cubicBezTo>
                  <a:cubicBezTo>
                    <a:pt x="16836" y="4297"/>
                    <a:pt x="16906" y="3878"/>
                    <a:pt x="16962" y="3460"/>
                  </a:cubicBezTo>
                  <a:cubicBezTo>
                    <a:pt x="17087" y="2609"/>
                    <a:pt x="17171" y="1730"/>
                    <a:pt x="17143" y="879"/>
                  </a:cubicBezTo>
                  <a:cubicBezTo>
                    <a:pt x="17117" y="511"/>
                    <a:pt x="16830" y="93"/>
                    <a:pt x="16423" y="93"/>
                  </a:cubicBezTo>
                  <a:cubicBezTo>
                    <a:pt x="16399" y="93"/>
                    <a:pt x="16373" y="95"/>
                    <a:pt x="16348" y="98"/>
                  </a:cubicBezTo>
                  <a:cubicBezTo>
                    <a:pt x="16278" y="103"/>
                    <a:pt x="16215" y="106"/>
                    <a:pt x="16154" y="106"/>
                  </a:cubicBezTo>
                  <a:cubicBezTo>
                    <a:pt x="16032" y="106"/>
                    <a:pt x="15920" y="94"/>
                    <a:pt x="15790" y="56"/>
                  </a:cubicBezTo>
                  <a:cubicBezTo>
                    <a:pt x="15723" y="37"/>
                    <a:pt x="15654" y="28"/>
                    <a:pt x="15587" y="28"/>
                  </a:cubicBezTo>
                  <a:cubicBezTo>
                    <a:pt x="15458" y="28"/>
                    <a:pt x="15333" y="62"/>
                    <a:pt x="15232" y="126"/>
                  </a:cubicBezTo>
                  <a:cubicBezTo>
                    <a:pt x="13195" y="98"/>
                    <a:pt x="11173" y="56"/>
                    <a:pt x="913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02" name="Google Shape;2302;p70"/>
            <p:cNvSpPr/>
            <p:nvPr/>
          </p:nvSpPr>
          <p:spPr>
            <a:xfrm>
              <a:off x="3671725" y="2342900"/>
              <a:ext cx="396625" cy="29725"/>
            </a:xfrm>
            <a:custGeom>
              <a:avLst/>
              <a:gdLst/>
              <a:ahLst/>
              <a:cxnLst/>
              <a:rect l="l" t="t" r="r" b="b"/>
              <a:pathLst>
                <a:path w="15865" h="1189" extrusionOk="0">
                  <a:moveTo>
                    <a:pt x="15664" y="1"/>
                  </a:moveTo>
                  <a:cubicBezTo>
                    <a:pt x="15655" y="1"/>
                    <a:pt x="15646" y="1"/>
                    <a:pt x="15637" y="3"/>
                  </a:cubicBezTo>
                  <a:cubicBezTo>
                    <a:pt x="12327" y="609"/>
                    <a:pt x="8971" y="634"/>
                    <a:pt x="5614" y="634"/>
                  </a:cubicBezTo>
                  <a:cubicBezTo>
                    <a:pt x="5304" y="634"/>
                    <a:pt x="4995" y="634"/>
                    <a:pt x="4686" y="634"/>
                  </a:cubicBezTo>
                  <a:cubicBezTo>
                    <a:pt x="3173" y="634"/>
                    <a:pt x="1661" y="639"/>
                    <a:pt x="154" y="700"/>
                  </a:cubicBezTo>
                  <a:cubicBezTo>
                    <a:pt x="0" y="700"/>
                    <a:pt x="0" y="965"/>
                    <a:pt x="154" y="965"/>
                  </a:cubicBezTo>
                  <a:cubicBezTo>
                    <a:pt x="5343" y="742"/>
                    <a:pt x="10587" y="1188"/>
                    <a:pt x="15707" y="254"/>
                  </a:cubicBezTo>
                  <a:cubicBezTo>
                    <a:pt x="15865" y="214"/>
                    <a:pt x="15811" y="1"/>
                    <a:pt x="1566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3" name="Google Shape;2303;p70"/>
            <p:cNvSpPr/>
            <p:nvPr/>
          </p:nvSpPr>
          <p:spPr>
            <a:xfrm>
              <a:off x="3655675" y="2317400"/>
              <a:ext cx="113025" cy="50450"/>
            </a:xfrm>
            <a:custGeom>
              <a:avLst/>
              <a:gdLst/>
              <a:ahLst/>
              <a:cxnLst/>
              <a:rect l="l" t="t" r="r" b="b"/>
              <a:pathLst>
                <a:path w="4521" h="2018" extrusionOk="0">
                  <a:moveTo>
                    <a:pt x="4122" y="0"/>
                  </a:moveTo>
                  <a:cubicBezTo>
                    <a:pt x="3519" y="0"/>
                    <a:pt x="2944" y="99"/>
                    <a:pt x="2358" y="186"/>
                  </a:cubicBezTo>
                  <a:cubicBezTo>
                    <a:pt x="1981" y="242"/>
                    <a:pt x="1619" y="311"/>
                    <a:pt x="1256" y="311"/>
                  </a:cubicBezTo>
                  <a:cubicBezTo>
                    <a:pt x="1107" y="311"/>
                    <a:pt x="947" y="296"/>
                    <a:pt x="787" y="296"/>
                  </a:cubicBezTo>
                  <a:cubicBezTo>
                    <a:pt x="647" y="296"/>
                    <a:pt x="508" y="308"/>
                    <a:pt x="377" y="353"/>
                  </a:cubicBezTo>
                  <a:cubicBezTo>
                    <a:pt x="1" y="465"/>
                    <a:pt x="15" y="1079"/>
                    <a:pt x="84" y="1413"/>
                  </a:cubicBezTo>
                  <a:cubicBezTo>
                    <a:pt x="155" y="1730"/>
                    <a:pt x="433" y="2018"/>
                    <a:pt x="768" y="2018"/>
                  </a:cubicBezTo>
                  <a:cubicBezTo>
                    <a:pt x="832" y="2018"/>
                    <a:pt x="897" y="2007"/>
                    <a:pt x="963" y="1985"/>
                  </a:cubicBezTo>
                  <a:cubicBezTo>
                    <a:pt x="1076" y="1935"/>
                    <a:pt x="1043" y="1740"/>
                    <a:pt x="914" y="1740"/>
                  </a:cubicBezTo>
                  <a:cubicBezTo>
                    <a:pt x="899" y="1740"/>
                    <a:pt x="883" y="1742"/>
                    <a:pt x="866" y="1748"/>
                  </a:cubicBezTo>
                  <a:cubicBezTo>
                    <a:pt x="823" y="1762"/>
                    <a:pt x="782" y="1769"/>
                    <a:pt x="743" y="1769"/>
                  </a:cubicBezTo>
                  <a:cubicBezTo>
                    <a:pt x="516" y="1769"/>
                    <a:pt x="359" y="1544"/>
                    <a:pt x="336" y="1330"/>
                  </a:cubicBezTo>
                  <a:cubicBezTo>
                    <a:pt x="294" y="1148"/>
                    <a:pt x="280" y="730"/>
                    <a:pt x="447" y="604"/>
                  </a:cubicBezTo>
                  <a:cubicBezTo>
                    <a:pt x="507" y="569"/>
                    <a:pt x="603" y="558"/>
                    <a:pt x="707" y="558"/>
                  </a:cubicBezTo>
                  <a:cubicBezTo>
                    <a:pt x="845" y="558"/>
                    <a:pt x="999" y="576"/>
                    <a:pt x="1103" y="576"/>
                  </a:cubicBezTo>
                  <a:cubicBezTo>
                    <a:pt x="1326" y="576"/>
                    <a:pt x="1535" y="576"/>
                    <a:pt x="1744" y="535"/>
                  </a:cubicBezTo>
                  <a:cubicBezTo>
                    <a:pt x="2559" y="456"/>
                    <a:pt x="3349" y="253"/>
                    <a:pt x="4183" y="253"/>
                  </a:cubicBezTo>
                  <a:cubicBezTo>
                    <a:pt x="4235" y="253"/>
                    <a:pt x="4287" y="254"/>
                    <a:pt x="4339" y="256"/>
                  </a:cubicBezTo>
                  <a:cubicBezTo>
                    <a:pt x="4520" y="256"/>
                    <a:pt x="4520" y="5"/>
                    <a:pt x="4339" y="5"/>
                  </a:cubicBezTo>
                  <a:cubicBezTo>
                    <a:pt x="4266" y="2"/>
                    <a:pt x="4194" y="0"/>
                    <a:pt x="412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4" name="Google Shape;2304;p70"/>
            <p:cNvSpPr/>
            <p:nvPr/>
          </p:nvSpPr>
          <p:spPr>
            <a:xfrm>
              <a:off x="3787150" y="2315450"/>
              <a:ext cx="153450" cy="11150"/>
            </a:xfrm>
            <a:custGeom>
              <a:avLst/>
              <a:gdLst/>
              <a:ahLst/>
              <a:cxnLst/>
              <a:rect l="l" t="t" r="r" b="b"/>
              <a:pathLst>
                <a:path w="6138" h="446" extrusionOk="0">
                  <a:moveTo>
                    <a:pt x="4839" y="1"/>
                  </a:moveTo>
                  <a:cubicBezTo>
                    <a:pt x="3278" y="1"/>
                    <a:pt x="1721" y="68"/>
                    <a:pt x="182" y="180"/>
                  </a:cubicBezTo>
                  <a:cubicBezTo>
                    <a:pt x="5" y="194"/>
                    <a:pt x="0" y="446"/>
                    <a:pt x="168" y="446"/>
                  </a:cubicBezTo>
                  <a:cubicBezTo>
                    <a:pt x="173" y="446"/>
                    <a:pt x="177" y="446"/>
                    <a:pt x="182" y="445"/>
                  </a:cubicBezTo>
                  <a:cubicBezTo>
                    <a:pt x="1838" y="326"/>
                    <a:pt x="3473" y="258"/>
                    <a:pt x="5123" y="258"/>
                  </a:cubicBezTo>
                  <a:cubicBezTo>
                    <a:pt x="5405" y="258"/>
                    <a:pt x="5688" y="260"/>
                    <a:pt x="5970" y="264"/>
                  </a:cubicBezTo>
                  <a:cubicBezTo>
                    <a:pt x="6138" y="264"/>
                    <a:pt x="6138" y="13"/>
                    <a:pt x="5970" y="13"/>
                  </a:cubicBezTo>
                  <a:cubicBezTo>
                    <a:pt x="5593" y="5"/>
                    <a:pt x="5216" y="1"/>
                    <a:pt x="483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5" name="Google Shape;2305;p70"/>
            <p:cNvSpPr/>
            <p:nvPr/>
          </p:nvSpPr>
          <p:spPr>
            <a:xfrm>
              <a:off x="3957675" y="2315050"/>
              <a:ext cx="123125" cy="35025"/>
            </a:xfrm>
            <a:custGeom>
              <a:avLst/>
              <a:gdLst/>
              <a:ahLst/>
              <a:cxnLst/>
              <a:rect l="l" t="t" r="r" b="b"/>
              <a:pathLst>
                <a:path w="4925" h="1401" extrusionOk="0">
                  <a:moveTo>
                    <a:pt x="142" y="0"/>
                  </a:moveTo>
                  <a:cubicBezTo>
                    <a:pt x="0" y="0"/>
                    <a:pt x="4" y="252"/>
                    <a:pt x="154" y="252"/>
                  </a:cubicBezTo>
                  <a:cubicBezTo>
                    <a:pt x="1130" y="252"/>
                    <a:pt x="2093" y="252"/>
                    <a:pt x="3069" y="266"/>
                  </a:cubicBezTo>
                  <a:lnTo>
                    <a:pt x="3780" y="266"/>
                  </a:lnTo>
                  <a:cubicBezTo>
                    <a:pt x="3892" y="266"/>
                    <a:pt x="4012" y="255"/>
                    <a:pt x="4126" y="255"/>
                  </a:cubicBezTo>
                  <a:cubicBezTo>
                    <a:pt x="4270" y="255"/>
                    <a:pt x="4405" y="272"/>
                    <a:pt x="4506" y="350"/>
                  </a:cubicBezTo>
                  <a:cubicBezTo>
                    <a:pt x="4743" y="545"/>
                    <a:pt x="4645" y="949"/>
                    <a:pt x="4338" y="1047"/>
                  </a:cubicBezTo>
                  <a:cubicBezTo>
                    <a:pt x="4227" y="1103"/>
                    <a:pt x="4087" y="1089"/>
                    <a:pt x="3962" y="1159"/>
                  </a:cubicBezTo>
                  <a:cubicBezTo>
                    <a:pt x="3832" y="1230"/>
                    <a:pt x="3912" y="1400"/>
                    <a:pt x="4032" y="1400"/>
                  </a:cubicBezTo>
                  <a:cubicBezTo>
                    <a:pt x="4054" y="1400"/>
                    <a:pt x="4078" y="1395"/>
                    <a:pt x="4101" y="1382"/>
                  </a:cubicBezTo>
                  <a:cubicBezTo>
                    <a:pt x="4269" y="1284"/>
                    <a:pt x="4520" y="1354"/>
                    <a:pt x="4673" y="1228"/>
                  </a:cubicBezTo>
                  <a:cubicBezTo>
                    <a:pt x="4826" y="1103"/>
                    <a:pt x="4868" y="908"/>
                    <a:pt x="4882" y="740"/>
                  </a:cubicBezTo>
                  <a:cubicBezTo>
                    <a:pt x="4924" y="336"/>
                    <a:pt x="4785" y="43"/>
                    <a:pt x="4338" y="29"/>
                  </a:cubicBezTo>
                  <a:cubicBezTo>
                    <a:pt x="4078" y="13"/>
                    <a:pt x="3815" y="9"/>
                    <a:pt x="3549" y="9"/>
                  </a:cubicBezTo>
                  <a:cubicBezTo>
                    <a:pt x="3333" y="9"/>
                    <a:pt x="3116" y="11"/>
                    <a:pt x="2900" y="11"/>
                  </a:cubicBezTo>
                  <a:cubicBezTo>
                    <a:pt x="2695" y="11"/>
                    <a:pt x="2491" y="9"/>
                    <a:pt x="2288" y="1"/>
                  </a:cubicBezTo>
                  <a:lnTo>
                    <a:pt x="154" y="1"/>
                  </a:lnTo>
                  <a:cubicBezTo>
                    <a:pt x="150" y="1"/>
                    <a:pt x="146" y="0"/>
                    <a:pt x="14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6" name="Google Shape;2306;p70"/>
            <p:cNvSpPr/>
            <p:nvPr/>
          </p:nvSpPr>
          <p:spPr>
            <a:xfrm>
              <a:off x="3637900" y="2171350"/>
              <a:ext cx="144025" cy="161875"/>
            </a:xfrm>
            <a:custGeom>
              <a:avLst/>
              <a:gdLst/>
              <a:ahLst/>
              <a:cxnLst/>
              <a:rect l="l" t="t" r="r" b="b"/>
              <a:pathLst>
                <a:path w="5761" h="6475" extrusionOk="0">
                  <a:moveTo>
                    <a:pt x="5618" y="0"/>
                  </a:moveTo>
                  <a:cubicBezTo>
                    <a:pt x="5610" y="0"/>
                    <a:pt x="5602" y="1"/>
                    <a:pt x="5594" y="2"/>
                  </a:cubicBezTo>
                  <a:cubicBezTo>
                    <a:pt x="4562" y="100"/>
                    <a:pt x="3529" y="197"/>
                    <a:pt x="2497" y="239"/>
                  </a:cubicBezTo>
                  <a:cubicBezTo>
                    <a:pt x="1995" y="281"/>
                    <a:pt x="1479" y="295"/>
                    <a:pt x="949" y="295"/>
                  </a:cubicBezTo>
                  <a:cubicBezTo>
                    <a:pt x="890" y="295"/>
                    <a:pt x="829" y="293"/>
                    <a:pt x="767" y="293"/>
                  </a:cubicBezTo>
                  <a:cubicBezTo>
                    <a:pt x="519" y="293"/>
                    <a:pt x="260" y="320"/>
                    <a:pt x="126" y="588"/>
                  </a:cubicBezTo>
                  <a:cubicBezTo>
                    <a:pt x="0" y="909"/>
                    <a:pt x="196" y="1397"/>
                    <a:pt x="265" y="1704"/>
                  </a:cubicBezTo>
                  <a:cubicBezTo>
                    <a:pt x="377" y="2192"/>
                    <a:pt x="475" y="2694"/>
                    <a:pt x="572" y="3182"/>
                  </a:cubicBezTo>
                  <a:cubicBezTo>
                    <a:pt x="754" y="4229"/>
                    <a:pt x="893" y="5275"/>
                    <a:pt x="935" y="6349"/>
                  </a:cubicBezTo>
                  <a:cubicBezTo>
                    <a:pt x="956" y="6432"/>
                    <a:pt x="1029" y="6474"/>
                    <a:pt x="1097" y="6474"/>
                  </a:cubicBezTo>
                  <a:cubicBezTo>
                    <a:pt x="1165" y="6474"/>
                    <a:pt x="1228" y="6432"/>
                    <a:pt x="1228" y="6349"/>
                  </a:cubicBezTo>
                  <a:cubicBezTo>
                    <a:pt x="1158" y="4577"/>
                    <a:pt x="837" y="2862"/>
                    <a:pt x="433" y="1146"/>
                  </a:cubicBezTo>
                  <a:cubicBezTo>
                    <a:pt x="405" y="1062"/>
                    <a:pt x="349" y="853"/>
                    <a:pt x="363" y="797"/>
                  </a:cubicBezTo>
                  <a:cubicBezTo>
                    <a:pt x="405" y="630"/>
                    <a:pt x="628" y="574"/>
                    <a:pt x="781" y="574"/>
                  </a:cubicBezTo>
                  <a:cubicBezTo>
                    <a:pt x="1019" y="574"/>
                    <a:pt x="1256" y="560"/>
                    <a:pt x="1493" y="560"/>
                  </a:cubicBezTo>
                  <a:cubicBezTo>
                    <a:pt x="1953" y="532"/>
                    <a:pt x="2400" y="518"/>
                    <a:pt x="2832" y="490"/>
                  </a:cubicBezTo>
                  <a:cubicBezTo>
                    <a:pt x="3766" y="435"/>
                    <a:pt x="4687" y="351"/>
                    <a:pt x="5594" y="253"/>
                  </a:cubicBezTo>
                  <a:cubicBezTo>
                    <a:pt x="5753" y="240"/>
                    <a:pt x="5761" y="0"/>
                    <a:pt x="561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7" name="Google Shape;2307;p70"/>
            <p:cNvSpPr/>
            <p:nvPr/>
          </p:nvSpPr>
          <p:spPr>
            <a:xfrm>
              <a:off x="3939550" y="2164400"/>
              <a:ext cx="133225" cy="153125"/>
            </a:xfrm>
            <a:custGeom>
              <a:avLst/>
              <a:gdLst/>
              <a:ahLst/>
              <a:cxnLst/>
              <a:rect l="l" t="t" r="r" b="b"/>
              <a:pathLst>
                <a:path w="5329" h="6125" extrusionOk="0">
                  <a:moveTo>
                    <a:pt x="2004" y="0"/>
                  </a:moveTo>
                  <a:cubicBezTo>
                    <a:pt x="1376" y="0"/>
                    <a:pt x="752" y="31"/>
                    <a:pt x="139" y="85"/>
                  </a:cubicBezTo>
                  <a:cubicBezTo>
                    <a:pt x="3" y="98"/>
                    <a:pt x="0" y="350"/>
                    <a:pt x="155" y="350"/>
                  </a:cubicBezTo>
                  <a:cubicBezTo>
                    <a:pt x="159" y="350"/>
                    <a:pt x="163" y="350"/>
                    <a:pt x="167" y="350"/>
                  </a:cubicBezTo>
                  <a:cubicBezTo>
                    <a:pt x="745" y="292"/>
                    <a:pt x="1330" y="261"/>
                    <a:pt x="1912" y="261"/>
                  </a:cubicBezTo>
                  <a:cubicBezTo>
                    <a:pt x="2172" y="261"/>
                    <a:pt x="2433" y="267"/>
                    <a:pt x="2692" y="280"/>
                  </a:cubicBezTo>
                  <a:cubicBezTo>
                    <a:pt x="3110" y="294"/>
                    <a:pt x="3529" y="336"/>
                    <a:pt x="3975" y="364"/>
                  </a:cubicBezTo>
                  <a:cubicBezTo>
                    <a:pt x="4212" y="378"/>
                    <a:pt x="4463" y="406"/>
                    <a:pt x="4687" y="447"/>
                  </a:cubicBezTo>
                  <a:cubicBezTo>
                    <a:pt x="4952" y="503"/>
                    <a:pt x="4994" y="615"/>
                    <a:pt x="4980" y="866"/>
                  </a:cubicBezTo>
                  <a:cubicBezTo>
                    <a:pt x="4924" y="2582"/>
                    <a:pt x="4715" y="4311"/>
                    <a:pt x="4575" y="5999"/>
                  </a:cubicBezTo>
                  <a:cubicBezTo>
                    <a:pt x="4568" y="6083"/>
                    <a:pt x="4631" y="6125"/>
                    <a:pt x="4697" y="6125"/>
                  </a:cubicBezTo>
                  <a:cubicBezTo>
                    <a:pt x="4763" y="6125"/>
                    <a:pt x="4833" y="6083"/>
                    <a:pt x="4840" y="5999"/>
                  </a:cubicBezTo>
                  <a:cubicBezTo>
                    <a:pt x="4924" y="5023"/>
                    <a:pt x="4994" y="4018"/>
                    <a:pt x="5063" y="3056"/>
                  </a:cubicBezTo>
                  <a:lnTo>
                    <a:pt x="5175" y="1633"/>
                  </a:lnTo>
                  <a:cubicBezTo>
                    <a:pt x="5189" y="1284"/>
                    <a:pt x="5328" y="782"/>
                    <a:pt x="5175" y="475"/>
                  </a:cubicBezTo>
                  <a:cubicBezTo>
                    <a:pt x="5049" y="210"/>
                    <a:pt x="4715" y="210"/>
                    <a:pt x="4463" y="169"/>
                  </a:cubicBezTo>
                  <a:cubicBezTo>
                    <a:pt x="3989" y="99"/>
                    <a:pt x="3515" y="71"/>
                    <a:pt x="3041" y="29"/>
                  </a:cubicBezTo>
                  <a:cubicBezTo>
                    <a:pt x="2695" y="9"/>
                    <a:pt x="2349" y="0"/>
                    <a:pt x="200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8" name="Google Shape;2308;p70"/>
            <p:cNvSpPr/>
            <p:nvPr/>
          </p:nvSpPr>
          <p:spPr>
            <a:xfrm>
              <a:off x="3758675" y="2066150"/>
              <a:ext cx="219950" cy="292600"/>
            </a:xfrm>
            <a:custGeom>
              <a:avLst/>
              <a:gdLst/>
              <a:ahLst/>
              <a:cxnLst/>
              <a:rect l="l" t="t" r="r" b="b"/>
              <a:pathLst>
                <a:path w="8798" h="11704" extrusionOk="0">
                  <a:moveTo>
                    <a:pt x="4397" y="1"/>
                  </a:moveTo>
                  <a:cubicBezTo>
                    <a:pt x="3711" y="1"/>
                    <a:pt x="3025" y="155"/>
                    <a:pt x="2409" y="458"/>
                  </a:cubicBezTo>
                  <a:cubicBezTo>
                    <a:pt x="1711" y="807"/>
                    <a:pt x="1125" y="1406"/>
                    <a:pt x="833" y="2118"/>
                  </a:cubicBezTo>
                  <a:cubicBezTo>
                    <a:pt x="484" y="2955"/>
                    <a:pt x="735" y="3750"/>
                    <a:pt x="1084" y="4545"/>
                  </a:cubicBezTo>
                  <a:cubicBezTo>
                    <a:pt x="1279" y="4949"/>
                    <a:pt x="1474" y="5354"/>
                    <a:pt x="1432" y="5828"/>
                  </a:cubicBezTo>
                  <a:cubicBezTo>
                    <a:pt x="1404" y="6414"/>
                    <a:pt x="1181" y="7014"/>
                    <a:pt x="1014" y="7586"/>
                  </a:cubicBezTo>
                  <a:lnTo>
                    <a:pt x="93" y="11129"/>
                  </a:lnTo>
                  <a:cubicBezTo>
                    <a:pt x="0" y="11475"/>
                    <a:pt x="290" y="11703"/>
                    <a:pt x="568" y="11703"/>
                  </a:cubicBezTo>
                  <a:cubicBezTo>
                    <a:pt x="749" y="11703"/>
                    <a:pt x="925" y="11606"/>
                    <a:pt x="986" y="11380"/>
                  </a:cubicBezTo>
                  <a:lnTo>
                    <a:pt x="1767" y="8339"/>
                  </a:lnTo>
                  <a:cubicBezTo>
                    <a:pt x="1893" y="7865"/>
                    <a:pt x="2018" y="7418"/>
                    <a:pt x="2144" y="6944"/>
                  </a:cubicBezTo>
                  <a:cubicBezTo>
                    <a:pt x="2255" y="6470"/>
                    <a:pt x="2395" y="5968"/>
                    <a:pt x="2353" y="5479"/>
                  </a:cubicBezTo>
                  <a:cubicBezTo>
                    <a:pt x="2255" y="4656"/>
                    <a:pt x="1697" y="4015"/>
                    <a:pt x="1586" y="3220"/>
                  </a:cubicBezTo>
                  <a:cubicBezTo>
                    <a:pt x="1474" y="2522"/>
                    <a:pt x="1934" y="1867"/>
                    <a:pt x="2464" y="1490"/>
                  </a:cubicBezTo>
                  <a:cubicBezTo>
                    <a:pt x="3033" y="1088"/>
                    <a:pt x="3712" y="916"/>
                    <a:pt x="4390" y="916"/>
                  </a:cubicBezTo>
                  <a:cubicBezTo>
                    <a:pt x="4511" y="916"/>
                    <a:pt x="4632" y="922"/>
                    <a:pt x="4752" y="932"/>
                  </a:cubicBezTo>
                  <a:cubicBezTo>
                    <a:pt x="5143" y="960"/>
                    <a:pt x="5533" y="1072"/>
                    <a:pt x="5882" y="1225"/>
                  </a:cubicBezTo>
                  <a:cubicBezTo>
                    <a:pt x="6286" y="1420"/>
                    <a:pt x="6440" y="1895"/>
                    <a:pt x="6565" y="2285"/>
                  </a:cubicBezTo>
                  <a:cubicBezTo>
                    <a:pt x="6691" y="2690"/>
                    <a:pt x="6858" y="3122"/>
                    <a:pt x="6761" y="3527"/>
                  </a:cubicBezTo>
                  <a:cubicBezTo>
                    <a:pt x="6635" y="3931"/>
                    <a:pt x="6468" y="4405"/>
                    <a:pt x="6286" y="4782"/>
                  </a:cubicBezTo>
                  <a:cubicBezTo>
                    <a:pt x="5938" y="5549"/>
                    <a:pt x="5645" y="6191"/>
                    <a:pt x="5938" y="7014"/>
                  </a:cubicBezTo>
                  <a:cubicBezTo>
                    <a:pt x="6231" y="7851"/>
                    <a:pt x="6789" y="8548"/>
                    <a:pt x="7040" y="9399"/>
                  </a:cubicBezTo>
                  <a:cubicBezTo>
                    <a:pt x="7277" y="10208"/>
                    <a:pt x="7472" y="10975"/>
                    <a:pt x="8169" y="11519"/>
                  </a:cubicBezTo>
                  <a:cubicBezTo>
                    <a:pt x="8239" y="11574"/>
                    <a:pt x="8311" y="11599"/>
                    <a:pt x="8380" y="11599"/>
                  </a:cubicBezTo>
                  <a:cubicBezTo>
                    <a:pt x="8504" y="11599"/>
                    <a:pt x="8619" y="11519"/>
                    <a:pt x="8700" y="11394"/>
                  </a:cubicBezTo>
                  <a:cubicBezTo>
                    <a:pt x="8797" y="11184"/>
                    <a:pt x="8462" y="10766"/>
                    <a:pt x="8309" y="10487"/>
                  </a:cubicBezTo>
                  <a:cubicBezTo>
                    <a:pt x="7946" y="9859"/>
                    <a:pt x="7821" y="9511"/>
                    <a:pt x="7598" y="8883"/>
                  </a:cubicBezTo>
                  <a:cubicBezTo>
                    <a:pt x="7291" y="8102"/>
                    <a:pt x="6872" y="7279"/>
                    <a:pt x="6691" y="6456"/>
                  </a:cubicBezTo>
                  <a:cubicBezTo>
                    <a:pt x="6496" y="5619"/>
                    <a:pt x="7054" y="4866"/>
                    <a:pt x="7347" y="4140"/>
                  </a:cubicBezTo>
                  <a:cubicBezTo>
                    <a:pt x="7737" y="3192"/>
                    <a:pt x="7598" y="2285"/>
                    <a:pt x="7179" y="1379"/>
                  </a:cubicBezTo>
                  <a:cubicBezTo>
                    <a:pt x="6998" y="1016"/>
                    <a:pt x="6803" y="709"/>
                    <a:pt x="6440" y="500"/>
                  </a:cubicBezTo>
                  <a:cubicBezTo>
                    <a:pt x="6021" y="263"/>
                    <a:pt x="5547" y="123"/>
                    <a:pt x="5087" y="53"/>
                  </a:cubicBezTo>
                  <a:cubicBezTo>
                    <a:pt x="4859" y="18"/>
                    <a:pt x="4628" y="1"/>
                    <a:pt x="439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09" name="Google Shape;2309;p70"/>
            <p:cNvSpPr/>
            <p:nvPr/>
          </p:nvSpPr>
          <p:spPr>
            <a:xfrm>
              <a:off x="3756425" y="2061550"/>
              <a:ext cx="223625" cy="298400"/>
            </a:xfrm>
            <a:custGeom>
              <a:avLst/>
              <a:gdLst/>
              <a:ahLst/>
              <a:cxnLst/>
              <a:rect l="l" t="t" r="r" b="b"/>
              <a:pathLst>
                <a:path w="8945" h="11936" extrusionOk="0">
                  <a:moveTo>
                    <a:pt x="4633" y="0"/>
                  </a:moveTo>
                  <a:cubicBezTo>
                    <a:pt x="3740" y="0"/>
                    <a:pt x="2806" y="196"/>
                    <a:pt x="2024" y="586"/>
                  </a:cubicBezTo>
                  <a:cubicBezTo>
                    <a:pt x="1327" y="935"/>
                    <a:pt x="769" y="1842"/>
                    <a:pt x="630" y="2595"/>
                  </a:cubicBezTo>
                  <a:cubicBezTo>
                    <a:pt x="462" y="3446"/>
                    <a:pt x="727" y="4283"/>
                    <a:pt x="1132" y="5036"/>
                  </a:cubicBezTo>
                  <a:cubicBezTo>
                    <a:pt x="1271" y="5301"/>
                    <a:pt x="1467" y="5524"/>
                    <a:pt x="1480" y="5817"/>
                  </a:cubicBezTo>
                  <a:cubicBezTo>
                    <a:pt x="1494" y="6096"/>
                    <a:pt x="1397" y="6417"/>
                    <a:pt x="1341" y="6696"/>
                  </a:cubicBezTo>
                  <a:cubicBezTo>
                    <a:pt x="1215" y="7254"/>
                    <a:pt x="1062" y="7812"/>
                    <a:pt x="923" y="8369"/>
                  </a:cubicBezTo>
                  <a:cubicBezTo>
                    <a:pt x="630" y="9485"/>
                    <a:pt x="295" y="10601"/>
                    <a:pt x="44" y="11717"/>
                  </a:cubicBezTo>
                  <a:cubicBezTo>
                    <a:pt x="0" y="11856"/>
                    <a:pt x="81" y="11935"/>
                    <a:pt x="162" y="11935"/>
                  </a:cubicBezTo>
                  <a:cubicBezTo>
                    <a:pt x="211" y="11935"/>
                    <a:pt x="260" y="11906"/>
                    <a:pt x="281" y="11843"/>
                  </a:cubicBezTo>
                  <a:cubicBezTo>
                    <a:pt x="713" y="9960"/>
                    <a:pt x="1341" y="8104"/>
                    <a:pt x="1704" y="6193"/>
                  </a:cubicBezTo>
                  <a:cubicBezTo>
                    <a:pt x="1759" y="5887"/>
                    <a:pt x="1718" y="5594"/>
                    <a:pt x="1578" y="5329"/>
                  </a:cubicBezTo>
                  <a:cubicBezTo>
                    <a:pt x="1341" y="4910"/>
                    <a:pt x="1118" y="4520"/>
                    <a:pt x="978" y="4045"/>
                  </a:cubicBezTo>
                  <a:cubicBezTo>
                    <a:pt x="699" y="3097"/>
                    <a:pt x="867" y="2148"/>
                    <a:pt x="1536" y="1395"/>
                  </a:cubicBezTo>
                  <a:cubicBezTo>
                    <a:pt x="2136" y="698"/>
                    <a:pt x="3112" y="419"/>
                    <a:pt x="4019" y="335"/>
                  </a:cubicBezTo>
                  <a:cubicBezTo>
                    <a:pt x="4213" y="312"/>
                    <a:pt x="4408" y="299"/>
                    <a:pt x="4602" y="299"/>
                  </a:cubicBezTo>
                  <a:cubicBezTo>
                    <a:pt x="5355" y="299"/>
                    <a:pt x="6087" y="495"/>
                    <a:pt x="6641" y="1060"/>
                  </a:cubicBezTo>
                  <a:cubicBezTo>
                    <a:pt x="7269" y="1730"/>
                    <a:pt x="7562" y="2511"/>
                    <a:pt x="7506" y="3418"/>
                  </a:cubicBezTo>
                  <a:cubicBezTo>
                    <a:pt x="7478" y="4310"/>
                    <a:pt x="6767" y="5008"/>
                    <a:pt x="6711" y="5873"/>
                  </a:cubicBezTo>
                  <a:cubicBezTo>
                    <a:pt x="6669" y="6347"/>
                    <a:pt x="6851" y="6793"/>
                    <a:pt x="7004" y="7240"/>
                  </a:cubicBezTo>
                  <a:cubicBezTo>
                    <a:pt x="7185" y="7742"/>
                    <a:pt x="7325" y="8244"/>
                    <a:pt x="7492" y="8746"/>
                  </a:cubicBezTo>
                  <a:cubicBezTo>
                    <a:pt x="7813" y="9695"/>
                    <a:pt x="8190" y="10601"/>
                    <a:pt x="8664" y="11466"/>
                  </a:cubicBezTo>
                  <a:cubicBezTo>
                    <a:pt x="8691" y="11519"/>
                    <a:pt x="8732" y="11542"/>
                    <a:pt x="8772" y="11542"/>
                  </a:cubicBezTo>
                  <a:cubicBezTo>
                    <a:pt x="8859" y="11542"/>
                    <a:pt x="8944" y="11441"/>
                    <a:pt x="8887" y="11327"/>
                  </a:cubicBezTo>
                  <a:cubicBezTo>
                    <a:pt x="8399" y="10448"/>
                    <a:pt x="8022" y="9513"/>
                    <a:pt x="7702" y="8537"/>
                  </a:cubicBezTo>
                  <a:cubicBezTo>
                    <a:pt x="7562" y="8077"/>
                    <a:pt x="7423" y="7602"/>
                    <a:pt x="7255" y="7142"/>
                  </a:cubicBezTo>
                  <a:cubicBezTo>
                    <a:pt x="7060" y="6626"/>
                    <a:pt x="6865" y="6124"/>
                    <a:pt x="7018" y="5566"/>
                  </a:cubicBezTo>
                  <a:cubicBezTo>
                    <a:pt x="7144" y="5147"/>
                    <a:pt x="7395" y="4757"/>
                    <a:pt x="7548" y="4338"/>
                  </a:cubicBezTo>
                  <a:cubicBezTo>
                    <a:pt x="7715" y="3906"/>
                    <a:pt x="7785" y="3487"/>
                    <a:pt x="7771" y="3013"/>
                  </a:cubicBezTo>
                  <a:cubicBezTo>
                    <a:pt x="7715" y="2190"/>
                    <a:pt x="7437" y="1521"/>
                    <a:pt x="6906" y="921"/>
                  </a:cubicBezTo>
                  <a:cubicBezTo>
                    <a:pt x="6293" y="265"/>
                    <a:pt x="5526" y="14"/>
                    <a:pt x="463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10" name="Google Shape;2310;p70"/>
            <p:cNvSpPr/>
            <p:nvPr/>
          </p:nvSpPr>
          <p:spPr>
            <a:xfrm>
              <a:off x="3756275" y="2084350"/>
              <a:ext cx="226075" cy="278475"/>
            </a:xfrm>
            <a:custGeom>
              <a:avLst/>
              <a:gdLst/>
              <a:ahLst/>
              <a:cxnLst/>
              <a:rect l="l" t="t" r="r" b="b"/>
              <a:pathLst>
                <a:path w="9043" h="11139" extrusionOk="0">
                  <a:moveTo>
                    <a:pt x="4310" y="0"/>
                  </a:moveTo>
                  <a:cubicBezTo>
                    <a:pt x="3626" y="0"/>
                    <a:pt x="2952" y="206"/>
                    <a:pt x="2379" y="567"/>
                  </a:cubicBezTo>
                  <a:cubicBezTo>
                    <a:pt x="1751" y="971"/>
                    <a:pt x="1473" y="1752"/>
                    <a:pt x="1486" y="2478"/>
                  </a:cubicBezTo>
                  <a:cubicBezTo>
                    <a:pt x="1500" y="3343"/>
                    <a:pt x="2003" y="3942"/>
                    <a:pt x="2351" y="4682"/>
                  </a:cubicBezTo>
                  <a:cubicBezTo>
                    <a:pt x="2602" y="5226"/>
                    <a:pt x="2309" y="5853"/>
                    <a:pt x="2142" y="6356"/>
                  </a:cubicBezTo>
                  <a:cubicBezTo>
                    <a:pt x="1989" y="6913"/>
                    <a:pt x="1821" y="7471"/>
                    <a:pt x="1654" y="8029"/>
                  </a:cubicBezTo>
                  <a:cubicBezTo>
                    <a:pt x="1500" y="8587"/>
                    <a:pt x="1333" y="9145"/>
                    <a:pt x="1166" y="9717"/>
                  </a:cubicBezTo>
                  <a:cubicBezTo>
                    <a:pt x="1082" y="9996"/>
                    <a:pt x="1012" y="10261"/>
                    <a:pt x="873" y="10526"/>
                  </a:cubicBezTo>
                  <a:cubicBezTo>
                    <a:pt x="803" y="10666"/>
                    <a:pt x="747" y="10763"/>
                    <a:pt x="580" y="10819"/>
                  </a:cubicBezTo>
                  <a:cubicBezTo>
                    <a:pt x="515" y="10843"/>
                    <a:pt x="457" y="10859"/>
                    <a:pt x="408" y="10859"/>
                  </a:cubicBezTo>
                  <a:cubicBezTo>
                    <a:pt x="342" y="10859"/>
                    <a:pt x="291" y="10829"/>
                    <a:pt x="259" y="10749"/>
                  </a:cubicBezTo>
                  <a:cubicBezTo>
                    <a:pt x="248" y="10697"/>
                    <a:pt x="207" y="10674"/>
                    <a:pt x="161" y="10674"/>
                  </a:cubicBezTo>
                  <a:cubicBezTo>
                    <a:pt x="86" y="10674"/>
                    <a:pt x="1" y="10737"/>
                    <a:pt x="36" y="10833"/>
                  </a:cubicBezTo>
                  <a:cubicBezTo>
                    <a:pt x="114" y="11057"/>
                    <a:pt x="233" y="11138"/>
                    <a:pt x="411" y="11138"/>
                  </a:cubicBezTo>
                  <a:cubicBezTo>
                    <a:pt x="488" y="11138"/>
                    <a:pt x="577" y="11123"/>
                    <a:pt x="677" y="11098"/>
                  </a:cubicBezTo>
                  <a:cubicBezTo>
                    <a:pt x="1026" y="11000"/>
                    <a:pt x="1166" y="10666"/>
                    <a:pt x="1291" y="10345"/>
                  </a:cubicBezTo>
                  <a:cubicBezTo>
                    <a:pt x="1486" y="9885"/>
                    <a:pt x="1584" y="9341"/>
                    <a:pt x="1724" y="8852"/>
                  </a:cubicBezTo>
                  <a:cubicBezTo>
                    <a:pt x="1891" y="8322"/>
                    <a:pt x="2030" y="7820"/>
                    <a:pt x="2184" y="7304"/>
                  </a:cubicBezTo>
                  <a:cubicBezTo>
                    <a:pt x="2337" y="6774"/>
                    <a:pt x="2519" y="6258"/>
                    <a:pt x="2658" y="5714"/>
                  </a:cubicBezTo>
                  <a:cubicBezTo>
                    <a:pt x="2756" y="5323"/>
                    <a:pt x="2798" y="4919"/>
                    <a:pt x="2602" y="4556"/>
                  </a:cubicBezTo>
                  <a:cubicBezTo>
                    <a:pt x="2170" y="3719"/>
                    <a:pt x="1570" y="2952"/>
                    <a:pt x="1821" y="1962"/>
                  </a:cubicBezTo>
                  <a:cubicBezTo>
                    <a:pt x="1961" y="1418"/>
                    <a:pt x="2142" y="1027"/>
                    <a:pt x="2630" y="734"/>
                  </a:cubicBezTo>
                  <a:cubicBezTo>
                    <a:pt x="3049" y="497"/>
                    <a:pt x="3523" y="358"/>
                    <a:pt x="4011" y="302"/>
                  </a:cubicBezTo>
                  <a:cubicBezTo>
                    <a:pt x="4130" y="290"/>
                    <a:pt x="4250" y="283"/>
                    <a:pt x="4371" y="283"/>
                  </a:cubicBezTo>
                  <a:cubicBezTo>
                    <a:pt x="5213" y="283"/>
                    <a:pt x="6063" y="591"/>
                    <a:pt x="6466" y="1348"/>
                  </a:cubicBezTo>
                  <a:cubicBezTo>
                    <a:pt x="6745" y="1836"/>
                    <a:pt x="6885" y="2338"/>
                    <a:pt x="6745" y="2896"/>
                  </a:cubicBezTo>
                  <a:cubicBezTo>
                    <a:pt x="6633" y="3384"/>
                    <a:pt x="6368" y="3831"/>
                    <a:pt x="6089" y="4249"/>
                  </a:cubicBezTo>
                  <a:cubicBezTo>
                    <a:pt x="5587" y="5016"/>
                    <a:pt x="5880" y="6077"/>
                    <a:pt x="6159" y="6858"/>
                  </a:cubicBezTo>
                  <a:cubicBezTo>
                    <a:pt x="6508" y="7848"/>
                    <a:pt x="6926" y="8866"/>
                    <a:pt x="7415" y="9801"/>
                  </a:cubicBezTo>
                  <a:cubicBezTo>
                    <a:pt x="7597" y="10166"/>
                    <a:pt x="8052" y="11034"/>
                    <a:pt x="8532" y="11034"/>
                  </a:cubicBezTo>
                  <a:cubicBezTo>
                    <a:pt x="8675" y="11034"/>
                    <a:pt x="8821" y="10956"/>
                    <a:pt x="8963" y="10763"/>
                  </a:cubicBezTo>
                  <a:cubicBezTo>
                    <a:pt x="9042" y="10664"/>
                    <a:pt x="8945" y="10572"/>
                    <a:pt x="8848" y="10572"/>
                  </a:cubicBezTo>
                  <a:cubicBezTo>
                    <a:pt x="8808" y="10572"/>
                    <a:pt x="8768" y="10587"/>
                    <a:pt x="8740" y="10624"/>
                  </a:cubicBezTo>
                  <a:cubicBezTo>
                    <a:pt x="8673" y="10713"/>
                    <a:pt x="8601" y="10751"/>
                    <a:pt x="8527" y="10751"/>
                  </a:cubicBezTo>
                  <a:cubicBezTo>
                    <a:pt x="8196" y="10751"/>
                    <a:pt x="7821" y="10006"/>
                    <a:pt x="7708" y="9801"/>
                  </a:cubicBezTo>
                  <a:cubicBezTo>
                    <a:pt x="7470" y="9368"/>
                    <a:pt x="7275" y="8894"/>
                    <a:pt x="7080" y="8448"/>
                  </a:cubicBezTo>
                  <a:cubicBezTo>
                    <a:pt x="6731" y="7611"/>
                    <a:pt x="6313" y="6760"/>
                    <a:pt x="6145" y="5853"/>
                  </a:cubicBezTo>
                  <a:cubicBezTo>
                    <a:pt x="6034" y="5323"/>
                    <a:pt x="6034" y="4765"/>
                    <a:pt x="6327" y="4319"/>
                  </a:cubicBezTo>
                  <a:cubicBezTo>
                    <a:pt x="6578" y="3942"/>
                    <a:pt x="6801" y="3552"/>
                    <a:pt x="6940" y="3105"/>
                  </a:cubicBezTo>
                  <a:cubicBezTo>
                    <a:pt x="7191" y="2324"/>
                    <a:pt x="6982" y="1557"/>
                    <a:pt x="6508" y="902"/>
                  </a:cubicBezTo>
                  <a:cubicBezTo>
                    <a:pt x="6076" y="288"/>
                    <a:pt x="5267" y="65"/>
                    <a:pt x="4555" y="9"/>
                  </a:cubicBezTo>
                  <a:cubicBezTo>
                    <a:pt x="4473" y="3"/>
                    <a:pt x="4391" y="0"/>
                    <a:pt x="431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2311" name="Google Shape;2311;p70"/>
          <p:cNvSpPr/>
          <p:nvPr/>
        </p:nvSpPr>
        <p:spPr>
          <a:xfrm rot="9718989">
            <a:off x="3872281" y="2330736"/>
            <a:ext cx="3652644" cy="4121972"/>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2314" name="Google Shape;2314;p70"/>
          <p:cNvGrpSpPr/>
          <p:nvPr/>
        </p:nvGrpSpPr>
        <p:grpSpPr>
          <a:xfrm rot="8700113">
            <a:off x="7617889" y="2836755"/>
            <a:ext cx="327939" cy="296175"/>
            <a:chOff x="4947100" y="881950"/>
            <a:chExt cx="245975" cy="222150"/>
          </a:xfrm>
        </p:grpSpPr>
        <p:sp>
          <p:nvSpPr>
            <p:cNvPr id="2315" name="Google Shape;2315;p70"/>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6" name="Google Shape;2316;p70"/>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7" name="Google Shape;2317;p70"/>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318" name="Google Shape;2318;p70"/>
          <p:cNvSpPr/>
          <p:nvPr/>
        </p:nvSpPr>
        <p:spPr>
          <a:xfrm rot="2469398" flipH="1">
            <a:off x="4393617" y="2430982"/>
            <a:ext cx="314032" cy="31413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19" name="Google Shape;2319;p70"/>
          <p:cNvSpPr/>
          <p:nvPr/>
        </p:nvSpPr>
        <p:spPr>
          <a:xfrm rot="2469582" flipH="1">
            <a:off x="7499689" y="5775047"/>
            <a:ext cx="157892" cy="15794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20" name="Google Shape;2320;p70"/>
          <p:cNvSpPr/>
          <p:nvPr/>
        </p:nvSpPr>
        <p:spPr>
          <a:xfrm rot="2469582" flipH="1">
            <a:off x="7702889" y="5876647"/>
            <a:ext cx="157892" cy="15794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2321" name="Google Shape;2321;p70"/>
          <p:cNvGrpSpPr/>
          <p:nvPr/>
        </p:nvGrpSpPr>
        <p:grpSpPr>
          <a:xfrm>
            <a:off x="7623631" y="5322972"/>
            <a:ext cx="316429" cy="343021"/>
            <a:chOff x="5064625" y="3753500"/>
            <a:chExt cx="168075" cy="182200"/>
          </a:xfrm>
        </p:grpSpPr>
        <p:sp>
          <p:nvSpPr>
            <p:cNvPr id="2322" name="Google Shape;2322;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23" name="Google Shape;2323;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2324" name="Google Shape;2324;p70"/>
          <p:cNvGrpSpPr/>
          <p:nvPr/>
        </p:nvGrpSpPr>
        <p:grpSpPr>
          <a:xfrm rot="3729113">
            <a:off x="4038523" y="2416531"/>
            <a:ext cx="316436" cy="343029"/>
            <a:chOff x="5064625" y="3753500"/>
            <a:chExt cx="168075" cy="182200"/>
          </a:xfrm>
        </p:grpSpPr>
        <p:sp>
          <p:nvSpPr>
            <p:cNvPr id="2325" name="Google Shape;2325;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26" name="Google Shape;2326;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2327" name="Google Shape;2327;p70"/>
          <p:cNvGrpSpPr/>
          <p:nvPr/>
        </p:nvGrpSpPr>
        <p:grpSpPr>
          <a:xfrm rot="2144360">
            <a:off x="8536989" y="1028369"/>
            <a:ext cx="3890328" cy="1145016"/>
            <a:chOff x="2213250" y="202025"/>
            <a:chExt cx="1985150" cy="584300"/>
          </a:xfrm>
        </p:grpSpPr>
        <p:sp>
          <p:nvSpPr>
            <p:cNvPr id="2328" name="Google Shape;2328;p70"/>
            <p:cNvSpPr/>
            <p:nvPr/>
          </p:nvSpPr>
          <p:spPr>
            <a:xfrm>
              <a:off x="2213250" y="202025"/>
              <a:ext cx="1803650" cy="387625"/>
            </a:xfrm>
            <a:custGeom>
              <a:avLst/>
              <a:gdLst/>
              <a:ahLst/>
              <a:cxnLst/>
              <a:rect l="l" t="t" r="r" b="b"/>
              <a:pathLst>
                <a:path w="72146" h="15505" fill="none" extrusionOk="0">
                  <a:moveTo>
                    <a:pt x="1" y="1444"/>
                  </a:moveTo>
                  <a:cubicBezTo>
                    <a:pt x="733" y="2720"/>
                    <a:pt x="3955" y="4248"/>
                    <a:pt x="5566" y="5001"/>
                  </a:cubicBezTo>
                  <a:cubicBezTo>
                    <a:pt x="7826" y="6068"/>
                    <a:pt x="10253" y="6633"/>
                    <a:pt x="12513" y="7658"/>
                  </a:cubicBezTo>
                  <a:cubicBezTo>
                    <a:pt x="16593" y="9541"/>
                    <a:pt x="20422" y="10943"/>
                    <a:pt x="24774" y="12052"/>
                  </a:cubicBezTo>
                  <a:cubicBezTo>
                    <a:pt x="30047" y="13433"/>
                    <a:pt x="35424" y="13831"/>
                    <a:pt x="40885" y="14354"/>
                  </a:cubicBezTo>
                  <a:cubicBezTo>
                    <a:pt x="45614" y="14814"/>
                    <a:pt x="50343" y="15505"/>
                    <a:pt x="55030" y="14354"/>
                  </a:cubicBezTo>
                  <a:cubicBezTo>
                    <a:pt x="56871" y="13914"/>
                    <a:pt x="71999" y="10274"/>
                    <a:pt x="72145" y="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29" name="Google Shape;2329;p70"/>
            <p:cNvSpPr/>
            <p:nvPr/>
          </p:nvSpPr>
          <p:spPr>
            <a:xfrm>
              <a:off x="2280200" y="302450"/>
              <a:ext cx="190975" cy="218150"/>
            </a:xfrm>
            <a:custGeom>
              <a:avLst/>
              <a:gdLst/>
              <a:ahLst/>
              <a:cxnLst/>
              <a:rect l="l" t="t" r="r" b="b"/>
              <a:pathLst>
                <a:path w="7639" h="8726" fill="none" extrusionOk="0">
                  <a:moveTo>
                    <a:pt x="357" y="1"/>
                  </a:moveTo>
                  <a:cubicBezTo>
                    <a:pt x="1" y="2846"/>
                    <a:pt x="273" y="5922"/>
                    <a:pt x="357" y="8726"/>
                  </a:cubicBezTo>
                  <a:cubicBezTo>
                    <a:pt x="3244" y="7596"/>
                    <a:pt x="4437" y="3453"/>
                    <a:pt x="7638" y="2449"/>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0" name="Google Shape;2330;p70"/>
            <p:cNvSpPr/>
            <p:nvPr/>
          </p:nvSpPr>
          <p:spPr>
            <a:xfrm>
              <a:off x="2534950" y="418575"/>
              <a:ext cx="145975" cy="210825"/>
            </a:xfrm>
            <a:custGeom>
              <a:avLst/>
              <a:gdLst/>
              <a:ahLst/>
              <a:cxnLst/>
              <a:rect l="l" t="t" r="r" b="b"/>
              <a:pathLst>
                <a:path w="5839" h="8433" fill="none" extrusionOk="0">
                  <a:moveTo>
                    <a:pt x="1" y="1"/>
                  </a:moveTo>
                  <a:cubicBezTo>
                    <a:pt x="628" y="1423"/>
                    <a:pt x="1068" y="3223"/>
                    <a:pt x="1340" y="4813"/>
                  </a:cubicBezTo>
                  <a:cubicBezTo>
                    <a:pt x="1507" y="5880"/>
                    <a:pt x="1423" y="7617"/>
                    <a:pt x="1968" y="8433"/>
                  </a:cubicBezTo>
                  <a:cubicBezTo>
                    <a:pt x="3683" y="6592"/>
                    <a:pt x="4311" y="3579"/>
                    <a:pt x="5838" y="2009"/>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1" name="Google Shape;2331;p70"/>
            <p:cNvSpPr/>
            <p:nvPr/>
          </p:nvSpPr>
          <p:spPr>
            <a:xfrm>
              <a:off x="2795975" y="507500"/>
              <a:ext cx="160100" cy="226525"/>
            </a:xfrm>
            <a:custGeom>
              <a:avLst/>
              <a:gdLst/>
              <a:ahLst/>
              <a:cxnLst/>
              <a:rect l="l" t="t" r="r" b="b"/>
              <a:pathLst>
                <a:path w="6404" h="9061" fill="none" extrusionOk="0">
                  <a:moveTo>
                    <a:pt x="1" y="1"/>
                  </a:moveTo>
                  <a:cubicBezTo>
                    <a:pt x="126" y="1256"/>
                    <a:pt x="1382" y="3474"/>
                    <a:pt x="1612" y="5190"/>
                  </a:cubicBezTo>
                  <a:cubicBezTo>
                    <a:pt x="1800" y="6466"/>
                    <a:pt x="1612" y="7763"/>
                    <a:pt x="1758" y="9061"/>
                  </a:cubicBezTo>
                  <a:cubicBezTo>
                    <a:pt x="2700" y="8789"/>
                    <a:pt x="6320" y="2072"/>
                    <a:pt x="6403" y="111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2" name="Google Shape;2332;p70"/>
            <p:cNvSpPr/>
            <p:nvPr/>
          </p:nvSpPr>
          <p:spPr>
            <a:xfrm>
              <a:off x="3052300" y="556675"/>
              <a:ext cx="177875" cy="223375"/>
            </a:xfrm>
            <a:custGeom>
              <a:avLst/>
              <a:gdLst/>
              <a:ahLst/>
              <a:cxnLst/>
              <a:rect l="l" t="t" r="r" b="b"/>
              <a:pathLst>
                <a:path w="7115" h="8935" fill="none" extrusionOk="0">
                  <a:moveTo>
                    <a:pt x="0" y="0"/>
                  </a:moveTo>
                  <a:cubicBezTo>
                    <a:pt x="670" y="1884"/>
                    <a:pt x="1695" y="3662"/>
                    <a:pt x="2239" y="5566"/>
                  </a:cubicBezTo>
                  <a:cubicBezTo>
                    <a:pt x="2427" y="6194"/>
                    <a:pt x="2804" y="8935"/>
                    <a:pt x="3557" y="8935"/>
                  </a:cubicBezTo>
                  <a:cubicBezTo>
                    <a:pt x="4541" y="8935"/>
                    <a:pt x="5064" y="4918"/>
                    <a:pt x="5315" y="4227"/>
                  </a:cubicBezTo>
                  <a:cubicBezTo>
                    <a:pt x="5754" y="2867"/>
                    <a:pt x="6424" y="1905"/>
                    <a:pt x="7114" y="67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3" name="Google Shape;2333;p70"/>
            <p:cNvSpPr/>
            <p:nvPr/>
          </p:nvSpPr>
          <p:spPr>
            <a:xfrm>
              <a:off x="3327425" y="573925"/>
              <a:ext cx="171600" cy="212400"/>
            </a:xfrm>
            <a:custGeom>
              <a:avLst/>
              <a:gdLst/>
              <a:ahLst/>
              <a:cxnLst/>
              <a:rect l="l" t="t" r="r" b="b"/>
              <a:pathLst>
                <a:path w="6864" h="8496" fill="none" extrusionOk="0">
                  <a:moveTo>
                    <a:pt x="1" y="168"/>
                  </a:moveTo>
                  <a:cubicBezTo>
                    <a:pt x="1026" y="1821"/>
                    <a:pt x="2072" y="3537"/>
                    <a:pt x="2930" y="5316"/>
                  </a:cubicBezTo>
                  <a:cubicBezTo>
                    <a:pt x="3412" y="6299"/>
                    <a:pt x="3579" y="7722"/>
                    <a:pt x="4207" y="8496"/>
                  </a:cubicBezTo>
                  <a:cubicBezTo>
                    <a:pt x="5002" y="6948"/>
                    <a:pt x="4918" y="5085"/>
                    <a:pt x="5420" y="3453"/>
                  </a:cubicBezTo>
                  <a:cubicBezTo>
                    <a:pt x="5776" y="2282"/>
                    <a:pt x="6404" y="1110"/>
                    <a:pt x="6864" y="1"/>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4" name="Google Shape;2334;p70"/>
            <p:cNvSpPr/>
            <p:nvPr/>
          </p:nvSpPr>
          <p:spPr>
            <a:xfrm>
              <a:off x="3975550" y="213000"/>
              <a:ext cx="222850" cy="206125"/>
            </a:xfrm>
            <a:custGeom>
              <a:avLst/>
              <a:gdLst/>
              <a:ahLst/>
              <a:cxnLst/>
              <a:rect l="l" t="t" r="r" b="b"/>
              <a:pathLst>
                <a:path w="8914" h="8245" fill="none" extrusionOk="0">
                  <a:moveTo>
                    <a:pt x="0" y="4750"/>
                  </a:moveTo>
                  <a:cubicBezTo>
                    <a:pt x="1130" y="5357"/>
                    <a:pt x="3683" y="5525"/>
                    <a:pt x="5252" y="6236"/>
                  </a:cubicBezTo>
                  <a:cubicBezTo>
                    <a:pt x="6424" y="6780"/>
                    <a:pt x="7449" y="7680"/>
                    <a:pt x="8600" y="8245"/>
                  </a:cubicBezTo>
                  <a:cubicBezTo>
                    <a:pt x="8914" y="7303"/>
                    <a:pt x="5252" y="607"/>
                    <a:pt x="4478" y="1"/>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0"/>
            <p:cNvSpPr/>
            <p:nvPr/>
          </p:nvSpPr>
          <p:spPr>
            <a:xfrm>
              <a:off x="3791950" y="381950"/>
              <a:ext cx="229125" cy="229150"/>
            </a:xfrm>
            <a:custGeom>
              <a:avLst/>
              <a:gdLst/>
              <a:ahLst/>
              <a:cxnLst/>
              <a:rect l="l" t="t" r="r" b="b"/>
              <a:pathLst>
                <a:path w="9165" h="9166" fill="none" extrusionOk="0">
                  <a:moveTo>
                    <a:pt x="0" y="3935"/>
                  </a:moveTo>
                  <a:cubicBezTo>
                    <a:pt x="1716" y="4981"/>
                    <a:pt x="3620" y="5713"/>
                    <a:pt x="5252" y="6864"/>
                  </a:cubicBezTo>
                  <a:cubicBezTo>
                    <a:pt x="5775" y="7220"/>
                    <a:pt x="7805" y="9166"/>
                    <a:pt x="8411" y="8663"/>
                  </a:cubicBezTo>
                  <a:cubicBezTo>
                    <a:pt x="9165" y="8036"/>
                    <a:pt x="7051" y="4583"/>
                    <a:pt x="6800" y="3893"/>
                  </a:cubicBezTo>
                  <a:cubicBezTo>
                    <a:pt x="6277" y="2533"/>
                    <a:pt x="6194" y="1382"/>
                    <a:pt x="5963" y="1"/>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0"/>
            <p:cNvSpPr/>
            <p:nvPr/>
          </p:nvSpPr>
          <p:spPr>
            <a:xfrm>
              <a:off x="3573800" y="509075"/>
              <a:ext cx="179975" cy="220775"/>
            </a:xfrm>
            <a:custGeom>
              <a:avLst/>
              <a:gdLst/>
              <a:ahLst/>
              <a:cxnLst/>
              <a:rect l="l" t="t" r="r" b="b"/>
              <a:pathLst>
                <a:path w="7199" h="8831" fill="none" extrusionOk="0">
                  <a:moveTo>
                    <a:pt x="1" y="2721"/>
                  </a:moveTo>
                  <a:cubicBezTo>
                    <a:pt x="1570" y="3871"/>
                    <a:pt x="3202" y="5064"/>
                    <a:pt x="4688" y="6382"/>
                  </a:cubicBezTo>
                  <a:cubicBezTo>
                    <a:pt x="5504" y="7094"/>
                    <a:pt x="6173" y="8349"/>
                    <a:pt x="7073" y="8830"/>
                  </a:cubicBezTo>
                  <a:cubicBezTo>
                    <a:pt x="7199" y="7135"/>
                    <a:pt x="6445" y="5399"/>
                    <a:pt x="6278" y="3725"/>
                  </a:cubicBezTo>
                  <a:cubicBezTo>
                    <a:pt x="6173" y="2511"/>
                    <a:pt x="6320" y="1193"/>
                    <a:pt x="6320" y="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grpSp>
      <p:grpSp>
        <p:nvGrpSpPr>
          <p:cNvPr id="2337" name="Google Shape;2337;p70"/>
          <p:cNvGrpSpPr/>
          <p:nvPr/>
        </p:nvGrpSpPr>
        <p:grpSpPr>
          <a:xfrm>
            <a:off x="10363658" y="5179767"/>
            <a:ext cx="1000636" cy="1146029"/>
            <a:chOff x="4285225" y="592250"/>
            <a:chExt cx="987600" cy="1130950"/>
          </a:xfrm>
        </p:grpSpPr>
        <p:sp>
          <p:nvSpPr>
            <p:cNvPr id="2338" name="Google Shape;2338;p70"/>
            <p:cNvSpPr/>
            <p:nvPr/>
          </p:nvSpPr>
          <p:spPr>
            <a:xfrm>
              <a:off x="4729325" y="997650"/>
              <a:ext cx="304975" cy="454050"/>
            </a:xfrm>
            <a:custGeom>
              <a:avLst/>
              <a:gdLst/>
              <a:ahLst/>
              <a:cxnLst/>
              <a:rect l="l" t="t" r="r" b="b"/>
              <a:pathLst>
                <a:path w="12199" h="18162" fill="none" extrusionOk="0">
                  <a:moveTo>
                    <a:pt x="0" y="12575"/>
                  </a:moveTo>
                  <a:cubicBezTo>
                    <a:pt x="733" y="11383"/>
                    <a:pt x="1988" y="10336"/>
                    <a:pt x="2930" y="9311"/>
                  </a:cubicBezTo>
                  <a:cubicBezTo>
                    <a:pt x="4457" y="7721"/>
                    <a:pt x="5775" y="6152"/>
                    <a:pt x="7135" y="4457"/>
                  </a:cubicBezTo>
                  <a:cubicBezTo>
                    <a:pt x="8474" y="2783"/>
                    <a:pt x="10357" y="1611"/>
                    <a:pt x="11717" y="0"/>
                  </a:cubicBezTo>
                  <a:cubicBezTo>
                    <a:pt x="12199" y="1297"/>
                    <a:pt x="11697" y="3201"/>
                    <a:pt x="11508" y="4561"/>
                  </a:cubicBezTo>
                  <a:cubicBezTo>
                    <a:pt x="11257" y="6361"/>
                    <a:pt x="11153" y="8181"/>
                    <a:pt x="10881" y="9981"/>
                  </a:cubicBezTo>
                  <a:cubicBezTo>
                    <a:pt x="10483" y="12596"/>
                    <a:pt x="10692" y="15672"/>
                    <a:pt x="9855" y="18162"/>
                  </a:cubicBezTo>
                  <a:cubicBezTo>
                    <a:pt x="6675" y="16572"/>
                    <a:pt x="3474" y="13328"/>
                    <a:pt x="0" y="1282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0"/>
            <p:cNvSpPr/>
            <p:nvPr/>
          </p:nvSpPr>
          <p:spPr>
            <a:xfrm>
              <a:off x="5020150" y="1000775"/>
              <a:ext cx="250075" cy="36125"/>
            </a:xfrm>
            <a:custGeom>
              <a:avLst/>
              <a:gdLst/>
              <a:ahLst/>
              <a:cxnLst/>
              <a:rect l="l" t="t" r="r" b="b"/>
              <a:pathLst>
                <a:path w="10003" h="1445" fill="none" extrusionOk="0">
                  <a:moveTo>
                    <a:pt x="1" y="1"/>
                  </a:moveTo>
                  <a:cubicBezTo>
                    <a:pt x="942" y="147"/>
                    <a:pt x="9919" y="649"/>
                    <a:pt x="10002" y="1444"/>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0"/>
            <p:cNvSpPr/>
            <p:nvPr/>
          </p:nvSpPr>
          <p:spPr>
            <a:xfrm>
              <a:off x="4971500" y="1433375"/>
              <a:ext cx="245875" cy="40825"/>
            </a:xfrm>
            <a:custGeom>
              <a:avLst/>
              <a:gdLst/>
              <a:ahLst/>
              <a:cxnLst/>
              <a:rect l="l" t="t" r="r" b="b"/>
              <a:pathLst>
                <a:path w="9835" h="1633" fill="none" extrusionOk="0">
                  <a:moveTo>
                    <a:pt x="1" y="1068"/>
                  </a:moveTo>
                  <a:cubicBezTo>
                    <a:pt x="1424" y="0"/>
                    <a:pt x="4458" y="1277"/>
                    <a:pt x="6132" y="1256"/>
                  </a:cubicBezTo>
                  <a:cubicBezTo>
                    <a:pt x="7554" y="1235"/>
                    <a:pt x="8642" y="796"/>
                    <a:pt x="9835" y="1633"/>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1" name="Google Shape;2341;p70"/>
            <p:cNvSpPr/>
            <p:nvPr/>
          </p:nvSpPr>
          <p:spPr>
            <a:xfrm>
              <a:off x="5223125" y="1033725"/>
              <a:ext cx="49700" cy="436825"/>
            </a:xfrm>
            <a:custGeom>
              <a:avLst/>
              <a:gdLst/>
              <a:ahLst/>
              <a:cxnLst/>
              <a:rect l="l" t="t" r="r" b="b"/>
              <a:pathLst>
                <a:path w="1988" h="17473" fill="none" extrusionOk="0">
                  <a:moveTo>
                    <a:pt x="1925" y="1"/>
                  </a:moveTo>
                  <a:cubicBezTo>
                    <a:pt x="1444" y="2093"/>
                    <a:pt x="1925" y="4813"/>
                    <a:pt x="1904" y="6989"/>
                  </a:cubicBezTo>
                  <a:cubicBezTo>
                    <a:pt x="1841" y="9040"/>
                    <a:pt x="1988" y="10986"/>
                    <a:pt x="1674" y="13015"/>
                  </a:cubicBezTo>
                  <a:cubicBezTo>
                    <a:pt x="1402" y="14647"/>
                    <a:pt x="607" y="15966"/>
                    <a:pt x="230" y="17472"/>
                  </a:cubicBezTo>
                  <a:cubicBezTo>
                    <a:pt x="126" y="17409"/>
                    <a:pt x="84" y="17326"/>
                    <a:pt x="0" y="17221"/>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2" name="Google Shape;2342;p70"/>
            <p:cNvSpPr/>
            <p:nvPr/>
          </p:nvSpPr>
          <p:spPr>
            <a:xfrm>
              <a:off x="4637250" y="1319875"/>
              <a:ext cx="205600" cy="349450"/>
            </a:xfrm>
            <a:custGeom>
              <a:avLst/>
              <a:gdLst/>
              <a:ahLst/>
              <a:cxnLst/>
              <a:rect l="l" t="t" r="r" b="b"/>
              <a:pathLst>
                <a:path w="8224" h="13978" fill="none" extrusionOk="0">
                  <a:moveTo>
                    <a:pt x="3767" y="0"/>
                  </a:moveTo>
                  <a:cubicBezTo>
                    <a:pt x="3704" y="858"/>
                    <a:pt x="3223" y="1611"/>
                    <a:pt x="2825" y="2364"/>
                  </a:cubicBezTo>
                  <a:cubicBezTo>
                    <a:pt x="2030" y="3871"/>
                    <a:pt x="1612" y="5273"/>
                    <a:pt x="1193" y="6905"/>
                  </a:cubicBezTo>
                  <a:cubicBezTo>
                    <a:pt x="900" y="7993"/>
                    <a:pt x="649" y="9478"/>
                    <a:pt x="1" y="10420"/>
                  </a:cubicBezTo>
                  <a:cubicBezTo>
                    <a:pt x="1382" y="11466"/>
                    <a:pt x="3495" y="12031"/>
                    <a:pt x="5043" y="12784"/>
                  </a:cubicBezTo>
                  <a:cubicBezTo>
                    <a:pt x="5922" y="13224"/>
                    <a:pt x="7282" y="13977"/>
                    <a:pt x="8224" y="1395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3" name="Google Shape;2343;p70"/>
            <p:cNvSpPr/>
            <p:nvPr/>
          </p:nvSpPr>
          <p:spPr>
            <a:xfrm>
              <a:off x="4852250" y="1456400"/>
              <a:ext cx="117725" cy="214475"/>
            </a:xfrm>
            <a:custGeom>
              <a:avLst/>
              <a:gdLst/>
              <a:ahLst/>
              <a:cxnLst/>
              <a:rect l="l" t="t" r="r" b="b"/>
              <a:pathLst>
                <a:path w="4709" h="8579" fill="none" extrusionOk="0">
                  <a:moveTo>
                    <a:pt x="4708" y="0"/>
                  </a:moveTo>
                  <a:cubicBezTo>
                    <a:pt x="3453" y="1883"/>
                    <a:pt x="2595" y="4101"/>
                    <a:pt x="1465" y="6068"/>
                  </a:cubicBezTo>
                  <a:cubicBezTo>
                    <a:pt x="1026" y="6821"/>
                    <a:pt x="649" y="8098"/>
                    <a:pt x="0" y="8579"/>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0"/>
            <p:cNvSpPr/>
            <p:nvPr/>
          </p:nvSpPr>
          <p:spPr>
            <a:xfrm>
              <a:off x="4836550" y="1675575"/>
              <a:ext cx="291400" cy="47625"/>
            </a:xfrm>
            <a:custGeom>
              <a:avLst/>
              <a:gdLst/>
              <a:ahLst/>
              <a:cxnLst/>
              <a:rect l="l" t="t" r="r" b="b"/>
              <a:pathLst>
                <a:path w="11656" h="1905" fill="none" extrusionOk="0">
                  <a:moveTo>
                    <a:pt x="1" y="0"/>
                  </a:moveTo>
                  <a:cubicBezTo>
                    <a:pt x="2470" y="544"/>
                    <a:pt x="5022" y="272"/>
                    <a:pt x="7533" y="837"/>
                  </a:cubicBezTo>
                  <a:cubicBezTo>
                    <a:pt x="8705" y="1088"/>
                    <a:pt x="10651" y="1904"/>
                    <a:pt x="11655" y="1590"/>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5" name="Google Shape;2345;p70"/>
            <p:cNvSpPr/>
            <p:nvPr/>
          </p:nvSpPr>
          <p:spPr>
            <a:xfrm>
              <a:off x="5124250" y="1474700"/>
              <a:ext cx="94175" cy="235425"/>
            </a:xfrm>
            <a:custGeom>
              <a:avLst/>
              <a:gdLst/>
              <a:ahLst/>
              <a:cxnLst/>
              <a:rect l="l" t="t" r="r" b="b"/>
              <a:pathLst>
                <a:path w="3767" h="9417" fill="none" extrusionOk="0">
                  <a:moveTo>
                    <a:pt x="3704" y="0"/>
                  </a:moveTo>
                  <a:cubicBezTo>
                    <a:pt x="3767" y="775"/>
                    <a:pt x="3160" y="1674"/>
                    <a:pt x="2867" y="2428"/>
                  </a:cubicBezTo>
                  <a:cubicBezTo>
                    <a:pt x="2386" y="3704"/>
                    <a:pt x="2114" y="5043"/>
                    <a:pt x="1570" y="6298"/>
                  </a:cubicBezTo>
                  <a:cubicBezTo>
                    <a:pt x="1256" y="7010"/>
                    <a:pt x="545" y="9228"/>
                    <a:pt x="1" y="941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6" name="Google Shape;2346;p70"/>
            <p:cNvSpPr/>
            <p:nvPr/>
          </p:nvSpPr>
          <p:spPr>
            <a:xfrm>
              <a:off x="4699500" y="1409300"/>
              <a:ext cx="127150" cy="239100"/>
            </a:xfrm>
            <a:custGeom>
              <a:avLst/>
              <a:gdLst/>
              <a:ahLst/>
              <a:cxnLst/>
              <a:rect l="l" t="t" r="r" b="b"/>
              <a:pathLst>
                <a:path w="5086" h="9564" fill="none" extrusionOk="0">
                  <a:moveTo>
                    <a:pt x="1" y="8308"/>
                  </a:moveTo>
                  <a:cubicBezTo>
                    <a:pt x="335" y="7261"/>
                    <a:pt x="1842" y="1"/>
                    <a:pt x="4290" y="2303"/>
                  </a:cubicBezTo>
                  <a:cubicBezTo>
                    <a:pt x="5085" y="3056"/>
                    <a:pt x="5001" y="5860"/>
                    <a:pt x="4729" y="6801"/>
                  </a:cubicBezTo>
                  <a:cubicBezTo>
                    <a:pt x="4457" y="7680"/>
                    <a:pt x="3997" y="8559"/>
                    <a:pt x="3558" y="9396"/>
                  </a:cubicBezTo>
                  <a:cubicBezTo>
                    <a:pt x="3683" y="9563"/>
                    <a:pt x="3704" y="9396"/>
                    <a:pt x="3788" y="9417"/>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7" name="Google Shape;2347;p70"/>
            <p:cNvSpPr/>
            <p:nvPr/>
          </p:nvSpPr>
          <p:spPr>
            <a:xfrm>
              <a:off x="4768025" y="1048900"/>
              <a:ext cx="84250" cy="143875"/>
            </a:xfrm>
            <a:custGeom>
              <a:avLst/>
              <a:gdLst/>
              <a:ahLst/>
              <a:cxnLst/>
              <a:rect l="l" t="t" r="r" b="b"/>
              <a:pathLst>
                <a:path w="3370" h="5755" fill="none" extrusionOk="0">
                  <a:moveTo>
                    <a:pt x="1" y="1"/>
                  </a:moveTo>
                  <a:cubicBezTo>
                    <a:pt x="566" y="1235"/>
                    <a:pt x="1444" y="2386"/>
                    <a:pt x="2114" y="3579"/>
                  </a:cubicBezTo>
                  <a:cubicBezTo>
                    <a:pt x="2491" y="4227"/>
                    <a:pt x="2804" y="5357"/>
                    <a:pt x="3369" y="5755"/>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8" name="Google Shape;2348;p70"/>
            <p:cNvSpPr/>
            <p:nvPr/>
          </p:nvSpPr>
          <p:spPr>
            <a:xfrm>
              <a:off x="4763325" y="1007050"/>
              <a:ext cx="147000" cy="107775"/>
            </a:xfrm>
            <a:custGeom>
              <a:avLst/>
              <a:gdLst/>
              <a:ahLst/>
              <a:cxnLst/>
              <a:rect l="l" t="t" r="r" b="b"/>
              <a:pathLst>
                <a:path w="5880" h="4311" fill="none" extrusionOk="0">
                  <a:moveTo>
                    <a:pt x="0" y="1549"/>
                  </a:moveTo>
                  <a:cubicBezTo>
                    <a:pt x="356" y="1235"/>
                    <a:pt x="2448" y="1"/>
                    <a:pt x="2909" y="63"/>
                  </a:cubicBezTo>
                  <a:cubicBezTo>
                    <a:pt x="3557" y="126"/>
                    <a:pt x="3662" y="649"/>
                    <a:pt x="3976" y="1214"/>
                  </a:cubicBezTo>
                  <a:cubicBezTo>
                    <a:pt x="4583" y="2260"/>
                    <a:pt x="4980" y="3516"/>
                    <a:pt x="5880" y="4290"/>
                  </a:cubicBezTo>
                  <a:cubicBezTo>
                    <a:pt x="5775" y="4311"/>
                    <a:pt x="5650" y="4290"/>
                    <a:pt x="5566" y="420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9" name="Google Shape;2349;p70"/>
            <p:cNvSpPr/>
            <p:nvPr/>
          </p:nvSpPr>
          <p:spPr>
            <a:xfrm>
              <a:off x="4637775" y="592250"/>
              <a:ext cx="276225" cy="444650"/>
            </a:xfrm>
            <a:custGeom>
              <a:avLst/>
              <a:gdLst/>
              <a:ahLst/>
              <a:cxnLst/>
              <a:rect l="l" t="t" r="r" b="b"/>
              <a:pathLst>
                <a:path w="11049" h="17786" fill="none" extrusionOk="0">
                  <a:moveTo>
                    <a:pt x="4729" y="16802"/>
                  </a:moveTo>
                  <a:cubicBezTo>
                    <a:pt x="3913" y="16446"/>
                    <a:pt x="3432" y="15421"/>
                    <a:pt x="2825" y="14793"/>
                  </a:cubicBezTo>
                  <a:cubicBezTo>
                    <a:pt x="1884" y="13789"/>
                    <a:pt x="628" y="12847"/>
                    <a:pt x="231" y="11466"/>
                  </a:cubicBezTo>
                  <a:cubicBezTo>
                    <a:pt x="1" y="10692"/>
                    <a:pt x="63" y="8746"/>
                    <a:pt x="1151" y="8537"/>
                  </a:cubicBezTo>
                  <a:cubicBezTo>
                    <a:pt x="1988" y="8391"/>
                    <a:pt x="3097" y="9646"/>
                    <a:pt x="3307" y="10274"/>
                  </a:cubicBezTo>
                  <a:cubicBezTo>
                    <a:pt x="2051" y="8977"/>
                    <a:pt x="1423" y="6759"/>
                    <a:pt x="1800" y="5001"/>
                  </a:cubicBezTo>
                  <a:cubicBezTo>
                    <a:pt x="2051" y="3976"/>
                    <a:pt x="2993" y="2574"/>
                    <a:pt x="3955" y="3850"/>
                  </a:cubicBezTo>
                  <a:cubicBezTo>
                    <a:pt x="3976" y="2448"/>
                    <a:pt x="4311" y="0"/>
                    <a:pt x="6340" y="691"/>
                  </a:cubicBezTo>
                  <a:cubicBezTo>
                    <a:pt x="7931" y="1235"/>
                    <a:pt x="8328" y="3662"/>
                    <a:pt x="8119" y="5127"/>
                  </a:cubicBezTo>
                  <a:cubicBezTo>
                    <a:pt x="8475" y="3871"/>
                    <a:pt x="10462" y="5712"/>
                    <a:pt x="10672" y="6361"/>
                  </a:cubicBezTo>
                  <a:cubicBezTo>
                    <a:pt x="11048" y="7512"/>
                    <a:pt x="10211" y="9269"/>
                    <a:pt x="9040" y="9688"/>
                  </a:cubicBezTo>
                  <a:cubicBezTo>
                    <a:pt x="10588" y="9918"/>
                    <a:pt x="10755" y="11592"/>
                    <a:pt x="9646" y="12513"/>
                  </a:cubicBezTo>
                  <a:cubicBezTo>
                    <a:pt x="9249" y="12847"/>
                    <a:pt x="8475" y="12847"/>
                    <a:pt x="8182" y="13182"/>
                  </a:cubicBezTo>
                  <a:cubicBezTo>
                    <a:pt x="7847" y="13580"/>
                    <a:pt x="8161" y="13789"/>
                    <a:pt x="7973" y="14270"/>
                  </a:cubicBezTo>
                  <a:cubicBezTo>
                    <a:pt x="7721" y="14919"/>
                    <a:pt x="5776" y="17785"/>
                    <a:pt x="5064" y="16718"/>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0" name="Google Shape;2350;p70"/>
            <p:cNvSpPr/>
            <p:nvPr/>
          </p:nvSpPr>
          <p:spPr>
            <a:xfrm>
              <a:off x="4285225" y="690575"/>
              <a:ext cx="354675" cy="216600"/>
            </a:xfrm>
            <a:custGeom>
              <a:avLst/>
              <a:gdLst/>
              <a:ahLst/>
              <a:cxnLst/>
              <a:rect l="l" t="t" r="r" b="b"/>
              <a:pathLst>
                <a:path w="14187" h="8664" fill="none" extrusionOk="0">
                  <a:moveTo>
                    <a:pt x="10776" y="3223"/>
                  </a:moveTo>
                  <a:cubicBezTo>
                    <a:pt x="9730" y="1800"/>
                    <a:pt x="8307" y="126"/>
                    <a:pt x="6340" y="64"/>
                  </a:cubicBezTo>
                  <a:cubicBezTo>
                    <a:pt x="4875" y="1"/>
                    <a:pt x="3536" y="1570"/>
                    <a:pt x="5336" y="2386"/>
                  </a:cubicBezTo>
                  <a:cubicBezTo>
                    <a:pt x="4457" y="1884"/>
                    <a:pt x="3034" y="733"/>
                    <a:pt x="1967" y="1361"/>
                  </a:cubicBezTo>
                  <a:cubicBezTo>
                    <a:pt x="1151" y="1842"/>
                    <a:pt x="1088" y="2993"/>
                    <a:pt x="1758" y="3537"/>
                  </a:cubicBezTo>
                  <a:cubicBezTo>
                    <a:pt x="398" y="2826"/>
                    <a:pt x="0" y="4583"/>
                    <a:pt x="565" y="5462"/>
                  </a:cubicBezTo>
                  <a:cubicBezTo>
                    <a:pt x="1088" y="6278"/>
                    <a:pt x="3181" y="8182"/>
                    <a:pt x="3913" y="6613"/>
                  </a:cubicBezTo>
                  <a:cubicBezTo>
                    <a:pt x="4896" y="7743"/>
                    <a:pt x="8997" y="8663"/>
                    <a:pt x="8746" y="6173"/>
                  </a:cubicBezTo>
                  <a:cubicBezTo>
                    <a:pt x="9416" y="6676"/>
                    <a:pt x="11592" y="7324"/>
                    <a:pt x="11634" y="5964"/>
                  </a:cubicBezTo>
                  <a:cubicBezTo>
                    <a:pt x="14186" y="5985"/>
                    <a:pt x="11989" y="3872"/>
                    <a:pt x="11069" y="3244"/>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351" name="Google Shape;2351;p70"/>
          <p:cNvGrpSpPr/>
          <p:nvPr/>
        </p:nvGrpSpPr>
        <p:grpSpPr>
          <a:xfrm>
            <a:off x="432734" y="2030367"/>
            <a:ext cx="895533" cy="620067"/>
            <a:chOff x="2751525" y="1095450"/>
            <a:chExt cx="671650" cy="465050"/>
          </a:xfrm>
        </p:grpSpPr>
        <p:sp>
          <p:nvSpPr>
            <p:cNvPr id="2352" name="Google Shape;2352;p70"/>
            <p:cNvSpPr/>
            <p:nvPr/>
          </p:nvSpPr>
          <p:spPr>
            <a:xfrm>
              <a:off x="2751525" y="1095450"/>
              <a:ext cx="671650" cy="410650"/>
            </a:xfrm>
            <a:custGeom>
              <a:avLst/>
              <a:gdLst/>
              <a:ahLst/>
              <a:cxnLst/>
              <a:rect l="l" t="t" r="r" b="b"/>
              <a:pathLst>
                <a:path w="26866" h="16426" fill="none" extrusionOk="0">
                  <a:moveTo>
                    <a:pt x="2741" y="16091"/>
                  </a:moveTo>
                  <a:cubicBezTo>
                    <a:pt x="1193" y="14647"/>
                    <a:pt x="0" y="12869"/>
                    <a:pt x="2595" y="11069"/>
                  </a:cubicBezTo>
                  <a:cubicBezTo>
                    <a:pt x="3662" y="10337"/>
                    <a:pt x="5022" y="10253"/>
                    <a:pt x="6214" y="10567"/>
                  </a:cubicBezTo>
                  <a:cubicBezTo>
                    <a:pt x="5691" y="8684"/>
                    <a:pt x="5440" y="7722"/>
                    <a:pt x="6298" y="5964"/>
                  </a:cubicBezTo>
                  <a:cubicBezTo>
                    <a:pt x="7219" y="4081"/>
                    <a:pt x="8976" y="2491"/>
                    <a:pt x="10985" y="1758"/>
                  </a:cubicBezTo>
                  <a:cubicBezTo>
                    <a:pt x="15630" y="1"/>
                    <a:pt x="16990" y="2951"/>
                    <a:pt x="18936" y="6529"/>
                  </a:cubicBezTo>
                  <a:cubicBezTo>
                    <a:pt x="19605" y="3704"/>
                    <a:pt x="23581" y="2072"/>
                    <a:pt x="25234" y="5148"/>
                  </a:cubicBezTo>
                  <a:cubicBezTo>
                    <a:pt x="26866" y="8182"/>
                    <a:pt x="24209" y="11718"/>
                    <a:pt x="21028" y="12116"/>
                  </a:cubicBezTo>
                  <a:cubicBezTo>
                    <a:pt x="19585" y="12283"/>
                    <a:pt x="18706" y="12157"/>
                    <a:pt x="17199" y="12701"/>
                  </a:cubicBezTo>
                  <a:cubicBezTo>
                    <a:pt x="15588" y="13287"/>
                    <a:pt x="13914" y="13999"/>
                    <a:pt x="12261" y="14522"/>
                  </a:cubicBezTo>
                  <a:cubicBezTo>
                    <a:pt x="9981" y="15212"/>
                    <a:pt x="6235" y="16426"/>
                    <a:pt x="3892" y="16217"/>
                  </a:cubicBezTo>
                  <a:cubicBezTo>
                    <a:pt x="3494" y="16196"/>
                    <a:pt x="3055" y="16217"/>
                    <a:pt x="2616" y="16196"/>
                  </a:cubicBezTo>
                  <a:cubicBezTo>
                    <a:pt x="2406" y="15777"/>
                    <a:pt x="2155" y="15380"/>
                    <a:pt x="2092" y="14940"/>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53" name="Google Shape;2353;p70"/>
            <p:cNvSpPr/>
            <p:nvPr/>
          </p:nvSpPr>
          <p:spPr>
            <a:xfrm>
              <a:off x="2889600" y="1425525"/>
              <a:ext cx="174225" cy="134975"/>
            </a:xfrm>
            <a:custGeom>
              <a:avLst/>
              <a:gdLst/>
              <a:ahLst/>
              <a:cxnLst/>
              <a:rect l="l" t="t" r="r" b="b"/>
              <a:pathLst>
                <a:path w="6969" h="5399" fill="none" extrusionOk="0">
                  <a:moveTo>
                    <a:pt x="1256" y="4813"/>
                  </a:moveTo>
                  <a:cubicBezTo>
                    <a:pt x="775" y="3558"/>
                    <a:pt x="1" y="2198"/>
                    <a:pt x="1905" y="733"/>
                  </a:cubicBezTo>
                  <a:cubicBezTo>
                    <a:pt x="2867" y="1"/>
                    <a:pt x="4730" y="419"/>
                    <a:pt x="5295" y="1277"/>
                  </a:cubicBezTo>
                  <a:cubicBezTo>
                    <a:pt x="6968" y="3830"/>
                    <a:pt x="2826" y="5399"/>
                    <a:pt x="1152" y="4834"/>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54" name="Google Shape;2354;p70"/>
            <p:cNvSpPr/>
            <p:nvPr/>
          </p:nvSpPr>
          <p:spPr>
            <a:xfrm>
              <a:off x="3125525" y="1316200"/>
              <a:ext cx="204550" cy="179975"/>
            </a:xfrm>
            <a:custGeom>
              <a:avLst/>
              <a:gdLst/>
              <a:ahLst/>
              <a:cxnLst/>
              <a:rect l="l" t="t" r="r" b="b"/>
              <a:pathLst>
                <a:path w="8182" h="7199" fill="none" extrusionOk="0">
                  <a:moveTo>
                    <a:pt x="1507" y="5231"/>
                  </a:moveTo>
                  <a:cubicBezTo>
                    <a:pt x="628" y="4227"/>
                    <a:pt x="461" y="4123"/>
                    <a:pt x="0" y="2867"/>
                  </a:cubicBezTo>
                  <a:cubicBezTo>
                    <a:pt x="942" y="921"/>
                    <a:pt x="1674" y="503"/>
                    <a:pt x="2951" y="314"/>
                  </a:cubicBezTo>
                  <a:cubicBezTo>
                    <a:pt x="5231" y="1"/>
                    <a:pt x="5378" y="1005"/>
                    <a:pt x="6110" y="1988"/>
                  </a:cubicBezTo>
                  <a:cubicBezTo>
                    <a:pt x="8182" y="4687"/>
                    <a:pt x="2825" y="7198"/>
                    <a:pt x="1444" y="5001"/>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sp>
          <p:nvSpPr>
            <p:cNvPr id="2355" name="Google Shape;2355;p70"/>
            <p:cNvSpPr/>
            <p:nvPr/>
          </p:nvSpPr>
          <p:spPr>
            <a:xfrm>
              <a:off x="2907400" y="1182300"/>
              <a:ext cx="274125" cy="190950"/>
            </a:xfrm>
            <a:custGeom>
              <a:avLst/>
              <a:gdLst/>
              <a:ahLst/>
              <a:cxnLst/>
              <a:rect l="l" t="t" r="r" b="b"/>
              <a:pathLst>
                <a:path w="10965" h="7638" fill="none" extrusionOk="0">
                  <a:moveTo>
                    <a:pt x="1821" y="7240"/>
                  </a:moveTo>
                  <a:cubicBezTo>
                    <a:pt x="3160" y="6089"/>
                    <a:pt x="5252" y="5566"/>
                    <a:pt x="6821" y="4917"/>
                  </a:cubicBezTo>
                  <a:cubicBezTo>
                    <a:pt x="7365" y="4687"/>
                    <a:pt x="9249" y="4122"/>
                    <a:pt x="9562" y="3662"/>
                  </a:cubicBezTo>
                  <a:cubicBezTo>
                    <a:pt x="10964" y="1611"/>
                    <a:pt x="7282" y="0"/>
                    <a:pt x="5608" y="84"/>
                  </a:cubicBezTo>
                  <a:cubicBezTo>
                    <a:pt x="3411" y="188"/>
                    <a:pt x="1737" y="2009"/>
                    <a:pt x="963" y="3892"/>
                  </a:cubicBezTo>
                  <a:cubicBezTo>
                    <a:pt x="691" y="4541"/>
                    <a:pt x="0" y="6486"/>
                    <a:pt x="900" y="7093"/>
                  </a:cubicBezTo>
                  <a:cubicBezTo>
                    <a:pt x="1716" y="7637"/>
                    <a:pt x="3097" y="6403"/>
                    <a:pt x="4018" y="6696"/>
                  </a:cubicBezTo>
                </a:path>
              </a:pathLst>
            </a:custGeom>
            <a:no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endParaRPr sz="2400"/>
            </a:p>
          </p:txBody>
        </p:sp>
      </p:grpSp>
      <p:sp>
        <p:nvSpPr>
          <p:cNvPr id="2356" name="Google Shape;2356;p70"/>
          <p:cNvSpPr/>
          <p:nvPr/>
        </p:nvSpPr>
        <p:spPr>
          <a:xfrm rot="2107339">
            <a:off x="4351800" y="2925166"/>
            <a:ext cx="126969" cy="119349"/>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57" name="Google Shape;2357;p70"/>
          <p:cNvSpPr/>
          <p:nvPr/>
        </p:nvSpPr>
        <p:spPr>
          <a:xfrm rot="8100000">
            <a:off x="4351789" y="4018461"/>
            <a:ext cx="126977" cy="119356"/>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58" name="Google Shape;2358;p70"/>
          <p:cNvSpPr/>
          <p:nvPr/>
        </p:nvSpPr>
        <p:spPr>
          <a:xfrm rot="-2873938">
            <a:off x="4351789" y="4760561"/>
            <a:ext cx="126977" cy="119356"/>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59" name="Google Shape;2359;p70"/>
          <p:cNvSpPr txBox="1"/>
          <p:nvPr/>
        </p:nvSpPr>
        <p:spPr>
          <a:xfrm rot="1371735">
            <a:off x="6842225" y="2341833"/>
            <a:ext cx="1127364" cy="861734"/>
          </a:xfrm>
          <a:prstGeom prst="rect">
            <a:avLst/>
          </a:prstGeom>
          <a:noFill/>
          <a:ln>
            <a:noFill/>
          </a:ln>
        </p:spPr>
        <p:txBody>
          <a:bodyPr spcFirstLastPara="1" wrap="square" lIns="121900" tIns="121900" rIns="121900" bIns="121900" anchor="t" anchorCtr="0">
            <a:spAutoFit/>
          </a:bodyPr>
          <a:lstStyle/>
          <a:p>
            <a:r>
              <a:rPr lang="en" sz="4000" b="1">
                <a:solidFill>
                  <a:schemeClr val="accent5"/>
                </a:solidFill>
                <a:latin typeface="Gaegu"/>
                <a:ea typeface="Gaegu"/>
                <a:cs typeface="Gaegu"/>
                <a:sym typeface="Gaegu"/>
              </a:rPr>
              <a:t>Hi!</a:t>
            </a:r>
            <a:endParaRPr sz="4000" b="1">
              <a:solidFill>
                <a:schemeClr val="accent5"/>
              </a:solidFill>
              <a:latin typeface="Gaegu"/>
              <a:ea typeface="Gaegu"/>
              <a:cs typeface="Gaegu"/>
              <a:sym typeface="Gaegu"/>
            </a:endParaRPr>
          </a:p>
        </p:txBody>
      </p:sp>
      <p:sp>
        <p:nvSpPr>
          <p:cNvPr id="4" name="Google Shape;655;p37">
            <a:extLst>
              <a:ext uri="{FF2B5EF4-FFF2-40B4-BE49-F238E27FC236}">
                <a16:creationId xmlns:a16="http://schemas.microsoft.com/office/drawing/2014/main" id="{AA61E146-9533-7A5B-41B0-80EC3D69B11D}"/>
              </a:ext>
            </a:extLst>
          </p:cNvPr>
          <p:cNvSpPr txBox="1">
            <a:spLocks/>
          </p:cNvSpPr>
          <p:nvPr/>
        </p:nvSpPr>
        <p:spPr>
          <a:xfrm flipH="1">
            <a:off x="4920350" y="2987428"/>
            <a:ext cx="1593047" cy="770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8000">
                <a:solidFill>
                  <a:schemeClr val="bg2"/>
                </a:solidFill>
                <a:latin typeface="Times New Roman" panose="02020603050405020304" pitchFamily="18" charset="0"/>
                <a:cs typeface="Times New Roman" panose="02020603050405020304" pitchFamily="18" charset="0"/>
              </a:rPr>
              <a:t>01.</a:t>
            </a:r>
            <a:endParaRPr lang="en" sz="8000" dirty="0">
              <a:solidFill>
                <a:schemeClr val="bg2"/>
              </a:solidFill>
              <a:latin typeface="Times New Roman" panose="02020603050405020304" pitchFamily="18" charset="0"/>
              <a:cs typeface="Times New Roman" panose="02020603050405020304" pitchFamily="18" charset="0"/>
            </a:endParaRPr>
          </a:p>
        </p:txBody>
      </p:sp>
      <p:sp>
        <p:nvSpPr>
          <p:cNvPr id="5" name="Google Shape;658;p37">
            <a:extLst>
              <a:ext uri="{FF2B5EF4-FFF2-40B4-BE49-F238E27FC236}">
                <a16:creationId xmlns:a16="http://schemas.microsoft.com/office/drawing/2014/main" id="{671619C2-3D8F-EF81-3F2C-BFB9DA2D06BA}"/>
              </a:ext>
            </a:extLst>
          </p:cNvPr>
          <p:cNvSpPr txBox="1">
            <a:spLocks/>
          </p:cNvSpPr>
          <p:nvPr/>
        </p:nvSpPr>
        <p:spPr>
          <a:xfrm flipH="1">
            <a:off x="3636577" y="3824050"/>
            <a:ext cx="4250043" cy="14459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vi-VN" sz="4400" b="1">
                <a:solidFill>
                  <a:schemeClr val="tx2">
                    <a:lumMod val="75000"/>
                  </a:schemeClr>
                </a:solidFill>
                <a:latin typeface="#9Slide03 Cabin Condensed Bold" panose="00000806000000000000" pitchFamily="2" charset="0"/>
                <a:cs typeface="Times New Roman" panose="02020603050405020304" pitchFamily="18" charset="0"/>
              </a:rPr>
              <a:t>Lập phương trình hóa học</a:t>
            </a:r>
            <a:endParaRPr lang="vi-VN" sz="4267" b="1" dirty="0">
              <a:latin typeface="#9Slide03 Cabin Condensed Bold" panose="00000806000000000000" pitchFamily="2" charset="0"/>
              <a:cs typeface="Times New Roman" panose="02020603050405020304" pitchFamily="18" charset="0"/>
            </a:endParaRPr>
          </a:p>
        </p:txBody>
      </p:sp>
    </p:spTree>
    <p:extLst>
      <p:ext uri="{BB962C8B-B14F-4D97-AF65-F5344CB8AC3E}">
        <p14:creationId xmlns:p14="http://schemas.microsoft.com/office/powerpoint/2010/main" val="2183691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4CA000-92A4-C7A1-AE4C-09439B5B2600}"/>
              </a:ext>
            </a:extLst>
          </p:cNvPr>
          <p:cNvSpPr txBox="1"/>
          <p:nvPr/>
        </p:nvSpPr>
        <p:spPr>
          <a:xfrm>
            <a:off x="696000" y="1989000"/>
            <a:ext cx="4805631" cy="1200329"/>
          </a:xfrm>
          <a:prstGeom prst="rect">
            <a:avLst/>
          </a:prstGeom>
          <a:noFill/>
        </p:spPr>
        <p:txBody>
          <a:bodyPr wrap="square">
            <a:spAutoFit/>
          </a:bodyPr>
          <a:lstStyle/>
          <a:p>
            <a:pPr algn="ctr"/>
            <a:r>
              <a:rPr lang="en" sz="3600" b="1" i="1" dirty="0">
                <a:solidFill>
                  <a:schemeClr val="accent5">
                    <a:lumMod val="75000"/>
                  </a:schemeClr>
                </a:solidFill>
                <a:latin typeface="Times New Roman" panose="02020603050405020304" pitchFamily="18" charset="0"/>
                <a:cs typeface="Times New Roman" panose="02020603050405020304" pitchFamily="18" charset="0"/>
              </a:rPr>
              <a:t>HOẠT ĐỘNG </a:t>
            </a:r>
            <a:r>
              <a:rPr lang="en" sz="3600" b="1" i="1">
                <a:solidFill>
                  <a:schemeClr val="accent5">
                    <a:lumMod val="75000"/>
                  </a:schemeClr>
                </a:solidFill>
                <a:latin typeface="Times New Roman" panose="02020603050405020304" pitchFamily="18" charset="0"/>
                <a:cs typeface="Times New Roman" panose="02020603050405020304" pitchFamily="18" charset="0"/>
              </a:rPr>
              <a:t>NHÓM (3 </a:t>
            </a:r>
            <a:r>
              <a:rPr lang="en" sz="3600" b="1" i="1" dirty="0">
                <a:solidFill>
                  <a:schemeClr val="accent5">
                    <a:lumMod val="75000"/>
                  </a:schemeClr>
                </a:solidFill>
                <a:latin typeface="Times New Roman" panose="02020603050405020304" pitchFamily="18" charset="0"/>
                <a:cs typeface="Times New Roman" panose="02020603050405020304" pitchFamily="18" charset="0"/>
              </a:rPr>
              <a:t>phút)</a:t>
            </a:r>
            <a:endParaRPr lang="en-US" sz="3600" i="1" dirty="0">
              <a:solidFill>
                <a:schemeClr val="accent5">
                  <a:lumMod val="75000"/>
                </a:schemeClr>
              </a:solidFill>
            </a:endParaRPr>
          </a:p>
        </p:txBody>
      </p:sp>
      <p:sp>
        <p:nvSpPr>
          <p:cNvPr id="6" name="文本框 16">
            <a:extLst>
              <a:ext uri="{FF2B5EF4-FFF2-40B4-BE49-F238E27FC236}">
                <a16:creationId xmlns:a16="http://schemas.microsoft.com/office/drawing/2014/main" id="{F1D311C1-8D2F-14BA-554F-A1E3083F5208}"/>
              </a:ext>
            </a:extLst>
          </p:cNvPr>
          <p:cNvSpPr txBox="1">
            <a:spLocks noChangeArrowheads="1"/>
          </p:cNvSpPr>
          <p:nvPr/>
        </p:nvSpPr>
        <p:spPr bwMode="auto">
          <a:xfrm>
            <a:off x="610977" y="3133534"/>
            <a:ext cx="342376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Thảo</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luận</a:t>
            </a:r>
            <a:endPar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7" name="文本框 16">
            <a:extLst>
              <a:ext uri="{FF2B5EF4-FFF2-40B4-BE49-F238E27FC236}">
                <a16:creationId xmlns:a16="http://schemas.microsoft.com/office/drawing/2014/main" id="{4C367AC6-B2AC-50DA-2581-5984FFBE2E67}"/>
              </a:ext>
            </a:extLst>
          </p:cNvPr>
          <p:cNvSpPr txBox="1">
            <a:spLocks noChangeArrowheads="1"/>
          </p:cNvSpPr>
          <p:nvPr/>
        </p:nvSpPr>
        <p:spPr bwMode="auto">
          <a:xfrm>
            <a:off x="619162" y="3806744"/>
            <a:ext cx="606244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Hoàn</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thành</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phiếu</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học</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tập</a:t>
            </a:r>
            <a:endPar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8" name="文本框 16">
            <a:extLst>
              <a:ext uri="{FF2B5EF4-FFF2-40B4-BE49-F238E27FC236}">
                <a16:creationId xmlns:a16="http://schemas.microsoft.com/office/drawing/2014/main" id="{6588BB8A-9C01-CDBE-CB70-1B4A143DAAF3}"/>
              </a:ext>
            </a:extLst>
          </p:cNvPr>
          <p:cNvSpPr txBox="1">
            <a:spLocks noChangeArrowheads="1"/>
          </p:cNvSpPr>
          <p:nvPr/>
        </p:nvSpPr>
        <p:spPr bwMode="auto">
          <a:xfrm>
            <a:off x="619162" y="4469263"/>
            <a:ext cx="541865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Trình</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bày</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ngẫu</a:t>
            </a:r>
            <a:r>
              <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sz="3600" dirty="0" err="1">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nhiên</a:t>
            </a:r>
            <a:endParaRPr lang="en-US" altLang="zh-CN" sz="3600" dirty="0">
              <a:solidFill>
                <a:schemeClr val="accent6">
                  <a:lumMod val="50000"/>
                </a:schemeClr>
              </a:solidFill>
              <a:latin typeface="Times New Roman" panose="02020603050405020304" pitchFamily="18" charset="0"/>
              <a:ea typeface="微软雅黑" pitchFamily="34" charset="-122"/>
              <a:cs typeface="Times New Roman" panose="02020603050405020304" pitchFamily="18" charset="0"/>
            </a:endParaRPr>
          </a:p>
        </p:txBody>
      </p:sp>
      <p:graphicFrame>
        <p:nvGraphicFramePr>
          <p:cNvPr id="9" name="Table 4">
            <a:extLst>
              <a:ext uri="{FF2B5EF4-FFF2-40B4-BE49-F238E27FC236}">
                <a16:creationId xmlns:a16="http://schemas.microsoft.com/office/drawing/2014/main" id="{710473E3-D1AA-0CE7-A792-BC08E7036A85}"/>
              </a:ext>
            </a:extLst>
          </p:cNvPr>
          <p:cNvGraphicFramePr>
            <a:graphicFrameLocks noGrp="1"/>
          </p:cNvGraphicFramePr>
          <p:nvPr>
            <p:extLst>
              <p:ext uri="{D42A27DB-BD31-4B8C-83A1-F6EECF244321}">
                <p14:modId xmlns:p14="http://schemas.microsoft.com/office/powerpoint/2010/main" val="3345827997"/>
              </p:ext>
            </p:extLst>
          </p:nvPr>
        </p:nvGraphicFramePr>
        <p:xfrm>
          <a:off x="6154181" y="1269000"/>
          <a:ext cx="5835401" cy="4663440"/>
        </p:xfrm>
        <a:graphic>
          <a:graphicData uri="http://schemas.openxmlformats.org/drawingml/2006/table">
            <a:tbl>
              <a:tblPr firstRow="1" bandRow="1"/>
              <a:tblGrid>
                <a:gridCol w="5835401">
                  <a:extLst>
                    <a:ext uri="{9D8B030D-6E8A-4147-A177-3AD203B41FA5}">
                      <a16:colId xmlns:a16="http://schemas.microsoft.com/office/drawing/2014/main" val="1496433798"/>
                    </a:ext>
                  </a:extLst>
                </a:gridCol>
              </a:tblGrid>
              <a:tr h="483535">
                <a:tc>
                  <a:txBody>
                    <a:bodyPr/>
                    <a:lstStyle/>
                    <a:p>
                      <a:pPr algn="ctr"/>
                      <a:r>
                        <a:rPr lang="en-US" sz="3200" b="1" dirty="0">
                          <a:solidFill>
                            <a:srgbClr val="00B050"/>
                          </a:solidFill>
                          <a:latin typeface="Times New Roman" panose="02020603050405020304" pitchFamily="18" charset="0"/>
                          <a:cs typeface="Times New Roman" panose="02020603050405020304" pitchFamily="18" charset="0"/>
                        </a:rPr>
                        <a:t>PHIẾU HỌC TẬP</a:t>
                      </a:r>
                    </a:p>
                  </a:txBody>
                  <a:tcPr>
                    <a:solidFill>
                      <a:schemeClr val="bg2"/>
                    </a:solidFill>
                  </a:tcPr>
                </a:tc>
                <a:extLst>
                  <a:ext uri="{0D108BD9-81ED-4DB2-BD59-A6C34878D82A}">
                    <a16:rowId xmlns:a16="http://schemas.microsoft.com/office/drawing/2014/main" val="2674376115"/>
                  </a:ext>
                </a:extLst>
              </a:tr>
              <a:tr h="890722">
                <a:tc>
                  <a:txBody>
                    <a:bodyPr/>
                    <a:lstStyle/>
                    <a:p>
                      <a:r>
                        <a:rPr lang="en-US" sz="3200" dirty="0">
                          <a:solidFill>
                            <a:schemeClr val="tx1"/>
                          </a:solidFill>
                          <a:latin typeface="Times New Roman" panose="02020603050405020304" pitchFamily="18" charset="0"/>
                          <a:cs typeface="Times New Roman" panose="02020603050405020304" pitchFamily="18" charset="0"/>
                        </a:rPr>
                        <a:t>1. </a:t>
                      </a:r>
                      <a:r>
                        <a:rPr lang="vi-VN" sz="3200" dirty="0">
                          <a:solidFill>
                            <a:schemeClr val="tx1"/>
                          </a:solidFill>
                          <a:latin typeface="Times New Roman" panose="02020603050405020304" pitchFamily="18" charset="0"/>
                          <a:cs typeface="Times New Roman" panose="02020603050405020304" pitchFamily="18" charset="0"/>
                        </a:rPr>
                        <a:t>Viết phương trình chữ của phản ứng hóa học xảy ra giữa khí h</a:t>
                      </a:r>
                      <a:r>
                        <a:rPr lang="en-US" sz="3200" dirty="0" err="1">
                          <a:solidFill>
                            <a:schemeClr val="tx1"/>
                          </a:solidFill>
                          <a:latin typeface="Times New Roman" panose="02020603050405020304" pitchFamily="18" charset="0"/>
                          <a:cs typeface="Times New Roman" panose="02020603050405020304" pitchFamily="18" charset="0"/>
                        </a:rPr>
                        <a:t>ydrogen</a:t>
                      </a:r>
                      <a:r>
                        <a:rPr lang="vi-VN" sz="3200" dirty="0">
                          <a:solidFill>
                            <a:schemeClr val="tx1"/>
                          </a:solidFill>
                          <a:latin typeface="Times New Roman" panose="02020603050405020304" pitchFamily="18" charset="0"/>
                          <a:cs typeface="Times New Roman" panose="02020603050405020304" pitchFamily="18" charset="0"/>
                        </a:rPr>
                        <a:t> và khí ox</a:t>
                      </a:r>
                      <a:r>
                        <a:rPr lang="en-US" sz="3200" dirty="0" err="1">
                          <a:solidFill>
                            <a:schemeClr val="tx1"/>
                          </a:solidFill>
                          <a:latin typeface="Times New Roman" panose="02020603050405020304" pitchFamily="18" charset="0"/>
                          <a:cs typeface="Times New Roman" panose="02020603050405020304" pitchFamily="18" charset="0"/>
                        </a:rPr>
                        <a:t>ygen</a:t>
                      </a:r>
                      <a:r>
                        <a:rPr lang="vi-VN" sz="3200" dirty="0">
                          <a:solidFill>
                            <a:schemeClr val="tx1"/>
                          </a:solidFill>
                          <a:latin typeface="Times New Roman" panose="02020603050405020304" pitchFamily="18" charset="0"/>
                          <a:cs typeface="Times New Roman" panose="02020603050405020304" pitchFamily="18" charset="0"/>
                        </a:rPr>
                        <a:t> tạo ra nước.</a:t>
                      </a:r>
                    </a:p>
                  </a:txBody>
                  <a:tcPr>
                    <a:solidFill>
                      <a:schemeClr val="bg2"/>
                    </a:solidFill>
                  </a:tcPr>
                </a:tc>
                <a:extLst>
                  <a:ext uri="{0D108BD9-81ED-4DB2-BD59-A6C34878D82A}">
                    <a16:rowId xmlns:a16="http://schemas.microsoft.com/office/drawing/2014/main" val="3375772314"/>
                  </a:ext>
                </a:extLst>
              </a:tr>
              <a:tr h="890722">
                <a:tc>
                  <a:txBody>
                    <a:bodyPr/>
                    <a:lstStyle/>
                    <a:p>
                      <a:r>
                        <a:rPr lang="en-US" sz="3200" dirty="0">
                          <a:solidFill>
                            <a:schemeClr val="tx1"/>
                          </a:solidFill>
                          <a:latin typeface="Times New Roman" panose="02020603050405020304" pitchFamily="18" charset="0"/>
                          <a:cs typeface="Times New Roman" panose="02020603050405020304" pitchFamily="18" charset="0"/>
                        </a:rPr>
                        <a:t>2. </a:t>
                      </a:r>
                      <a:r>
                        <a:rPr lang="vi-VN" sz="3200" dirty="0">
                          <a:solidFill>
                            <a:schemeClr val="tx1"/>
                          </a:solidFill>
                          <a:latin typeface="Times New Roman" panose="02020603050405020304" pitchFamily="18" charset="0"/>
                          <a:cs typeface="Times New Roman" panose="02020603050405020304" pitchFamily="18" charset="0"/>
                        </a:rPr>
                        <a:t>Hãy thay tên các chất trong phương trình chữ ở câu 1 bằng công thức hóa học để biểu diễn sơ đồ phản ứng.</a:t>
                      </a:r>
                    </a:p>
                  </a:txBody>
                  <a:tcPr>
                    <a:solidFill>
                      <a:schemeClr val="bg2"/>
                    </a:solidFill>
                  </a:tcPr>
                </a:tc>
                <a:extLst>
                  <a:ext uri="{0D108BD9-81ED-4DB2-BD59-A6C34878D82A}">
                    <a16:rowId xmlns:a16="http://schemas.microsoft.com/office/drawing/2014/main" val="2527249094"/>
                  </a:ext>
                </a:extLst>
              </a:tr>
            </a:tbl>
          </a:graphicData>
        </a:graphic>
      </p:graphicFrame>
    </p:spTree>
    <p:extLst>
      <p:ext uri="{BB962C8B-B14F-4D97-AF65-F5344CB8AC3E}">
        <p14:creationId xmlns:p14="http://schemas.microsoft.com/office/powerpoint/2010/main" val="3053743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8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8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38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38000">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8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38000">
                                          <p:cBhvr additive="base">
                                            <p:cTn id="17" dur="500" fill="hold"/>
                                            <p:tgtEl>
                                              <p:spTgt spid="8"/>
                                            </p:tgtEl>
                                            <p:attrNameLst>
                                              <p:attrName>ppt_x</p:attrName>
                                            </p:attrNameLst>
                                          </p:cBhvr>
                                          <p:tavLst>
                                            <p:tav tm="0">
                                              <p:val>
                                                <p:strVal val="0-#ppt_w/2"/>
                                              </p:val>
                                            </p:tav>
                                            <p:tav tm="100000">
                                              <p:val>
                                                <p:strVal val="#ppt_x"/>
                                              </p:val>
                                            </p:tav>
                                          </p:tavLst>
                                        </p:anim>
                                        <p:anim calcmode="lin" valueType="num" p14:bounceEnd="38000">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7;p49">
            <a:extLst>
              <a:ext uri="{FF2B5EF4-FFF2-40B4-BE49-F238E27FC236}">
                <a16:creationId xmlns:a16="http://schemas.microsoft.com/office/drawing/2014/main" id="{CE56F9C1-F3C9-90C1-6EBF-2FC287746EEC}"/>
              </a:ext>
            </a:extLst>
          </p:cNvPr>
          <p:cNvSpPr/>
          <p:nvPr/>
        </p:nvSpPr>
        <p:spPr>
          <a:xfrm rot="21339123" flipH="1">
            <a:off x="3538972" y="296059"/>
            <a:ext cx="4952460" cy="1925880"/>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18;p49">
            <a:extLst>
              <a:ext uri="{FF2B5EF4-FFF2-40B4-BE49-F238E27FC236}">
                <a16:creationId xmlns:a16="http://schemas.microsoft.com/office/drawing/2014/main" id="{5255BCF4-C2DC-D5FF-AE97-45D3CE5D3819}"/>
              </a:ext>
            </a:extLst>
          </p:cNvPr>
          <p:cNvSpPr/>
          <p:nvPr/>
        </p:nvSpPr>
        <p:spPr>
          <a:xfrm>
            <a:off x="7120766" y="6270451"/>
            <a:ext cx="1443650" cy="148502"/>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919;p49">
            <a:extLst>
              <a:ext uri="{FF2B5EF4-FFF2-40B4-BE49-F238E27FC236}">
                <a16:creationId xmlns:a16="http://schemas.microsoft.com/office/drawing/2014/main" id="{325D4072-A1C4-5F21-FFE0-B2F6950E64DE}"/>
              </a:ext>
            </a:extLst>
          </p:cNvPr>
          <p:cNvGrpSpPr/>
          <p:nvPr/>
        </p:nvGrpSpPr>
        <p:grpSpPr>
          <a:xfrm rot="-1564537">
            <a:off x="8714655" y="6025041"/>
            <a:ext cx="495770" cy="563686"/>
            <a:chOff x="1244250" y="1474325"/>
            <a:chExt cx="1183700" cy="1354675"/>
          </a:xfrm>
        </p:grpSpPr>
        <p:sp>
          <p:nvSpPr>
            <p:cNvPr id="5" name="Google Shape;920;p49">
              <a:extLst>
                <a:ext uri="{FF2B5EF4-FFF2-40B4-BE49-F238E27FC236}">
                  <a16:creationId xmlns:a16="http://schemas.microsoft.com/office/drawing/2014/main" id="{CB7F4BA3-CFAA-5827-ABE1-582988181AF4}"/>
                </a:ext>
              </a:extLst>
            </p:cNvPr>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21;p49">
              <a:extLst>
                <a:ext uri="{FF2B5EF4-FFF2-40B4-BE49-F238E27FC236}">
                  <a16:creationId xmlns:a16="http://schemas.microsoft.com/office/drawing/2014/main" id="{944BDA9F-B50A-419C-463B-858F0293AA97}"/>
                </a:ext>
              </a:extLst>
            </p:cNvPr>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922;p49">
            <a:extLst>
              <a:ext uri="{FF2B5EF4-FFF2-40B4-BE49-F238E27FC236}">
                <a16:creationId xmlns:a16="http://schemas.microsoft.com/office/drawing/2014/main" id="{9E9A62A1-6C1C-C056-D10C-A30C087A8294}"/>
              </a:ext>
            </a:extLst>
          </p:cNvPr>
          <p:cNvGrpSpPr/>
          <p:nvPr/>
        </p:nvGrpSpPr>
        <p:grpSpPr>
          <a:xfrm rot="-2700000">
            <a:off x="3058709" y="426343"/>
            <a:ext cx="894831" cy="943996"/>
            <a:chOff x="4475375" y="3939175"/>
            <a:chExt cx="972300" cy="1147250"/>
          </a:xfrm>
        </p:grpSpPr>
        <p:sp>
          <p:nvSpPr>
            <p:cNvPr id="8" name="Google Shape;923;p49">
              <a:extLst>
                <a:ext uri="{FF2B5EF4-FFF2-40B4-BE49-F238E27FC236}">
                  <a16:creationId xmlns:a16="http://schemas.microsoft.com/office/drawing/2014/main" id="{FA1C64EF-3E0D-9D2F-2E94-5B4549E2AF7C}"/>
                </a:ext>
              </a:extLst>
            </p:cNvPr>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24;p49">
              <a:extLst>
                <a:ext uri="{FF2B5EF4-FFF2-40B4-BE49-F238E27FC236}">
                  <a16:creationId xmlns:a16="http://schemas.microsoft.com/office/drawing/2014/main" id="{0D7F2497-8725-62FA-3E50-C09F7C231300}"/>
                </a:ext>
              </a:extLst>
            </p:cNvPr>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5;p49">
              <a:extLst>
                <a:ext uri="{FF2B5EF4-FFF2-40B4-BE49-F238E27FC236}">
                  <a16:creationId xmlns:a16="http://schemas.microsoft.com/office/drawing/2014/main" id="{73C41AB9-333E-AEAB-E782-08EF1585E5A6}"/>
                </a:ext>
              </a:extLst>
            </p:cNvPr>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6;p49">
              <a:extLst>
                <a:ext uri="{FF2B5EF4-FFF2-40B4-BE49-F238E27FC236}">
                  <a16:creationId xmlns:a16="http://schemas.microsoft.com/office/drawing/2014/main" id="{2493DE62-32E2-98DA-526B-DD52A5BA2E60}"/>
                </a:ext>
              </a:extLst>
            </p:cNvPr>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7;p49">
              <a:extLst>
                <a:ext uri="{FF2B5EF4-FFF2-40B4-BE49-F238E27FC236}">
                  <a16:creationId xmlns:a16="http://schemas.microsoft.com/office/drawing/2014/main" id="{98407FF7-B152-23CC-CBCF-ABF1AE100B8B}"/>
                </a:ext>
              </a:extLst>
            </p:cNvPr>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8;p49">
              <a:extLst>
                <a:ext uri="{FF2B5EF4-FFF2-40B4-BE49-F238E27FC236}">
                  <a16:creationId xmlns:a16="http://schemas.microsoft.com/office/drawing/2014/main" id="{DD8EA68B-B85E-D87E-4707-A2635C3BB1CA}"/>
                </a:ext>
              </a:extLst>
            </p:cNvPr>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9;p49">
              <a:extLst>
                <a:ext uri="{FF2B5EF4-FFF2-40B4-BE49-F238E27FC236}">
                  <a16:creationId xmlns:a16="http://schemas.microsoft.com/office/drawing/2014/main" id="{9E75118C-8E0B-FD10-B428-8CBE64BCA07F}"/>
                </a:ext>
              </a:extLst>
            </p:cNvPr>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30;p49">
              <a:extLst>
                <a:ext uri="{FF2B5EF4-FFF2-40B4-BE49-F238E27FC236}">
                  <a16:creationId xmlns:a16="http://schemas.microsoft.com/office/drawing/2014/main" id="{73765931-6B00-9415-9139-E7EAF6D903EA}"/>
                </a:ext>
              </a:extLst>
            </p:cNvPr>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1;p49">
              <a:extLst>
                <a:ext uri="{FF2B5EF4-FFF2-40B4-BE49-F238E27FC236}">
                  <a16:creationId xmlns:a16="http://schemas.microsoft.com/office/drawing/2014/main" id="{501A5E03-9115-6A26-D659-D158B3FC42DE}"/>
                </a:ext>
              </a:extLst>
            </p:cNvPr>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2;p49">
              <a:extLst>
                <a:ext uri="{FF2B5EF4-FFF2-40B4-BE49-F238E27FC236}">
                  <a16:creationId xmlns:a16="http://schemas.microsoft.com/office/drawing/2014/main" id="{191F2680-7C13-F9D9-F3D9-D969D04D9980}"/>
                </a:ext>
              </a:extLst>
            </p:cNvPr>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33;p49">
              <a:extLst>
                <a:ext uri="{FF2B5EF4-FFF2-40B4-BE49-F238E27FC236}">
                  <a16:creationId xmlns:a16="http://schemas.microsoft.com/office/drawing/2014/main" id="{4202705B-2470-BF5B-A6FE-B1D067CE8BFB}"/>
                </a:ext>
              </a:extLst>
            </p:cNvPr>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4;p49">
              <a:extLst>
                <a:ext uri="{FF2B5EF4-FFF2-40B4-BE49-F238E27FC236}">
                  <a16:creationId xmlns:a16="http://schemas.microsoft.com/office/drawing/2014/main" id="{7015E916-9CE4-A23E-1967-E67F6977890A}"/>
                </a:ext>
              </a:extLst>
            </p:cNvPr>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35;p49">
              <a:extLst>
                <a:ext uri="{FF2B5EF4-FFF2-40B4-BE49-F238E27FC236}">
                  <a16:creationId xmlns:a16="http://schemas.microsoft.com/office/drawing/2014/main" id="{8C79EE3E-9D92-741F-385F-7FF2C3F975EF}"/>
                </a:ext>
              </a:extLst>
            </p:cNvPr>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6;p49">
              <a:extLst>
                <a:ext uri="{FF2B5EF4-FFF2-40B4-BE49-F238E27FC236}">
                  <a16:creationId xmlns:a16="http://schemas.microsoft.com/office/drawing/2014/main" id="{E9E32560-EC8B-E719-AB83-91271F74619E}"/>
                </a:ext>
              </a:extLst>
            </p:cNvPr>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7;p49">
              <a:extLst>
                <a:ext uri="{FF2B5EF4-FFF2-40B4-BE49-F238E27FC236}">
                  <a16:creationId xmlns:a16="http://schemas.microsoft.com/office/drawing/2014/main" id="{3B39C696-E921-DC76-EC16-D4029441B476}"/>
                </a:ext>
              </a:extLst>
            </p:cNvPr>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938;p49">
            <a:extLst>
              <a:ext uri="{FF2B5EF4-FFF2-40B4-BE49-F238E27FC236}">
                <a16:creationId xmlns:a16="http://schemas.microsoft.com/office/drawing/2014/main" id="{79076376-9590-716B-4595-08AADBCCDEAB}"/>
              </a:ext>
            </a:extLst>
          </p:cNvPr>
          <p:cNvSpPr/>
          <p:nvPr/>
        </p:nvSpPr>
        <p:spPr>
          <a:xfrm rot="17385980">
            <a:off x="3522073" y="889689"/>
            <a:ext cx="283718" cy="2797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9;p49">
            <a:extLst>
              <a:ext uri="{FF2B5EF4-FFF2-40B4-BE49-F238E27FC236}">
                <a16:creationId xmlns:a16="http://schemas.microsoft.com/office/drawing/2014/main" id="{33995A3F-9C88-A40C-4010-FEF4DC90744B}"/>
              </a:ext>
            </a:extLst>
          </p:cNvPr>
          <p:cNvSpPr/>
          <p:nvPr/>
        </p:nvSpPr>
        <p:spPr>
          <a:xfrm rot="17385999">
            <a:off x="3351928" y="1568962"/>
            <a:ext cx="131209" cy="12937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a:extLst>
              <a:ext uri="{FF2B5EF4-FFF2-40B4-BE49-F238E27FC236}">
                <a16:creationId xmlns:a16="http://schemas.microsoft.com/office/drawing/2014/main" id="{8EDE5E7B-BC7E-9751-F8B6-F05D8C3FC3D6}"/>
              </a:ext>
            </a:extLst>
          </p:cNvPr>
          <p:cNvSpPr txBox="1"/>
          <p:nvPr/>
        </p:nvSpPr>
        <p:spPr>
          <a:xfrm>
            <a:off x="5016000" y="845164"/>
            <a:ext cx="1626781" cy="584775"/>
          </a:xfrm>
          <a:prstGeom prst="rect">
            <a:avLst/>
          </a:prstGeom>
          <a:noFill/>
        </p:spPr>
        <p:txBody>
          <a:bodyPr wrap="square" rtlCol="0">
            <a:spAutoFit/>
          </a:bodyPr>
          <a:lstStyle/>
          <a:p>
            <a:r>
              <a:rPr lang="en-US" sz="3200" b="1" dirty="0" err="1">
                <a:solidFill>
                  <a:schemeClr val="accent6">
                    <a:lumMod val="50000"/>
                  </a:schemeClr>
                </a:solidFill>
                <a:latin typeface="Times New Roman" panose="02020603050405020304" pitchFamily="18" charset="0"/>
                <a:cs typeface="Times New Roman" panose="02020603050405020304" pitchFamily="18" charset="0"/>
              </a:rPr>
              <a:t>Lời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giải</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8787E08F-6B0E-7D79-8FEF-CF88C9E0A85E}"/>
              </a:ext>
            </a:extLst>
          </p:cNvPr>
          <p:cNvSpPr txBox="1"/>
          <p:nvPr/>
        </p:nvSpPr>
        <p:spPr>
          <a:xfrm>
            <a:off x="1416000" y="2541870"/>
            <a:ext cx="9894017" cy="1646605"/>
          </a:xfrm>
          <a:prstGeom prst="rect">
            <a:avLst/>
          </a:prstGeom>
          <a:noFill/>
        </p:spPr>
        <p:txBody>
          <a:bodyPr wrap="square">
            <a:spAutoFit/>
          </a:bodyPr>
          <a:lstStyle/>
          <a:p>
            <a:pPr marL="190500" marR="0">
              <a:spcBef>
                <a:spcPts val="0"/>
              </a:spcBef>
              <a:spcAft>
                <a:spcPts val="600"/>
              </a:spcAft>
            </a:pP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1. </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Phản ứng hoá học giữa khí oxygen và khí hydrogen được biểu diễn bằng phương trình chữ như sau :</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2212975" algn="l"/>
              </a:tabLst>
            </a:pP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Khí hydrogen + </a:t>
            </a:r>
            <a:r>
              <a:rPr lang="vi-VN" sz="3200">
                <a:solidFill>
                  <a:schemeClr val="accent6">
                    <a:lumMod val="50000"/>
                  </a:schemeClr>
                </a:solidFill>
                <a:effectLst/>
                <a:latin typeface="Times New Roman" panose="02020603050405020304" pitchFamily="18" charset="0"/>
                <a:ea typeface="Times New Roman" panose="02020603050405020304" pitchFamily="18" charset="0"/>
              </a:rPr>
              <a:t>Khí oxygen </a:t>
            </a:r>
            <a:r>
              <a:rPr lang="vi-VN" sz="3200">
                <a:solidFill>
                  <a:schemeClr val="accent6">
                    <a:lumMod val="50000"/>
                  </a:schemeClr>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3200">
                <a:solidFill>
                  <a:schemeClr val="accent6">
                    <a:lumMod val="50000"/>
                  </a:schemeClr>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3200">
                <a:solidFill>
                  <a:schemeClr val="accent6">
                    <a:lumMod val="50000"/>
                  </a:schemeClr>
                </a:solidFill>
                <a:effectLst/>
                <a:latin typeface="Times New Roman" panose="02020603050405020304" pitchFamily="18" charset="0"/>
                <a:ea typeface="Times New Roman" panose="02020603050405020304" pitchFamily="18" charset="0"/>
              </a:rPr>
              <a:t> </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Nước.</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29" name="TextBox 28">
            <a:extLst>
              <a:ext uri="{FF2B5EF4-FFF2-40B4-BE49-F238E27FC236}">
                <a16:creationId xmlns:a16="http://schemas.microsoft.com/office/drawing/2014/main" id="{8E495E8D-A152-225E-541F-B2DE2FADC254}"/>
              </a:ext>
            </a:extLst>
          </p:cNvPr>
          <p:cNvSpPr txBox="1"/>
          <p:nvPr/>
        </p:nvSpPr>
        <p:spPr>
          <a:xfrm>
            <a:off x="1484412" y="4228464"/>
            <a:ext cx="9478782" cy="1154162"/>
          </a:xfrm>
          <a:prstGeom prst="rect">
            <a:avLst/>
          </a:prstGeom>
          <a:noFill/>
        </p:spPr>
        <p:txBody>
          <a:bodyPr wrap="square">
            <a:spAutoFit/>
          </a:bodyPr>
          <a:lstStyle/>
          <a:p>
            <a:pPr marL="2565400" marR="0" indent="-2374900">
              <a:spcBef>
                <a:spcPts val="0"/>
              </a:spcBef>
              <a:spcAft>
                <a:spcPts val="600"/>
              </a:spcAft>
            </a:pP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2. </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Thay tên các chất bằng công thức </a:t>
            </a:r>
            <a:r>
              <a:rPr lang="vi-VN" sz="3200">
                <a:solidFill>
                  <a:schemeClr val="accent6">
                    <a:lumMod val="50000"/>
                  </a:schemeClr>
                </a:solidFill>
                <a:effectLst/>
                <a:latin typeface="Times New Roman" panose="02020603050405020304" pitchFamily="18" charset="0"/>
                <a:ea typeface="Times New Roman" panose="02020603050405020304" pitchFamily="18" charset="0"/>
              </a:rPr>
              <a:t>hoá học:</a:t>
            </a:r>
            <a:endParaRPr lang="en-US" sz="3200">
              <a:solidFill>
                <a:schemeClr val="accent6">
                  <a:lumMod val="50000"/>
                </a:schemeClr>
              </a:solidFill>
              <a:effectLst/>
              <a:latin typeface="Times New Roman" panose="02020603050405020304" pitchFamily="18" charset="0"/>
              <a:ea typeface="Times New Roman" panose="02020603050405020304" pitchFamily="18" charset="0"/>
            </a:endParaRPr>
          </a:p>
          <a:p>
            <a:pPr marL="2565400" marR="0" indent="-2374900">
              <a:spcBef>
                <a:spcPts val="0"/>
              </a:spcBef>
              <a:spcAft>
                <a:spcPts val="600"/>
              </a:spcAft>
            </a:pPr>
            <a:r>
              <a:rPr lang="en-US" sz="3200">
                <a:solidFill>
                  <a:schemeClr val="accent6">
                    <a:lumMod val="50000"/>
                  </a:schemeClr>
                </a:solidFill>
                <a:effectLst/>
                <a:latin typeface="Times New Roman" panose="02020603050405020304" pitchFamily="18" charset="0"/>
                <a:ea typeface="Times New Roman" panose="02020603050405020304" pitchFamily="18" charset="0"/>
              </a:rPr>
              <a:t> </a:t>
            </a:r>
            <a:r>
              <a:rPr lang="vi-VN" sz="3200">
                <a:solidFill>
                  <a:schemeClr val="accent6">
                    <a:lumMod val="50000"/>
                  </a:schemeClr>
                </a:solidFill>
                <a:effectLst/>
                <a:latin typeface="Times New Roman" panose="02020603050405020304" pitchFamily="18" charset="0"/>
                <a:ea typeface="Times New Roman" panose="02020603050405020304" pitchFamily="18" charset="0"/>
              </a:rPr>
              <a:t>                      H</a:t>
            </a:r>
            <a:r>
              <a:rPr lang="vi-VN" sz="3200" baseline="-25000">
                <a:solidFill>
                  <a:schemeClr val="accent6">
                    <a:lumMod val="50000"/>
                  </a:schemeClr>
                </a:solidFill>
                <a:effectLst/>
                <a:latin typeface="Times New Roman" panose="02020603050405020304" pitchFamily="18" charset="0"/>
                <a:ea typeface="Times New Roman" panose="02020603050405020304" pitchFamily="18" charset="0"/>
              </a:rPr>
              <a:t>2</a:t>
            </a:r>
            <a:r>
              <a:rPr lang="vi-VN" sz="3200">
                <a:solidFill>
                  <a:schemeClr val="accent6">
                    <a:lumMod val="50000"/>
                  </a:schemeClr>
                </a:solidFill>
                <a:effectLst/>
                <a:latin typeface="Times New Roman" panose="02020603050405020304" pitchFamily="18" charset="0"/>
                <a:ea typeface="Times New Roman" panose="02020603050405020304" pitchFamily="18" charset="0"/>
              </a:rPr>
              <a:t> </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rPr>
              <a:t>O</a:t>
            </a:r>
            <a:r>
              <a:rPr lang="vi-VN" sz="3200" baseline="-25000" dirty="0">
                <a:solidFill>
                  <a:schemeClr val="accent6">
                    <a:lumMod val="50000"/>
                  </a:schemeClr>
                </a:solidFill>
                <a:effectLst/>
                <a:latin typeface="Times New Roman" panose="02020603050405020304" pitchFamily="18" charset="0"/>
                <a:ea typeface="Times New Roman" panose="02020603050405020304" pitchFamily="18" charset="0"/>
              </a:rPr>
              <a:t>2</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 </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sym typeface="Symbol" panose="05050102010706020507" pitchFamily="18" charset="2"/>
              </a:rPr>
              <a:t></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 H</a:t>
            </a:r>
            <a:r>
              <a:rPr lang="vi-VN" sz="3200" baseline="-25000" dirty="0">
                <a:solidFill>
                  <a:schemeClr val="accent6">
                    <a:lumMod val="50000"/>
                  </a:schemeClr>
                </a:solidFill>
                <a:effectLst/>
                <a:latin typeface="Times New Roman" panose="02020603050405020304" pitchFamily="18" charset="0"/>
                <a:ea typeface="Times New Roman" panose="02020603050405020304" pitchFamily="18" charset="0"/>
              </a:rPr>
              <a:t>2</a:t>
            </a:r>
            <a:r>
              <a:rPr lang="vi-VN" sz="3200" dirty="0">
                <a:solidFill>
                  <a:schemeClr val="accent6">
                    <a:lumMod val="50000"/>
                  </a:schemeClr>
                </a:solidFill>
                <a:effectLst/>
                <a:latin typeface="Times New Roman" panose="02020603050405020304" pitchFamily="18" charset="0"/>
                <a:ea typeface="Times New Roman" panose="02020603050405020304" pitchFamily="18" charset="0"/>
              </a:rPr>
              <a:t>O</a:t>
            </a:r>
            <a:endParaRPr lang="en-US" sz="32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7871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17;p49">
            <a:extLst>
              <a:ext uri="{FF2B5EF4-FFF2-40B4-BE49-F238E27FC236}">
                <a16:creationId xmlns:a16="http://schemas.microsoft.com/office/drawing/2014/main" id="{6C66405C-5C85-9105-4924-342F067DC463}"/>
              </a:ext>
            </a:extLst>
          </p:cNvPr>
          <p:cNvSpPr/>
          <p:nvPr/>
        </p:nvSpPr>
        <p:spPr>
          <a:xfrm rot="21339123" flipH="1">
            <a:off x="761877" y="290077"/>
            <a:ext cx="4952460" cy="1925880"/>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922;p49">
            <a:extLst>
              <a:ext uri="{FF2B5EF4-FFF2-40B4-BE49-F238E27FC236}">
                <a16:creationId xmlns:a16="http://schemas.microsoft.com/office/drawing/2014/main" id="{5ED3B33B-3A00-2DC1-6452-44A896D75610}"/>
              </a:ext>
            </a:extLst>
          </p:cNvPr>
          <p:cNvGrpSpPr/>
          <p:nvPr/>
        </p:nvGrpSpPr>
        <p:grpSpPr>
          <a:xfrm rot="-2700000">
            <a:off x="281614" y="420361"/>
            <a:ext cx="894831" cy="943996"/>
            <a:chOff x="4475375" y="3939175"/>
            <a:chExt cx="972300" cy="1147250"/>
          </a:xfrm>
        </p:grpSpPr>
        <p:sp>
          <p:nvSpPr>
            <p:cNvPr id="5" name="Google Shape;923;p49">
              <a:extLst>
                <a:ext uri="{FF2B5EF4-FFF2-40B4-BE49-F238E27FC236}">
                  <a16:creationId xmlns:a16="http://schemas.microsoft.com/office/drawing/2014/main" id="{CFD178BE-3725-C778-93DF-62A713D5A6F4}"/>
                </a:ext>
              </a:extLst>
            </p:cNvPr>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24;p49">
              <a:extLst>
                <a:ext uri="{FF2B5EF4-FFF2-40B4-BE49-F238E27FC236}">
                  <a16:creationId xmlns:a16="http://schemas.microsoft.com/office/drawing/2014/main" id="{2636E1EE-1B2B-D9E2-8874-93E5E6877BF5}"/>
                </a:ext>
              </a:extLst>
            </p:cNvPr>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25;p49">
              <a:extLst>
                <a:ext uri="{FF2B5EF4-FFF2-40B4-BE49-F238E27FC236}">
                  <a16:creationId xmlns:a16="http://schemas.microsoft.com/office/drawing/2014/main" id="{13110EC6-4B96-BBEF-E8D6-D19788A4132F}"/>
                </a:ext>
              </a:extLst>
            </p:cNvPr>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6;p49">
              <a:extLst>
                <a:ext uri="{FF2B5EF4-FFF2-40B4-BE49-F238E27FC236}">
                  <a16:creationId xmlns:a16="http://schemas.microsoft.com/office/drawing/2014/main" id="{8F845E43-B021-7A8C-CE1E-C7295BAD06AA}"/>
                </a:ext>
              </a:extLst>
            </p:cNvPr>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27;p49">
              <a:extLst>
                <a:ext uri="{FF2B5EF4-FFF2-40B4-BE49-F238E27FC236}">
                  <a16:creationId xmlns:a16="http://schemas.microsoft.com/office/drawing/2014/main" id="{683BB10E-7865-6D58-5ED1-969C7DB21EA8}"/>
                </a:ext>
              </a:extLst>
            </p:cNvPr>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8;p49">
              <a:extLst>
                <a:ext uri="{FF2B5EF4-FFF2-40B4-BE49-F238E27FC236}">
                  <a16:creationId xmlns:a16="http://schemas.microsoft.com/office/drawing/2014/main" id="{ABBBD8C7-6099-FAF4-58C2-07B92AD3DF15}"/>
                </a:ext>
              </a:extLst>
            </p:cNvPr>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9;p49">
              <a:extLst>
                <a:ext uri="{FF2B5EF4-FFF2-40B4-BE49-F238E27FC236}">
                  <a16:creationId xmlns:a16="http://schemas.microsoft.com/office/drawing/2014/main" id="{74D925A2-5CF8-3E82-553E-D38477B1BFDD}"/>
                </a:ext>
              </a:extLst>
            </p:cNvPr>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0;p49">
              <a:extLst>
                <a:ext uri="{FF2B5EF4-FFF2-40B4-BE49-F238E27FC236}">
                  <a16:creationId xmlns:a16="http://schemas.microsoft.com/office/drawing/2014/main" id="{EFE24C80-6D03-480F-2DE3-617C557B72FE}"/>
                </a:ext>
              </a:extLst>
            </p:cNvPr>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1;p49">
              <a:extLst>
                <a:ext uri="{FF2B5EF4-FFF2-40B4-BE49-F238E27FC236}">
                  <a16:creationId xmlns:a16="http://schemas.microsoft.com/office/drawing/2014/main" id="{6DFD61A0-CF9B-E758-3F73-42E82E1875AE}"/>
                </a:ext>
              </a:extLst>
            </p:cNvPr>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32;p49">
              <a:extLst>
                <a:ext uri="{FF2B5EF4-FFF2-40B4-BE49-F238E27FC236}">
                  <a16:creationId xmlns:a16="http://schemas.microsoft.com/office/drawing/2014/main" id="{51D7F0C4-30CA-5C1A-0D3D-DDFE1FA9B712}"/>
                </a:ext>
              </a:extLst>
            </p:cNvPr>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33;p49">
              <a:extLst>
                <a:ext uri="{FF2B5EF4-FFF2-40B4-BE49-F238E27FC236}">
                  <a16:creationId xmlns:a16="http://schemas.microsoft.com/office/drawing/2014/main" id="{66C7F452-1594-0DE2-FFA8-51EC65F9A8B4}"/>
                </a:ext>
              </a:extLst>
            </p:cNvPr>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4;p49">
              <a:extLst>
                <a:ext uri="{FF2B5EF4-FFF2-40B4-BE49-F238E27FC236}">
                  <a16:creationId xmlns:a16="http://schemas.microsoft.com/office/drawing/2014/main" id="{2AAC171E-A25A-ED46-E771-C37ED8D385CF}"/>
                </a:ext>
              </a:extLst>
            </p:cNvPr>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5;p49">
              <a:extLst>
                <a:ext uri="{FF2B5EF4-FFF2-40B4-BE49-F238E27FC236}">
                  <a16:creationId xmlns:a16="http://schemas.microsoft.com/office/drawing/2014/main" id="{F2927AE4-ECE3-9539-59F3-321596EAC0F8}"/>
                </a:ext>
              </a:extLst>
            </p:cNvPr>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36;p49">
              <a:extLst>
                <a:ext uri="{FF2B5EF4-FFF2-40B4-BE49-F238E27FC236}">
                  <a16:creationId xmlns:a16="http://schemas.microsoft.com/office/drawing/2014/main" id="{D3A15F1C-4B3F-7936-B5F7-B4338BCFDFB4}"/>
                </a:ext>
              </a:extLst>
            </p:cNvPr>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7;p49">
              <a:extLst>
                <a:ext uri="{FF2B5EF4-FFF2-40B4-BE49-F238E27FC236}">
                  <a16:creationId xmlns:a16="http://schemas.microsoft.com/office/drawing/2014/main" id="{9F2F824A-6F35-5283-CC6E-EA512736DF3A}"/>
                </a:ext>
              </a:extLst>
            </p:cNvPr>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a:extLst>
              <a:ext uri="{FF2B5EF4-FFF2-40B4-BE49-F238E27FC236}">
                <a16:creationId xmlns:a16="http://schemas.microsoft.com/office/drawing/2014/main" id="{7D0AB35B-D315-9EB1-D6F2-6E0B96EF6CD8}"/>
              </a:ext>
            </a:extLst>
          </p:cNvPr>
          <p:cNvSpPr txBox="1"/>
          <p:nvPr/>
        </p:nvSpPr>
        <p:spPr>
          <a:xfrm>
            <a:off x="1788120" y="695206"/>
            <a:ext cx="2777095" cy="1077218"/>
          </a:xfrm>
          <a:prstGeom prst="rect">
            <a:avLst/>
          </a:prstGeom>
          <a:noFill/>
        </p:spPr>
        <p:txBody>
          <a:bodyPr wrap="square" rtlCol="0">
            <a:spAutoFit/>
          </a:bodyPr>
          <a:lstStyle/>
          <a:p>
            <a:r>
              <a:rPr lang="en-US" sz="3200" b="1">
                <a:solidFill>
                  <a:schemeClr val="accent6">
                    <a:lumMod val="50000"/>
                  </a:schemeClr>
                </a:solidFill>
                <a:latin typeface="Times New Roman" panose="02020603050405020304" pitchFamily="18" charset="0"/>
                <a:cs typeface="Times New Roman" panose="02020603050405020304" pitchFamily="18" charset="0"/>
              </a:rPr>
              <a:t>Quan </a:t>
            </a:r>
            <a:r>
              <a:rPr lang="vi-VN" sz="3200" b="1">
                <a:solidFill>
                  <a:schemeClr val="accent6">
                    <a:lumMod val="50000"/>
                  </a:schemeClr>
                </a:solidFill>
                <a:latin typeface="Times New Roman" panose="02020603050405020304" pitchFamily="18" charset="0"/>
                <a:cs typeface="Times New Roman" panose="02020603050405020304" pitchFamily="18" charset="0"/>
              </a:rPr>
              <a:t>sát TN mô phỏng </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90CFDA8B-BE68-1C6D-45CE-4B9EFCD470D0}"/>
              </a:ext>
            </a:extLst>
          </p:cNvPr>
          <p:cNvGrpSpPr/>
          <p:nvPr/>
        </p:nvGrpSpPr>
        <p:grpSpPr>
          <a:xfrm>
            <a:off x="5429863" y="880687"/>
            <a:ext cx="5514584" cy="5068313"/>
            <a:chOff x="8909240" y="2666673"/>
            <a:chExt cx="3152161" cy="3490146"/>
          </a:xfrm>
        </p:grpSpPr>
        <p:grpSp>
          <p:nvGrpSpPr>
            <p:cNvPr id="22" name="Group 21">
              <a:extLst>
                <a:ext uri="{FF2B5EF4-FFF2-40B4-BE49-F238E27FC236}">
                  <a16:creationId xmlns:a16="http://schemas.microsoft.com/office/drawing/2014/main" id="{4C93AC57-0EF9-ABC7-0AEC-3B855838DDBA}"/>
                </a:ext>
              </a:extLst>
            </p:cNvPr>
            <p:cNvGrpSpPr/>
            <p:nvPr/>
          </p:nvGrpSpPr>
          <p:grpSpPr>
            <a:xfrm>
              <a:off x="8909240" y="2666673"/>
              <a:ext cx="3152161" cy="3192829"/>
              <a:chOff x="1373188" y="-1095375"/>
              <a:chExt cx="6343650" cy="6707188"/>
            </a:xfrm>
          </p:grpSpPr>
          <p:grpSp>
            <p:nvGrpSpPr>
              <p:cNvPr id="25" name="Group 38">
                <a:extLst>
                  <a:ext uri="{FF2B5EF4-FFF2-40B4-BE49-F238E27FC236}">
                    <a16:creationId xmlns:a16="http://schemas.microsoft.com/office/drawing/2014/main" id="{B2C4C000-CEA9-4B52-D2FF-EE08448266C7}"/>
                  </a:ext>
                </a:extLst>
              </p:cNvPr>
              <p:cNvGrpSpPr>
                <a:grpSpLocks/>
              </p:cNvGrpSpPr>
              <p:nvPr/>
            </p:nvGrpSpPr>
            <p:grpSpPr bwMode="auto">
              <a:xfrm>
                <a:off x="4159250" y="-1095375"/>
                <a:ext cx="681038" cy="4948238"/>
                <a:chOff x="2804" y="316"/>
                <a:chExt cx="429" cy="3117"/>
              </a:xfrm>
            </p:grpSpPr>
            <p:grpSp>
              <p:nvGrpSpPr>
                <p:cNvPr id="70" name="Group 39">
                  <a:extLst>
                    <a:ext uri="{FF2B5EF4-FFF2-40B4-BE49-F238E27FC236}">
                      <a16:creationId xmlns:a16="http://schemas.microsoft.com/office/drawing/2014/main" id="{600B2114-2EBC-99AC-8CF3-D79EFD499641}"/>
                    </a:ext>
                  </a:extLst>
                </p:cNvPr>
                <p:cNvGrpSpPr>
                  <a:grpSpLocks/>
                </p:cNvGrpSpPr>
                <p:nvPr/>
              </p:nvGrpSpPr>
              <p:grpSpPr bwMode="auto">
                <a:xfrm>
                  <a:off x="2804" y="316"/>
                  <a:ext cx="429" cy="3117"/>
                  <a:chOff x="2365" y="316"/>
                  <a:chExt cx="429" cy="3117"/>
                </a:xfrm>
              </p:grpSpPr>
              <p:sp>
                <p:nvSpPr>
                  <p:cNvPr id="72" name="Freeform 40">
                    <a:extLst>
                      <a:ext uri="{FF2B5EF4-FFF2-40B4-BE49-F238E27FC236}">
                        <a16:creationId xmlns:a16="http://schemas.microsoft.com/office/drawing/2014/main" id="{C93E7958-FD3E-7FDF-2CC4-F7E14C141939}"/>
                      </a:ext>
                    </a:extLst>
                  </p:cNvPr>
                  <p:cNvSpPr>
                    <a:spLocks/>
                  </p:cNvSpPr>
                  <p:nvPr/>
                </p:nvSpPr>
                <p:spPr bwMode="ltGray">
                  <a:xfrm>
                    <a:off x="2542" y="1857"/>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gradFill rotWithShape="1">
                    <a:gsLst>
                      <a:gs pos="0">
                        <a:srgbClr val="0000FF"/>
                      </a:gs>
                      <a:gs pos="100000">
                        <a:srgbClr val="0000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73" name="Freeform 41">
                    <a:extLst>
                      <a:ext uri="{FF2B5EF4-FFF2-40B4-BE49-F238E27FC236}">
                        <a16:creationId xmlns:a16="http://schemas.microsoft.com/office/drawing/2014/main" id="{F96E95B2-FB0B-7C09-B764-E96DF2A41A5E}"/>
                      </a:ext>
                    </a:extLst>
                  </p:cNvPr>
                  <p:cNvSpPr>
                    <a:spLocks/>
                  </p:cNvSpPr>
                  <p:nvPr/>
                </p:nvSpPr>
                <p:spPr bwMode="ltGray">
                  <a:xfrm flipH="1" flipV="1">
                    <a:off x="2365" y="31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grpSp>
            <p:sp>
              <p:nvSpPr>
                <p:cNvPr id="71" name="Oval 42">
                  <a:extLst>
                    <a:ext uri="{FF2B5EF4-FFF2-40B4-BE49-F238E27FC236}">
                      <a16:creationId xmlns:a16="http://schemas.microsoft.com/office/drawing/2014/main" id="{D9721892-9FDE-EA16-2D49-6FC5FE689C9F}"/>
                    </a:ext>
                  </a:extLst>
                </p:cNvPr>
                <p:cNvSpPr>
                  <a:spLocks noChangeArrowheads="1"/>
                </p:cNvSpPr>
                <p:nvPr/>
              </p:nvSpPr>
              <p:spPr bwMode="auto">
                <a:xfrm>
                  <a:off x="2959" y="1814"/>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7D89D12D-483B-B50E-B819-801A1EA7A405}"/>
                  </a:ext>
                </a:extLst>
              </p:cNvPr>
              <p:cNvGrpSpPr/>
              <p:nvPr/>
            </p:nvGrpSpPr>
            <p:grpSpPr>
              <a:xfrm>
                <a:off x="1373188" y="555625"/>
                <a:ext cx="6343650" cy="5056188"/>
                <a:chOff x="1373188" y="555625"/>
                <a:chExt cx="6343650" cy="5056188"/>
              </a:xfrm>
            </p:grpSpPr>
            <p:grpSp>
              <p:nvGrpSpPr>
                <p:cNvPr id="27" name="Group 2">
                  <a:extLst>
                    <a:ext uri="{FF2B5EF4-FFF2-40B4-BE49-F238E27FC236}">
                      <a16:creationId xmlns:a16="http://schemas.microsoft.com/office/drawing/2014/main" id="{34335F24-0890-9353-FF30-DABC00FF2A5D}"/>
                    </a:ext>
                  </a:extLst>
                </p:cNvPr>
                <p:cNvGrpSpPr>
                  <a:grpSpLocks/>
                </p:cNvGrpSpPr>
                <p:nvPr/>
              </p:nvGrpSpPr>
              <p:grpSpPr bwMode="auto">
                <a:xfrm>
                  <a:off x="1373188" y="1236663"/>
                  <a:ext cx="2384425" cy="4264025"/>
                  <a:chOff x="643" y="1002"/>
                  <a:chExt cx="1502" cy="2686"/>
                </a:xfrm>
              </p:grpSpPr>
              <p:sp>
                <p:nvSpPr>
                  <p:cNvPr id="57" name="Rectangle 3">
                    <a:extLst>
                      <a:ext uri="{FF2B5EF4-FFF2-40B4-BE49-F238E27FC236}">
                        <a16:creationId xmlns:a16="http://schemas.microsoft.com/office/drawing/2014/main" id="{3ED7CFC6-4450-1C02-A03A-F457AFFF7153}"/>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58" name="Rectangle 4">
                    <a:extLst>
                      <a:ext uri="{FF2B5EF4-FFF2-40B4-BE49-F238E27FC236}">
                        <a16:creationId xmlns:a16="http://schemas.microsoft.com/office/drawing/2014/main" id="{D989E4B4-7B36-2043-2E1B-64C9AADB719B}"/>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59" name="Rectangle 5">
                    <a:extLst>
                      <a:ext uri="{FF2B5EF4-FFF2-40B4-BE49-F238E27FC236}">
                        <a16:creationId xmlns:a16="http://schemas.microsoft.com/office/drawing/2014/main" id="{1AB596C8-1E73-A330-E52E-0D85C2D4606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60" name="Freeform 6">
                    <a:extLst>
                      <a:ext uri="{FF2B5EF4-FFF2-40B4-BE49-F238E27FC236}">
                        <a16:creationId xmlns:a16="http://schemas.microsoft.com/office/drawing/2014/main" id="{7C14FFC8-F73A-7A36-B561-05D1360427BD}"/>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61" name="Freeform 7">
                    <a:extLst>
                      <a:ext uri="{FF2B5EF4-FFF2-40B4-BE49-F238E27FC236}">
                        <a16:creationId xmlns:a16="http://schemas.microsoft.com/office/drawing/2014/main" id="{30698F57-34B5-198F-61BC-747BBFED2BD2}"/>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62" name="Freeform 8">
                    <a:extLst>
                      <a:ext uri="{FF2B5EF4-FFF2-40B4-BE49-F238E27FC236}">
                        <a16:creationId xmlns:a16="http://schemas.microsoft.com/office/drawing/2014/main" id="{8FFDD1AB-63FB-A3E2-4FB3-12CF2798DE1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63" name="Freeform 9">
                    <a:extLst>
                      <a:ext uri="{FF2B5EF4-FFF2-40B4-BE49-F238E27FC236}">
                        <a16:creationId xmlns:a16="http://schemas.microsoft.com/office/drawing/2014/main" id="{15DF18C0-6685-C428-A4C2-837E8B60CE5B}"/>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64" name="Freeform 10">
                    <a:extLst>
                      <a:ext uri="{FF2B5EF4-FFF2-40B4-BE49-F238E27FC236}">
                        <a16:creationId xmlns:a16="http://schemas.microsoft.com/office/drawing/2014/main" id="{5B531D9F-3B38-1D78-2BDC-215D0517A05F}"/>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65" name="Freeform 11">
                    <a:extLst>
                      <a:ext uri="{FF2B5EF4-FFF2-40B4-BE49-F238E27FC236}">
                        <a16:creationId xmlns:a16="http://schemas.microsoft.com/office/drawing/2014/main" id="{2C6F9677-0D02-8C14-3531-4DA4310296FD}"/>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66" name="Oval 12">
                    <a:extLst>
                      <a:ext uri="{FF2B5EF4-FFF2-40B4-BE49-F238E27FC236}">
                        <a16:creationId xmlns:a16="http://schemas.microsoft.com/office/drawing/2014/main" id="{BDD6C512-B953-E75B-99C0-C9D657D61D18}"/>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67" name="Oval 13">
                    <a:extLst>
                      <a:ext uri="{FF2B5EF4-FFF2-40B4-BE49-F238E27FC236}">
                        <a16:creationId xmlns:a16="http://schemas.microsoft.com/office/drawing/2014/main" id="{4B81359E-AB41-C607-9B7E-B32668FC4665}"/>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68" name="Oval 14">
                    <a:extLst>
                      <a:ext uri="{FF2B5EF4-FFF2-40B4-BE49-F238E27FC236}">
                        <a16:creationId xmlns:a16="http://schemas.microsoft.com/office/drawing/2014/main" id="{AF72EFE6-9F54-9B7A-A928-8517C1F25D76}"/>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69" name="Freeform 15">
                    <a:extLst>
                      <a:ext uri="{FF2B5EF4-FFF2-40B4-BE49-F238E27FC236}">
                        <a16:creationId xmlns:a16="http://schemas.microsoft.com/office/drawing/2014/main" id="{55E411F4-EC11-931D-2AB4-7CC29B2FCBB1}"/>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grpSp>
            <p:grpSp>
              <p:nvGrpSpPr>
                <p:cNvPr id="28" name="Group 16">
                  <a:extLst>
                    <a:ext uri="{FF2B5EF4-FFF2-40B4-BE49-F238E27FC236}">
                      <a16:creationId xmlns:a16="http://schemas.microsoft.com/office/drawing/2014/main" id="{A530A426-7C0D-6C58-3A58-25D9A4402192}"/>
                    </a:ext>
                  </a:extLst>
                </p:cNvPr>
                <p:cNvGrpSpPr>
                  <a:grpSpLocks/>
                </p:cNvGrpSpPr>
                <p:nvPr/>
              </p:nvGrpSpPr>
              <p:grpSpPr bwMode="auto">
                <a:xfrm>
                  <a:off x="5332413" y="665163"/>
                  <a:ext cx="2384425" cy="4264026"/>
                  <a:chOff x="643" y="1002"/>
                  <a:chExt cx="1502" cy="2686"/>
                </a:xfrm>
              </p:grpSpPr>
              <p:sp>
                <p:nvSpPr>
                  <p:cNvPr id="44" name="Rectangle 17">
                    <a:extLst>
                      <a:ext uri="{FF2B5EF4-FFF2-40B4-BE49-F238E27FC236}">
                        <a16:creationId xmlns:a16="http://schemas.microsoft.com/office/drawing/2014/main" id="{F9231F26-6E4E-09AF-0501-ABB85D919CED}"/>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45" name="Rectangle 18">
                    <a:extLst>
                      <a:ext uri="{FF2B5EF4-FFF2-40B4-BE49-F238E27FC236}">
                        <a16:creationId xmlns:a16="http://schemas.microsoft.com/office/drawing/2014/main" id="{C3BCBE6F-701E-D206-109A-3ED50285D7D0}"/>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46" name="Rectangle 19">
                    <a:extLst>
                      <a:ext uri="{FF2B5EF4-FFF2-40B4-BE49-F238E27FC236}">
                        <a16:creationId xmlns:a16="http://schemas.microsoft.com/office/drawing/2014/main" id="{5DF6E187-4A4F-5B4E-0E59-FFB84B1D87BE}"/>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47" name="Freeform 20">
                    <a:extLst>
                      <a:ext uri="{FF2B5EF4-FFF2-40B4-BE49-F238E27FC236}">
                        <a16:creationId xmlns:a16="http://schemas.microsoft.com/office/drawing/2014/main" id="{D14910EE-D578-A4E8-2EA1-7D5B554CC0E4}"/>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48" name="Freeform 21">
                    <a:extLst>
                      <a:ext uri="{FF2B5EF4-FFF2-40B4-BE49-F238E27FC236}">
                        <a16:creationId xmlns:a16="http://schemas.microsoft.com/office/drawing/2014/main" id="{A2F739C2-7742-9DBD-972E-2FE887AD40E8}"/>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49" name="Freeform 22">
                    <a:extLst>
                      <a:ext uri="{FF2B5EF4-FFF2-40B4-BE49-F238E27FC236}">
                        <a16:creationId xmlns:a16="http://schemas.microsoft.com/office/drawing/2014/main" id="{692AB19D-AFCD-1F34-511F-EAA9D9ED0DFD}"/>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50" name="Freeform 23">
                    <a:extLst>
                      <a:ext uri="{FF2B5EF4-FFF2-40B4-BE49-F238E27FC236}">
                        <a16:creationId xmlns:a16="http://schemas.microsoft.com/office/drawing/2014/main" id="{B45E3D84-8A77-E1FA-0A6F-DC68C854DD02}"/>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51" name="Freeform 24">
                    <a:extLst>
                      <a:ext uri="{FF2B5EF4-FFF2-40B4-BE49-F238E27FC236}">
                        <a16:creationId xmlns:a16="http://schemas.microsoft.com/office/drawing/2014/main" id="{80E4841C-E1A1-4F9A-C1D8-7DACCBD9E9E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52" name="Freeform 25">
                    <a:extLst>
                      <a:ext uri="{FF2B5EF4-FFF2-40B4-BE49-F238E27FC236}">
                        <a16:creationId xmlns:a16="http://schemas.microsoft.com/office/drawing/2014/main" id="{A4855C9E-6376-4EAA-162F-3C5A50CF9FB2}"/>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53" name="Oval 26">
                    <a:extLst>
                      <a:ext uri="{FF2B5EF4-FFF2-40B4-BE49-F238E27FC236}">
                        <a16:creationId xmlns:a16="http://schemas.microsoft.com/office/drawing/2014/main" id="{D17ECF35-2BD6-8514-4CE5-2B2C3CA7DE1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54" name="Oval 27">
                    <a:extLst>
                      <a:ext uri="{FF2B5EF4-FFF2-40B4-BE49-F238E27FC236}">
                        <a16:creationId xmlns:a16="http://schemas.microsoft.com/office/drawing/2014/main" id="{FDAFB95F-7E1E-1C22-94F8-FD5BD3CBADC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55" name="Oval 28">
                    <a:extLst>
                      <a:ext uri="{FF2B5EF4-FFF2-40B4-BE49-F238E27FC236}">
                        <a16:creationId xmlns:a16="http://schemas.microsoft.com/office/drawing/2014/main" id="{E4F989E8-50B4-EC1B-2FE9-6030FF4880B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56" name="Freeform 29">
                    <a:extLst>
                      <a:ext uri="{FF2B5EF4-FFF2-40B4-BE49-F238E27FC236}">
                        <a16:creationId xmlns:a16="http://schemas.microsoft.com/office/drawing/2014/main" id="{8F471730-2385-64CF-0991-04E7FADC6DFF}"/>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grpSp>
            <p:sp>
              <p:nvSpPr>
                <p:cNvPr id="29" name="Freeform 32">
                  <a:extLst>
                    <a:ext uri="{FF2B5EF4-FFF2-40B4-BE49-F238E27FC236}">
                      <a16:creationId xmlns:a16="http://schemas.microsoft.com/office/drawing/2014/main" id="{8FD7ED30-6215-03A9-4B7E-3BD839DCF781}"/>
                    </a:ext>
                  </a:extLst>
                </p:cNvPr>
                <p:cNvSpPr>
                  <a:spLocks/>
                </p:cNvSpPr>
                <p:nvPr/>
              </p:nvSpPr>
              <p:spPr bwMode="ltGray">
                <a:xfrm>
                  <a:off x="3990975" y="3562350"/>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30" name="Freeform 33">
                  <a:extLst>
                    <a:ext uri="{FF2B5EF4-FFF2-40B4-BE49-F238E27FC236}">
                      <a16:creationId xmlns:a16="http://schemas.microsoft.com/office/drawing/2014/main" id="{23A6C7D0-EF6A-92B6-9C3F-7F6564595ACF}"/>
                    </a:ext>
                  </a:extLst>
                </p:cNvPr>
                <p:cNvSpPr>
                  <a:spLocks/>
                </p:cNvSpPr>
                <p:nvPr/>
              </p:nvSpPr>
              <p:spPr bwMode="ltGray">
                <a:xfrm>
                  <a:off x="2419350" y="555625"/>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sp>
              <p:nvSpPr>
                <p:cNvPr id="31" name="Rectangle 34">
                  <a:extLst>
                    <a:ext uri="{FF2B5EF4-FFF2-40B4-BE49-F238E27FC236}">
                      <a16:creationId xmlns:a16="http://schemas.microsoft.com/office/drawing/2014/main" id="{DC8FCAF5-768F-3788-F0BA-DD7B6FD0DF6C}"/>
                    </a:ext>
                  </a:extLst>
                </p:cNvPr>
                <p:cNvSpPr>
                  <a:spLocks noChangeArrowheads="1"/>
                </p:cNvSpPr>
                <p:nvPr/>
              </p:nvSpPr>
              <p:spPr bwMode="ltGray">
                <a:xfrm>
                  <a:off x="4357688" y="1581150"/>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grpSp>
              <p:nvGrpSpPr>
                <p:cNvPr id="32" name="Group 43">
                  <a:extLst>
                    <a:ext uri="{FF2B5EF4-FFF2-40B4-BE49-F238E27FC236}">
                      <a16:creationId xmlns:a16="http://schemas.microsoft.com/office/drawing/2014/main" id="{8C1CE354-E499-5E09-5F16-CBAF06AEF97D}"/>
                    </a:ext>
                  </a:extLst>
                </p:cNvPr>
                <p:cNvGrpSpPr>
                  <a:grpSpLocks/>
                </p:cNvGrpSpPr>
                <p:nvPr/>
              </p:nvGrpSpPr>
              <p:grpSpPr bwMode="auto">
                <a:xfrm>
                  <a:off x="1787525" y="4686300"/>
                  <a:ext cx="1838325" cy="533400"/>
                  <a:chOff x="1278" y="3190"/>
                  <a:chExt cx="1158" cy="336"/>
                </a:xfrm>
              </p:grpSpPr>
              <p:sp>
                <p:nvSpPr>
                  <p:cNvPr id="40" name="Oval 44">
                    <a:extLst>
                      <a:ext uri="{FF2B5EF4-FFF2-40B4-BE49-F238E27FC236}">
                        <a16:creationId xmlns:a16="http://schemas.microsoft.com/office/drawing/2014/main" id="{D23295A2-F22C-6CCC-5102-35D8281E38F9}"/>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latin typeface="Times New Roman" panose="02020603050405020304" pitchFamily="18" charset="0"/>
                        <a:cs typeface="Times New Roman" panose="02020603050405020304" pitchFamily="18" charset="0"/>
                      </a:rPr>
                      <a:t>H</a:t>
                    </a:r>
                  </a:p>
                </p:txBody>
              </p:sp>
              <p:sp>
                <p:nvSpPr>
                  <p:cNvPr id="41" name="Oval 45">
                    <a:extLst>
                      <a:ext uri="{FF2B5EF4-FFF2-40B4-BE49-F238E27FC236}">
                        <a16:creationId xmlns:a16="http://schemas.microsoft.com/office/drawing/2014/main" id="{0794144A-D5FF-041A-0BCA-65267C52D644}"/>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dirty="0">
                        <a:latin typeface="Times New Roman" panose="02020603050405020304" pitchFamily="18" charset="0"/>
                        <a:cs typeface="Times New Roman" panose="02020603050405020304" pitchFamily="18" charset="0"/>
                      </a:rPr>
                      <a:t>H</a:t>
                    </a:r>
                  </a:p>
                </p:txBody>
              </p:sp>
              <p:sp>
                <p:nvSpPr>
                  <p:cNvPr id="42" name="Oval 46">
                    <a:extLst>
                      <a:ext uri="{FF2B5EF4-FFF2-40B4-BE49-F238E27FC236}">
                        <a16:creationId xmlns:a16="http://schemas.microsoft.com/office/drawing/2014/main" id="{936EAAC0-F601-330E-3A73-4EEC8B4507F5}"/>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a:latin typeface="Times New Roman" panose="02020603050405020304" pitchFamily="18" charset="0"/>
                        <a:cs typeface="Times New Roman" panose="02020603050405020304" pitchFamily="18" charset="0"/>
                      </a:rPr>
                      <a:t>O</a:t>
                    </a:r>
                  </a:p>
                </p:txBody>
              </p:sp>
              <p:sp>
                <p:nvSpPr>
                  <p:cNvPr id="43" name="Oval 47">
                    <a:extLst>
                      <a:ext uri="{FF2B5EF4-FFF2-40B4-BE49-F238E27FC236}">
                        <a16:creationId xmlns:a16="http://schemas.microsoft.com/office/drawing/2014/main" id="{F68BAC46-4E69-1FA0-A100-53C4B81E01CD}"/>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a:latin typeface="Times New Roman" panose="02020603050405020304" pitchFamily="18" charset="0"/>
                        <a:cs typeface="Times New Roman" panose="02020603050405020304" pitchFamily="18" charset="0"/>
                      </a:rPr>
                      <a:t>O</a:t>
                    </a:r>
                  </a:p>
                </p:txBody>
              </p:sp>
            </p:grpSp>
            <p:grpSp>
              <p:nvGrpSpPr>
                <p:cNvPr id="33" name="Group 56">
                  <a:extLst>
                    <a:ext uri="{FF2B5EF4-FFF2-40B4-BE49-F238E27FC236}">
                      <a16:creationId xmlns:a16="http://schemas.microsoft.com/office/drawing/2014/main" id="{037F8215-20A5-2A12-230C-EF65E82E05BA}"/>
                    </a:ext>
                  </a:extLst>
                </p:cNvPr>
                <p:cNvGrpSpPr>
                  <a:grpSpLocks/>
                </p:cNvGrpSpPr>
                <p:nvPr/>
              </p:nvGrpSpPr>
              <p:grpSpPr bwMode="auto">
                <a:xfrm>
                  <a:off x="5903911" y="4041782"/>
                  <a:ext cx="979488" cy="714376"/>
                  <a:chOff x="3216" y="2739"/>
                  <a:chExt cx="617" cy="450"/>
                </a:xfrm>
              </p:grpSpPr>
              <p:sp>
                <p:nvSpPr>
                  <p:cNvPr id="37" name="Oval 57">
                    <a:extLst>
                      <a:ext uri="{FF2B5EF4-FFF2-40B4-BE49-F238E27FC236}">
                        <a16:creationId xmlns:a16="http://schemas.microsoft.com/office/drawing/2014/main" id="{6E5ADDB0-2DA3-18C2-35F9-E82A55C952F7}"/>
                      </a:ext>
                    </a:extLst>
                  </p:cNvPr>
                  <p:cNvSpPr>
                    <a:spLocks noChangeArrowheads="1"/>
                  </p:cNvSpPr>
                  <p:nvPr/>
                </p:nvSpPr>
                <p:spPr bwMode="auto">
                  <a:xfrm rot="10800000">
                    <a:off x="3216" y="2949"/>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dirty="0">
                        <a:latin typeface="Times New Roman" panose="02020603050405020304" pitchFamily="18" charset="0"/>
                        <a:cs typeface="Times New Roman" panose="02020603050405020304" pitchFamily="18" charset="0"/>
                      </a:rPr>
                      <a:t>H</a:t>
                    </a:r>
                  </a:p>
                </p:txBody>
              </p:sp>
              <p:sp>
                <p:nvSpPr>
                  <p:cNvPr id="38" name="Oval 58">
                    <a:extLst>
                      <a:ext uri="{FF2B5EF4-FFF2-40B4-BE49-F238E27FC236}">
                        <a16:creationId xmlns:a16="http://schemas.microsoft.com/office/drawing/2014/main" id="{D7FCD954-618F-785F-1A1F-7F7DA74AF12E}"/>
                      </a:ext>
                    </a:extLst>
                  </p:cNvPr>
                  <p:cNvSpPr>
                    <a:spLocks noChangeArrowheads="1"/>
                  </p:cNvSpPr>
                  <p:nvPr/>
                </p:nvSpPr>
                <p:spPr bwMode="auto">
                  <a:xfrm rot="10800000">
                    <a:off x="3360" y="2739"/>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dirty="0">
                        <a:latin typeface="Times New Roman" panose="02020603050405020304" pitchFamily="18" charset="0"/>
                        <a:cs typeface="Times New Roman" panose="02020603050405020304" pitchFamily="18" charset="0"/>
                      </a:rPr>
                      <a:t>O</a:t>
                    </a:r>
                  </a:p>
                </p:txBody>
              </p:sp>
              <p:sp>
                <p:nvSpPr>
                  <p:cNvPr id="39" name="Oval 59">
                    <a:extLst>
                      <a:ext uri="{FF2B5EF4-FFF2-40B4-BE49-F238E27FC236}">
                        <a16:creationId xmlns:a16="http://schemas.microsoft.com/office/drawing/2014/main" id="{D6C026F2-C7B0-CE20-DF56-A091853142E6}"/>
                      </a:ext>
                    </a:extLst>
                  </p:cNvPr>
                  <p:cNvSpPr>
                    <a:spLocks noChangeArrowheads="1"/>
                  </p:cNvSpPr>
                  <p:nvPr/>
                </p:nvSpPr>
                <p:spPr bwMode="auto">
                  <a:xfrm rot="10800000">
                    <a:off x="3593" y="2937"/>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dirty="0">
                        <a:latin typeface="Times New Roman" panose="02020603050405020304" pitchFamily="18" charset="0"/>
                        <a:cs typeface="Times New Roman" panose="02020603050405020304" pitchFamily="18" charset="0"/>
                      </a:rPr>
                      <a:t>H</a:t>
                    </a:r>
                  </a:p>
                </p:txBody>
              </p:sp>
            </p:grpSp>
            <p:sp>
              <p:nvSpPr>
                <p:cNvPr id="34" name="Rectangle 30">
                  <a:extLst>
                    <a:ext uri="{FF2B5EF4-FFF2-40B4-BE49-F238E27FC236}">
                      <a16:creationId xmlns:a16="http://schemas.microsoft.com/office/drawing/2014/main" id="{CF681E10-1962-D60F-06DF-2CF3FFBD5400}"/>
                    </a:ext>
                  </a:extLst>
                </p:cNvPr>
                <p:cNvSpPr>
                  <a:spLocks noChangeArrowheads="1"/>
                </p:cNvSpPr>
                <p:nvPr/>
              </p:nvSpPr>
              <p:spPr bwMode="ltGray">
                <a:xfrm>
                  <a:off x="4344988" y="933450"/>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35" name="Rectangle 35">
                  <a:extLst>
                    <a:ext uri="{FF2B5EF4-FFF2-40B4-BE49-F238E27FC236}">
                      <a16:creationId xmlns:a16="http://schemas.microsoft.com/office/drawing/2014/main" id="{42E82038-1E54-E080-95DC-278D45582855}"/>
                    </a:ext>
                  </a:extLst>
                </p:cNvPr>
                <p:cNvSpPr>
                  <a:spLocks noChangeArrowheads="1"/>
                </p:cNvSpPr>
                <p:nvPr/>
              </p:nvSpPr>
              <p:spPr bwMode="ltGray">
                <a:xfrm>
                  <a:off x="4368800" y="1219200"/>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
              <p:nvSpPr>
                <p:cNvPr id="36" name="Freeform 37">
                  <a:extLst>
                    <a:ext uri="{FF2B5EF4-FFF2-40B4-BE49-F238E27FC236}">
                      <a16:creationId xmlns:a16="http://schemas.microsoft.com/office/drawing/2014/main" id="{6E4295BE-4348-E070-531A-4691038D4A13}"/>
                    </a:ext>
                  </a:extLst>
                </p:cNvPr>
                <p:cNvSpPr>
                  <a:spLocks/>
                </p:cNvSpPr>
                <p:nvPr/>
              </p:nvSpPr>
              <p:spPr bwMode="ltGray">
                <a:xfrm>
                  <a:off x="4240213" y="1022350"/>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latin typeface="Times New Roman" panose="02020603050405020304" pitchFamily="18" charset="0"/>
                    <a:cs typeface="Times New Roman" panose="02020603050405020304" pitchFamily="18" charset="0"/>
                  </a:endParaRPr>
                </a:p>
              </p:txBody>
            </p:sp>
          </p:grpSp>
        </p:grpSp>
        <p:sp>
          <p:nvSpPr>
            <p:cNvPr id="23" name="TextBox 22">
              <a:extLst>
                <a:ext uri="{FF2B5EF4-FFF2-40B4-BE49-F238E27FC236}">
                  <a16:creationId xmlns:a16="http://schemas.microsoft.com/office/drawing/2014/main" id="{30628E57-75CB-CD7B-8C47-6B881A79347F}"/>
                </a:ext>
              </a:extLst>
            </p:cNvPr>
            <p:cNvSpPr txBox="1"/>
            <p:nvPr/>
          </p:nvSpPr>
          <p:spPr>
            <a:xfrm>
              <a:off x="9368339" y="5796519"/>
              <a:ext cx="339196" cy="36030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a:t>
              </a:r>
            </a:p>
          </p:txBody>
        </p:sp>
        <p:sp>
          <p:nvSpPr>
            <p:cNvPr id="24" name="TextBox 23">
              <a:extLst>
                <a:ext uri="{FF2B5EF4-FFF2-40B4-BE49-F238E27FC236}">
                  <a16:creationId xmlns:a16="http://schemas.microsoft.com/office/drawing/2014/main" id="{882B9692-5D2F-9FBA-2C8F-F6578E76D03F}"/>
                </a:ext>
              </a:extLst>
            </p:cNvPr>
            <p:cNvSpPr txBox="1"/>
            <p:nvPr/>
          </p:nvSpPr>
          <p:spPr>
            <a:xfrm>
              <a:off x="11304997" y="5792257"/>
              <a:ext cx="339196" cy="36030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a:t>
              </a:r>
            </a:p>
          </p:txBody>
        </p:sp>
      </p:grpSp>
      <p:grpSp>
        <p:nvGrpSpPr>
          <p:cNvPr id="74" name="Group 43">
            <a:extLst>
              <a:ext uri="{FF2B5EF4-FFF2-40B4-BE49-F238E27FC236}">
                <a16:creationId xmlns:a16="http://schemas.microsoft.com/office/drawing/2014/main" id="{6ADFD18B-E139-C67D-A0B5-711B64AA9AD2}"/>
              </a:ext>
            </a:extLst>
          </p:cNvPr>
          <p:cNvGrpSpPr>
            <a:grpSpLocks/>
          </p:cNvGrpSpPr>
          <p:nvPr/>
        </p:nvGrpSpPr>
        <p:grpSpPr bwMode="auto">
          <a:xfrm>
            <a:off x="1080706" y="4029116"/>
            <a:ext cx="2123532" cy="544125"/>
            <a:chOff x="1278" y="3190"/>
            <a:chExt cx="1158" cy="336"/>
          </a:xfrm>
        </p:grpSpPr>
        <p:sp>
          <p:nvSpPr>
            <p:cNvPr id="75" name="Oval 44">
              <a:extLst>
                <a:ext uri="{FF2B5EF4-FFF2-40B4-BE49-F238E27FC236}">
                  <a16:creationId xmlns:a16="http://schemas.microsoft.com/office/drawing/2014/main" id="{081C357D-68EE-5093-19D7-8159C088078A}"/>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a:latin typeface="Times New Roman" panose="02020603050405020304" pitchFamily="18" charset="0"/>
                  <a:cs typeface="Times New Roman" panose="02020603050405020304" pitchFamily="18" charset="0"/>
                </a:rPr>
                <a:t>H</a:t>
              </a:r>
            </a:p>
          </p:txBody>
        </p:sp>
        <p:sp>
          <p:nvSpPr>
            <p:cNvPr id="76" name="Oval 45">
              <a:extLst>
                <a:ext uri="{FF2B5EF4-FFF2-40B4-BE49-F238E27FC236}">
                  <a16:creationId xmlns:a16="http://schemas.microsoft.com/office/drawing/2014/main" id="{D1F9D329-317D-70F4-319D-1071CB5F4FB7}"/>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dirty="0">
                  <a:latin typeface="Times New Roman" panose="02020603050405020304" pitchFamily="18" charset="0"/>
                  <a:cs typeface="Times New Roman" panose="02020603050405020304" pitchFamily="18" charset="0"/>
                </a:rPr>
                <a:t>H</a:t>
              </a:r>
            </a:p>
          </p:txBody>
        </p:sp>
        <p:sp>
          <p:nvSpPr>
            <p:cNvPr id="77" name="Oval 46">
              <a:extLst>
                <a:ext uri="{FF2B5EF4-FFF2-40B4-BE49-F238E27FC236}">
                  <a16:creationId xmlns:a16="http://schemas.microsoft.com/office/drawing/2014/main" id="{C006ABFA-ED88-D38E-876A-AF354FD627E5}"/>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a:latin typeface="Times New Roman" panose="02020603050405020304" pitchFamily="18" charset="0"/>
                  <a:cs typeface="Times New Roman" panose="02020603050405020304" pitchFamily="18" charset="0"/>
                </a:rPr>
                <a:t>O</a:t>
              </a:r>
            </a:p>
          </p:txBody>
        </p:sp>
        <p:sp>
          <p:nvSpPr>
            <p:cNvPr id="78" name="Oval 47">
              <a:extLst>
                <a:ext uri="{FF2B5EF4-FFF2-40B4-BE49-F238E27FC236}">
                  <a16:creationId xmlns:a16="http://schemas.microsoft.com/office/drawing/2014/main" id="{DB6AEA43-3759-8F50-49AB-B4DB8810892C}"/>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a:latin typeface="Times New Roman" panose="02020603050405020304" pitchFamily="18" charset="0"/>
                  <a:cs typeface="Times New Roman" panose="02020603050405020304" pitchFamily="18" charset="0"/>
                </a:rPr>
                <a:t>O</a:t>
              </a:r>
            </a:p>
          </p:txBody>
        </p:sp>
      </p:grpSp>
      <p:grpSp>
        <p:nvGrpSpPr>
          <p:cNvPr id="79" name="Group 56">
            <a:extLst>
              <a:ext uri="{FF2B5EF4-FFF2-40B4-BE49-F238E27FC236}">
                <a16:creationId xmlns:a16="http://schemas.microsoft.com/office/drawing/2014/main" id="{B5495695-D01F-190A-09D6-4EBA23977EEC}"/>
              </a:ext>
            </a:extLst>
          </p:cNvPr>
          <p:cNvGrpSpPr>
            <a:grpSpLocks/>
          </p:cNvGrpSpPr>
          <p:nvPr/>
        </p:nvGrpSpPr>
        <p:grpSpPr bwMode="auto">
          <a:xfrm>
            <a:off x="3404287" y="4175307"/>
            <a:ext cx="1058099" cy="777320"/>
            <a:chOff x="3663" y="2668"/>
            <a:chExt cx="577" cy="480"/>
          </a:xfrm>
        </p:grpSpPr>
        <p:sp>
          <p:nvSpPr>
            <p:cNvPr id="80" name="Oval 57">
              <a:extLst>
                <a:ext uri="{FF2B5EF4-FFF2-40B4-BE49-F238E27FC236}">
                  <a16:creationId xmlns:a16="http://schemas.microsoft.com/office/drawing/2014/main" id="{B95082B6-8534-4546-DBE8-CE00BB579F26}"/>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a:latin typeface="Times New Roman" panose="02020603050405020304" pitchFamily="18" charset="0"/>
                  <a:cs typeface="Times New Roman" panose="02020603050405020304" pitchFamily="18" charset="0"/>
                </a:rPr>
                <a:t>H</a:t>
              </a:r>
            </a:p>
          </p:txBody>
        </p:sp>
        <p:sp>
          <p:nvSpPr>
            <p:cNvPr id="81" name="Oval 58">
              <a:extLst>
                <a:ext uri="{FF2B5EF4-FFF2-40B4-BE49-F238E27FC236}">
                  <a16:creationId xmlns:a16="http://schemas.microsoft.com/office/drawing/2014/main" id="{AB623108-5CB9-3855-8D72-1E251B0499CE}"/>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a:latin typeface="Times New Roman" panose="02020603050405020304" pitchFamily="18" charset="0"/>
                  <a:cs typeface="Times New Roman" panose="02020603050405020304" pitchFamily="18" charset="0"/>
                </a:rPr>
                <a:t>O</a:t>
              </a:r>
            </a:p>
          </p:txBody>
        </p:sp>
        <p:sp>
          <p:nvSpPr>
            <p:cNvPr id="82" name="Oval 59">
              <a:extLst>
                <a:ext uri="{FF2B5EF4-FFF2-40B4-BE49-F238E27FC236}">
                  <a16:creationId xmlns:a16="http://schemas.microsoft.com/office/drawing/2014/main" id="{5776131E-C319-0E96-A572-6851E28CCFF4}"/>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b="1" dirty="0">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1285007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a:extLst>
              <a:ext uri="{FF2B5EF4-FFF2-40B4-BE49-F238E27FC236}">
                <a16:creationId xmlns:a16="http://schemas.microsoft.com/office/drawing/2014/main" id="{958485A0-9E7D-4292-AFB4-43D102FFCD48}"/>
              </a:ext>
            </a:extLst>
          </p:cNvPr>
          <p:cNvGrpSpPr>
            <a:grpSpLocks/>
          </p:cNvGrpSpPr>
          <p:nvPr/>
        </p:nvGrpSpPr>
        <p:grpSpPr bwMode="auto">
          <a:xfrm>
            <a:off x="5033289" y="1236665"/>
            <a:ext cx="2384425" cy="4264025"/>
            <a:chOff x="643" y="1002"/>
            <a:chExt cx="1502" cy="2686"/>
          </a:xfrm>
        </p:grpSpPr>
        <p:sp>
          <p:nvSpPr>
            <p:cNvPr id="9265" name="Rectangle 3">
              <a:extLst>
                <a:ext uri="{FF2B5EF4-FFF2-40B4-BE49-F238E27FC236}">
                  <a16:creationId xmlns:a16="http://schemas.microsoft.com/office/drawing/2014/main" id="{2C3E0430-73C8-4FEE-938F-FD8003183590}"/>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66" name="Rectangle 4">
              <a:extLst>
                <a:ext uri="{FF2B5EF4-FFF2-40B4-BE49-F238E27FC236}">
                  <a16:creationId xmlns:a16="http://schemas.microsoft.com/office/drawing/2014/main" id="{2AB7841B-E296-41BA-93D9-6C75ADF5624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67" name="Rectangle 5">
              <a:extLst>
                <a:ext uri="{FF2B5EF4-FFF2-40B4-BE49-F238E27FC236}">
                  <a16:creationId xmlns:a16="http://schemas.microsoft.com/office/drawing/2014/main" id="{FD873946-9CAF-484D-852F-F056C7C85263}"/>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68" name="Freeform 6">
              <a:extLst>
                <a:ext uri="{FF2B5EF4-FFF2-40B4-BE49-F238E27FC236}">
                  <a16:creationId xmlns:a16="http://schemas.microsoft.com/office/drawing/2014/main" id="{B40433A9-CC3A-48BC-80DC-3E329F30840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69" name="Freeform 7">
              <a:extLst>
                <a:ext uri="{FF2B5EF4-FFF2-40B4-BE49-F238E27FC236}">
                  <a16:creationId xmlns:a16="http://schemas.microsoft.com/office/drawing/2014/main" id="{E3A57816-3DC8-42D9-850A-468720DC71DC}"/>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70" name="Freeform 8">
              <a:extLst>
                <a:ext uri="{FF2B5EF4-FFF2-40B4-BE49-F238E27FC236}">
                  <a16:creationId xmlns:a16="http://schemas.microsoft.com/office/drawing/2014/main" id="{3994EA38-95E2-4D8E-A9AE-54DA325BCC99}"/>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71" name="Freeform 9">
              <a:extLst>
                <a:ext uri="{FF2B5EF4-FFF2-40B4-BE49-F238E27FC236}">
                  <a16:creationId xmlns:a16="http://schemas.microsoft.com/office/drawing/2014/main" id="{D1B1CC39-2D8E-417A-B27B-EA6C3CB1C412}"/>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72" name="Freeform 10">
              <a:extLst>
                <a:ext uri="{FF2B5EF4-FFF2-40B4-BE49-F238E27FC236}">
                  <a16:creationId xmlns:a16="http://schemas.microsoft.com/office/drawing/2014/main" id="{BD05532B-BB39-4F90-9A34-1BFA49BB1D38}"/>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73" name="Freeform 11">
              <a:extLst>
                <a:ext uri="{FF2B5EF4-FFF2-40B4-BE49-F238E27FC236}">
                  <a16:creationId xmlns:a16="http://schemas.microsoft.com/office/drawing/2014/main" id="{E68F0B7D-0571-4855-AD62-5E9FDD4DCE97}"/>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74" name="Oval 12">
              <a:extLst>
                <a:ext uri="{FF2B5EF4-FFF2-40B4-BE49-F238E27FC236}">
                  <a16:creationId xmlns:a16="http://schemas.microsoft.com/office/drawing/2014/main" id="{C01362B0-0B95-4563-9912-C5DF93F3692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75" name="Oval 13">
              <a:extLst>
                <a:ext uri="{FF2B5EF4-FFF2-40B4-BE49-F238E27FC236}">
                  <a16:creationId xmlns:a16="http://schemas.microsoft.com/office/drawing/2014/main" id="{65CBE76D-D3D7-4D4D-92A4-5E670EFBA1AA}"/>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76" name="Oval 14">
              <a:extLst>
                <a:ext uri="{FF2B5EF4-FFF2-40B4-BE49-F238E27FC236}">
                  <a16:creationId xmlns:a16="http://schemas.microsoft.com/office/drawing/2014/main" id="{503F6346-F2DD-4CFF-AE07-28FAEB56B0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77" name="Freeform 15">
              <a:extLst>
                <a:ext uri="{FF2B5EF4-FFF2-40B4-BE49-F238E27FC236}">
                  <a16:creationId xmlns:a16="http://schemas.microsoft.com/office/drawing/2014/main" id="{2870DE3B-52BB-434C-A9A2-79EE2A3A40E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grpSp>
      <p:grpSp>
        <p:nvGrpSpPr>
          <p:cNvPr id="64528" name="Group 16">
            <a:extLst>
              <a:ext uri="{FF2B5EF4-FFF2-40B4-BE49-F238E27FC236}">
                <a16:creationId xmlns:a16="http://schemas.microsoft.com/office/drawing/2014/main" id="{E1D84C73-E497-4003-AD57-68A73BAB563D}"/>
              </a:ext>
            </a:extLst>
          </p:cNvPr>
          <p:cNvGrpSpPr>
            <a:grpSpLocks/>
          </p:cNvGrpSpPr>
          <p:nvPr/>
        </p:nvGrpSpPr>
        <p:grpSpPr bwMode="auto">
          <a:xfrm>
            <a:off x="8992515" y="665165"/>
            <a:ext cx="2384425" cy="4264025"/>
            <a:chOff x="643" y="1002"/>
            <a:chExt cx="1502" cy="2686"/>
          </a:xfrm>
        </p:grpSpPr>
        <p:sp>
          <p:nvSpPr>
            <p:cNvPr id="9252" name="Rectangle 17">
              <a:extLst>
                <a:ext uri="{FF2B5EF4-FFF2-40B4-BE49-F238E27FC236}">
                  <a16:creationId xmlns:a16="http://schemas.microsoft.com/office/drawing/2014/main" id="{A54D2DF0-DE7F-44A7-9945-11C784F561F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53" name="Rectangle 18">
              <a:extLst>
                <a:ext uri="{FF2B5EF4-FFF2-40B4-BE49-F238E27FC236}">
                  <a16:creationId xmlns:a16="http://schemas.microsoft.com/office/drawing/2014/main" id="{E111F6E5-4070-4645-8E19-BB486B44E2A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54" name="Rectangle 19">
              <a:extLst>
                <a:ext uri="{FF2B5EF4-FFF2-40B4-BE49-F238E27FC236}">
                  <a16:creationId xmlns:a16="http://schemas.microsoft.com/office/drawing/2014/main" id="{FBD38DA6-A26D-496D-A173-0060250E4392}"/>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55" name="Freeform 20">
              <a:extLst>
                <a:ext uri="{FF2B5EF4-FFF2-40B4-BE49-F238E27FC236}">
                  <a16:creationId xmlns:a16="http://schemas.microsoft.com/office/drawing/2014/main" id="{D11925C9-8D5B-4450-8FC5-6A14E11C4209}"/>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56" name="Freeform 21">
              <a:extLst>
                <a:ext uri="{FF2B5EF4-FFF2-40B4-BE49-F238E27FC236}">
                  <a16:creationId xmlns:a16="http://schemas.microsoft.com/office/drawing/2014/main" id="{8A8C0C8A-7310-4189-8F09-82FCC4C34320}"/>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57" name="Freeform 22">
              <a:extLst>
                <a:ext uri="{FF2B5EF4-FFF2-40B4-BE49-F238E27FC236}">
                  <a16:creationId xmlns:a16="http://schemas.microsoft.com/office/drawing/2014/main" id="{D7D29ED0-DAEE-46F6-8DD0-E897BF00E86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58" name="Freeform 23">
              <a:extLst>
                <a:ext uri="{FF2B5EF4-FFF2-40B4-BE49-F238E27FC236}">
                  <a16:creationId xmlns:a16="http://schemas.microsoft.com/office/drawing/2014/main" id="{912AC89C-3C38-48B9-9739-673EF516672C}"/>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59" name="Freeform 24">
              <a:extLst>
                <a:ext uri="{FF2B5EF4-FFF2-40B4-BE49-F238E27FC236}">
                  <a16:creationId xmlns:a16="http://schemas.microsoft.com/office/drawing/2014/main" id="{9D72A3E9-F5F3-4C3D-A4BB-39071D9F4D05}"/>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60" name="Freeform 25">
              <a:extLst>
                <a:ext uri="{FF2B5EF4-FFF2-40B4-BE49-F238E27FC236}">
                  <a16:creationId xmlns:a16="http://schemas.microsoft.com/office/drawing/2014/main" id="{C07473A8-6A8E-4567-97D0-234D8BCCF5B7}"/>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61" name="Oval 26">
              <a:extLst>
                <a:ext uri="{FF2B5EF4-FFF2-40B4-BE49-F238E27FC236}">
                  <a16:creationId xmlns:a16="http://schemas.microsoft.com/office/drawing/2014/main" id="{25A0E1C1-5D7C-4B03-8B5F-A352FEBD55F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62" name="Oval 27">
              <a:extLst>
                <a:ext uri="{FF2B5EF4-FFF2-40B4-BE49-F238E27FC236}">
                  <a16:creationId xmlns:a16="http://schemas.microsoft.com/office/drawing/2014/main" id="{B7BDC449-BC56-4248-B287-9CD4D8331C0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63" name="Oval 28">
              <a:extLst>
                <a:ext uri="{FF2B5EF4-FFF2-40B4-BE49-F238E27FC236}">
                  <a16:creationId xmlns:a16="http://schemas.microsoft.com/office/drawing/2014/main" id="{0DFBECCE-510C-4501-9164-7A1039A71E68}"/>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64" name="Freeform 29">
              <a:extLst>
                <a:ext uri="{FF2B5EF4-FFF2-40B4-BE49-F238E27FC236}">
                  <a16:creationId xmlns:a16="http://schemas.microsoft.com/office/drawing/2014/main" id="{5C49F4B6-B03A-409F-81C4-A3DC6E9D87B1}"/>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grpSp>
      <p:sp>
        <p:nvSpPr>
          <p:cNvPr id="9220" name="Rectangle 30">
            <a:extLst>
              <a:ext uri="{FF2B5EF4-FFF2-40B4-BE49-F238E27FC236}">
                <a16:creationId xmlns:a16="http://schemas.microsoft.com/office/drawing/2014/main" id="{E8DA43B9-792A-4979-B139-F600BB9C0E7E}"/>
              </a:ext>
            </a:extLst>
          </p:cNvPr>
          <p:cNvSpPr>
            <a:spLocks noChangeArrowheads="1"/>
          </p:cNvSpPr>
          <p:nvPr/>
        </p:nvSpPr>
        <p:spPr bwMode="ltGray">
          <a:xfrm>
            <a:off x="8005089" y="933452"/>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21" name="Oval 31">
            <a:extLst>
              <a:ext uri="{FF2B5EF4-FFF2-40B4-BE49-F238E27FC236}">
                <a16:creationId xmlns:a16="http://schemas.microsoft.com/office/drawing/2014/main" id="{2350A5B2-DD26-4E4F-B13F-34A25FE2E27E}"/>
              </a:ext>
            </a:extLst>
          </p:cNvPr>
          <p:cNvSpPr>
            <a:spLocks noChangeArrowheads="1"/>
          </p:cNvSpPr>
          <p:nvPr/>
        </p:nvSpPr>
        <p:spPr bwMode="ltGray">
          <a:xfrm>
            <a:off x="8114626" y="647702"/>
            <a:ext cx="74613" cy="74613"/>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22" name="Freeform 32">
            <a:extLst>
              <a:ext uri="{FF2B5EF4-FFF2-40B4-BE49-F238E27FC236}">
                <a16:creationId xmlns:a16="http://schemas.microsoft.com/office/drawing/2014/main" id="{741F484C-83AB-4CA0-9068-484C3099D458}"/>
              </a:ext>
            </a:extLst>
          </p:cNvPr>
          <p:cNvSpPr>
            <a:spLocks/>
          </p:cNvSpPr>
          <p:nvPr/>
        </p:nvSpPr>
        <p:spPr bwMode="ltGray">
          <a:xfrm>
            <a:off x="7651075" y="3562349"/>
            <a:ext cx="989013" cy="247651"/>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64545" name="Freeform 33">
            <a:extLst>
              <a:ext uri="{FF2B5EF4-FFF2-40B4-BE49-F238E27FC236}">
                <a16:creationId xmlns:a16="http://schemas.microsoft.com/office/drawing/2014/main" id="{72CC782E-E628-4465-813E-3FE63DFEB3B9}"/>
              </a:ext>
            </a:extLst>
          </p:cNvPr>
          <p:cNvSpPr>
            <a:spLocks/>
          </p:cNvSpPr>
          <p:nvPr/>
        </p:nvSpPr>
        <p:spPr bwMode="ltGray">
          <a:xfrm>
            <a:off x="6079452" y="555625"/>
            <a:ext cx="4132263" cy="704851"/>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24" name="Rectangle 34">
            <a:extLst>
              <a:ext uri="{FF2B5EF4-FFF2-40B4-BE49-F238E27FC236}">
                <a16:creationId xmlns:a16="http://schemas.microsoft.com/office/drawing/2014/main" id="{08B59289-6FE9-463D-8F0B-7741DDDA5FEB}"/>
              </a:ext>
            </a:extLst>
          </p:cNvPr>
          <p:cNvSpPr>
            <a:spLocks noChangeArrowheads="1"/>
          </p:cNvSpPr>
          <p:nvPr/>
        </p:nvSpPr>
        <p:spPr bwMode="ltGray">
          <a:xfrm>
            <a:off x="8017789" y="1581153"/>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25" name="Rectangle 35">
            <a:extLst>
              <a:ext uri="{FF2B5EF4-FFF2-40B4-BE49-F238E27FC236}">
                <a16:creationId xmlns:a16="http://schemas.microsoft.com/office/drawing/2014/main" id="{336DC2CD-2D82-4D78-8FA2-5E9813D5D133}"/>
              </a:ext>
            </a:extLst>
          </p:cNvPr>
          <p:cNvSpPr>
            <a:spLocks noChangeArrowheads="1"/>
          </p:cNvSpPr>
          <p:nvPr/>
        </p:nvSpPr>
        <p:spPr bwMode="ltGray">
          <a:xfrm>
            <a:off x="8028900" y="1219200"/>
            <a:ext cx="260351"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26" name="AutoShape 36">
            <a:extLst>
              <a:ext uri="{FF2B5EF4-FFF2-40B4-BE49-F238E27FC236}">
                <a16:creationId xmlns:a16="http://schemas.microsoft.com/office/drawing/2014/main" id="{8DDB53A3-046D-4516-A260-35CCB17FB536}"/>
              </a:ext>
            </a:extLst>
          </p:cNvPr>
          <p:cNvSpPr>
            <a:spLocks noChangeArrowheads="1"/>
          </p:cNvSpPr>
          <p:nvPr/>
        </p:nvSpPr>
        <p:spPr bwMode="ltGray">
          <a:xfrm>
            <a:off x="7989214" y="1533526"/>
            <a:ext cx="325437" cy="82551"/>
          </a:xfrm>
          <a:prstGeom prst="roundRect">
            <a:avLst>
              <a:gd name="adj" fmla="val 16667"/>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9227" name="Freeform 37">
            <a:extLst>
              <a:ext uri="{FF2B5EF4-FFF2-40B4-BE49-F238E27FC236}">
                <a16:creationId xmlns:a16="http://schemas.microsoft.com/office/drawing/2014/main" id="{03683676-3737-499E-AA5C-F721BFEB430F}"/>
              </a:ext>
            </a:extLst>
          </p:cNvPr>
          <p:cNvSpPr>
            <a:spLocks/>
          </p:cNvSpPr>
          <p:nvPr/>
        </p:nvSpPr>
        <p:spPr bwMode="ltGray">
          <a:xfrm>
            <a:off x="7900314" y="1022352"/>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grpSp>
        <p:nvGrpSpPr>
          <p:cNvPr id="64550" name="Group 38">
            <a:extLst>
              <a:ext uri="{FF2B5EF4-FFF2-40B4-BE49-F238E27FC236}">
                <a16:creationId xmlns:a16="http://schemas.microsoft.com/office/drawing/2014/main" id="{35B5A561-3E0B-43A1-8AC7-8FD3A7CCCED5}"/>
              </a:ext>
            </a:extLst>
          </p:cNvPr>
          <p:cNvGrpSpPr>
            <a:grpSpLocks/>
          </p:cNvGrpSpPr>
          <p:nvPr/>
        </p:nvGrpSpPr>
        <p:grpSpPr bwMode="auto">
          <a:xfrm>
            <a:off x="7819349" y="-1095376"/>
            <a:ext cx="681039" cy="4948239"/>
            <a:chOff x="2804" y="316"/>
            <a:chExt cx="429" cy="3117"/>
          </a:xfrm>
        </p:grpSpPr>
        <p:grpSp>
          <p:nvGrpSpPr>
            <p:cNvPr id="9248" name="Group 39">
              <a:extLst>
                <a:ext uri="{FF2B5EF4-FFF2-40B4-BE49-F238E27FC236}">
                  <a16:creationId xmlns:a16="http://schemas.microsoft.com/office/drawing/2014/main" id="{B7AA633D-E95B-44DF-A530-982E7A6EEE9A}"/>
                </a:ext>
              </a:extLst>
            </p:cNvPr>
            <p:cNvGrpSpPr>
              <a:grpSpLocks/>
            </p:cNvGrpSpPr>
            <p:nvPr/>
          </p:nvGrpSpPr>
          <p:grpSpPr bwMode="auto">
            <a:xfrm>
              <a:off x="2804" y="316"/>
              <a:ext cx="429" cy="3117"/>
              <a:chOff x="2365" y="316"/>
              <a:chExt cx="429" cy="3117"/>
            </a:xfrm>
          </p:grpSpPr>
          <p:sp>
            <p:nvSpPr>
              <p:cNvPr id="9250" name="Freeform 40">
                <a:extLst>
                  <a:ext uri="{FF2B5EF4-FFF2-40B4-BE49-F238E27FC236}">
                    <a16:creationId xmlns:a16="http://schemas.microsoft.com/office/drawing/2014/main" id="{6D5823C1-58F6-48A3-972E-C4F9CA6A0E5D}"/>
                  </a:ext>
                </a:extLst>
              </p:cNvPr>
              <p:cNvSpPr>
                <a:spLocks/>
              </p:cNvSpPr>
              <p:nvPr/>
            </p:nvSpPr>
            <p:spPr bwMode="ltGray">
              <a:xfrm>
                <a:off x="2542" y="1857"/>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gradFill rotWithShape="1">
                <a:gsLst>
                  <a:gs pos="0">
                    <a:srgbClr val="0000FF"/>
                  </a:gs>
                  <a:gs pos="100000">
                    <a:srgbClr val="0000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9251" name="Freeform 41">
                <a:extLst>
                  <a:ext uri="{FF2B5EF4-FFF2-40B4-BE49-F238E27FC236}">
                    <a16:creationId xmlns:a16="http://schemas.microsoft.com/office/drawing/2014/main" id="{69B4F529-D542-458F-A0A4-1811C28D52F4}"/>
                  </a:ext>
                </a:extLst>
              </p:cNvPr>
              <p:cNvSpPr>
                <a:spLocks/>
              </p:cNvSpPr>
              <p:nvPr/>
            </p:nvSpPr>
            <p:spPr bwMode="ltGray">
              <a:xfrm flipH="1" flipV="1">
                <a:off x="2365" y="31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grpSp>
        <p:sp>
          <p:nvSpPr>
            <p:cNvPr id="9249" name="Oval 42">
              <a:extLst>
                <a:ext uri="{FF2B5EF4-FFF2-40B4-BE49-F238E27FC236}">
                  <a16:creationId xmlns:a16="http://schemas.microsoft.com/office/drawing/2014/main" id="{2FDFAB4A-5DE5-4361-86FB-8BE07831CD36}"/>
                </a:ext>
              </a:extLst>
            </p:cNvPr>
            <p:cNvSpPr>
              <a:spLocks noChangeArrowheads="1"/>
            </p:cNvSpPr>
            <p:nvPr/>
          </p:nvSpPr>
          <p:spPr bwMode="auto">
            <a:xfrm>
              <a:off x="2959" y="1814"/>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grpSp>
        <p:nvGrpSpPr>
          <p:cNvPr id="64555" name="Group 43">
            <a:extLst>
              <a:ext uri="{FF2B5EF4-FFF2-40B4-BE49-F238E27FC236}">
                <a16:creationId xmlns:a16="http://schemas.microsoft.com/office/drawing/2014/main" id="{11DD981A-B01A-4EB6-810F-9F66C0B918F3}"/>
              </a:ext>
            </a:extLst>
          </p:cNvPr>
          <p:cNvGrpSpPr>
            <a:grpSpLocks/>
          </p:cNvGrpSpPr>
          <p:nvPr/>
        </p:nvGrpSpPr>
        <p:grpSpPr bwMode="auto">
          <a:xfrm>
            <a:off x="5447626" y="4686300"/>
            <a:ext cx="1838325" cy="533400"/>
            <a:chOff x="1278" y="3190"/>
            <a:chExt cx="1158" cy="336"/>
          </a:xfrm>
        </p:grpSpPr>
        <p:sp>
          <p:nvSpPr>
            <p:cNvPr id="64556" name="Oval 44">
              <a:extLst>
                <a:ext uri="{FF2B5EF4-FFF2-40B4-BE49-F238E27FC236}">
                  <a16:creationId xmlns:a16="http://schemas.microsoft.com/office/drawing/2014/main" id="{DC92487B-5A3F-4715-BC93-749DB26E09CE}"/>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400">
                  <a:latin typeface="Times New Roman" panose="02020603050405020304" pitchFamily="18" charset="0"/>
                  <a:cs typeface="Times New Roman" panose="02020603050405020304" pitchFamily="18" charset="0"/>
                </a:rPr>
                <a:t>H</a:t>
              </a:r>
            </a:p>
          </p:txBody>
        </p:sp>
        <p:sp>
          <p:nvSpPr>
            <p:cNvPr id="9245" name="Oval 45">
              <a:extLst>
                <a:ext uri="{FF2B5EF4-FFF2-40B4-BE49-F238E27FC236}">
                  <a16:creationId xmlns:a16="http://schemas.microsoft.com/office/drawing/2014/main" id="{6A096671-8737-41D3-BC9F-37EA7D3AED67}"/>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sp>
          <p:nvSpPr>
            <p:cNvPr id="9246" name="Oval 46">
              <a:extLst>
                <a:ext uri="{FF2B5EF4-FFF2-40B4-BE49-F238E27FC236}">
                  <a16:creationId xmlns:a16="http://schemas.microsoft.com/office/drawing/2014/main" id="{EA27DD08-630F-4BC4-95BF-B456A4CA8A7A}"/>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O</a:t>
              </a:r>
            </a:p>
          </p:txBody>
        </p:sp>
        <p:sp>
          <p:nvSpPr>
            <p:cNvPr id="9247" name="Oval 47">
              <a:extLst>
                <a:ext uri="{FF2B5EF4-FFF2-40B4-BE49-F238E27FC236}">
                  <a16:creationId xmlns:a16="http://schemas.microsoft.com/office/drawing/2014/main" id="{DF8762DB-2447-4AD1-BF91-7C4EA5B0081B}"/>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O</a:t>
              </a:r>
            </a:p>
          </p:txBody>
        </p:sp>
      </p:grpSp>
      <p:sp>
        <p:nvSpPr>
          <p:cNvPr id="9230" name="Text Box 48">
            <a:extLst>
              <a:ext uri="{FF2B5EF4-FFF2-40B4-BE49-F238E27FC236}">
                <a16:creationId xmlns:a16="http://schemas.microsoft.com/office/drawing/2014/main" id="{224775A3-E083-4DAE-9F74-1A22D3F98F75}"/>
              </a:ext>
            </a:extLst>
          </p:cNvPr>
          <p:cNvSpPr txBox="1">
            <a:spLocks noChangeArrowheads="1"/>
          </p:cNvSpPr>
          <p:nvPr/>
        </p:nvSpPr>
        <p:spPr bwMode="auto">
          <a:xfrm>
            <a:off x="5247600" y="5595940"/>
            <a:ext cx="21034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4000" b="1" dirty="0">
                <a:solidFill>
                  <a:srgbClr val="FF6600"/>
                </a:solidFill>
                <a:latin typeface="Times New Roman" panose="02020603050405020304" pitchFamily="18" charset="0"/>
                <a:cs typeface="Times New Roman" panose="02020603050405020304" pitchFamily="18" charset="0"/>
              </a:rPr>
              <a:t>H</a:t>
            </a:r>
            <a:r>
              <a:rPr lang="en-US" altLang="en-US" sz="4000" b="1" baseline="-25000" dirty="0">
                <a:solidFill>
                  <a:srgbClr val="FF6600"/>
                </a:solidFill>
                <a:latin typeface="Times New Roman" panose="02020603050405020304" pitchFamily="18" charset="0"/>
                <a:cs typeface="Times New Roman" panose="02020603050405020304" pitchFamily="18" charset="0"/>
              </a:rPr>
              <a:t>2  +  </a:t>
            </a:r>
            <a:r>
              <a:rPr lang="en-US" altLang="en-US" sz="4000" b="1" dirty="0">
                <a:solidFill>
                  <a:srgbClr val="FF6600"/>
                </a:solidFill>
                <a:latin typeface="Times New Roman" panose="02020603050405020304" pitchFamily="18" charset="0"/>
                <a:cs typeface="Times New Roman" panose="02020603050405020304" pitchFamily="18" charset="0"/>
              </a:rPr>
              <a:t>O</a:t>
            </a:r>
            <a:r>
              <a:rPr lang="en-US" altLang="en-US" sz="4000" b="1" baseline="-25000" dirty="0">
                <a:solidFill>
                  <a:srgbClr val="FF6600"/>
                </a:solidFill>
                <a:latin typeface="Times New Roman" panose="02020603050405020304" pitchFamily="18" charset="0"/>
                <a:cs typeface="Times New Roman" panose="02020603050405020304" pitchFamily="18" charset="0"/>
              </a:rPr>
              <a:t>2</a:t>
            </a:r>
          </a:p>
        </p:txBody>
      </p:sp>
      <p:sp>
        <p:nvSpPr>
          <p:cNvPr id="9231" name="Text Box 49">
            <a:extLst>
              <a:ext uri="{FF2B5EF4-FFF2-40B4-BE49-F238E27FC236}">
                <a16:creationId xmlns:a16="http://schemas.microsoft.com/office/drawing/2014/main" id="{140ABE03-9F49-44FB-BAFC-A7D44C7E6CDB}"/>
              </a:ext>
            </a:extLst>
          </p:cNvPr>
          <p:cNvSpPr txBox="1">
            <a:spLocks noChangeArrowheads="1"/>
          </p:cNvSpPr>
          <p:nvPr/>
        </p:nvSpPr>
        <p:spPr bwMode="auto">
          <a:xfrm>
            <a:off x="9392563" y="5595939"/>
            <a:ext cx="21034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4000" b="1" dirty="0">
                <a:solidFill>
                  <a:srgbClr val="FF6600"/>
                </a:solidFill>
                <a:latin typeface="Times New Roman" panose="02020603050405020304" pitchFamily="18" charset="0"/>
                <a:cs typeface="Times New Roman" panose="02020603050405020304" pitchFamily="18" charset="0"/>
              </a:rPr>
              <a:t>H</a:t>
            </a:r>
            <a:r>
              <a:rPr lang="en-US" altLang="en-US" sz="4000" b="1" baseline="-25000" dirty="0">
                <a:solidFill>
                  <a:srgbClr val="FF6600"/>
                </a:solidFill>
                <a:latin typeface="Times New Roman" panose="02020603050405020304" pitchFamily="18" charset="0"/>
                <a:cs typeface="Times New Roman" panose="02020603050405020304" pitchFamily="18" charset="0"/>
              </a:rPr>
              <a:t>2</a:t>
            </a:r>
            <a:r>
              <a:rPr lang="en-US" altLang="en-US" sz="4000" b="1" dirty="0">
                <a:solidFill>
                  <a:srgbClr val="FF6600"/>
                </a:solidFill>
                <a:latin typeface="Times New Roman" panose="02020603050405020304" pitchFamily="18" charset="0"/>
                <a:cs typeface="Times New Roman" panose="02020603050405020304" pitchFamily="18" charset="0"/>
              </a:rPr>
              <a:t>O</a:t>
            </a:r>
            <a:endParaRPr lang="en-US" altLang="en-US" sz="4000" b="1" baseline="-25000" dirty="0">
              <a:solidFill>
                <a:srgbClr val="FF6600"/>
              </a:solidFill>
              <a:latin typeface="Times New Roman" panose="02020603050405020304" pitchFamily="18" charset="0"/>
              <a:cs typeface="Times New Roman" panose="02020603050405020304" pitchFamily="18" charset="0"/>
            </a:endParaRPr>
          </a:p>
        </p:txBody>
      </p:sp>
      <p:sp>
        <p:nvSpPr>
          <p:cNvPr id="9232" name="Text Box 50">
            <a:extLst>
              <a:ext uri="{FF2B5EF4-FFF2-40B4-BE49-F238E27FC236}">
                <a16:creationId xmlns:a16="http://schemas.microsoft.com/office/drawing/2014/main" id="{AE7D917B-1D78-4CC8-B323-B3E17E9F1453}"/>
              </a:ext>
            </a:extLst>
          </p:cNvPr>
          <p:cNvSpPr txBox="1">
            <a:spLocks noChangeArrowheads="1"/>
          </p:cNvSpPr>
          <p:nvPr/>
        </p:nvSpPr>
        <p:spPr bwMode="auto">
          <a:xfrm>
            <a:off x="9073474" y="5778501"/>
            <a:ext cx="76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spcBef>
                <a:spcPct val="50000"/>
              </a:spcBef>
            </a:pPr>
            <a:endParaRPr lang="en-US" altLang="en-US">
              <a:latin typeface="Times New Roman" panose="02020603050405020304" pitchFamily="18" charset="0"/>
              <a:cs typeface="Times New Roman" panose="02020603050405020304" pitchFamily="18" charset="0"/>
            </a:endParaRPr>
          </a:p>
        </p:txBody>
      </p:sp>
      <p:sp>
        <p:nvSpPr>
          <p:cNvPr id="64563" name="Text Box 51">
            <a:extLst>
              <a:ext uri="{FF2B5EF4-FFF2-40B4-BE49-F238E27FC236}">
                <a16:creationId xmlns:a16="http://schemas.microsoft.com/office/drawing/2014/main" id="{FC6F7C13-49A6-4ACD-9FF0-5A2710AFF2E6}"/>
              </a:ext>
            </a:extLst>
          </p:cNvPr>
          <p:cNvSpPr txBox="1">
            <a:spLocks noChangeArrowheads="1"/>
          </p:cNvSpPr>
          <p:nvPr/>
        </p:nvSpPr>
        <p:spPr bwMode="auto">
          <a:xfrm>
            <a:off x="8694063" y="5595939"/>
            <a:ext cx="21034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cs typeface="Times New Roman" panose="02020603050405020304" pitchFamily="18" charset="0"/>
              </a:rPr>
              <a:t>2</a:t>
            </a:r>
            <a:endParaRPr lang="en-US" altLang="en-US" sz="4000" b="1" baseline="-25000">
              <a:solidFill>
                <a:srgbClr val="FF0000"/>
              </a:solidFill>
              <a:latin typeface="Times New Roman" panose="02020603050405020304" pitchFamily="18" charset="0"/>
              <a:cs typeface="Times New Roman" panose="02020603050405020304" pitchFamily="18" charset="0"/>
            </a:endParaRPr>
          </a:p>
        </p:txBody>
      </p:sp>
      <p:grpSp>
        <p:nvGrpSpPr>
          <p:cNvPr id="64564" name="Group 52">
            <a:extLst>
              <a:ext uri="{FF2B5EF4-FFF2-40B4-BE49-F238E27FC236}">
                <a16:creationId xmlns:a16="http://schemas.microsoft.com/office/drawing/2014/main" id="{9D1EABE6-7A33-4B53-AB83-C27A64D16DD9}"/>
              </a:ext>
            </a:extLst>
          </p:cNvPr>
          <p:cNvGrpSpPr>
            <a:grpSpLocks/>
          </p:cNvGrpSpPr>
          <p:nvPr/>
        </p:nvGrpSpPr>
        <p:grpSpPr bwMode="auto">
          <a:xfrm>
            <a:off x="9297314" y="3921125"/>
            <a:ext cx="915987" cy="762000"/>
            <a:chOff x="3663" y="2668"/>
            <a:chExt cx="577" cy="480"/>
          </a:xfrm>
        </p:grpSpPr>
        <p:sp>
          <p:nvSpPr>
            <p:cNvPr id="9239" name="Oval 53">
              <a:extLst>
                <a:ext uri="{FF2B5EF4-FFF2-40B4-BE49-F238E27FC236}">
                  <a16:creationId xmlns:a16="http://schemas.microsoft.com/office/drawing/2014/main" id="{09A36044-31EA-4C75-A1C0-DB6DB5B20A43}"/>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sp>
          <p:nvSpPr>
            <p:cNvPr id="9240" name="Oval 54">
              <a:extLst>
                <a:ext uri="{FF2B5EF4-FFF2-40B4-BE49-F238E27FC236}">
                  <a16:creationId xmlns:a16="http://schemas.microsoft.com/office/drawing/2014/main" id="{59C59802-7D1F-43D8-B600-F71D8F906D0C}"/>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O</a:t>
              </a:r>
            </a:p>
          </p:txBody>
        </p:sp>
        <p:sp>
          <p:nvSpPr>
            <p:cNvPr id="9241" name="Oval 55">
              <a:extLst>
                <a:ext uri="{FF2B5EF4-FFF2-40B4-BE49-F238E27FC236}">
                  <a16:creationId xmlns:a16="http://schemas.microsoft.com/office/drawing/2014/main" id="{D792C9B7-138A-4CEC-AE00-7DCC4871C731}"/>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grpSp>
      <p:grpSp>
        <p:nvGrpSpPr>
          <p:cNvPr id="64568" name="Group 56">
            <a:extLst>
              <a:ext uri="{FF2B5EF4-FFF2-40B4-BE49-F238E27FC236}">
                <a16:creationId xmlns:a16="http://schemas.microsoft.com/office/drawing/2014/main" id="{05EF8594-50A6-45B9-BE73-67123BBA06BD}"/>
              </a:ext>
            </a:extLst>
          </p:cNvPr>
          <p:cNvGrpSpPr>
            <a:grpSpLocks/>
          </p:cNvGrpSpPr>
          <p:nvPr/>
        </p:nvGrpSpPr>
        <p:grpSpPr bwMode="auto">
          <a:xfrm>
            <a:off x="10273625" y="3929063"/>
            <a:ext cx="915988" cy="762000"/>
            <a:chOff x="3663" y="2668"/>
            <a:chExt cx="577" cy="480"/>
          </a:xfrm>
        </p:grpSpPr>
        <p:sp>
          <p:nvSpPr>
            <p:cNvPr id="9236" name="Oval 57">
              <a:extLst>
                <a:ext uri="{FF2B5EF4-FFF2-40B4-BE49-F238E27FC236}">
                  <a16:creationId xmlns:a16="http://schemas.microsoft.com/office/drawing/2014/main" id="{3DE09617-91B1-45B4-BE4E-4B6D6F52BF6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sp>
          <p:nvSpPr>
            <p:cNvPr id="9237" name="Oval 58">
              <a:extLst>
                <a:ext uri="{FF2B5EF4-FFF2-40B4-BE49-F238E27FC236}">
                  <a16:creationId xmlns:a16="http://schemas.microsoft.com/office/drawing/2014/main" id="{4D923490-DB09-4F26-AB14-5194F3369079}"/>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O</a:t>
              </a:r>
            </a:p>
          </p:txBody>
        </p:sp>
        <p:sp>
          <p:nvSpPr>
            <p:cNvPr id="9238" name="Oval 59">
              <a:extLst>
                <a:ext uri="{FF2B5EF4-FFF2-40B4-BE49-F238E27FC236}">
                  <a16:creationId xmlns:a16="http://schemas.microsoft.com/office/drawing/2014/main" id="{7EFD0411-5DCD-4AC6-AD0B-428553DDDCA8}"/>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grpSp>
      <p:sp>
        <p:nvSpPr>
          <p:cNvPr id="2" name="Google Shape;917;p49">
            <a:extLst>
              <a:ext uri="{FF2B5EF4-FFF2-40B4-BE49-F238E27FC236}">
                <a16:creationId xmlns:a16="http://schemas.microsoft.com/office/drawing/2014/main" id="{F45FFC7C-3327-F18C-B825-733030681B9F}"/>
              </a:ext>
            </a:extLst>
          </p:cNvPr>
          <p:cNvSpPr/>
          <p:nvPr/>
        </p:nvSpPr>
        <p:spPr>
          <a:xfrm rot="21339123" flipH="1">
            <a:off x="761877" y="290077"/>
            <a:ext cx="4952460" cy="1925880"/>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922;p49">
            <a:extLst>
              <a:ext uri="{FF2B5EF4-FFF2-40B4-BE49-F238E27FC236}">
                <a16:creationId xmlns:a16="http://schemas.microsoft.com/office/drawing/2014/main" id="{F1EC323B-0913-C024-F44A-40F915C5F884}"/>
              </a:ext>
            </a:extLst>
          </p:cNvPr>
          <p:cNvGrpSpPr/>
          <p:nvPr/>
        </p:nvGrpSpPr>
        <p:grpSpPr>
          <a:xfrm rot="-2700000">
            <a:off x="281614" y="420361"/>
            <a:ext cx="894831" cy="943996"/>
            <a:chOff x="4475375" y="3939175"/>
            <a:chExt cx="972300" cy="1147250"/>
          </a:xfrm>
        </p:grpSpPr>
        <p:sp>
          <p:nvSpPr>
            <p:cNvPr id="4" name="Google Shape;923;p49">
              <a:extLst>
                <a:ext uri="{FF2B5EF4-FFF2-40B4-BE49-F238E27FC236}">
                  <a16:creationId xmlns:a16="http://schemas.microsoft.com/office/drawing/2014/main" id="{742A82AB-3B91-66E1-7BDF-241ABCC1E87C}"/>
                </a:ext>
              </a:extLst>
            </p:cNvPr>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24;p49">
              <a:extLst>
                <a:ext uri="{FF2B5EF4-FFF2-40B4-BE49-F238E27FC236}">
                  <a16:creationId xmlns:a16="http://schemas.microsoft.com/office/drawing/2014/main" id="{52E7B89C-035B-DBE5-993E-9B4C7952C76E}"/>
                </a:ext>
              </a:extLst>
            </p:cNvPr>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25;p49">
              <a:extLst>
                <a:ext uri="{FF2B5EF4-FFF2-40B4-BE49-F238E27FC236}">
                  <a16:creationId xmlns:a16="http://schemas.microsoft.com/office/drawing/2014/main" id="{05A0C6E4-836B-D9A6-BFB4-F69718254AA7}"/>
                </a:ext>
              </a:extLst>
            </p:cNvPr>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26;p49">
              <a:extLst>
                <a:ext uri="{FF2B5EF4-FFF2-40B4-BE49-F238E27FC236}">
                  <a16:creationId xmlns:a16="http://schemas.microsoft.com/office/drawing/2014/main" id="{7FC4FC94-7A67-B745-0EBE-BC1F57E375AA}"/>
                </a:ext>
              </a:extLst>
            </p:cNvPr>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7;p49">
              <a:extLst>
                <a:ext uri="{FF2B5EF4-FFF2-40B4-BE49-F238E27FC236}">
                  <a16:creationId xmlns:a16="http://schemas.microsoft.com/office/drawing/2014/main" id="{B468ECB7-8526-ECEE-3FFA-8BEA9B5ABDE7}"/>
                </a:ext>
              </a:extLst>
            </p:cNvPr>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28;p49">
              <a:extLst>
                <a:ext uri="{FF2B5EF4-FFF2-40B4-BE49-F238E27FC236}">
                  <a16:creationId xmlns:a16="http://schemas.microsoft.com/office/drawing/2014/main" id="{D755EF14-6B56-A62D-5F1A-44D20C948250}"/>
                </a:ext>
              </a:extLst>
            </p:cNvPr>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9;p49">
              <a:extLst>
                <a:ext uri="{FF2B5EF4-FFF2-40B4-BE49-F238E27FC236}">
                  <a16:creationId xmlns:a16="http://schemas.microsoft.com/office/drawing/2014/main" id="{807193F6-B85A-4868-FE26-57B24F4FE6DC}"/>
                </a:ext>
              </a:extLst>
            </p:cNvPr>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0;p49">
              <a:extLst>
                <a:ext uri="{FF2B5EF4-FFF2-40B4-BE49-F238E27FC236}">
                  <a16:creationId xmlns:a16="http://schemas.microsoft.com/office/drawing/2014/main" id="{C6F80934-6F16-3733-C428-D8092DE1BAB8}"/>
                </a:ext>
              </a:extLst>
            </p:cNvPr>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1;p49">
              <a:extLst>
                <a:ext uri="{FF2B5EF4-FFF2-40B4-BE49-F238E27FC236}">
                  <a16:creationId xmlns:a16="http://schemas.microsoft.com/office/drawing/2014/main" id="{4F8D0DC4-4841-7D75-77FB-598964920BCF}"/>
                </a:ext>
              </a:extLst>
            </p:cNvPr>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2;p49">
              <a:extLst>
                <a:ext uri="{FF2B5EF4-FFF2-40B4-BE49-F238E27FC236}">
                  <a16:creationId xmlns:a16="http://schemas.microsoft.com/office/drawing/2014/main" id="{37E5B6F1-9EC9-7216-694A-48AD175A3565}"/>
                </a:ext>
              </a:extLst>
            </p:cNvPr>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33;p49">
              <a:extLst>
                <a:ext uri="{FF2B5EF4-FFF2-40B4-BE49-F238E27FC236}">
                  <a16:creationId xmlns:a16="http://schemas.microsoft.com/office/drawing/2014/main" id="{D56C88EE-B491-7F58-DA21-6BA23E96EA7F}"/>
                </a:ext>
              </a:extLst>
            </p:cNvPr>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34;p49">
              <a:extLst>
                <a:ext uri="{FF2B5EF4-FFF2-40B4-BE49-F238E27FC236}">
                  <a16:creationId xmlns:a16="http://schemas.microsoft.com/office/drawing/2014/main" id="{1B6E3588-EDF4-4378-7135-E4B3724A782A}"/>
                </a:ext>
              </a:extLst>
            </p:cNvPr>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5;p49">
              <a:extLst>
                <a:ext uri="{FF2B5EF4-FFF2-40B4-BE49-F238E27FC236}">
                  <a16:creationId xmlns:a16="http://schemas.microsoft.com/office/drawing/2014/main" id="{BF7B07B3-68BA-F700-CAB5-C22212D0B969}"/>
                </a:ext>
              </a:extLst>
            </p:cNvPr>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6;p49">
              <a:extLst>
                <a:ext uri="{FF2B5EF4-FFF2-40B4-BE49-F238E27FC236}">
                  <a16:creationId xmlns:a16="http://schemas.microsoft.com/office/drawing/2014/main" id="{54BD6F7F-1D92-A917-A917-8A4A2B0369D6}"/>
                </a:ext>
              </a:extLst>
            </p:cNvPr>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37;p49">
              <a:extLst>
                <a:ext uri="{FF2B5EF4-FFF2-40B4-BE49-F238E27FC236}">
                  <a16:creationId xmlns:a16="http://schemas.microsoft.com/office/drawing/2014/main" id="{8B74F4BD-9E4B-E234-FC29-A82CDFF43294}"/>
                </a:ext>
              </a:extLst>
            </p:cNvPr>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EEBC5F82-C66E-522A-9AC0-792102A18A28}"/>
              </a:ext>
            </a:extLst>
          </p:cNvPr>
          <p:cNvSpPr txBox="1"/>
          <p:nvPr/>
        </p:nvSpPr>
        <p:spPr>
          <a:xfrm>
            <a:off x="1788120" y="695206"/>
            <a:ext cx="2777095" cy="1077218"/>
          </a:xfrm>
          <a:prstGeom prst="rect">
            <a:avLst/>
          </a:prstGeom>
          <a:noFill/>
        </p:spPr>
        <p:txBody>
          <a:bodyPr wrap="square" rtlCol="0">
            <a:spAutoFit/>
          </a:bodyPr>
          <a:lstStyle/>
          <a:p>
            <a:r>
              <a:rPr lang="en-US" sz="3200" b="1">
                <a:solidFill>
                  <a:schemeClr val="accent6">
                    <a:lumMod val="50000"/>
                  </a:schemeClr>
                </a:solidFill>
                <a:latin typeface="Times New Roman" panose="02020603050405020304" pitchFamily="18" charset="0"/>
                <a:cs typeface="Times New Roman" panose="02020603050405020304" pitchFamily="18" charset="0"/>
              </a:rPr>
              <a:t>Quan </a:t>
            </a:r>
            <a:r>
              <a:rPr lang="vi-VN" sz="3200" b="1">
                <a:solidFill>
                  <a:schemeClr val="accent6">
                    <a:lumMod val="50000"/>
                  </a:schemeClr>
                </a:solidFill>
                <a:latin typeface="Times New Roman" panose="02020603050405020304" pitchFamily="18" charset="0"/>
                <a:cs typeface="Times New Roman" panose="02020603050405020304" pitchFamily="18" charset="0"/>
              </a:rPr>
              <a:t>sát TN mô phỏng </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4568"/>
                                        </p:tgtEl>
                                        <p:attrNameLst>
                                          <p:attrName>style.visibility</p:attrName>
                                        </p:attrNameLst>
                                      </p:cBhvr>
                                      <p:to>
                                        <p:strVal val="visible"/>
                                      </p:to>
                                    </p:set>
                                    <p:anim calcmode="lin" valueType="num">
                                      <p:cBhvr additive="base">
                                        <p:cTn id="7" dur="5000" fill="hold"/>
                                        <p:tgtEl>
                                          <p:spTgt spid="64568"/>
                                        </p:tgtEl>
                                        <p:attrNameLst>
                                          <p:attrName>ppt_x</p:attrName>
                                        </p:attrNameLst>
                                      </p:cBhvr>
                                      <p:tavLst>
                                        <p:tav tm="0">
                                          <p:val>
                                            <p:strVal val="#ppt_x"/>
                                          </p:val>
                                        </p:tav>
                                        <p:tav tm="100000">
                                          <p:val>
                                            <p:strVal val="#ppt_x"/>
                                          </p:val>
                                        </p:tav>
                                      </p:tavLst>
                                    </p:anim>
                                    <p:anim calcmode="lin" valueType="num">
                                      <p:cBhvr additive="base">
                                        <p:cTn id="8" dur="5000" fill="hold"/>
                                        <p:tgtEl>
                                          <p:spTgt spid="6456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4" presetClass="entr" presetSubtype="16" fill="hold" nodeType="afterEffect">
                                  <p:stCondLst>
                                    <p:cond delay="0"/>
                                  </p:stCondLst>
                                  <p:childTnLst>
                                    <p:set>
                                      <p:cBhvr>
                                        <p:cTn id="11" dur="1" fill="hold">
                                          <p:stCondLst>
                                            <p:cond delay="0"/>
                                          </p:stCondLst>
                                        </p:cTn>
                                        <p:tgtEl>
                                          <p:spTgt spid="64563">
                                            <p:txEl>
                                              <p:pRg st="0" end="0"/>
                                            </p:txEl>
                                          </p:spTgt>
                                        </p:tgtEl>
                                        <p:attrNameLst>
                                          <p:attrName>style.visibility</p:attrName>
                                        </p:attrNameLst>
                                      </p:cBhvr>
                                      <p:to>
                                        <p:strVal val="visible"/>
                                      </p:to>
                                    </p:set>
                                    <p:animEffect transition="in" filter="box(in)">
                                      <p:cBhvr>
                                        <p:cTn id="12" dur="3000"/>
                                        <p:tgtEl>
                                          <p:spTgt spid="64563">
                                            <p:txEl>
                                              <p:pRg st="0" end="0"/>
                                            </p:txEl>
                                          </p:spTgt>
                                        </p:tgtEl>
                                      </p:cBhvr>
                                    </p:animEffect>
                                  </p:childTnLst>
                                </p:cTn>
                              </p:par>
                              <p:par>
                                <p:cTn id="13" presetID="8" presetClass="emph" presetSubtype="0" accel="50000" decel="50000" fill="hold" nodeType="withEffect">
                                  <p:stCondLst>
                                    <p:cond delay="0"/>
                                  </p:stCondLst>
                                  <p:childTnLst>
                                    <p:animRot by="960000">
                                      <p:cBhvr>
                                        <p:cTn id="14" dur="2000" fill="hold"/>
                                        <p:tgtEl>
                                          <p:spTgt spid="64545"/>
                                        </p:tgtEl>
                                        <p:attrNameLst>
                                          <p:attrName>r</p:attrName>
                                        </p:attrNameLst>
                                      </p:cBhvr>
                                    </p:animRot>
                                  </p:childTnLst>
                                </p:cTn>
                              </p:par>
                              <p:par>
                                <p:cTn id="15" presetID="8" presetClass="emph" presetSubtype="0" accel="50000" decel="50000" fill="hold" nodeType="withEffect">
                                  <p:stCondLst>
                                    <p:cond delay="0"/>
                                  </p:stCondLst>
                                  <p:childTnLst>
                                    <p:animRot by="960000">
                                      <p:cBhvr>
                                        <p:cTn id="16" dur="2000" fill="hold"/>
                                        <p:tgtEl>
                                          <p:spTgt spid="64550"/>
                                        </p:tgtEl>
                                        <p:attrNameLst>
                                          <p:attrName>r</p:attrName>
                                        </p:attrNameLst>
                                      </p:cBhvr>
                                    </p:animRot>
                                  </p:childTnLst>
                                </p:cTn>
                              </p:par>
                              <p:par>
                                <p:cTn id="17" presetID="0" presetClass="path" presetSubtype="0" accel="50000" decel="50000" fill="hold" nodeType="withEffect">
                                  <p:stCondLst>
                                    <p:cond delay="0"/>
                                  </p:stCondLst>
                                  <p:childTnLst>
                                    <p:animMotion origin="layout" path="M 2.91667E-6 -3.7037E-6 L 2.91667E-6 -0.08194 " pathEditMode="relative" rAng="0" ptsTypes="AA">
                                      <p:cBhvr>
                                        <p:cTn id="18" dur="2000" fill="hold"/>
                                        <p:tgtEl>
                                          <p:spTgt spid="64514"/>
                                        </p:tgtEl>
                                        <p:attrNameLst>
                                          <p:attrName>ppt_x</p:attrName>
                                          <p:attrName>ppt_y</p:attrName>
                                        </p:attrNameLst>
                                      </p:cBhvr>
                                      <p:rCtr x="0" y="-4097"/>
                                    </p:animMotion>
                                  </p:childTnLst>
                                </p:cTn>
                              </p:par>
                              <p:par>
                                <p:cTn id="19" presetID="0" presetClass="path" presetSubtype="0" accel="50000" decel="50000" fill="hold" nodeType="withEffect">
                                  <p:stCondLst>
                                    <p:cond delay="0"/>
                                  </p:stCondLst>
                                  <p:childTnLst>
                                    <p:animMotion origin="layout" path="M 4.375E-6 -2.22222E-6 L 4.375E-6 -0.08194 " pathEditMode="relative" rAng="0" ptsTypes="AA">
                                      <p:cBhvr>
                                        <p:cTn id="20" dur="2000" fill="hold"/>
                                        <p:tgtEl>
                                          <p:spTgt spid="64555"/>
                                        </p:tgtEl>
                                        <p:attrNameLst>
                                          <p:attrName>ppt_x</p:attrName>
                                          <p:attrName>ppt_y</p:attrName>
                                        </p:attrNameLst>
                                      </p:cBhvr>
                                      <p:rCtr x="0" y="-4097"/>
                                    </p:animMotion>
                                  </p:childTnLst>
                                </p:cTn>
                              </p:par>
                              <p:par>
                                <p:cTn id="21" presetID="0" presetClass="path" presetSubtype="0" accel="50000" decel="50000" fill="hold" nodeType="withEffect">
                                  <p:stCondLst>
                                    <p:cond delay="0"/>
                                  </p:stCondLst>
                                  <p:childTnLst>
                                    <p:animMotion origin="layout" path="M 3.33333E-6 -3.7037E-7 L 3.33333E-6 0.08102 " pathEditMode="relative" rAng="0" ptsTypes="AA">
                                      <p:cBhvr>
                                        <p:cTn id="22" dur="2000" fill="hold"/>
                                        <p:tgtEl>
                                          <p:spTgt spid="64528"/>
                                        </p:tgtEl>
                                        <p:attrNameLst>
                                          <p:attrName>ppt_x</p:attrName>
                                          <p:attrName>ppt_y</p:attrName>
                                        </p:attrNameLst>
                                      </p:cBhvr>
                                      <p:rCtr x="0" y="4051"/>
                                    </p:animMotion>
                                  </p:childTnLst>
                                </p:cTn>
                              </p:par>
                              <p:par>
                                <p:cTn id="23" presetID="0" presetClass="path" presetSubtype="0" accel="50000" decel="50000" fill="hold" nodeType="withEffect">
                                  <p:stCondLst>
                                    <p:cond delay="0"/>
                                  </p:stCondLst>
                                  <p:childTnLst>
                                    <p:animMotion origin="layout" path="M -2.08333E-7 -4.81481E-6 L -2.08333E-7 0.08102 " pathEditMode="relative" rAng="0" ptsTypes="AA">
                                      <p:cBhvr>
                                        <p:cTn id="24" dur="2000" fill="hold"/>
                                        <p:tgtEl>
                                          <p:spTgt spid="64564"/>
                                        </p:tgtEl>
                                        <p:attrNameLst>
                                          <p:attrName>ppt_x</p:attrName>
                                          <p:attrName>ppt_y</p:attrName>
                                        </p:attrNameLst>
                                      </p:cBhvr>
                                      <p:rCtr x="0" y="4051"/>
                                    </p:animMotion>
                                  </p:childTnLst>
                                </p:cTn>
                              </p:par>
                              <p:par>
                                <p:cTn id="25" presetID="0" presetClass="path" presetSubtype="0" accel="50000" decel="50000" fill="hold" nodeType="withEffect">
                                  <p:stCondLst>
                                    <p:cond delay="0"/>
                                  </p:stCondLst>
                                  <p:childTnLst>
                                    <p:animMotion origin="layout" path="M 1.66667E-6 -2.22222E-6 L 1.66667E-6 0.08102 " pathEditMode="relative" rAng="0" ptsTypes="AA">
                                      <p:cBhvr>
                                        <p:cTn id="26" dur="2000" fill="hold"/>
                                        <p:tgtEl>
                                          <p:spTgt spid="64568"/>
                                        </p:tgtEl>
                                        <p:attrNameLst>
                                          <p:attrName>ppt_x</p:attrName>
                                          <p:attrName>ppt_y</p:attrName>
                                        </p:attrNameLst>
                                      </p:cBhvr>
                                      <p:rCtr x="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a:extLst>
              <a:ext uri="{FF2B5EF4-FFF2-40B4-BE49-F238E27FC236}">
                <a16:creationId xmlns:a16="http://schemas.microsoft.com/office/drawing/2014/main" id="{91C10DE4-EE07-480E-ADB6-3CA062EFB76B}"/>
              </a:ext>
            </a:extLst>
          </p:cNvPr>
          <p:cNvGrpSpPr>
            <a:grpSpLocks/>
          </p:cNvGrpSpPr>
          <p:nvPr/>
        </p:nvGrpSpPr>
        <p:grpSpPr bwMode="auto">
          <a:xfrm>
            <a:off x="5104041" y="865190"/>
            <a:ext cx="2384425" cy="4264025"/>
            <a:chOff x="643" y="1002"/>
            <a:chExt cx="1502" cy="2686"/>
          </a:xfrm>
        </p:grpSpPr>
        <p:sp>
          <p:nvSpPr>
            <p:cNvPr id="11319" name="Rectangle 3">
              <a:extLst>
                <a:ext uri="{FF2B5EF4-FFF2-40B4-BE49-F238E27FC236}">
                  <a16:creationId xmlns:a16="http://schemas.microsoft.com/office/drawing/2014/main" id="{0CC5CB7E-DFF5-4BB2-9A32-D4771FBD4EA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20" name="Rectangle 4">
              <a:extLst>
                <a:ext uri="{FF2B5EF4-FFF2-40B4-BE49-F238E27FC236}">
                  <a16:creationId xmlns:a16="http://schemas.microsoft.com/office/drawing/2014/main" id="{E41A79A7-8953-420D-8418-E9E1402D5979}"/>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21" name="Rectangle 5">
              <a:extLst>
                <a:ext uri="{FF2B5EF4-FFF2-40B4-BE49-F238E27FC236}">
                  <a16:creationId xmlns:a16="http://schemas.microsoft.com/office/drawing/2014/main" id="{DDD1FEC6-032C-4531-BDDE-C4032E79476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22" name="Freeform 6">
              <a:extLst>
                <a:ext uri="{FF2B5EF4-FFF2-40B4-BE49-F238E27FC236}">
                  <a16:creationId xmlns:a16="http://schemas.microsoft.com/office/drawing/2014/main" id="{7F7AB217-8B27-4222-B07F-6FC16244B809}"/>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23" name="Freeform 7">
              <a:extLst>
                <a:ext uri="{FF2B5EF4-FFF2-40B4-BE49-F238E27FC236}">
                  <a16:creationId xmlns:a16="http://schemas.microsoft.com/office/drawing/2014/main" id="{7F464732-4A76-4E48-9A77-41D9C8F04C0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24" name="Freeform 8">
              <a:extLst>
                <a:ext uri="{FF2B5EF4-FFF2-40B4-BE49-F238E27FC236}">
                  <a16:creationId xmlns:a16="http://schemas.microsoft.com/office/drawing/2014/main" id="{19033262-3492-4E2E-AF44-79FBD5294EFA}"/>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25" name="Freeform 9">
              <a:extLst>
                <a:ext uri="{FF2B5EF4-FFF2-40B4-BE49-F238E27FC236}">
                  <a16:creationId xmlns:a16="http://schemas.microsoft.com/office/drawing/2014/main" id="{E78E6750-B2F6-4A3B-B8DF-441FFE4D62E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26" name="Freeform 10">
              <a:extLst>
                <a:ext uri="{FF2B5EF4-FFF2-40B4-BE49-F238E27FC236}">
                  <a16:creationId xmlns:a16="http://schemas.microsoft.com/office/drawing/2014/main" id="{36E395BD-46D6-460F-8574-58F82B700089}"/>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27" name="Freeform 11">
              <a:extLst>
                <a:ext uri="{FF2B5EF4-FFF2-40B4-BE49-F238E27FC236}">
                  <a16:creationId xmlns:a16="http://schemas.microsoft.com/office/drawing/2014/main" id="{34A80604-6080-4253-8459-47CF023A1DB8}"/>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28" name="Oval 12">
              <a:extLst>
                <a:ext uri="{FF2B5EF4-FFF2-40B4-BE49-F238E27FC236}">
                  <a16:creationId xmlns:a16="http://schemas.microsoft.com/office/drawing/2014/main" id="{77BCDFBE-1C24-441C-AF7E-468D8A6B2755}"/>
                </a:ext>
              </a:extLst>
            </p:cNvPr>
            <p:cNvSpPr>
              <a:spLocks noChangeArrowheads="1"/>
            </p:cNvSpPr>
            <p:nvPr/>
          </p:nvSpPr>
          <p:spPr bwMode="ltGray">
            <a:xfrm>
              <a:off x="693" y="3299"/>
              <a:ext cx="1380" cy="389"/>
            </a:xfrm>
            <a:prstGeom prst="ellipse">
              <a:avLst/>
            </a:prstGeom>
            <a:gradFill rotWithShape="0">
              <a:gsLst>
                <a:gs pos="0">
                  <a:srgbClr val="00004D"/>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29" name="Oval 13">
              <a:extLst>
                <a:ext uri="{FF2B5EF4-FFF2-40B4-BE49-F238E27FC236}">
                  <a16:creationId xmlns:a16="http://schemas.microsoft.com/office/drawing/2014/main" id="{CEB2E454-6379-4F7D-86C2-B59F4723476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30" name="Oval 14">
              <a:extLst>
                <a:ext uri="{FF2B5EF4-FFF2-40B4-BE49-F238E27FC236}">
                  <a16:creationId xmlns:a16="http://schemas.microsoft.com/office/drawing/2014/main" id="{5AFD3205-92AE-472B-828D-5393C54923B9}"/>
                </a:ext>
              </a:extLst>
            </p:cNvPr>
            <p:cNvSpPr>
              <a:spLocks noChangeArrowheads="1"/>
            </p:cNvSpPr>
            <p:nvPr/>
          </p:nvSpPr>
          <p:spPr bwMode="ltGray">
            <a:xfrm>
              <a:off x="690" y="3321"/>
              <a:ext cx="1425" cy="220"/>
            </a:xfrm>
            <a:prstGeom prst="ellipse">
              <a:avLst/>
            </a:prstGeom>
            <a:gradFill rotWithShape="0">
              <a:gsLst>
                <a:gs pos="0">
                  <a:srgbClr val="0000FF"/>
                </a:gs>
                <a:gs pos="100000">
                  <a:srgbClr val="00004D"/>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31" name="Freeform 15">
              <a:extLst>
                <a:ext uri="{FF2B5EF4-FFF2-40B4-BE49-F238E27FC236}">
                  <a16:creationId xmlns:a16="http://schemas.microsoft.com/office/drawing/2014/main" id="{0C44A3FD-70D3-448F-A502-E7D061D77715}"/>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grpSp>
      <p:grpSp>
        <p:nvGrpSpPr>
          <p:cNvPr id="65552" name="Group 16">
            <a:extLst>
              <a:ext uri="{FF2B5EF4-FFF2-40B4-BE49-F238E27FC236}">
                <a16:creationId xmlns:a16="http://schemas.microsoft.com/office/drawing/2014/main" id="{8F68B9BD-D669-412E-BE44-C7FC8E77C7F4}"/>
              </a:ext>
            </a:extLst>
          </p:cNvPr>
          <p:cNvGrpSpPr>
            <a:grpSpLocks/>
          </p:cNvGrpSpPr>
          <p:nvPr/>
        </p:nvGrpSpPr>
        <p:grpSpPr bwMode="auto">
          <a:xfrm>
            <a:off x="9079141" y="1357316"/>
            <a:ext cx="2384425" cy="4264025"/>
            <a:chOff x="643" y="1002"/>
            <a:chExt cx="1502" cy="2686"/>
          </a:xfrm>
        </p:grpSpPr>
        <p:sp>
          <p:nvSpPr>
            <p:cNvPr id="11306" name="Rectangle 17">
              <a:extLst>
                <a:ext uri="{FF2B5EF4-FFF2-40B4-BE49-F238E27FC236}">
                  <a16:creationId xmlns:a16="http://schemas.microsoft.com/office/drawing/2014/main" id="{3A8D4113-1EA9-4F2F-9E56-BBEC4FD04B5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07" name="Rectangle 18">
              <a:extLst>
                <a:ext uri="{FF2B5EF4-FFF2-40B4-BE49-F238E27FC236}">
                  <a16:creationId xmlns:a16="http://schemas.microsoft.com/office/drawing/2014/main" id="{C963377F-3C94-4030-ACD0-06214F90F617}"/>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08" name="Rectangle 19">
              <a:extLst>
                <a:ext uri="{FF2B5EF4-FFF2-40B4-BE49-F238E27FC236}">
                  <a16:creationId xmlns:a16="http://schemas.microsoft.com/office/drawing/2014/main" id="{D128BBB4-1F43-4A8D-8510-6644E4DA4533}"/>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09" name="Freeform 20">
              <a:extLst>
                <a:ext uri="{FF2B5EF4-FFF2-40B4-BE49-F238E27FC236}">
                  <a16:creationId xmlns:a16="http://schemas.microsoft.com/office/drawing/2014/main" id="{49694E35-7337-44E2-BE0A-30511D09EF76}"/>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10" name="Freeform 21">
              <a:extLst>
                <a:ext uri="{FF2B5EF4-FFF2-40B4-BE49-F238E27FC236}">
                  <a16:creationId xmlns:a16="http://schemas.microsoft.com/office/drawing/2014/main" id="{2632EB8A-4491-4679-9ED7-C8DBDE18A3C8}"/>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11" name="Freeform 22">
              <a:extLst>
                <a:ext uri="{FF2B5EF4-FFF2-40B4-BE49-F238E27FC236}">
                  <a16:creationId xmlns:a16="http://schemas.microsoft.com/office/drawing/2014/main" id="{B6BC6CB6-3B8D-4CDA-A2AC-F259D71B6C35}"/>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12" name="Freeform 23">
              <a:extLst>
                <a:ext uri="{FF2B5EF4-FFF2-40B4-BE49-F238E27FC236}">
                  <a16:creationId xmlns:a16="http://schemas.microsoft.com/office/drawing/2014/main" id="{00E14285-3EFC-44AC-B65E-843DB9A43C0C}"/>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13" name="Freeform 24">
              <a:extLst>
                <a:ext uri="{FF2B5EF4-FFF2-40B4-BE49-F238E27FC236}">
                  <a16:creationId xmlns:a16="http://schemas.microsoft.com/office/drawing/2014/main" id="{A6769144-0E10-4350-8AB5-8E9AAD8E2D20}"/>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14" name="Freeform 25">
              <a:extLst>
                <a:ext uri="{FF2B5EF4-FFF2-40B4-BE49-F238E27FC236}">
                  <a16:creationId xmlns:a16="http://schemas.microsoft.com/office/drawing/2014/main" id="{7A4DAE3F-00D5-4ABD-BD39-84460B77D2D9}"/>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15" name="Oval 26">
              <a:extLst>
                <a:ext uri="{FF2B5EF4-FFF2-40B4-BE49-F238E27FC236}">
                  <a16:creationId xmlns:a16="http://schemas.microsoft.com/office/drawing/2014/main" id="{2702CC2E-D5D6-4D1C-81AF-0386D09E9EFD}"/>
                </a:ext>
              </a:extLst>
            </p:cNvPr>
            <p:cNvSpPr>
              <a:spLocks noChangeArrowheads="1"/>
            </p:cNvSpPr>
            <p:nvPr/>
          </p:nvSpPr>
          <p:spPr bwMode="ltGray">
            <a:xfrm>
              <a:off x="693" y="3299"/>
              <a:ext cx="1380" cy="389"/>
            </a:xfrm>
            <a:prstGeom prst="ellipse">
              <a:avLst/>
            </a:prstGeom>
            <a:gradFill rotWithShape="0">
              <a:gsLst>
                <a:gs pos="0">
                  <a:srgbClr val="00004D"/>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16" name="Oval 27">
              <a:extLst>
                <a:ext uri="{FF2B5EF4-FFF2-40B4-BE49-F238E27FC236}">
                  <a16:creationId xmlns:a16="http://schemas.microsoft.com/office/drawing/2014/main" id="{A8986794-165C-4A11-A467-E1BB95925F9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17" name="Oval 28">
              <a:extLst>
                <a:ext uri="{FF2B5EF4-FFF2-40B4-BE49-F238E27FC236}">
                  <a16:creationId xmlns:a16="http://schemas.microsoft.com/office/drawing/2014/main" id="{BED1A2D3-7E1B-4221-83E9-27B8EC9334DF}"/>
                </a:ext>
              </a:extLst>
            </p:cNvPr>
            <p:cNvSpPr>
              <a:spLocks noChangeArrowheads="1"/>
            </p:cNvSpPr>
            <p:nvPr/>
          </p:nvSpPr>
          <p:spPr bwMode="ltGray">
            <a:xfrm>
              <a:off x="690" y="3321"/>
              <a:ext cx="1425" cy="220"/>
            </a:xfrm>
            <a:prstGeom prst="ellipse">
              <a:avLst/>
            </a:prstGeom>
            <a:gradFill rotWithShape="0">
              <a:gsLst>
                <a:gs pos="0">
                  <a:srgbClr val="0000FF"/>
                </a:gs>
                <a:gs pos="100000">
                  <a:srgbClr val="00004D"/>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318" name="Freeform 29">
              <a:extLst>
                <a:ext uri="{FF2B5EF4-FFF2-40B4-BE49-F238E27FC236}">
                  <a16:creationId xmlns:a16="http://schemas.microsoft.com/office/drawing/2014/main" id="{4F26E7EE-CA8D-4EF8-8B63-7646235CEEA2}"/>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grpSp>
      <p:sp>
        <p:nvSpPr>
          <p:cNvPr id="11268" name="Rectangle 30">
            <a:extLst>
              <a:ext uri="{FF2B5EF4-FFF2-40B4-BE49-F238E27FC236}">
                <a16:creationId xmlns:a16="http://schemas.microsoft.com/office/drawing/2014/main" id="{F00D741C-BD1C-4FCC-B5A9-6B31804DCC9D}"/>
              </a:ext>
            </a:extLst>
          </p:cNvPr>
          <p:cNvSpPr>
            <a:spLocks noChangeArrowheads="1"/>
          </p:cNvSpPr>
          <p:nvPr/>
        </p:nvSpPr>
        <p:spPr bwMode="ltGray">
          <a:xfrm>
            <a:off x="8091715" y="1085852"/>
            <a:ext cx="312737" cy="161925"/>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69" name="Oval 31">
            <a:extLst>
              <a:ext uri="{FF2B5EF4-FFF2-40B4-BE49-F238E27FC236}">
                <a16:creationId xmlns:a16="http://schemas.microsoft.com/office/drawing/2014/main" id="{21848ABA-EEE6-4C4D-ADBB-5EA9DF5C52C8}"/>
              </a:ext>
            </a:extLst>
          </p:cNvPr>
          <p:cNvSpPr>
            <a:spLocks noChangeArrowheads="1"/>
          </p:cNvSpPr>
          <p:nvPr/>
        </p:nvSpPr>
        <p:spPr bwMode="ltGray">
          <a:xfrm>
            <a:off x="8201252" y="800102"/>
            <a:ext cx="74613" cy="74613"/>
          </a:xfrm>
          <a:prstGeom prst="ellipse">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70" name="Freeform 32">
            <a:extLst>
              <a:ext uri="{FF2B5EF4-FFF2-40B4-BE49-F238E27FC236}">
                <a16:creationId xmlns:a16="http://schemas.microsoft.com/office/drawing/2014/main" id="{0886A94D-E6E1-4985-9A4F-9DC2AF31D7A5}"/>
              </a:ext>
            </a:extLst>
          </p:cNvPr>
          <p:cNvSpPr>
            <a:spLocks/>
          </p:cNvSpPr>
          <p:nvPr/>
        </p:nvSpPr>
        <p:spPr bwMode="ltGray">
          <a:xfrm>
            <a:off x="7737701" y="3714749"/>
            <a:ext cx="989013" cy="247651"/>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65569" name="Freeform 33">
            <a:extLst>
              <a:ext uri="{FF2B5EF4-FFF2-40B4-BE49-F238E27FC236}">
                <a16:creationId xmlns:a16="http://schemas.microsoft.com/office/drawing/2014/main" id="{2724AAD3-49E1-4C9B-ADCF-E215641F769C}"/>
              </a:ext>
            </a:extLst>
          </p:cNvPr>
          <p:cNvSpPr>
            <a:spLocks/>
          </p:cNvSpPr>
          <p:nvPr/>
        </p:nvSpPr>
        <p:spPr bwMode="ltGray">
          <a:xfrm rot="960000">
            <a:off x="6166078" y="708025"/>
            <a:ext cx="4132263" cy="704851"/>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4D"/>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272" name="Rectangle 34">
            <a:extLst>
              <a:ext uri="{FF2B5EF4-FFF2-40B4-BE49-F238E27FC236}">
                <a16:creationId xmlns:a16="http://schemas.microsoft.com/office/drawing/2014/main" id="{E3634D82-F60D-4F5D-9B84-651EF2654EBB}"/>
              </a:ext>
            </a:extLst>
          </p:cNvPr>
          <p:cNvSpPr>
            <a:spLocks noChangeArrowheads="1"/>
          </p:cNvSpPr>
          <p:nvPr/>
        </p:nvSpPr>
        <p:spPr bwMode="ltGray">
          <a:xfrm>
            <a:off x="8104415" y="1733553"/>
            <a:ext cx="274637" cy="4030663"/>
          </a:xfrm>
          <a:prstGeom prst="rect">
            <a:avLst/>
          </a:prstGeom>
          <a:gradFill rotWithShape="0">
            <a:gsLst>
              <a:gs pos="0">
                <a:srgbClr val="00004D"/>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73" name="Rectangle 35">
            <a:extLst>
              <a:ext uri="{FF2B5EF4-FFF2-40B4-BE49-F238E27FC236}">
                <a16:creationId xmlns:a16="http://schemas.microsoft.com/office/drawing/2014/main" id="{2B71D1D1-52E8-426A-9C44-B31DB0A4B060}"/>
              </a:ext>
            </a:extLst>
          </p:cNvPr>
          <p:cNvSpPr>
            <a:spLocks noChangeArrowheads="1"/>
          </p:cNvSpPr>
          <p:nvPr/>
        </p:nvSpPr>
        <p:spPr bwMode="ltGray">
          <a:xfrm>
            <a:off x="8115526" y="1371600"/>
            <a:ext cx="260351" cy="381000"/>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74" name="AutoShape 36">
            <a:extLst>
              <a:ext uri="{FF2B5EF4-FFF2-40B4-BE49-F238E27FC236}">
                <a16:creationId xmlns:a16="http://schemas.microsoft.com/office/drawing/2014/main" id="{6BBB014B-63C3-40AB-8285-0C6A7183F192}"/>
              </a:ext>
            </a:extLst>
          </p:cNvPr>
          <p:cNvSpPr>
            <a:spLocks noChangeArrowheads="1"/>
          </p:cNvSpPr>
          <p:nvPr/>
        </p:nvSpPr>
        <p:spPr bwMode="ltGray">
          <a:xfrm>
            <a:off x="8075840" y="1685926"/>
            <a:ext cx="325437" cy="82551"/>
          </a:xfrm>
          <a:prstGeom prst="roundRect">
            <a:avLst>
              <a:gd name="adj" fmla="val 16667"/>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75" name="Freeform 37">
            <a:extLst>
              <a:ext uri="{FF2B5EF4-FFF2-40B4-BE49-F238E27FC236}">
                <a16:creationId xmlns:a16="http://schemas.microsoft.com/office/drawing/2014/main" id="{05C8D57D-91CE-4725-B2B3-9AEAE26CB479}"/>
              </a:ext>
            </a:extLst>
          </p:cNvPr>
          <p:cNvSpPr>
            <a:spLocks/>
          </p:cNvSpPr>
          <p:nvPr/>
        </p:nvSpPr>
        <p:spPr bwMode="ltGray">
          <a:xfrm>
            <a:off x="7986940" y="1174752"/>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4D"/>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grpSp>
        <p:nvGrpSpPr>
          <p:cNvPr id="65574" name="Group 38">
            <a:extLst>
              <a:ext uri="{FF2B5EF4-FFF2-40B4-BE49-F238E27FC236}">
                <a16:creationId xmlns:a16="http://schemas.microsoft.com/office/drawing/2014/main" id="{8A283360-A52A-4CFD-AD80-06DC1397BEF3}"/>
              </a:ext>
            </a:extLst>
          </p:cNvPr>
          <p:cNvGrpSpPr>
            <a:grpSpLocks/>
          </p:cNvGrpSpPr>
          <p:nvPr/>
        </p:nvGrpSpPr>
        <p:grpSpPr bwMode="auto">
          <a:xfrm rot="960000">
            <a:off x="7905975" y="-942976"/>
            <a:ext cx="681039" cy="4948239"/>
            <a:chOff x="2804" y="316"/>
            <a:chExt cx="429" cy="3117"/>
          </a:xfrm>
        </p:grpSpPr>
        <p:grpSp>
          <p:nvGrpSpPr>
            <p:cNvPr id="11302" name="Group 39">
              <a:extLst>
                <a:ext uri="{FF2B5EF4-FFF2-40B4-BE49-F238E27FC236}">
                  <a16:creationId xmlns:a16="http://schemas.microsoft.com/office/drawing/2014/main" id="{91FDA47B-134A-4192-96E4-059B84CF0991}"/>
                </a:ext>
              </a:extLst>
            </p:cNvPr>
            <p:cNvGrpSpPr>
              <a:grpSpLocks/>
            </p:cNvGrpSpPr>
            <p:nvPr/>
          </p:nvGrpSpPr>
          <p:grpSpPr bwMode="auto">
            <a:xfrm>
              <a:off x="2804" y="316"/>
              <a:ext cx="429" cy="3117"/>
              <a:chOff x="2365" y="316"/>
              <a:chExt cx="429" cy="3117"/>
            </a:xfrm>
          </p:grpSpPr>
          <p:sp>
            <p:nvSpPr>
              <p:cNvPr id="11304" name="Freeform 40">
                <a:extLst>
                  <a:ext uri="{FF2B5EF4-FFF2-40B4-BE49-F238E27FC236}">
                    <a16:creationId xmlns:a16="http://schemas.microsoft.com/office/drawing/2014/main" id="{7F5A5255-AFC4-4631-9E78-43081A96D469}"/>
                  </a:ext>
                </a:extLst>
              </p:cNvPr>
              <p:cNvSpPr>
                <a:spLocks/>
              </p:cNvSpPr>
              <p:nvPr/>
            </p:nvSpPr>
            <p:spPr bwMode="ltGray">
              <a:xfrm>
                <a:off x="2542" y="1857"/>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gradFill rotWithShape="1">
                <a:gsLst>
                  <a:gs pos="0">
                    <a:srgbClr val="0000FF"/>
                  </a:gs>
                  <a:gs pos="100000">
                    <a:srgbClr val="00005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1305" name="Freeform 41">
                <a:extLst>
                  <a:ext uri="{FF2B5EF4-FFF2-40B4-BE49-F238E27FC236}">
                    <a16:creationId xmlns:a16="http://schemas.microsoft.com/office/drawing/2014/main" id="{C4BD188E-B8BC-4D1A-8439-395A37B8789D}"/>
                  </a:ext>
                </a:extLst>
              </p:cNvPr>
              <p:cNvSpPr>
                <a:spLocks/>
              </p:cNvSpPr>
              <p:nvPr/>
            </p:nvSpPr>
            <p:spPr bwMode="ltGray">
              <a:xfrm flipH="1" flipV="1">
                <a:off x="2365" y="31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400">
                  <a:latin typeface="Times New Roman" panose="02020603050405020304" pitchFamily="18" charset="0"/>
                  <a:cs typeface="Times New Roman" panose="02020603050405020304" pitchFamily="18" charset="0"/>
                </a:endParaRPr>
              </a:p>
            </p:txBody>
          </p:sp>
        </p:grpSp>
        <p:sp>
          <p:nvSpPr>
            <p:cNvPr id="11303" name="Oval 42">
              <a:extLst>
                <a:ext uri="{FF2B5EF4-FFF2-40B4-BE49-F238E27FC236}">
                  <a16:creationId xmlns:a16="http://schemas.microsoft.com/office/drawing/2014/main" id="{F2CE9C40-0D6A-4A6E-8B0D-B4EC13D555EC}"/>
                </a:ext>
              </a:extLst>
            </p:cNvPr>
            <p:cNvSpPr>
              <a:spLocks noChangeArrowheads="1"/>
            </p:cNvSpPr>
            <p:nvPr/>
          </p:nvSpPr>
          <p:spPr bwMode="auto">
            <a:xfrm>
              <a:off x="2959" y="1814"/>
              <a:ext cx="120" cy="120"/>
            </a:xfrm>
            <a:prstGeom prst="ellipse">
              <a:avLst/>
            </a:prstGeom>
            <a:gradFill rotWithShape="1">
              <a:gsLst>
                <a:gs pos="0">
                  <a:srgbClr val="0000FF"/>
                </a:gs>
                <a:gs pos="100000">
                  <a:srgbClr val="000055"/>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grpSp>
        <p:nvGrpSpPr>
          <p:cNvPr id="65579" name="Group 43">
            <a:extLst>
              <a:ext uri="{FF2B5EF4-FFF2-40B4-BE49-F238E27FC236}">
                <a16:creationId xmlns:a16="http://schemas.microsoft.com/office/drawing/2014/main" id="{5E4FD0C9-F977-4B14-9F78-90039BFB2836}"/>
              </a:ext>
            </a:extLst>
          </p:cNvPr>
          <p:cNvGrpSpPr>
            <a:grpSpLocks/>
          </p:cNvGrpSpPr>
          <p:nvPr/>
        </p:nvGrpSpPr>
        <p:grpSpPr bwMode="auto">
          <a:xfrm>
            <a:off x="5518377" y="4267200"/>
            <a:ext cx="1838325" cy="533400"/>
            <a:chOff x="1268" y="2840"/>
            <a:chExt cx="1158" cy="336"/>
          </a:xfrm>
        </p:grpSpPr>
        <p:sp>
          <p:nvSpPr>
            <p:cNvPr id="65580" name="Oval 44">
              <a:extLst>
                <a:ext uri="{FF2B5EF4-FFF2-40B4-BE49-F238E27FC236}">
                  <a16:creationId xmlns:a16="http://schemas.microsoft.com/office/drawing/2014/main" id="{87BEE436-C295-42A0-8447-10845B1E27E6}"/>
                </a:ext>
              </a:extLst>
            </p:cNvPr>
            <p:cNvSpPr>
              <a:spLocks noChangeArrowheads="1"/>
            </p:cNvSpPr>
            <p:nvPr/>
          </p:nvSpPr>
          <p:spPr bwMode="auto">
            <a:xfrm>
              <a:off x="1268" y="292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400">
                  <a:latin typeface="Times New Roman" panose="02020603050405020304" pitchFamily="18" charset="0"/>
                  <a:cs typeface="Times New Roman" panose="02020603050405020304" pitchFamily="18" charset="0"/>
                </a:rPr>
                <a:t>H</a:t>
              </a:r>
            </a:p>
          </p:txBody>
        </p:sp>
        <p:sp>
          <p:nvSpPr>
            <p:cNvPr id="11299" name="Oval 45">
              <a:extLst>
                <a:ext uri="{FF2B5EF4-FFF2-40B4-BE49-F238E27FC236}">
                  <a16:creationId xmlns:a16="http://schemas.microsoft.com/office/drawing/2014/main" id="{76367356-F4E9-4319-87C6-B17274988ACD}"/>
                </a:ext>
              </a:extLst>
            </p:cNvPr>
            <p:cNvSpPr>
              <a:spLocks noChangeArrowheads="1"/>
            </p:cNvSpPr>
            <p:nvPr/>
          </p:nvSpPr>
          <p:spPr bwMode="auto">
            <a:xfrm>
              <a:off x="1460" y="292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sp>
          <p:nvSpPr>
            <p:cNvPr id="11300" name="Oval 46">
              <a:extLst>
                <a:ext uri="{FF2B5EF4-FFF2-40B4-BE49-F238E27FC236}">
                  <a16:creationId xmlns:a16="http://schemas.microsoft.com/office/drawing/2014/main" id="{429064D3-D905-4B94-ACFF-82B6216D0089}"/>
                </a:ext>
              </a:extLst>
            </p:cNvPr>
            <p:cNvSpPr>
              <a:spLocks noChangeArrowheads="1"/>
            </p:cNvSpPr>
            <p:nvPr/>
          </p:nvSpPr>
          <p:spPr bwMode="auto">
            <a:xfrm>
              <a:off x="1802" y="284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O</a:t>
              </a:r>
            </a:p>
          </p:txBody>
        </p:sp>
        <p:sp>
          <p:nvSpPr>
            <p:cNvPr id="11301" name="Oval 47">
              <a:extLst>
                <a:ext uri="{FF2B5EF4-FFF2-40B4-BE49-F238E27FC236}">
                  <a16:creationId xmlns:a16="http://schemas.microsoft.com/office/drawing/2014/main" id="{5D7B6D3C-64EC-47E5-865B-987F079C4F90}"/>
                </a:ext>
              </a:extLst>
            </p:cNvPr>
            <p:cNvSpPr>
              <a:spLocks noChangeArrowheads="1"/>
            </p:cNvSpPr>
            <p:nvPr/>
          </p:nvSpPr>
          <p:spPr bwMode="auto">
            <a:xfrm>
              <a:off x="2090" y="284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O</a:t>
              </a:r>
            </a:p>
          </p:txBody>
        </p:sp>
      </p:grpSp>
      <p:sp>
        <p:nvSpPr>
          <p:cNvPr id="11278" name="Text Box 48">
            <a:extLst>
              <a:ext uri="{FF2B5EF4-FFF2-40B4-BE49-F238E27FC236}">
                <a16:creationId xmlns:a16="http://schemas.microsoft.com/office/drawing/2014/main" id="{47B9118D-4C7E-485C-8F4C-506603FBD682}"/>
              </a:ext>
            </a:extLst>
          </p:cNvPr>
          <p:cNvSpPr txBox="1">
            <a:spLocks noChangeArrowheads="1"/>
          </p:cNvSpPr>
          <p:nvPr/>
        </p:nvSpPr>
        <p:spPr bwMode="auto">
          <a:xfrm>
            <a:off x="5334226" y="5748340"/>
            <a:ext cx="21034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4000" b="1" dirty="0">
                <a:solidFill>
                  <a:srgbClr val="FF6600"/>
                </a:solidFill>
                <a:latin typeface="Times New Roman" panose="02020603050405020304" pitchFamily="18" charset="0"/>
                <a:cs typeface="Times New Roman" panose="02020603050405020304" pitchFamily="18" charset="0"/>
              </a:rPr>
              <a:t>H</a:t>
            </a:r>
            <a:r>
              <a:rPr lang="en-US" altLang="en-US" sz="4000" b="1" baseline="-25000" dirty="0">
                <a:solidFill>
                  <a:srgbClr val="FF6600"/>
                </a:solidFill>
                <a:latin typeface="Times New Roman" panose="02020603050405020304" pitchFamily="18" charset="0"/>
                <a:cs typeface="Times New Roman" panose="02020603050405020304" pitchFamily="18" charset="0"/>
              </a:rPr>
              <a:t>2  +  </a:t>
            </a:r>
            <a:r>
              <a:rPr lang="en-US" altLang="en-US" sz="4000" b="1" dirty="0">
                <a:solidFill>
                  <a:srgbClr val="FF6600"/>
                </a:solidFill>
                <a:latin typeface="Times New Roman" panose="02020603050405020304" pitchFamily="18" charset="0"/>
                <a:cs typeface="Times New Roman" panose="02020603050405020304" pitchFamily="18" charset="0"/>
              </a:rPr>
              <a:t>O</a:t>
            </a:r>
            <a:r>
              <a:rPr lang="en-US" altLang="en-US" sz="4000" b="1" baseline="-25000" dirty="0">
                <a:solidFill>
                  <a:srgbClr val="FF6600"/>
                </a:solidFill>
                <a:latin typeface="Times New Roman" panose="02020603050405020304" pitchFamily="18" charset="0"/>
                <a:cs typeface="Times New Roman" panose="02020603050405020304" pitchFamily="18" charset="0"/>
              </a:rPr>
              <a:t>2</a:t>
            </a:r>
          </a:p>
        </p:txBody>
      </p:sp>
      <p:sp>
        <p:nvSpPr>
          <p:cNvPr id="11279" name="Text Box 49">
            <a:extLst>
              <a:ext uri="{FF2B5EF4-FFF2-40B4-BE49-F238E27FC236}">
                <a16:creationId xmlns:a16="http://schemas.microsoft.com/office/drawing/2014/main" id="{0C9A565B-09E4-4F42-AF40-041F167E6281}"/>
              </a:ext>
            </a:extLst>
          </p:cNvPr>
          <p:cNvSpPr txBox="1">
            <a:spLocks noChangeArrowheads="1"/>
          </p:cNvSpPr>
          <p:nvPr/>
        </p:nvSpPr>
        <p:spPr bwMode="auto">
          <a:xfrm>
            <a:off x="9479189" y="5748339"/>
            <a:ext cx="21034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4000" b="1" dirty="0">
                <a:solidFill>
                  <a:srgbClr val="FF6600"/>
                </a:solidFill>
                <a:latin typeface="Times New Roman" panose="02020603050405020304" pitchFamily="18" charset="0"/>
                <a:cs typeface="Times New Roman" panose="02020603050405020304" pitchFamily="18" charset="0"/>
              </a:rPr>
              <a:t>H</a:t>
            </a:r>
            <a:r>
              <a:rPr lang="en-US" altLang="en-US" sz="4000" b="1" baseline="-25000" dirty="0">
                <a:solidFill>
                  <a:srgbClr val="FF6600"/>
                </a:solidFill>
                <a:latin typeface="Times New Roman" panose="02020603050405020304" pitchFamily="18" charset="0"/>
                <a:cs typeface="Times New Roman" panose="02020603050405020304" pitchFamily="18" charset="0"/>
              </a:rPr>
              <a:t>2</a:t>
            </a:r>
            <a:r>
              <a:rPr lang="en-US" altLang="en-US" sz="4000" b="1" dirty="0">
                <a:solidFill>
                  <a:srgbClr val="FF6600"/>
                </a:solidFill>
                <a:latin typeface="Times New Roman" panose="02020603050405020304" pitchFamily="18" charset="0"/>
                <a:cs typeface="Times New Roman" panose="02020603050405020304" pitchFamily="18" charset="0"/>
              </a:rPr>
              <a:t>O</a:t>
            </a:r>
            <a:endParaRPr lang="en-US" altLang="en-US" sz="4000" b="1" baseline="-25000" dirty="0">
              <a:solidFill>
                <a:srgbClr val="FF6600"/>
              </a:solidFill>
              <a:latin typeface="Times New Roman" panose="02020603050405020304" pitchFamily="18" charset="0"/>
              <a:cs typeface="Times New Roman" panose="02020603050405020304" pitchFamily="18" charset="0"/>
            </a:endParaRPr>
          </a:p>
        </p:txBody>
      </p:sp>
      <p:sp>
        <p:nvSpPr>
          <p:cNvPr id="11280" name="Text Box 50">
            <a:extLst>
              <a:ext uri="{FF2B5EF4-FFF2-40B4-BE49-F238E27FC236}">
                <a16:creationId xmlns:a16="http://schemas.microsoft.com/office/drawing/2014/main" id="{CCF028B2-73DC-436B-94DC-8BC3BA849951}"/>
              </a:ext>
            </a:extLst>
          </p:cNvPr>
          <p:cNvSpPr txBox="1">
            <a:spLocks noChangeArrowheads="1"/>
          </p:cNvSpPr>
          <p:nvPr/>
        </p:nvSpPr>
        <p:spPr bwMode="auto">
          <a:xfrm>
            <a:off x="9160100" y="5930901"/>
            <a:ext cx="76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spcBef>
                <a:spcPct val="50000"/>
              </a:spcBef>
            </a:pPr>
            <a:endParaRPr lang="en-US" altLang="en-US">
              <a:latin typeface="Times New Roman" panose="02020603050405020304" pitchFamily="18" charset="0"/>
              <a:cs typeface="Times New Roman" panose="02020603050405020304" pitchFamily="18" charset="0"/>
            </a:endParaRPr>
          </a:p>
        </p:txBody>
      </p:sp>
      <p:sp>
        <p:nvSpPr>
          <p:cNvPr id="11281" name="Text Box 51">
            <a:extLst>
              <a:ext uri="{FF2B5EF4-FFF2-40B4-BE49-F238E27FC236}">
                <a16:creationId xmlns:a16="http://schemas.microsoft.com/office/drawing/2014/main" id="{40715B17-8BA1-463A-98EE-46C2DE41E393}"/>
              </a:ext>
            </a:extLst>
          </p:cNvPr>
          <p:cNvSpPr txBox="1">
            <a:spLocks noChangeArrowheads="1"/>
          </p:cNvSpPr>
          <p:nvPr/>
        </p:nvSpPr>
        <p:spPr bwMode="auto">
          <a:xfrm>
            <a:off x="8780689" y="5748339"/>
            <a:ext cx="21034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cs typeface="Times New Roman" panose="02020603050405020304" pitchFamily="18" charset="0"/>
              </a:rPr>
              <a:t>2</a:t>
            </a:r>
            <a:endParaRPr lang="en-US" altLang="en-US" sz="4000" b="1" baseline="-25000">
              <a:solidFill>
                <a:srgbClr val="FF0000"/>
              </a:solidFill>
              <a:latin typeface="Times New Roman" panose="02020603050405020304" pitchFamily="18" charset="0"/>
              <a:cs typeface="Times New Roman" panose="02020603050405020304" pitchFamily="18" charset="0"/>
            </a:endParaRPr>
          </a:p>
        </p:txBody>
      </p:sp>
      <p:grpSp>
        <p:nvGrpSpPr>
          <p:cNvPr id="65588" name="Group 52">
            <a:extLst>
              <a:ext uri="{FF2B5EF4-FFF2-40B4-BE49-F238E27FC236}">
                <a16:creationId xmlns:a16="http://schemas.microsoft.com/office/drawing/2014/main" id="{E35B498A-517A-4B5B-8958-B93227B5B011}"/>
              </a:ext>
            </a:extLst>
          </p:cNvPr>
          <p:cNvGrpSpPr>
            <a:grpSpLocks/>
          </p:cNvGrpSpPr>
          <p:nvPr/>
        </p:nvGrpSpPr>
        <p:grpSpPr bwMode="auto">
          <a:xfrm>
            <a:off x="9383940" y="4629151"/>
            <a:ext cx="915987" cy="762000"/>
            <a:chOff x="3663" y="2668"/>
            <a:chExt cx="577" cy="480"/>
          </a:xfrm>
        </p:grpSpPr>
        <p:sp>
          <p:nvSpPr>
            <p:cNvPr id="11293" name="Oval 53">
              <a:extLst>
                <a:ext uri="{FF2B5EF4-FFF2-40B4-BE49-F238E27FC236}">
                  <a16:creationId xmlns:a16="http://schemas.microsoft.com/office/drawing/2014/main" id="{0F085232-04A5-42E0-ACAA-751DB25E5B21}"/>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sp>
          <p:nvSpPr>
            <p:cNvPr id="11294" name="Oval 54">
              <a:extLst>
                <a:ext uri="{FF2B5EF4-FFF2-40B4-BE49-F238E27FC236}">
                  <a16:creationId xmlns:a16="http://schemas.microsoft.com/office/drawing/2014/main" id="{3913D5D5-CEC4-4F5D-A33A-39942677E9C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O</a:t>
              </a:r>
            </a:p>
          </p:txBody>
        </p:sp>
        <p:sp>
          <p:nvSpPr>
            <p:cNvPr id="11295" name="Oval 55">
              <a:extLst>
                <a:ext uri="{FF2B5EF4-FFF2-40B4-BE49-F238E27FC236}">
                  <a16:creationId xmlns:a16="http://schemas.microsoft.com/office/drawing/2014/main" id="{2038562B-C25B-4F78-B495-205389658FE9}"/>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grpSp>
      <p:grpSp>
        <p:nvGrpSpPr>
          <p:cNvPr id="65592" name="Group 56">
            <a:extLst>
              <a:ext uri="{FF2B5EF4-FFF2-40B4-BE49-F238E27FC236}">
                <a16:creationId xmlns:a16="http://schemas.microsoft.com/office/drawing/2014/main" id="{436D5248-BA5A-4D05-886F-5B859FD1F6F0}"/>
              </a:ext>
            </a:extLst>
          </p:cNvPr>
          <p:cNvGrpSpPr>
            <a:grpSpLocks/>
          </p:cNvGrpSpPr>
          <p:nvPr/>
        </p:nvGrpSpPr>
        <p:grpSpPr bwMode="auto">
          <a:xfrm>
            <a:off x="10360251" y="4637088"/>
            <a:ext cx="915988" cy="762000"/>
            <a:chOff x="3663" y="2668"/>
            <a:chExt cx="577" cy="480"/>
          </a:xfrm>
        </p:grpSpPr>
        <p:sp>
          <p:nvSpPr>
            <p:cNvPr id="11290" name="Oval 57">
              <a:extLst>
                <a:ext uri="{FF2B5EF4-FFF2-40B4-BE49-F238E27FC236}">
                  <a16:creationId xmlns:a16="http://schemas.microsoft.com/office/drawing/2014/main" id="{5A9BD333-AD8C-4421-8A26-76627C89298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sp>
          <p:nvSpPr>
            <p:cNvPr id="11291" name="Oval 58">
              <a:extLst>
                <a:ext uri="{FF2B5EF4-FFF2-40B4-BE49-F238E27FC236}">
                  <a16:creationId xmlns:a16="http://schemas.microsoft.com/office/drawing/2014/main" id="{F027ABF3-C478-4D88-AD62-7C1EBDEBC5A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O</a:t>
              </a:r>
            </a:p>
          </p:txBody>
        </p:sp>
        <p:sp>
          <p:nvSpPr>
            <p:cNvPr id="11292" name="Oval 59">
              <a:extLst>
                <a:ext uri="{FF2B5EF4-FFF2-40B4-BE49-F238E27FC236}">
                  <a16:creationId xmlns:a16="http://schemas.microsoft.com/office/drawing/2014/main" id="{D656DFAF-C50A-4E7C-9C25-E7F4B6008025}"/>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grpSp>
      <p:sp>
        <p:nvSpPr>
          <p:cNvPr id="65596" name="Text Box 60">
            <a:extLst>
              <a:ext uri="{FF2B5EF4-FFF2-40B4-BE49-F238E27FC236}">
                <a16:creationId xmlns:a16="http://schemas.microsoft.com/office/drawing/2014/main" id="{18931667-C701-4E0B-85D9-A0E693ABF99E}"/>
              </a:ext>
            </a:extLst>
          </p:cNvPr>
          <p:cNvSpPr txBox="1">
            <a:spLocks noChangeArrowheads="1"/>
          </p:cNvSpPr>
          <p:nvPr/>
        </p:nvSpPr>
        <p:spPr bwMode="auto">
          <a:xfrm>
            <a:off x="4296000" y="5748339"/>
            <a:ext cx="21034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cs typeface="Times New Roman" panose="02020603050405020304" pitchFamily="18" charset="0"/>
              </a:rPr>
              <a:t>2</a:t>
            </a:r>
            <a:endParaRPr lang="en-US" altLang="en-US" sz="4000" b="1" baseline="-25000">
              <a:solidFill>
                <a:srgbClr val="FF0000"/>
              </a:solidFill>
              <a:latin typeface="Times New Roman" panose="02020603050405020304" pitchFamily="18" charset="0"/>
              <a:cs typeface="Times New Roman" panose="02020603050405020304" pitchFamily="18" charset="0"/>
            </a:endParaRPr>
          </a:p>
        </p:txBody>
      </p:sp>
      <p:grpSp>
        <p:nvGrpSpPr>
          <p:cNvPr id="65597" name="Group 61">
            <a:extLst>
              <a:ext uri="{FF2B5EF4-FFF2-40B4-BE49-F238E27FC236}">
                <a16:creationId xmlns:a16="http://schemas.microsoft.com/office/drawing/2014/main" id="{EA825BC5-7FF6-4A8A-99DF-0F225F9E5726}"/>
              </a:ext>
            </a:extLst>
          </p:cNvPr>
          <p:cNvGrpSpPr>
            <a:grpSpLocks/>
          </p:cNvGrpSpPr>
          <p:nvPr/>
        </p:nvGrpSpPr>
        <p:grpSpPr bwMode="auto">
          <a:xfrm>
            <a:off x="5985100" y="4464051"/>
            <a:ext cx="685800" cy="381000"/>
            <a:chOff x="1383" y="3683"/>
            <a:chExt cx="432" cy="240"/>
          </a:xfrm>
        </p:grpSpPr>
        <p:sp>
          <p:nvSpPr>
            <p:cNvPr id="65598" name="Oval 62">
              <a:extLst>
                <a:ext uri="{FF2B5EF4-FFF2-40B4-BE49-F238E27FC236}">
                  <a16:creationId xmlns:a16="http://schemas.microsoft.com/office/drawing/2014/main" id="{C508B076-DFB2-47D9-A95A-3A130580054D}"/>
                </a:ext>
              </a:extLst>
            </p:cNvPr>
            <p:cNvSpPr>
              <a:spLocks noChangeArrowheads="1"/>
            </p:cNvSpPr>
            <p:nvPr/>
          </p:nvSpPr>
          <p:spPr bwMode="auto">
            <a:xfrm>
              <a:off x="1383" y="3683"/>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400">
                  <a:latin typeface="Times New Roman" panose="02020603050405020304" pitchFamily="18" charset="0"/>
                  <a:cs typeface="Times New Roman" panose="02020603050405020304" pitchFamily="18" charset="0"/>
                </a:rPr>
                <a:t>H</a:t>
              </a:r>
            </a:p>
          </p:txBody>
        </p:sp>
        <p:sp>
          <p:nvSpPr>
            <p:cNvPr id="11289" name="Oval 63">
              <a:extLst>
                <a:ext uri="{FF2B5EF4-FFF2-40B4-BE49-F238E27FC236}">
                  <a16:creationId xmlns:a16="http://schemas.microsoft.com/office/drawing/2014/main" id="{F000DDB4-9C73-4F14-8348-0771FE62C0CE}"/>
                </a:ext>
              </a:extLst>
            </p:cNvPr>
            <p:cNvSpPr>
              <a:spLocks noChangeArrowheads="1"/>
            </p:cNvSpPr>
            <p:nvPr/>
          </p:nvSpPr>
          <p:spPr bwMode="auto">
            <a:xfrm>
              <a:off x="1575" y="3683"/>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800">
                  <a:latin typeface="Times New Roman" panose="02020603050405020304" pitchFamily="18" charset="0"/>
                  <a:cs typeface="Times New Roman" panose="02020603050405020304" pitchFamily="18" charset="0"/>
                </a:rPr>
                <a:t>H</a:t>
              </a:r>
            </a:p>
          </p:txBody>
        </p:sp>
      </p:grpSp>
      <p:sp>
        <p:nvSpPr>
          <p:cNvPr id="2" name="Google Shape;917;p49">
            <a:extLst>
              <a:ext uri="{FF2B5EF4-FFF2-40B4-BE49-F238E27FC236}">
                <a16:creationId xmlns:a16="http://schemas.microsoft.com/office/drawing/2014/main" id="{58072E95-2D3A-A373-1D0E-404A975D8A29}"/>
              </a:ext>
            </a:extLst>
          </p:cNvPr>
          <p:cNvSpPr/>
          <p:nvPr/>
        </p:nvSpPr>
        <p:spPr>
          <a:xfrm rot="21339123" flipH="1">
            <a:off x="761877" y="290077"/>
            <a:ext cx="4952460" cy="1925880"/>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922;p49">
            <a:extLst>
              <a:ext uri="{FF2B5EF4-FFF2-40B4-BE49-F238E27FC236}">
                <a16:creationId xmlns:a16="http://schemas.microsoft.com/office/drawing/2014/main" id="{2A6C7FEB-D70B-0836-A699-9184B481BE6B}"/>
              </a:ext>
            </a:extLst>
          </p:cNvPr>
          <p:cNvGrpSpPr/>
          <p:nvPr/>
        </p:nvGrpSpPr>
        <p:grpSpPr>
          <a:xfrm rot="-2700000">
            <a:off x="281614" y="420361"/>
            <a:ext cx="894831" cy="943996"/>
            <a:chOff x="4475375" y="3939175"/>
            <a:chExt cx="972300" cy="1147250"/>
          </a:xfrm>
        </p:grpSpPr>
        <p:sp>
          <p:nvSpPr>
            <p:cNvPr id="4" name="Google Shape;923;p49">
              <a:extLst>
                <a:ext uri="{FF2B5EF4-FFF2-40B4-BE49-F238E27FC236}">
                  <a16:creationId xmlns:a16="http://schemas.microsoft.com/office/drawing/2014/main" id="{A8C2E6AF-5AB7-0A0C-F5AF-32FC84A2F46B}"/>
                </a:ext>
              </a:extLst>
            </p:cNvPr>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24;p49">
              <a:extLst>
                <a:ext uri="{FF2B5EF4-FFF2-40B4-BE49-F238E27FC236}">
                  <a16:creationId xmlns:a16="http://schemas.microsoft.com/office/drawing/2014/main" id="{D9C41D25-89DD-5805-2D34-F0DA319B3A46}"/>
                </a:ext>
              </a:extLst>
            </p:cNvPr>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25;p49">
              <a:extLst>
                <a:ext uri="{FF2B5EF4-FFF2-40B4-BE49-F238E27FC236}">
                  <a16:creationId xmlns:a16="http://schemas.microsoft.com/office/drawing/2014/main" id="{F96D860F-E9BF-8C31-BE55-3A290E4844AE}"/>
                </a:ext>
              </a:extLst>
            </p:cNvPr>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26;p49">
              <a:extLst>
                <a:ext uri="{FF2B5EF4-FFF2-40B4-BE49-F238E27FC236}">
                  <a16:creationId xmlns:a16="http://schemas.microsoft.com/office/drawing/2014/main" id="{0DDBA95A-7FEE-DB37-E9E4-FCAB6D4B4B66}"/>
                </a:ext>
              </a:extLst>
            </p:cNvPr>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7;p49">
              <a:extLst>
                <a:ext uri="{FF2B5EF4-FFF2-40B4-BE49-F238E27FC236}">
                  <a16:creationId xmlns:a16="http://schemas.microsoft.com/office/drawing/2014/main" id="{A2E4D136-AAFB-DA3E-4F0F-CA04C6199930}"/>
                </a:ext>
              </a:extLst>
            </p:cNvPr>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28;p49">
              <a:extLst>
                <a:ext uri="{FF2B5EF4-FFF2-40B4-BE49-F238E27FC236}">
                  <a16:creationId xmlns:a16="http://schemas.microsoft.com/office/drawing/2014/main" id="{BFF21CB0-B5B9-86A7-038F-1E7D119CBAF6}"/>
                </a:ext>
              </a:extLst>
            </p:cNvPr>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9;p49">
              <a:extLst>
                <a:ext uri="{FF2B5EF4-FFF2-40B4-BE49-F238E27FC236}">
                  <a16:creationId xmlns:a16="http://schemas.microsoft.com/office/drawing/2014/main" id="{9BD4D4A4-D184-EB69-32F8-E28103D685B9}"/>
                </a:ext>
              </a:extLst>
            </p:cNvPr>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0;p49">
              <a:extLst>
                <a:ext uri="{FF2B5EF4-FFF2-40B4-BE49-F238E27FC236}">
                  <a16:creationId xmlns:a16="http://schemas.microsoft.com/office/drawing/2014/main" id="{F0AA5EB2-1E09-09C7-B6AC-02B10CE1537F}"/>
                </a:ext>
              </a:extLst>
            </p:cNvPr>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1;p49">
              <a:extLst>
                <a:ext uri="{FF2B5EF4-FFF2-40B4-BE49-F238E27FC236}">
                  <a16:creationId xmlns:a16="http://schemas.microsoft.com/office/drawing/2014/main" id="{2F8C27DA-0F5F-7448-11D7-F72D1FB483F6}"/>
                </a:ext>
              </a:extLst>
            </p:cNvPr>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2;p49">
              <a:extLst>
                <a:ext uri="{FF2B5EF4-FFF2-40B4-BE49-F238E27FC236}">
                  <a16:creationId xmlns:a16="http://schemas.microsoft.com/office/drawing/2014/main" id="{311BF5B2-CB48-FCAF-B2F5-C38D32B27105}"/>
                </a:ext>
              </a:extLst>
            </p:cNvPr>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33;p49">
              <a:extLst>
                <a:ext uri="{FF2B5EF4-FFF2-40B4-BE49-F238E27FC236}">
                  <a16:creationId xmlns:a16="http://schemas.microsoft.com/office/drawing/2014/main" id="{2BE73146-209E-B684-C52B-11DBE7D2337D}"/>
                </a:ext>
              </a:extLst>
            </p:cNvPr>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34;p49">
              <a:extLst>
                <a:ext uri="{FF2B5EF4-FFF2-40B4-BE49-F238E27FC236}">
                  <a16:creationId xmlns:a16="http://schemas.microsoft.com/office/drawing/2014/main" id="{7731058D-43C8-9554-2E58-F19EA9F074C2}"/>
                </a:ext>
              </a:extLst>
            </p:cNvPr>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5;p49">
              <a:extLst>
                <a:ext uri="{FF2B5EF4-FFF2-40B4-BE49-F238E27FC236}">
                  <a16:creationId xmlns:a16="http://schemas.microsoft.com/office/drawing/2014/main" id="{7CC73647-3356-526F-A510-D28A550A0C29}"/>
                </a:ext>
              </a:extLst>
            </p:cNvPr>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6;p49">
              <a:extLst>
                <a:ext uri="{FF2B5EF4-FFF2-40B4-BE49-F238E27FC236}">
                  <a16:creationId xmlns:a16="http://schemas.microsoft.com/office/drawing/2014/main" id="{C5F05166-4C75-E1F7-1010-0CFB09BD3BEA}"/>
                </a:ext>
              </a:extLst>
            </p:cNvPr>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37;p49">
              <a:extLst>
                <a:ext uri="{FF2B5EF4-FFF2-40B4-BE49-F238E27FC236}">
                  <a16:creationId xmlns:a16="http://schemas.microsoft.com/office/drawing/2014/main" id="{A9F2269A-411C-8E5A-BBCE-026C157A9830}"/>
                </a:ext>
              </a:extLst>
            </p:cNvPr>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1AAF72AB-5747-E148-7DDC-27BEC5AD5920}"/>
              </a:ext>
            </a:extLst>
          </p:cNvPr>
          <p:cNvSpPr txBox="1"/>
          <p:nvPr/>
        </p:nvSpPr>
        <p:spPr>
          <a:xfrm>
            <a:off x="1788120" y="695206"/>
            <a:ext cx="2777095" cy="1077218"/>
          </a:xfrm>
          <a:prstGeom prst="rect">
            <a:avLst/>
          </a:prstGeom>
          <a:noFill/>
        </p:spPr>
        <p:txBody>
          <a:bodyPr wrap="square" rtlCol="0">
            <a:spAutoFit/>
          </a:bodyPr>
          <a:lstStyle/>
          <a:p>
            <a:r>
              <a:rPr lang="en-US" sz="3200" b="1">
                <a:solidFill>
                  <a:schemeClr val="accent6">
                    <a:lumMod val="50000"/>
                  </a:schemeClr>
                </a:solidFill>
                <a:latin typeface="Times New Roman" panose="02020603050405020304" pitchFamily="18" charset="0"/>
                <a:cs typeface="Times New Roman" panose="02020603050405020304" pitchFamily="18" charset="0"/>
              </a:rPr>
              <a:t>Quan </a:t>
            </a:r>
            <a:r>
              <a:rPr lang="vi-VN" sz="3200" b="1">
                <a:solidFill>
                  <a:schemeClr val="accent6">
                    <a:lumMod val="50000"/>
                  </a:schemeClr>
                </a:solidFill>
                <a:latin typeface="Times New Roman" panose="02020603050405020304" pitchFamily="18" charset="0"/>
                <a:cs typeface="Times New Roman" panose="02020603050405020304" pitchFamily="18" charset="0"/>
              </a:rPr>
              <a:t>sát TN mô phỏng </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56A3EF5-C885-E281-64CD-40DF08932B09}"/>
              </a:ext>
            </a:extLst>
          </p:cNvPr>
          <p:cNvSpPr txBox="1"/>
          <p:nvPr/>
        </p:nvSpPr>
        <p:spPr>
          <a:xfrm>
            <a:off x="76350" y="3527993"/>
            <a:ext cx="4705429" cy="2246769"/>
          </a:xfrm>
          <a:prstGeom prst="rect">
            <a:avLst/>
          </a:prstGeom>
          <a:noFill/>
        </p:spPr>
        <p:txBody>
          <a:bodyPr wrap="square">
            <a:spAutoFit/>
          </a:bodyPr>
          <a:lstStyle/>
          <a:p>
            <a:pPr algn="just"/>
            <a:r>
              <a:rPr lang="en-US" sz="2800">
                <a:solidFill>
                  <a:schemeClr val="tx1"/>
                </a:solidFill>
                <a:latin typeface="Times New Roman" panose="02020603050405020304" pitchFamily="18" charset="0"/>
                <a:cs typeface="Times New Roman" panose="02020603050405020304" pitchFamily="18" charset="0"/>
              </a:rPr>
              <a:t>- Xác định số nguyên tử của mỗi nguyên tố ở 2 bên cán cân.</a:t>
            </a:r>
          </a:p>
          <a:p>
            <a:pPr algn="just"/>
            <a:r>
              <a:rPr lang="vi-VN" sz="2800">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Vì sao cân nghiêng về phía B. </a:t>
            </a:r>
          </a:p>
          <a:p>
            <a:pPr algn="just"/>
            <a:r>
              <a:rPr lang="vi-VN" sz="2800">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Sử dụng dữ kiện sau, hãy tìm cách để cân được cân bằng.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E971CA7-1CED-E48A-47CE-CEC6FC265296}"/>
              </a:ext>
            </a:extLst>
          </p:cNvPr>
          <p:cNvSpPr txBox="1"/>
          <p:nvPr/>
        </p:nvSpPr>
        <p:spPr>
          <a:xfrm>
            <a:off x="597419" y="2812944"/>
            <a:ext cx="2131202" cy="584775"/>
          </a:xfrm>
          <a:prstGeom prst="rect">
            <a:avLst/>
          </a:prstGeom>
          <a:noFill/>
        </p:spPr>
        <p:txBody>
          <a:bodyPr wrap="square" rtlCol="0">
            <a:spAutoFit/>
          </a:bodyP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Thảo luận</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26" name="Picture 2">
            <a:hlinkClick r:id="rId2" action="ppaction://hlinksldjump"/>
            <a:extLst>
              <a:ext uri="{FF2B5EF4-FFF2-40B4-BE49-F238E27FC236}">
                <a16:creationId xmlns:a16="http://schemas.microsoft.com/office/drawing/2014/main" id="{2DE198D4-505A-7DB8-C77C-D33478E75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00" y="5748339"/>
            <a:ext cx="914396" cy="914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5597"/>
                                        </p:tgtEl>
                                        <p:attrNameLst>
                                          <p:attrName>style.visibility</p:attrName>
                                        </p:attrNameLst>
                                      </p:cBhvr>
                                      <p:to>
                                        <p:strVal val="visible"/>
                                      </p:to>
                                    </p:set>
                                    <p:anim calcmode="lin" valueType="num">
                                      <p:cBhvr additive="base">
                                        <p:cTn id="7" dur="5000" fill="hold"/>
                                        <p:tgtEl>
                                          <p:spTgt spid="65597"/>
                                        </p:tgtEl>
                                        <p:attrNameLst>
                                          <p:attrName>ppt_x</p:attrName>
                                        </p:attrNameLst>
                                      </p:cBhvr>
                                      <p:tavLst>
                                        <p:tav tm="0">
                                          <p:val>
                                            <p:strVal val="#ppt_x"/>
                                          </p:val>
                                        </p:tav>
                                        <p:tav tm="100000">
                                          <p:val>
                                            <p:strVal val="#ppt_x"/>
                                          </p:val>
                                        </p:tav>
                                      </p:tavLst>
                                    </p:anim>
                                    <p:anim calcmode="lin" valueType="num">
                                      <p:cBhvr additive="base">
                                        <p:cTn id="8" dur="5000" fill="hold"/>
                                        <p:tgtEl>
                                          <p:spTgt spid="6559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4" presetClass="entr" presetSubtype="16" fill="hold" grpId="0" nodeType="afterEffect">
                                  <p:stCondLst>
                                    <p:cond delay="0"/>
                                  </p:stCondLst>
                                  <p:childTnLst>
                                    <p:set>
                                      <p:cBhvr>
                                        <p:cTn id="11" dur="1" fill="hold">
                                          <p:stCondLst>
                                            <p:cond delay="0"/>
                                          </p:stCondLst>
                                        </p:cTn>
                                        <p:tgtEl>
                                          <p:spTgt spid="65596"/>
                                        </p:tgtEl>
                                        <p:attrNameLst>
                                          <p:attrName>style.visibility</p:attrName>
                                        </p:attrNameLst>
                                      </p:cBhvr>
                                      <p:to>
                                        <p:strVal val="visible"/>
                                      </p:to>
                                    </p:set>
                                    <p:animEffect transition="in" filter="box(in)">
                                      <p:cBhvr>
                                        <p:cTn id="12" dur="3000"/>
                                        <p:tgtEl>
                                          <p:spTgt spid="65596"/>
                                        </p:tgtEl>
                                      </p:cBhvr>
                                    </p:animEffect>
                                  </p:childTnLst>
                                </p:cTn>
                              </p:par>
                              <p:par>
                                <p:cTn id="13" presetID="8" presetClass="emph" presetSubtype="0" accel="50000" decel="50000" fill="hold" nodeType="withEffect">
                                  <p:stCondLst>
                                    <p:cond delay="0"/>
                                  </p:stCondLst>
                                  <p:childTnLst>
                                    <p:animRot by="-480000">
                                      <p:cBhvr>
                                        <p:cTn id="14" dur="2000" fill="hold"/>
                                        <p:tgtEl>
                                          <p:spTgt spid="65569"/>
                                        </p:tgtEl>
                                        <p:attrNameLst>
                                          <p:attrName>r</p:attrName>
                                        </p:attrNameLst>
                                      </p:cBhvr>
                                    </p:animRot>
                                  </p:childTnLst>
                                </p:cTn>
                              </p:par>
                              <p:par>
                                <p:cTn id="15" presetID="8" presetClass="emph" presetSubtype="0" accel="50000" decel="50000" fill="hold" nodeType="withEffect">
                                  <p:stCondLst>
                                    <p:cond delay="0"/>
                                  </p:stCondLst>
                                  <p:childTnLst>
                                    <p:animRot by="-480000">
                                      <p:cBhvr>
                                        <p:cTn id="16" dur="2000" fill="hold"/>
                                        <p:tgtEl>
                                          <p:spTgt spid="65574"/>
                                        </p:tgtEl>
                                        <p:attrNameLst>
                                          <p:attrName>r</p:attrName>
                                        </p:attrNameLst>
                                      </p:cBhvr>
                                    </p:animRot>
                                  </p:childTnLst>
                                </p:cTn>
                              </p:par>
                              <p:par>
                                <p:cTn id="17" presetID="0" presetClass="path" presetSubtype="0" accel="50000" decel="50000" fill="hold" nodeType="withEffect">
                                  <p:stCondLst>
                                    <p:cond delay="0"/>
                                  </p:stCondLst>
                                  <p:childTnLst>
                                    <p:animMotion origin="layout" path="M 3.75E-6 2.96296E-6 L 3.75E-6 0.03541 " pathEditMode="relative" rAng="0" ptsTypes="AA">
                                      <p:cBhvr>
                                        <p:cTn id="18" dur="2000" fill="hold"/>
                                        <p:tgtEl>
                                          <p:spTgt spid="65538"/>
                                        </p:tgtEl>
                                        <p:attrNameLst>
                                          <p:attrName>ppt_x</p:attrName>
                                          <p:attrName>ppt_y</p:attrName>
                                        </p:attrNameLst>
                                      </p:cBhvr>
                                      <p:rCtr x="0" y="1759"/>
                                    </p:animMotion>
                                  </p:childTnLst>
                                </p:cTn>
                              </p:par>
                              <p:par>
                                <p:cTn id="19" presetID="0" presetClass="path" presetSubtype="0" accel="50000" decel="50000" fill="hold" nodeType="withEffect">
                                  <p:stCondLst>
                                    <p:cond delay="0"/>
                                  </p:stCondLst>
                                  <p:childTnLst>
                                    <p:animMotion origin="layout" path="M -4.79167E-6 -1.11111E-6 L -4.79167E-6 0.03542 " pathEditMode="relative" rAng="0" ptsTypes="AA">
                                      <p:cBhvr>
                                        <p:cTn id="20" dur="2000" fill="hold"/>
                                        <p:tgtEl>
                                          <p:spTgt spid="65579"/>
                                        </p:tgtEl>
                                        <p:attrNameLst>
                                          <p:attrName>ppt_x</p:attrName>
                                          <p:attrName>ppt_y</p:attrName>
                                        </p:attrNameLst>
                                      </p:cBhvr>
                                      <p:rCtr x="0" y="1759"/>
                                    </p:animMotion>
                                  </p:childTnLst>
                                </p:cTn>
                              </p:par>
                              <p:par>
                                <p:cTn id="21" presetID="0" presetClass="path" presetSubtype="0" accel="50000" decel="50000" fill="hold" nodeType="withEffect">
                                  <p:stCondLst>
                                    <p:cond delay="0"/>
                                  </p:stCondLst>
                                  <p:childTnLst>
                                    <p:animMotion origin="layout" path="M -4.16667E-7 -3.7037E-6 L -4.16667E-7 0.03542 " pathEditMode="relative" rAng="0" ptsTypes="AA">
                                      <p:cBhvr>
                                        <p:cTn id="22" dur="2000" fill="hold"/>
                                        <p:tgtEl>
                                          <p:spTgt spid="65597"/>
                                        </p:tgtEl>
                                        <p:attrNameLst>
                                          <p:attrName>ppt_x</p:attrName>
                                          <p:attrName>ppt_y</p:attrName>
                                        </p:attrNameLst>
                                      </p:cBhvr>
                                      <p:rCtr x="0" y="1759"/>
                                    </p:animMotion>
                                  </p:childTnLst>
                                </p:cTn>
                              </p:par>
                              <p:par>
                                <p:cTn id="23" presetID="0" presetClass="path" presetSubtype="0" accel="50000" decel="50000" fill="hold" nodeType="withEffect">
                                  <p:stCondLst>
                                    <p:cond delay="0"/>
                                  </p:stCondLst>
                                  <p:childTnLst>
                                    <p:animMotion origin="layout" path="M 2.08333E-6 3.7037E-6 L 2.08333E-6 -0.03473 " pathEditMode="relative" rAng="0" ptsTypes="AA">
                                      <p:cBhvr>
                                        <p:cTn id="24" dur="2000" fill="hold"/>
                                        <p:tgtEl>
                                          <p:spTgt spid="65552"/>
                                        </p:tgtEl>
                                        <p:attrNameLst>
                                          <p:attrName>ppt_x</p:attrName>
                                          <p:attrName>ppt_y</p:attrName>
                                        </p:attrNameLst>
                                      </p:cBhvr>
                                      <p:rCtr x="0" y="-1736"/>
                                    </p:animMotion>
                                  </p:childTnLst>
                                </p:cTn>
                              </p:par>
                              <p:par>
                                <p:cTn id="25" presetID="0" presetClass="path" presetSubtype="0" accel="50000" decel="50000" fill="hold" nodeType="withEffect">
                                  <p:stCondLst>
                                    <p:cond delay="0"/>
                                  </p:stCondLst>
                                  <p:childTnLst>
                                    <p:animMotion origin="layout" path="M -1.45833E-6 4.44444E-6 L -1.45833E-6 -0.03473 " pathEditMode="relative" rAng="0" ptsTypes="AA">
                                      <p:cBhvr>
                                        <p:cTn id="26" dur="2000" fill="hold"/>
                                        <p:tgtEl>
                                          <p:spTgt spid="65588"/>
                                        </p:tgtEl>
                                        <p:attrNameLst>
                                          <p:attrName>ppt_x</p:attrName>
                                          <p:attrName>ppt_y</p:attrName>
                                        </p:attrNameLst>
                                      </p:cBhvr>
                                      <p:rCtr x="0" y="-1736"/>
                                    </p:animMotion>
                                  </p:childTnLst>
                                </p:cTn>
                              </p:par>
                              <p:par>
                                <p:cTn id="27" presetID="0" presetClass="path" presetSubtype="0" accel="50000" decel="50000" fill="hold" nodeType="withEffect">
                                  <p:stCondLst>
                                    <p:cond delay="0"/>
                                  </p:stCondLst>
                                  <p:childTnLst>
                                    <p:animMotion origin="layout" path="M 4.16667E-7 -2.96296E-6 L 4.16667E-7 -0.03472 " pathEditMode="relative" rAng="0" ptsTypes="AA">
                                      <p:cBhvr>
                                        <p:cTn id="28" dur="2000" fill="hold"/>
                                        <p:tgtEl>
                                          <p:spTgt spid="65592"/>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96" grpId="0"/>
    </p:bldLst>
  </p:timing>
</p:sld>
</file>

<file path=ppt/theme/theme1.xml><?xml version="1.0" encoding="utf-8"?>
<a:theme xmlns:a="http://schemas.openxmlformats.org/drawingml/2006/main" name="BrushVTI">
  <a:themeElements>
    <a:clrScheme name="AnalogousFromLightSeed_2SEEDS">
      <a:dk1>
        <a:srgbClr val="000000"/>
      </a:dk1>
      <a:lt1>
        <a:srgbClr val="FFFFFF"/>
      </a:lt1>
      <a:dk2>
        <a:srgbClr val="22363C"/>
      </a:dk2>
      <a:lt2>
        <a:srgbClr val="E2E6E8"/>
      </a:lt2>
      <a:accent1>
        <a:srgbClr val="C18C78"/>
      </a:accent1>
      <a:accent2>
        <a:srgbClr val="CC9099"/>
      </a:accent2>
      <a:accent3>
        <a:srgbClr val="B19F77"/>
      </a:accent3>
      <a:accent4>
        <a:srgbClr val="6DAFA2"/>
      </a:accent4>
      <a:accent5>
        <a:srgbClr val="70ACBC"/>
      </a:accent5>
      <a:accent6>
        <a:srgbClr val="7893C1"/>
      </a:accent6>
      <a:hlink>
        <a:srgbClr val="5E8A9B"/>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setVTI">
  <a:themeElements>
    <a:clrScheme name="Office">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Dante">
      <a:majorFont>
        <a:latin typeface="Georgia Pro"/>
        <a:ea typeface=""/>
        <a:cs typeface=""/>
      </a:majorFont>
      <a:minorFont>
        <a:latin typeface="Georg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2016</Words>
  <PresentationFormat>Widescreen</PresentationFormat>
  <Paragraphs>359</Paragraphs>
  <Slides>36</Slides>
  <Notes>3</Notes>
  <HiddenSlides>0</HiddenSlides>
  <MMClips>8</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36</vt:i4>
      </vt:variant>
    </vt:vector>
  </HeadingPairs>
  <TitlesOfParts>
    <vt:vector size="58" baseType="lpstr">
      <vt:lpstr>Digital-7 Italic</vt:lpstr>
      <vt:lpstr>Fira Sans Extra Condensed Medium</vt:lpstr>
      <vt:lpstr>Helvetica Neue Medium</vt:lpstr>
      <vt:lpstr>UTM Avo</vt:lpstr>
      <vt:lpstr>#9Slide03 Arima Madurai ExtraBo</vt:lpstr>
      <vt:lpstr>#9Slide03 Cabin Condensed</vt:lpstr>
      <vt:lpstr>#9Slide03 Cabin Condensed Bold</vt:lpstr>
      <vt:lpstr>#9Slide05 Agile Script Calligra</vt:lpstr>
      <vt:lpstr>#9Slide05 Scriptina KT</vt:lpstr>
      <vt:lpstr>Arial</vt:lpstr>
      <vt:lpstr>Calibri</vt:lpstr>
      <vt:lpstr>Cambria Math</vt:lpstr>
      <vt:lpstr>Century Gothic</vt:lpstr>
      <vt:lpstr>Gaegu</vt:lpstr>
      <vt:lpstr>Georgia Pro</vt:lpstr>
      <vt:lpstr>Questrial</vt:lpstr>
      <vt:lpstr>Symbol</vt:lpstr>
      <vt:lpstr>Times New Roman</vt:lpstr>
      <vt:lpstr>Wingdings</vt:lpstr>
      <vt:lpstr>Wingdings 2</vt:lpstr>
      <vt:lpstr>BrushVTI</vt:lpstr>
      <vt:lpstr>OffsetVTI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2023-06-16T08:25:50Z</dcterms:created>
  <dcterms:modified xsi:type="dcterms:W3CDTF">2023-06-17T04:58:10Z</dcterms:modified>
</cp:coreProperties>
</file>