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  <p:sldMasterId id="2147483754" r:id="rId2"/>
  </p:sldMasterIdLst>
  <p:notesMasterIdLst>
    <p:notesMasterId r:id="rId13"/>
  </p:notesMasterIdLst>
  <p:sldIdLst>
    <p:sldId id="315" r:id="rId3"/>
    <p:sldId id="258" r:id="rId4"/>
    <p:sldId id="260" r:id="rId5"/>
    <p:sldId id="308" r:id="rId6"/>
    <p:sldId id="309" r:id="rId7"/>
    <p:sldId id="310" r:id="rId8"/>
    <p:sldId id="314" r:id="rId9"/>
    <p:sldId id="311" r:id="rId10"/>
    <p:sldId id="313" r:id="rId11"/>
    <p:sldId id="277" r:id="rId12"/>
  </p:sldIdLst>
  <p:sldSz cx="24384000" cy="13716000"/>
  <p:notesSz cx="6858000" cy="9144000"/>
  <p:custDataLst>
    <p:tags r:id="rId14"/>
  </p:custDataLst>
  <p:defaultTextStyle>
    <a:defPPr>
      <a:defRPr lang="en-US"/>
    </a:defPPr>
    <a:lvl1pPr marL="0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00FF"/>
    <a:srgbClr val="135F82"/>
    <a:srgbClr val="FFA700"/>
    <a:srgbClr val="242452"/>
    <a:srgbClr val="270F6B"/>
    <a:srgbClr val="C0504D"/>
    <a:srgbClr val="FFF487"/>
    <a:srgbClr val="FFE67D"/>
    <a:srgbClr val="FFE2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7" autoAdjust="0"/>
    <p:restoredTop sz="86355" autoAdjust="0"/>
  </p:normalViewPr>
  <p:slideViewPr>
    <p:cSldViewPr>
      <p:cViewPr varScale="1">
        <p:scale>
          <a:sx n="35" d="100"/>
          <a:sy n="35" d="100"/>
        </p:scale>
        <p:origin x="1070" y="62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BB293-0719-4B19-A181-EE36FD0623AD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8B73-FCCD-4D4C-BC4E-0CE5120A1B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6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623D8C-BCC6-453A-B078-455701A5542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85649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Note: hiệu</a:t>
            </a:r>
            <a:r>
              <a:rPr lang="en-US" baseline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906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Note: </a:t>
            </a:r>
            <a:r>
              <a:rPr lang="en-US" dirty="0" err="1"/>
              <a:t>hiệu</a:t>
            </a:r>
            <a:r>
              <a:rPr lang="en-US" baseline="0" dirty="0"/>
              <a:t> </a:t>
            </a:r>
            <a:r>
              <a:rPr lang="en-US" baseline="0" dirty="0" err="1"/>
              <a:t>ứng</a:t>
            </a:r>
            <a:r>
              <a:rPr lang="en-US" baseline="0" dirty="0"/>
              <a:t> </a:t>
            </a:r>
            <a:r>
              <a:rPr lang="en-US" baseline="0" dirty="0" err="1"/>
              <a:t>xuất</a:t>
            </a:r>
            <a:r>
              <a:rPr lang="en-US" baseline="0" dirty="0"/>
              <a:t> </a:t>
            </a:r>
            <a:r>
              <a:rPr lang="en-US" baseline="0" dirty="0" err="1"/>
              <a:t>hiện</a:t>
            </a:r>
            <a:r>
              <a:rPr lang="en-US" baseline="0" dirty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08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Note: hiệu</a:t>
            </a:r>
            <a:r>
              <a:rPr lang="en-US" baseline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3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Note: hiệu</a:t>
            </a:r>
            <a:r>
              <a:rPr lang="en-US" baseline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571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Note: hiệu</a:t>
            </a:r>
            <a:r>
              <a:rPr lang="en-US" baseline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01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Note: hiệu</a:t>
            </a:r>
            <a:r>
              <a:rPr lang="en-US" baseline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266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Note: </a:t>
            </a:r>
            <a:r>
              <a:rPr lang="en-US" dirty="0" err="1"/>
              <a:t>hiệu</a:t>
            </a:r>
            <a:r>
              <a:rPr lang="en-US" baseline="0" dirty="0"/>
              <a:t> </a:t>
            </a:r>
            <a:r>
              <a:rPr lang="en-US" baseline="0" dirty="0" err="1"/>
              <a:t>ứng</a:t>
            </a:r>
            <a:r>
              <a:rPr lang="en-US" baseline="0" dirty="0"/>
              <a:t> </a:t>
            </a:r>
            <a:r>
              <a:rPr lang="en-US" baseline="0" dirty="0" err="1"/>
              <a:t>xuất</a:t>
            </a:r>
            <a:r>
              <a:rPr lang="en-US" baseline="0" dirty="0"/>
              <a:t> </a:t>
            </a:r>
            <a:r>
              <a:rPr lang="en-US" baseline="0" dirty="0" err="1"/>
              <a:t>hiện</a:t>
            </a:r>
            <a:r>
              <a:rPr lang="en-US" baseline="0" dirty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5441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Note: hiệu</a:t>
            </a:r>
            <a:r>
              <a:rPr lang="en-US" baseline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1957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Note: </a:t>
            </a:r>
            <a:r>
              <a:rPr lang="en-US" dirty="0" err="1"/>
              <a:t>hiệu</a:t>
            </a:r>
            <a:r>
              <a:rPr lang="en-US" baseline="0" dirty="0"/>
              <a:t> </a:t>
            </a:r>
            <a:r>
              <a:rPr lang="en-US" baseline="0" dirty="0" err="1"/>
              <a:t>ứng</a:t>
            </a:r>
            <a:r>
              <a:rPr lang="en-US" baseline="0" dirty="0"/>
              <a:t> </a:t>
            </a:r>
            <a:r>
              <a:rPr lang="en-US" baseline="0" dirty="0" err="1"/>
              <a:t>xuất</a:t>
            </a:r>
            <a:r>
              <a:rPr lang="en-US" baseline="0" dirty="0"/>
              <a:t> </a:t>
            </a:r>
            <a:r>
              <a:rPr lang="en-US" baseline="0" dirty="0" err="1"/>
              <a:t>hiện</a:t>
            </a:r>
            <a:r>
              <a:rPr lang="en-US" baseline="0" dirty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43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  <a:prstGeom prst="rect">
            <a:avLst/>
          </a:prstGeo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26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88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330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5683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78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6152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5944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6833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7782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5105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246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510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4811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073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9306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0485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0" y="12712706"/>
            <a:ext cx="5689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D15044BE-B3F3-4258-B55D-9238C2EBFDF1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5" y="12712706"/>
            <a:ext cx="7721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4" y="12712706"/>
            <a:ext cx="5689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8620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2" y="12712702"/>
            <a:ext cx="5689600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2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1" y="12712702"/>
            <a:ext cx="5689600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1644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660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13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  <a:prstGeom prst="rect">
            <a:avLst/>
          </a:prstGeo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938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207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08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24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589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  <a:prstGeom prst="rect">
            <a:avLst/>
          </a:prstGeo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  <a:prstGeom prst="rect">
            <a:avLst/>
          </a:prstGeo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655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  <a:prstGeom prst="rect">
            <a:avLst/>
          </a:prstGeo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9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04C8E1A9-3E18-4F70-8732-3E72A25B755A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39064" y="155574"/>
            <a:ext cx="1371421" cy="1371602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6912" y="76200"/>
            <a:ext cx="1462850" cy="1461089"/>
          </a:xfrm>
          <a:prstGeom prst="rect">
            <a:avLst/>
          </a:prstGeom>
        </p:spPr>
      </p:pic>
      <p:grpSp>
        <p:nvGrpSpPr>
          <p:cNvPr id="38" name="Group 4"/>
          <p:cNvGrpSpPr>
            <a:grpSpLocks noChangeAspect="1"/>
          </p:cNvGrpSpPr>
          <p:nvPr userDrawn="1"/>
        </p:nvGrpSpPr>
        <p:grpSpPr bwMode="auto">
          <a:xfrm>
            <a:off x="22986" y="76200"/>
            <a:ext cx="21191538" cy="1439863"/>
            <a:chOff x="0" y="58"/>
            <a:chExt cx="13349" cy="907"/>
          </a:xfrm>
        </p:grpSpPr>
        <p:sp>
          <p:nvSpPr>
            <p:cNvPr id="39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60"/>
              <a:ext cx="13347" cy="900"/>
            </a:xfrm>
            <a:prstGeom prst="rect">
              <a:avLst/>
            </a:prstGeom>
            <a:solidFill>
              <a:srgbClr val="135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5365" name="Picture 5"/>
            <p:cNvPicPr>
              <a:picLocks noChangeAspect="1" noChangeArrowheads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75"/>
              <a:ext cx="13347" cy="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" name="Freeform 6"/>
            <p:cNvSpPr>
              <a:spLocks/>
            </p:cNvSpPr>
            <p:nvPr userDrawn="1"/>
          </p:nvSpPr>
          <p:spPr bwMode="auto">
            <a:xfrm>
              <a:off x="0" y="58"/>
              <a:ext cx="13347" cy="880"/>
            </a:xfrm>
            <a:custGeom>
              <a:avLst/>
              <a:gdLst>
                <a:gd name="T0" fmla="*/ 0 w 7680"/>
                <a:gd name="T1" fmla="*/ 0 h 440"/>
                <a:gd name="T2" fmla="*/ 0 w 7680"/>
                <a:gd name="T3" fmla="*/ 40 h 440"/>
                <a:gd name="T4" fmla="*/ 0 w 7680"/>
                <a:gd name="T5" fmla="*/ 40 h 440"/>
                <a:gd name="T6" fmla="*/ 140 w 7680"/>
                <a:gd name="T7" fmla="*/ 40 h 440"/>
                <a:gd name="T8" fmla="*/ 200 w 7680"/>
                <a:gd name="T9" fmla="*/ 100 h 440"/>
                <a:gd name="T10" fmla="*/ 200 w 7680"/>
                <a:gd name="T11" fmla="*/ 380 h 440"/>
                <a:gd name="T12" fmla="*/ 200 w 7680"/>
                <a:gd name="T13" fmla="*/ 380 h 440"/>
                <a:gd name="T14" fmla="*/ 260 w 7680"/>
                <a:gd name="T15" fmla="*/ 440 h 440"/>
                <a:gd name="T16" fmla="*/ 540 w 7680"/>
                <a:gd name="T17" fmla="*/ 440 h 440"/>
                <a:gd name="T18" fmla="*/ 600 w 7680"/>
                <a:gd name="T19" fmla="*/ 380 h 440"/>
                <a:gd name="T20" fmla="*/ 600 w 7680"/>
                <a:gd name="T21" fmla="*/ 106 h 440"/>
                <a:gd name="T22" fmla="*/ 601 w 7680"/>
                <a:gd name="T23" fmla="*/ 106 h 440"/>
                <a:gd name="T24" fmla="*/ 601 w 7680"/>
                <a:gd name="T25" fmla="*/ 101 h 440"/>
                <a:gd name="T26" fmla="*/ 661 w 7680"/>
                <a:gd name="T27" fmla="*/ 41 h 440"/>
                <a:gd name="T28" fmla="*/ 676 w 7680"/>
                <a:gd name="T29" fmla="*/ 41 h 440"/>
                <a:gd name="T30" fmla="*/ 676 w 7680"/>
                <a:gd name="T31" fmla="*/ 40 h 440"/>
                <a:gd name="T32" fmla="*/ 7680 w 7680"/>
                <a:gd name="T33" fmla="*/ 40 h 440"/>
                <a:gd name="T34" fmla="*/ 7680 w 7680"/>
                <a:gd name="T35" fmla="*/ 0 h 440"/>
                <a:gd name="T36" fmla="*/ 0 w 7680"/>
                <a:gd name="T37" fmla="*/ 0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80" h="440">
                  <a:moveTo>
                    <a:pt x="0" y="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140" y="40"/>
                    <a:pt x="140" y="40"/>
                    <a:pt x="140" y="40"/>
                  </a:cubicBezTo>
                  <a:cubicBezTo>
                    <a:pt x="173" y="40"/>
                    <a:pt x="200" y="67"/>
                    <a:pt x="200" y="100"/>
                  </a:cubicBezTo>
                  <a:cubicBezTo>
                    <a:pt x="200" y="380"/>
                    <a:pt x="200" y="380"/>
                    <a:pt x="200" y="380"/>
                  </a:cubicBezTo>
                  <a:cubicBezTo>
                    <a:pt x="200" y="380"/>
                    <a:pt x="200" y="380"/>
                    <a:pt x="200" y="380"/>
                  </a:cubicBezTo>
                  <a:cubicBezTo>
                    <a:pt x="200" y="414"/>
                    <a:pt x="227" y="440"/>
                    <a:pt x="260" y="440"/>
                  </a:cubicBezTo>
                  <a:cubicBezTo>
                    <a:pt x="540" y="440"/>
                    <a:pt x="540" y="440"/>
                    <a:pt x="540" y="440"/>
                  </a:cubicBezTo>
                  <a:cubicBezTo>
                    <a:pt x="574" y="440"/>
                    <a:pt x="600" y="414"/>
                    <a:pt x="600" y="380"/>
                  </a:cubicBezTo>
                  <a:cubicBezTo>
                    <a:pt x="600" y="106"/>
                    <a:pt x="600" y="106"/>
                    <a:pt x="600" y="106"/>
                  </a:cubicBezTo>
                  <a:cubicBezTo>
                    <a:pt x="601" y="106"/>
                    <a:pt x="601" y="106"/>
                    <a:pt x="601" y="106"/>
                  </a:cubicBezTo>
                  <a:cubicBezTo>
                    <a:pt x="601" y="101"/>
                    <a:pt x="601" y="101"/>
                    <a:pt x="601" y="101"/>
                  </a:cubicBezTo>
                  <a:cubicBezTo>
                    <a:pt x="601" y="67"/>
                    <a:pt x="627" y="41"/>
                    <a:pt x="661" y="41"/>
                  </a:cubicBezTo>
                  <a:cubicBezTo>
                    <a:pt x="676" y="41"/>
                    <a:pt x="676" y="41"/>
                    <a:pt x="676" y="41"/>
                  </a:cubicBezTo>
                  <a:cubicBezTo>
                    <a:pt x="676" y="40"/>
                    <a:pt x="676" y="40"/>
                    <a:pt x="676" y="40"/>
                  </a:cubicBezTo>
                  <a:cubicBezTo>
                    <a:pt x="7680" y="40"/>
                    <a:pt x="7680" y="40"/>
                    <a:pt x="7680" y="40"/>
                  </a:cubicBezTo>
                  <a:cubicBezTo>
                    <a:pt x="7680" y="0"/>
                    <a:pt x="7680" y="0"/>
                    <a:pt x="768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9"/>
            <p:cNvSpPr>
              <a:spLocks/>
            </p:cNvSpPr>
            <p:nvPr userDrawn="1"/>
          </p:nvSpPr>
          <p:spPr bwMode="auto">
            <a:xfrm>
              <a:off x="1802" y="202"/>
              <a:ext cx="11545" cy="760"/>
            </a:xfrm>
            <a:custGeom>
              <a:avLst/>
              <a:gdLst>
                <a:gd name="T0" fmla="*/ 6643 w 6643"/>
                <a:gd name="T1" fmla="*/ 380 h 380"/>
                <a:gd name="T2" fmla="*/ 60 w 6643"/>
                <a:gd name="T3" fmla="*/ 380 h 380"/>
                <a:gd name="T4" fmla="*/ 0 w 6643"/>
                <a:gd name="T5" fmla="*/ 320 h 380"/>
                <a:gd name="T6" fmla="*/ 0 w 6643"/>
                <a:gd name="T7" fmla="*/ 60 h 380"/>
                <a:gd name="T8" fmla="*/ 60 w 6643"/>
                <a:gd name="T9" fmla="*/ 0 h 380"/>
                <a:gd name="T10" fmla="*/ 6643 w 6643"/>
                <a:gd name="T11" fmla="*/ 0 h 380"/>
                <a:gd name="T12" fmla="*/ 6643 w 6643"/>
                <a:gd name="T13" fmla="*/ 380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43" h="380">
                  <a:moveTo>
                    <a:pt x="6643" y="380"/>
                  </a:moveTo>
                  <a:cubicBezTo>
                    <a:pt x="60" y="380"/>
                    <a:pt x="60" y="380"/>
                    <a:pt x="60" y="380"/>
                  </a:cubicBezTo>
                  <a:cubicBezTo>
                    <a:pt x="27" y="380"/>
                    <a:pt x="0" y="353"/>
                    <a:pt x="0" y="32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27"/>
                    <a:pt x="27" y="0"/>
                    <a:pt x="60" y="0"/>
                  </a:cubicBezTo>
                  <a:cubicBezTo>
                    <a:pt x="6643" y="0"/>
                    <a:pt x="6643" y="0"/>
                    <a:pt x="6643" y="0"/>
                  </a:cubicBezTo>
                  <a:cubicBezTo>
                    <a:pt x="6643" y="380"/>
                    <a:pt x="6643" y="380"/>
                    <a:pt x="6643" y="380"/>
                  </a:cubicBezTo>
                </a:path>
              </a:pathLst>
            </a:cu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5370" name="Picture 10"/>
            <p:cNvPicPr>
              <a:picLocks noChangeAspect="1" noChangeArrowheads="1"/>
            </p:cNvPicPr>
            <p:nvPr userDrawn="1"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6" y="195"/>
              <a:ext cx="11553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1"/>
            <p:cNvPicPr>
              <a:picLocks noChangeAspect="1" noChangeArrowheads="1"/>
            </p:cNvPicPr>
            <p:nvPr userDrawn="1"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9" y="197"/>
              <a:ext cx="12208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3" name="Picture 13"/>
            <p:cNvPicPr>
              <a:picLocks noChangeAspect="1" noChangeArrowheads="1"/>
            </p:cNvPicPr>
            <p:nvPr userDrawn="1"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7" y="213"/>
              <a:ext cx="107" cy="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" name="Freeform 14"/>
            <p:cNvSpPr>
              <a:spLocks/>
            </p:cNvSpPr>
            <p:nvPr userDrawn="1"/>
          </p:nvSpPr>
          <p:spPr bwMode="auto">
            <a:xfrm>
              <a:off x="438" y="774"/>
              <a:ext cx="40" cy="82"/>
            </a:xfrm>
            <a:custGeom>
              <a:avLst/>
              <a:gdLst>
                <a:gd name="T0" fmla="*/ 12 w 40"/>
                <a:gd name="T1" fmla="*/ 82 h 82"/>
                <a:gd name="T2" fmla="*/ 12 w 40"/>
                <a:gd name="T3" fmla="*/ 14 h 82"/>
                <a:gd name="T4" fmla="*/ 0 w 40"/>
                <a:gd name="T5" fmla="*/ 14 h 82"/>
                <a:gd name="T6" fmla="*/ 0 w 40"/>
                <a:gd name="T7" fmla="*/ 0 h 82"/>
                <a:gd name="T8" fmla="*/ 40 w 40"/>
                <a:gd name="T9" fmla="*/ 0 h 82"/>
                <a:gd name="T10" fmla="*/ 40 w 40"/>
                <a:gd name="T11" fmla="*/ 14 h 82"/>
                <a:gd name="T12" fmla="*/ 26 w 40"/>
                <a:gd name="T13" fmla="*/ 14 h 82"/>
                <a:gd name="T14" fmla="*/ 26 w 40"/>
                <a:gd name="T15" fmla="*/ 82 h 82"/>
                <a:gd name="T16" fmla="*/ 12 w 40"/>
                <a:gd name="T17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82">
                  <a:moveTo>
                    <a:pt x="12" y="82"/>
                  </a:moveTo>
                  <a:lnTo>
                    <a:pt x="12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40" y="0"/>
                  </a:lnTo>
                  <a:lnTo>
                    <a:pt x="40" y="14"/>
                  </a:lnTo>
                  <a:lnTo>
                    <a:pt x="26" y="14"/>
                  </a:lnTo>
                  <a:lnTo>
                    <a:pt x="26" y="82"/>
                  </a:lnTo>
                  <a:lnTo>
                    <a:pt x="12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5"/>
            <p:cNvSpPr>
              <a:spLocks noEditPoints="1"/>
            </p:cNvSpPr>
            <p:nvPr userDrawn="1"/>
          </p:nvSpPr>
          <p:spPr bwMode="auto">
            <a:xfrm>
              <a:off x="480" y="772"/>
              <a:ext cx="74" cy="86"/>
            </a:xfrm>
            <a:custGeom>
              <a:avLst/>
              <a:gdLst>
                <a:gd name="T0" fmla="*/ 22 w 43"/>
                <a:gd name="T1" fmla="*/ 0 h 43"/>
                <a:gd name="T2" fmla="*/ 33 w 43"/>
                <a:gd name="T3" fmla="*/ 3 h 43"/>
                <a:gd name="T4" fmla="*/ 41 w 43"/>
                <a:gd name="T5" fmla="*/ 11 h 43"/>
                <a:gd name="T6" fmla="*/ 43 w 43"/>
                <a:gd name="T7" fmla="*/ 22 h 43"/>
                <a:gd name="T8" fmla="*/ 41 w 43"/>
                <a:gd name="T9" fmla="*/ 32 h 43"/>
                <a:gd name="T10" fmla="*/ 33 w 43"/>
                <a:gd name="T11" fmla="*/ 40 h 43"/>
                <a:gd name="T12" fmla="*/ 22 w 43"/>
                <a:gd name="T13" fmla="*/ 43 h 43"/>
                <a:gd name="T14" fmla="*/ 14 w 43"/>
                <a:gd name="T15" fmla="*/ 41 h 43"/>
                <a:gd name="T16" fmla="*/ 7 w 43"/>
                <a:gd name="T17" fmla="*/ 37 h 43"/>
                <a:gd name="T18" fmla="*/ 2 w 43"/>
                <a:gd name="T19" fmla="*/ 30 h 43"/>
                <a:gd name="T20" fmla="*/ 0 w 43"/>
                <a:gd name="T21" fmla="*/ 22 h 43"/>
                <a:gd name="T22" fmla="*/ 3 w 43"/>
                <a:gd name="T23" fmla="*/ 11 h 43"/>
                <a:gd name="T24" fmla="*/ 11 w 43"/>
                <a:gd name="T25" fmla="*/ 3 h 43"/>
                <a:gd name="T26" fmla="*/ 22 w 43"/>
                <a:gd name="T27" fmla="*/ 0 h 43"/>
                <a:gd name="T28" fmla="*/ 22 w 43"/>
                <a:gd name="T29" fmla="*/ 7 h 43"/>
                <a:gd name="T30" fmla="*/ 15 w 43"/>
                <a:gd name="T31" fmla="*/ 9 h 43"/>
                <a:gd name="T32" fmla="*/ 10 w 43"/>
                <a:gd name="T33" fmla="*/ 14 h 43"/>
                <a:gd name="T34" fmla="*/ 8 w 43"/>
                <a:gd name="T35" fmla="*/ 21 h 43"/>
                <a:gd name="T36" fmla="*/ 9 w 43"/>
                <a:gd name="T37" fmla="*/ 27 h 43"/>
                <a:gd name="T38" fmla="*/ 12 w 43"/>
                <a:gd name="T39" fmla="*/ 31 h 43"/>
                <a:gd name="T40" fmla="*/ 17 w 43"/>
                <a:gd name="T41" fmla="*/ 34 h 43"/>
                <a:gd name="T42" fmla="*/ 22 w 43"/>
                <a:gd name="T43" fmla="*/ 36 h 43"/>
                <a:gd name="T44" fmla="*/ 29 w 43"/>
                <a:gd name="T45" fmla="*/ 34 h 43"/>
                <a:gd name="T46" fmla="*/ 34 w 43"/>
                <a:gd name="T47" fmla="*/ 28 h 43"/>
                <a:gd name="T48" fmla="*/ 36 w 43"/>
                <a:gd name="T49" fmla="*/ 21 h 43"/>
                <a:gd name="T50" fmla="*/ 34 w 43"/>
                <a:gd name="T51" fmla="*/ 14 h 43"/>
                <a:gd name="T52" fmla="*/ 29 w 43"/>
                <a:gd name="T53" fmla="*/ 9 h 43"/>
                <a:gd name="T54" fmla="*/ 22 w 43"/>
                <a:gd name="T55" fmla="*/ 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3" h="43">
                  <a:moveTo>
                    <a:pt x="22" y="0"/>
                  </a:moveTo>
                  <a:cubicBezTo>
                    <a:pt x="26" y="0"/>
                    <a:pt x="29" y="1"/>
                    <a:pt x="33" y="3"/>
                  </a:cubicBezTo>
                  <a:cubicBezTo>
                    <a:pt x="36" y="5"/>
                    <a:pt x="39" y="7"/>
                    <a:pt x="41" y="11"/>
                  </a:cubicBezTo>
                  <a:cubicBezTo>
                    <a:pt x="43" y="14"/>
                    <a:pt x="43" y="18"/>
                    <a:pt x="43" y="22"/>
                  </a:cubicBezTo>
                  <a:cubicBezTo>
                    <a:pt x="43" y="26"/>
                    <a:pt x="43" y="29"/>
                    <a:pt x="41" y="32"/>
                  </a:cubicBezTo>
                  <a:cubicBezTo>
                    <a:pt x="39" y="36"/>
                    <a:pt x="36" y="38"/>
                    <a:pt x="33" y="40"/>
                  </a:cubicBezTo>
                  <a:cubicBezTo>
                    <a:pt x="29" y="42"/>
                    <a:pt x="26" y="43"/>
                    <a:pt x="22" y="43"/>
                  </a:cubicBezTo>
                  <a:cubicBezTo>
                    <a:pt x="19" y="43"/>
                    <a:pt x="16" y="43"/>
                    <a:pt x="14" y="41"/>
                  </a:cubicBezTo>
                  <a:cubicBezTo>
                    <a:pt x="11" y="40"/>
                    <a:pt x="9" y="39"/>
                    <a:pt x="7" y="37"/>
                  </a:cubicBezTo>
                  <a:cubicBezTo>
                    <a:pt x="5" y="35"/>
                    <a:pt x="3" y="32"/>
                    <a:pt x="2" y="30"/>
                  </a:cubicBezTo>
                  <a:cubicBezTo>
                    <a:pt x="1" y="27"/>
                    <a:pt x="0" y="24"/>
                    <a:pt x="0" y="22"/>
                  </a:cubicBezTo>
                  <a:cubicBezTo>
                    <a:pt x="0" y="18"/>
                    <a:pt x="1" y="14"/>
                    <a:pt x="3" y="11"/>
                  </a:cubicBezTo>
                  <a:cubicBezTo>
                    <a:pt x="5" y="7"/>
                    <a:pt x="8" y="5"/>
                    <a:pt x="11" y="3"/>
                  </a:cubicBezTo>
                  <a:cubicBezTo>
                    <a:pt x="14" y="1"/>
                    <a:pt x="18" y="0"/>
                    <a:pt x="22" y="0"/>
                  </a:cubicBezTo>
                  <a:close/>
                  <a:moveTo>
                    <a:pt x="22" y="7"/>
                  </a:moveTo>
                  <a:cubicBezTo>
                    <a:pt x="19" y="7"/>
                    <a:pt x="17" y="8"/>
                    <a:pt x="15" y="9"/>
                  </a:cubicBezTo>
                  <a:cubicBezTo>
                    <a:pt x="13" y="11"/>
                    <a:pt x="11" y="12"/>
                    <a:pt x="10" y="14"/>
                  </a:cubicBezTo>
                  <a:cubicBezTo>
                    <a:pt x="9" y="17"/>
                    <a:pt x="8" y="19"/>
                    <a:pt x="8" y="21"/>
                  </a:cubicBezTo>
                  <a:cubicBezTo>
                    <a:pt x="8" y="23"/>
                    <a:pt x="8" y="25"/>
                    <a:pt x="9" y="27"/>
                  </a:cubicBezTo>
                  <a:cubicBezTo>
                    <a:pt x="10" y="29"/>
                    <a:pt x="11" y="30"/>
                    <a:pt x="12" y="31"/>
                  </a:cubicBezTo>
                  <a:cubicBezTo>
                    <a:pt x="14" y="33"/>
                    <a:pt x="15" y="34"/>
                    <a:pt x="17" y="34"/>
                  </a:cubicBezTo>
                  <a:cubicBezTo>
                    <a:pt x="18" y="35"/>
                    <a:pt x="20" y="36"/>
                    <a:pt x="22" y="36"/>
                  </a:cubicBezTo>
                  <a:cubicBezTo>
                    <a:pt x="24" y="36"/>
                    <a:pt x="27" y="35"/>
                    <a:pt x="29" y="34"/>
                  </a:cubicBezTo>
                  <a:cubicBezTo>
                    <a:pt x="31" y="32"/>
                    <a:pt x="33" y="31"/>
                    <a:pt x="34" y="28"/>
                  </a:cubicBezTo>
                  <a:cubicBezTo>
                    <a:pt x="35" y="26"/>
                    <a:pt x="36" y="24"/>
                    <a:pt x="36" y="21"/>
                  </a:cubicBezTo>
                  <a:cubicBezTo>
                    <a:pt x="36" y="19"/>
                    <a:pt x="35" y="17"/>
                    <a:pt x="34" y="14"/>
                  </a:cubicBezTo>
                  <a:cubicBezTo>
                    <a:pt x="33" y="12"/>
                    <a:pt x="31" y="11"/>
                    <a:pt x="29" y="9"/>
                  </a:cubicBezTo>
                  <a:cubicBezTo>
                    <a:pt x="27" y="8"/>
                    <a:pt x="24" y="7"/>
                    <a:pt x="22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6"/>
            <p:cNvSpPr>
              <a:spLocks noEditPoints="1"/>
            </p:cNvSpPr>
            <p:nvPr userDrawn="1"/>
          </p:nvSpPr>
          <p:spPr bwMode="auto">
            <a:xfrm>
              <a:off x="560" y="748"/>
              <a:ext cx="71" cy="108"/>
            </a:xfrm>
            <a:custGeom>
              <a:avLst/>
              <a:gdLst>
                <a:gd name="T0" fmla="*/ 0 w 71"/>
                <a:gd name="T1" fmla="*/ 108 h 108"/>
                <a:gd name="T2" fmla="*/ 29 w 71"/>
                <a:gd name="T3" fmla="*/ 26 h 108"/>
                <a:gd name="T4" fmla="*/ 40 w 71"/>
                <a:gd name="T5" fmla="*/ 26 h 108"/>
                <a:gd name="T6" fmla="*/ 71 w 71"/>
                <a:gd name="T7" fmla="*/ 108 h 108"/>
                <a:gd name="T8" fmla="*/ 55 w 71"/>
                <a:gd name="T9" fmla="*/ 108 h 108"/>
                <a:gd name="T10" fmla="*/ 48 w 71"/>
                <a:gd name="T11" fmla="*/ 86 h 108"/>
                <a:gd name="T12" fmla="*/ 22 w 71"/>
                <a:gd name="T13" fmla="*/ 86 h 108"/>
                <a:gd name="T14" fmla="*/ 15 w 71"/>
                <a:gd name="T15" fmla="*/ 108 h 108"/>
                <a:gd name="T16" fmla="*/ 0 w 71"/>
                <a:gd name="T17" fmla="*/ 108 h 108"/>
                <a:gd name="T18" fmla="*/ 29 w 71"/>
                <a:gd name="T19" fmla="*/ 20 h 108"/>
                <a:gd name="T20" fmla="*/ 26 w 71"/>
                <a:gd name="T21" fmla="*/ 12 h 108"/>
                <a:gd name="T22" fmla="*/ 43 w 71"/>
                <a:gd name="T23" fmla="*/ 0 h 108"/>
                <a:gd name="T24" fmla="*/ 47 w 71"/>
                <a:gd name="T25" fmla="*/ 10 h 108"/>
                <a:gd name="T26" fmla="*/ 29 w 71"/>
                <a:gd name="T27" fmla="*/ 20 h 108"/>
                <a:gd name="T28" fmla="*/ 27 w 71"/>
                <a:gd name="T29" fmla="*/ 72 h 108"/>
                <a:gd name="T30" fmla="*/ 43 w 71"/>
                <a:gd name="T31" fmla="*/ 72 h 108"/>
                <a:gd name="T32" fmla="*/ 34 w 71"/>
                <a:gd name="T33" fmla="*/ 46 h 108"/>
                <a:gd name="T34" fmla="*/ 27 w 71"/>
                <a:gd name="T35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1" h="108">
                  <a:moveTo>
                    <a:pt x="0" y="108"/>
                  </a:moveTo>
                  <a:lnTo>
                    <a:pt x="29" y="26"/>
                  </a:lnTo>
                  <a:lnTo>
                    <a:pt x="40" y="26"/>
                  </a:lnTo>
                  <a:lnTo>
                    <a:pt x="71" y="108"/>
                  </a:lnTo>
                  <a:lnTo>
                    <a:pt x="55" y="108"/>
                  </a:lnTo>
                  <a:lnTo>
                    <a:pt x="48" y="86"/>
                  </a:lnTo>
                  <a:lnTo>
                    <a:pt x="22" y="86"/>
                  </a:lnTo>
                  <a:lnTo>
                    <a:pt x="15" y="108"/>
                  </a:lnTo>
                  <a:lnTo>
                    <a:pt x="0" y="108"/>
                  </a:lnTo>
                  <a:close/>
                  <a:moveTo>
                    <a:pt x="29" y="20"/>
                  </a:moveTo>
                  <a:lnTo>
                    <a:pt x="26" y="12"/>
                  </a:lnTo>
                  <a:lnTo>
                    <a:pt x="43" y="0"/>
                  </a:lnTo>
                  <a:lnTo>
                    <a:pt x="47" y="10"/>
                  </a:lnTo>
                  <a:lnTo>
                    <a:pt x="29" y="20"/>
                  </a:lnTo>
                  <a:close/>
                  <a:moveTo>
                    <a:pt x="27" y="72"/>
                  </a:moveTo>
                  <a:lnTo>
                    <a:pt x="43" y="72"/>
                  </a:lnTo>
                  <a:lnTo>
                    <a:pt x="34" y="46"/>
                  </a:lnTo>
                  <a:lnTo>
                    <a:pt x="27" y="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7"/>
            <p:cNvSpPr>
              <a:spLocks/>
            </p:cNvSpPr>
            <p:nvPr userDrawn="1"/>
          </p:nvSpPr>
          <p:spPr bwMode="auto">
            <a:xfrm>
              <a:off x="638" y="774"/>
              <a:ext cx="59" cy="82"/>
            </a:xfrm>
            <a:custGeom>
              <a:avLst/>
              <a:gdLst>
                <a:gd name="T0" fmla="*/ 0 w 59"/>
                <a:gd name="T1" fmla="*/ 82 h 82"/>
                <a:gd name="T2" fmla="*/ 0 w 59"/>
                <a:gd name="T3" fmla="*/ 0 h 82"/>
                <a:gd name="T4" fmla="*/ 16 w 59"/>
                <a:gd name="T5" fmla="*/ 0 h 82"/>
                <a:gd name="T6" fmla="*/ 45 w 59"/>
                <a:gd name="T7" fmla="*/ 60 h 82"/>
                <a:gd name="T8" fmla="*/ 45 w 59"/>
                <a:gd name="T9" fmla="*/ 0 h 82"/>
                <a:gd name="T10" fmla="*/ 59 w 59"/>
                <a:gd name="T11" fmla="*/ 0 h 82"/>
                <a:gd name="T12" fmla="*/ 59 w 59"/>
                <a:gd name="T13" fmla="*/ 82 h 82"/>
                <a:gd name="T14" fmla="*/ 43 w 59"/>
                <a:gd name="T15" fmla="*/ 82 h 82"/>
                <a:gd name="T16" fmla="*/ 14 w 59"/>
                <a:gd name="T17" fmla="*/ 22 h 82"/>
                <a:gd name="T18" fmla="*/ 14 w 59"/>
                <a:gd name="T19" fmla="*/ 82 h 82"/>
                <a:gd name="T20" fmla="*/ 0 w 59"/>
                <a:gd name="T21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82">
                  <a:moveTo>
                    <a:pt x="0" y="82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45" y="60"/>
                  </a:lnTo>
                  <a:lnTo>
                    <a:pt x="45" y="0"/>
                  </a:lnTo>
                  <a:lnTo>
                    <a:pt x="59" y="0"/>
                  </a:lnTo>
                  <a:lnTo>
                    <a:pt x="59" y="82"/>
                  </a:lnTo>
                  <a:lnTo>
                    <a:pt x="43" y="82"/>
                  </a:lnTo>
                  <a:lnTo>
                    <a:pt x="14" y="22"/>
                  </a:lnTo>
                  <a:lnTo>
                    <a:pt x="14" y="82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8"/>
            <p:cNvSpPr>
              <a:spLocks/>
            </p:cNvSpPr>
            <p:nvPr userDrawn="1"/>
          </p:nvSpPr>
          <p:spPr bwMode="auto">
            <a:xfrm>
              <a:off x="737" y="774"/>
              <a:ext cx="52" cy="82"/>
            </a:xfrm>
            <a:custGeom>
              <a:avLst/>
              <a:gdLst>
                <a:gd name="T0" fmla="*/ 0 w 52"/>
                <a:gd name="T1" fmla="*/ 82 h 82"/>
                <a:gd name="T2" fmla="*/ 0 w 52"/>
                <a:gd name="T3" fmla="*/ 0 h 82"/>
                <a:gd name="T4" fmla="*/ 14 w 52"/>
                <a:gd name="T5" fmla="*/ 0 h 82"/>
                <a:gd name="T6" fmla="*/ 14 w 52"/>
                <a:gd name="T7" fmla="*/ 32 h 82"/>
                <a:gd name="T8" fmla="*/ 40 w 52"/>
                <a:gd name="T9" fmla="*/ 32 h 82"/>
                <a:gd name="T10" fmla="*/ 40 w 52"/>
                <a:gd name="T11" fmla="*/ 0 h 82"/>
                <a:gd name="T12" fmla="*/ 52 w 52"/>
                <a:gd name="T13" fmla="*/ 0 h 82"/>
                <a:gd name="T14" fmla="*/ 52 w 52"/>
                <a:gd name="T15" fmla="*/ 82 h 82"/>
                <a:gd name="T16" fmla="*/ 40 w 52"/>
                <a:gd name="T17" fmla="*/ 82 h 82"/>
                <a:gd name="T18" fmla="*/ 40 w 52"/>
                <a:gd name="T19" fmla="*/ 48 h 82"/>
                <a:gd name="T20" fmla="*/ 14 w 52"/>
                <a:gd name="T21" fmla="*/ 48 h 82"/>
                <a:gd name="T22" fmla="*/ 14 w 52"/>
                <a:gd name="T23" fmla="*/ 82 h 82"/>
                <a:gd name="T24" fmla="*/ 0 w 52"/>
                <a:gd name="T2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" h="82">
                  <a:moveTo>
                    <a:pt x="0" y="82"/>
                  </a:moveTo>
                  <a:lnTo>
                    <a:pt x="0" y="0"/>
                  </a:lnTo>
                  <a:lnTo>
                    <a:pt x="14" y="0"/>
                  </a:lnTo>
                  <a:lnTo>
                    <a:pt x="14" y="32"/>
                  </a:lnTo>
                  <a:lnTo>
                    <a:pt x="40" y="32"/>
                  </a:lnTo>
                  <a:lnTo>
                    <a:pt x="40" y="0"/>
                  </a:lnTo>
                  <a:lnTo>
                    <a:pt x="52" y="0"/>
                  </a:lnTo>
                  <a:lnTo>
                    <a:pt x="52" y="82"/>
                  </a:lnTo>
                  <a:lnTo>
                    <a:pt x="40" y="82"/>
                  </a:lnTo>
                  <a:lnTo>
                    <a:pt x="40" y="48"/>
                  </a:lnTo>
                  <a:lnTo>
                    <a:pt x="14" y="48"/>
                  </a:lnTo>
                  <a:lnTo>
                    <a:pt x="14" y="82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9"/>
            <p:cNvSpPr>
              <a:spLocks noEditPoints="1"/>
            </p:cNvSpPr>
            <p:nvPr userDrawn="1"/>
          </p:nvSpPr>
          <p:spPr bwMode="auto">
            <a:xfrm>
              <a:off x="800" y="772"/>
              <a:ext cx="74" cy="104"/>
            </a:xfrm>
            <a:custGeom>
              <a:avLst/>
              <a:gdLst>
                <a:gd name="T0" fmla="*/ 22 w 43"/>
                <a:gd name="T1" fmla="*/ 0 h 52"/>
                <a:gd name="T2" fmla="*/ 32 w 43"/>
                <a:gd name="T3" fmla="*/ 3 h 52"/>
                <a:gd name="T4" fmla="*/ 40 w 43"/>
                <a:gd name="T5" fmla="*/ 11 h 52"/>
                <a:gd name="T6" fmla="*/ 43 w 43"/>
                <a:gd name="T7" fmla="*/ 22 h 52"/>
                <a:gd name="T8" fmla="*/ 40 w 43"/>
                <a:gd name="T9" fmla="*/ 32 h 52"/>
                <a:gd name="T10" fmla="*/ 32 w 43"/>
                <a:gd name="T11" fmla="*/ 40 h 52"/>
                <a:gd name="T12" fmla="*/ 22 w 43"/>
                <a:gd name="T13" fmla="*/ 43 h 52"/>
                <a:gd name="T14" fmla="*/ 13 w 43"/>
                <a:gd name="T15" fmla="*/ 41 h 52"/>
                <a:gd name="T16" fmla="*/ 6 w 43"/>
                <a:gd name="T17" fmla="*/ 37 h 52"/>
                <a:gd name="T18" fmla="*/ 2 w 43"/>
                <a:gd name="T19" fmla="*/ 30 h 52"/>
                <a:gd name="T20" fmla="*/ 0 w 43"/>
                <a:gd name="T21" fmla="*/ 22 h 52"/>
                <a:gd name="T22" fmla="*/ 3 w 43"/>
                <a:gd name="T23" fmla="*/ 11 h 52"/>
                <a:gd name="T24" fmla="*/ 11 w 43"/>
                <a:gd name="T25" fmla="*/ 3 h 52"/>
                <a:gd name="T26" fmla="*/ 22 w 43"/>
                <a:gd name="T27" fmla="*/ 0 h 52"/>
                <a:gd name="T28" fmla="*/ 22 w 43"/>
                <a:gd name="T29" fmla="*/ 7 h 52"/>
                <a:gd name="T30" fmla="*/ 15 w 43"/>
                <a:gd name="T31" fmla="*/ 9 h 52"/>
                <a:gd name="T32" fmla="*/ 10 w 43"/>
                <a:gd name="T33" fmla="*/ 14 h 52"/>
                <a:gd name="T34" fmla="*/ 8 w 43"/>
                <a:gd name="T35" fmla="*/ 21 h 52"/>
                <a:gd name="T36" fmla="*/ 9 w 43"/>
                <a:gd name="T37" fmla="*/ 27 h 52"/>
                <a:gd name="T38" fmla="*/ 12 w 43"/>
                <a:gd name="T39" fmla="*/ 31 h 52"/>
                <a:gd name="T40" fmla="*/ 16 w 43"/>
                <a:gd name="T41" fmla="*/ 34 h 52"/>
                <a:gd name="T42" fmla="*/ 22 w 43"/>
                <a:gd name="T43" fmla="*/ 36 h 52"/>
                <a:gd name="T44" fmla="*/ 29 w 43"/>
                <a:gd name="T45" fmla="*/ 34 h 52"/>
                <a:gd name="T46" fmla="*/ 34 w 43"/>
                <a:gd name="T47" fmla="*/ 28 h 52"/>
                <a:gd name="T48" fmla="*/ 36 w 43"/>
                <a:gd name="T49" fmla="*/ 21 h 52"/>
                <a:gd name="T50" fmla="*/ 34 w 43"/>
                <a:gd name="T51" fmla="*/ 14 h 52"/>
                <a:gd name="T52" fmla="*/ 29 w 43"/>
                <a:gd name="T53" fmla="*/ 9 h 52"/>
                <a:gd name="T54" fmla="*/ 22 w 43"/>
                <a:gd name="T55" fmla="*/ 7 h 52"/>
                <a:gd name="T56" fmla="*/ 19 w 43"/>
                <a:gd name="T57" fmla="*/ 52 h 52"/>
                <a:gd name="T58" fmla="*/ 19 w 43"/>
                <a:gd name="T59" fmla="*/ 46 h 52"/>
                <a:gd name="T60" fmla="*/ 25 w 43"/>
                <a:gd name="T61" fmla="*/ 46 h 52"/>
                <a:gd name="T62" fmla="*/ 25 w 43"/>
                <a:gd name="T63" fmla="*/ 52 h 52"/>
                <a:gd name="T64" fmla="*/ 19 w 43"/>
                <a:gd name="T65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3" h="52">
                  <a:moveTo>
                    <a:pt x="22" y="0"/>
                  </a:moveTo>
                  <a:cubicBezTo>
                    <a:pt x="26" y="0"/>
                    <a:pt x="29" y="1"/>
                    <a:pt x="32" y="3"/>
                  </a:cubicBezTo>
                  <a:cubicBezTo>
                    <a:pt x="36" y="5"/>
                    <a:pt x="38" y="7"/>
                    <a:pt x="40" y="11"/>
                  </a:cubicBezTo>
                  <a:cubicBezTo>
                    <a:pt x="42" y="14"/>
                    <a:pt x="43" y="18"/>
                    <a:pt x="43" y="22"/>
                  </a:cubicBezTo>
                  <a:cubicBezTo>
                    <a:pt x="43" y="26"/>
                    <a:pt x="42" y="29"/>
                    <a:pt x="40" y="32"/>
                  </a:cubicBezTo>
                  <a:cubicBezTo>
                    <a:pt x="38" y="36"/>
                    <a:pt x="36" y="38"/>
                    <a:pt x="32" y="40"/>
                  </a:cubicBezTo>
                  <a:cubicBezTo>
                    <a:pt x="29" y="42"/>
                    <a:pt x="26" y="43"/>
                    <a:pt x="22" y="43"/>
                  </a:cubicBezTo>
                  <a:cubicBezTo>
                    <a:pt x="19" y="43"/>
                    <a:pt x="16" y="43"/>
                    <a:pt x="13" y="41"/>
                  </a:cubicBezTo>
                  <a:cubicBezTo>
                    <a:pt x="11" y="40"/>
                    <a:pt x="8" y="39"/>
                    <a:pt x="6" y="37"/>
                  </a:cubicBezTo>
                  <a:cubicBezTo>
                    <a:pt x="4" y="35"/>
                    <a:pt x="3" y="32"/>
                    <a:pt x="2" y="30"/>
                  </a:cubicBezTo>
                  <a:cubicBezTo>
                    <a:pt x="1" y="27"/>
                    <a:pt x="0" y="24"/>
                    <a:pt x="0" y="22"/>
                  </a:cubicBezTo>
                  <a:cubicBezTo>
                    <a:pt x="0" y="18"/>
                    <a:pt x="1" y="14"/>
                    <a:pt x="3" y="11"/>
                  </a:cubicBezTo>
                  <a:cubicBezTo>
                    <a:pt x="5" y="7"/>
                    <a:pt x="8" y="5"/>
                    <a:pt x="11" y="3"/>
                  </a:cubicBezTo>
                  <a:cubicBezTo>
                    <a:pt x="14" y="1"/>
                    <a:pt x="18" y="0"/>
                    <a:pt x="22" y="0"/>
                  </a:cubicBezTo>
                  <a:close/>
                  <a:moveTo>
                    <a:pt x="22" y="7"/>
                  </a:moveTo>
                  <a:cubicBezTo>
                    <a:pt x="19" y="7"/>
                    <a:pt x="17" y="8"/>
                    <a:pt x="15" y="9"/>
                  </a:cubicBezTo>
                  <a:cubicBezTo>
                    <a:pt x="13" y="11"/>
                    <a:pt x="11" y="12"/>
                    <a:pt x="10" y="14"/>
                  </a:cubicBezTo>
                  <a:cubicBezTo>
                    <a:pt x="8" y="17"/>
                    <a:pt x="8" y="19"/>
                    <a:pt x="8" y="21"/>
                  </a:cubicBezTo>
                  <a:cubicBezTo>
                    <a:pt x="8" y="23"/>
                    <a:pt x="8" y="25"/>
                    <a:pt x="9" y="27"/>
                  </a:cubicBezTo>
                  <a:cubicBezTo>
                    <a:pt x="10" y="29"/>
                    <a:pt x="11" y="30"/>
                    <a:pt x="12" y="31"/>
                  </a:cubicBezTo>
                  <a:cubicBezTo>
                    <a:pt x="13" y="33"/>
                    <a:pt x="15" y="34"/>
                    <a:pt x="16" y="34"/>
                  </a:cubicBezTo>
                  <a:cubicBezTo>
                    <a:pt x="18" y="35"/>
                    <a:pt x="20" y="36"/>
                    <a:pt x="22" y="36"/>
                  </a:cubicBezTo>
                  <a:cubicBezTo>
                    <a:pt x="24" y="36"/>
                    <a:pt x="26" y="35"/>
                    <a:pt x="29" y="34"/>
                  </a:cubicBezTo>
                  <a:cubicBezTo>
                    <a:pt x="31" y="32"/>
                    <a:pt x="32" y="31"/>
                    <a:pt x="34" y="28"/>
                  </a:cubicBezTo>
                  <a:cubicBezTo>
                    <a:pt x="35" y="26"/>
                    <a:pt x="36" y="24"/>
                    <a:pt x="36" y="21"/>
                  </a:cubicBezTo>
                  <a:cubicBezTo>
                    <a:pt x="36" y="19"/>
                    <a:pt x="35" y="17"/>
                    <a:pt x="34" y="14"/>
                  </a:cubicBezTo>
                  <a:cubicBezTo>
                    <a:pt x="32" y="12"/>
                    <a:pt x="31" y="11"/>
                    <a:pt x="29" y="9"/>
                  </a:cubicBezTo>
                  <a:cubicBezTo>
                    <a:pt x="27" y="8"/>
                    <a:pt x="24" y="7"/>
                    <a:pt x="22" y="7"/>
                  </a:cubicBezTo>
                  <a:close/>
                  <a:moveTo>
                    <a:pt x="19" y="52"/>
                  </a:moveTo>
                  <a:cubicBezTo>
                    <a:pt x="19" y="46"/>
                    <a:pt x="19" y="46"/>
                    <a:pt x="19" y="46"/>
                  </a:cubicBezTo>
                  <a:cubicBezTo>
                    <a:pt x="25" y="46"/>
                    <a:pt x="25" y="46"/>
                    <a:pt x="25" y="46"/>
                  </a:cubicBezTo>
                  <a:cubicBezTo>
                    <a:pt x="25" y="52"/>
                    <a:pt x="25" y="52"/>
                    <a:pt x="25" y="52"/>
                  </a:cubicBezTo>
                  <a:lnTo>
                    <a:pt x="19" y="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20"/>
            <p:cNvSpPr>
              <a:spLocks/>
            </p:cNvSpPr>
            <p:nvPr userDrawn="1"/>
          </p:nvSpPr>
          <p:spPr bwMode="auto">
            <a:xfrm>
              <a:off x="881" y="772"/>
              <a:ext cx="71" cy="86"/>
            </a:xfrm>
            <a:custGeom>
              <a:avLst/>
              <a:gdLst>
                <a:gd name="T0" fmla="*/ 32 w 41"/>
                <a:gd name="T1" fmla="*/ 31 h 43"/>
                <a:gd name="T2" fmla="*/ 41 w 41"/>
                <a:gd name="T3" fmla="*/ 31 h 43"/>
                <a:gd name="T4" fmla="*/ 36 w 41"/>
                <a:gd name="T5" fmla="*/ 37 h 43"/>
                <a:gd name="T6" fmla="*/ 29 w 41"/>
                <a:gd name="T7" fmla="*/ 42 h 43"/>
                <a:gd name="T8" fmla="*/ 22 w 41"/>
                <a:gd name="T9" fmla="*/ 43 h 43"/>
                <a:gd name="T10" fmla="*/ 13 w 41"/>
                <a:gd name="T11" fmla="*/ 41 h 43"/>
                <a:gd name="T12" fmla="*/ 6 w 41"/>
                <a:gd name="T13" fmla="*/ 37 h 43"/>
                <a:gd name="T14" fmla="*/ 2 w 41"/>
                <a:gd name="T15" fmla="*/ 30 h 43"/>
                <a:gd name="T16" fmla="*/ 0 w 41"/>
                <a:gd name="T17" fmla="*/ 21 h 43"/>
                <a:gd name="T18" fmla="*/ 3 w 41"/>
                <a:gd name="T19" fmla="*/ 11 h 43"/>
                <a:gd name="T20" fmla="*/ 11 w 41"/>
                <a:gd name="T21" fmla="*/ 3 h 43"/>
                <a:gd name="T22" fmla="*/ 21 w 41"/>
                <a:gd name="T23" fmla="*/ 0 h 43"/>
                <a:gd name="T24" fmla="*/ 29 w 41"/>
                <a:gd name="T25" fmla="*/ 1 h 43"/>
                <a:gd name="T26" fmla="*/ 36 w 41"/>
                <a:gd name="T27" fmla="*/ 6 h 43"/>
                <a:gd name="T28" fmla="*/ 41 w 41"/>
                <a:gd name="T29" fmla="*/ 13 h 43"/>
                <a:gd name="T30" fmla="*/ 32 w 41"/>
                <a:gd name="T31" fmla="*/ 13 h 43"/>
                <a:gd name="T32" fmla="*/ 27 w 41"/>
                <a:gd name="T33" fmla="*/ 9 h 43"/>
                <a:gd name="T34" fmla="*/ 21 w 41"/>
                <a:gd name="T35" fmla="*/ 7 h 43"/>
                <a:gd name="T36" fmla="*/ 15 w 41"/>
                <a:gd name="T37" fmla="*/ 9 h 43"/>
                <a:gd name="T38" fmla="*/ 10 w 41"/>
                <a:gd name="T39" fmla="*/ 15 h 43"/>
                <a:gd name="T40" fmla="*/ 8 w 41"/>
                <a:gd name="T41" fmla="*/ 22 h 43"/>
                <a:gd name="T42" fmla="*/ 10 w 41"/>
                <a:gd name="T43" fmla="*/ 29 h 43"/>
                <a:gd name="T44" fmla="*/ 15 w 41"/>
                <a:gd name="T45" fmla="*/ 34 h 43"/>
                <a:gd name="T46" fmla="*/ 21 w 41"/>
                <a:gd name="T47" fmla="*/ 36 h 43"/>
                <a:gd name="T48" fmla="*/ 32 w 41"/>
                <a:gd name="T49" fmla="*/ 3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1" h="43">
                  <a:moveTo>
                    <a:pt x="32" y="31"/>
                  </a:moveTo>
                  <a:cubicBezTo>
                    <a:pt x="41" y="31"/>
                    <a:pt x="41" y="31"/>
                    <a:pt x="41" y="31"/>
                  </a:cubicBezTo>
                  <a:cubicBezTo>
                    <a:pt x="40" y="33"/>
                    <a:pt x="38" y="35"/>
                    <a:pt x="36" y="37"/>
                  </a:cubicBezTo>
                  <a:cubicBezTo>
                    <a:pt x="34" y="39"/>
                    <a:pt x="32" y="41"/>
                    <a:pt x="29" y="42"/>
                  </a:cubicBezTo>
                  <a:cubicBezTo>
                    <a:pt x="27" y="43"/>
                    <a:pt x="24" y="43"/>
                    <a:pt x="22" y="43"/>
                  </a:cubicBezTo>
                  <a:cubicBezTo>
                    <a:pt x="19" y="43"/>
                    <a:pt x="16" y="43"/>
                    <a:pt x="13" y="41"/>
                  </a:cubicBezTo>
                  <a:cubicBezTo>
                    <a:pt x="11" y="40"/>
                    <a:pt x="8" y="39"/>
                    <a:pt x="6" y="37"/>
                  </a:cubicBezTo>
                  <a:cubicBezTo>
                    <a:pt x="4" y="35"/>
                    <a:pt x="3" y="32"/>
                    <a:pt x="2" y="30"/>
                  </a:cubicBezTo>
                  <a:cubicBezTo>
                    <a:pt x="1" y="27"/>
                    <a:pt x="0" y="24"/>
                    <a:pt x="0" y="21"/>
                  </a:cubicBezTo>
                  <a:cubicBezTo>
                    <a:pt x="0" y="18"/>
                    <a:pt x="1" y="14"/>
                    <a:pt x="3" y="11"/>
                  </a:cubicBezTo>
                  <a:cubicBezTo>
                    <a:pt x="5" y="7"/>
                    <a:pt x="8" y="5"/>
                    <a:pt x="11" y="3"/>
                  </a:cubicBezTo>
                  <a:cubicBezTo>
                    <a:pt x="14" y="1"/>
                    <a:pt x="18" y="0"/>
                    <a:pt x="21" y="0"/>
                  </a:cubicBezTo>
                  <a:cubicBezTo>
                    <a:pt x="24" y="0"/>
                    <a:pt x="27" y="0"/>
                    <a:pt x="29" y="1"/>
                  </a:cubicBezTo>
                  <a:cubicBezTo>
                    <a:pt x="32" y="2"/>
                    <a:pt x="34" y="4"/>
                    <a:pt x="36" y="6"/>
                  </a:cubicBezTo>
                  <a:cubicBezTo>
                    <a:pt x="38" y="8"/>
                    <a:pt x="40" y="10"/>
                    <a:pt x="41" y="13"/>
                  </a:cubicBezTo>
                  <a:cubicBezTo>
                    <a:pt x="32" y="13"/>
                    <a:pt x="32" y="13"/>
                    <a:pt x="32" y="13"/>
                  </a:cubicBezTo>
                  <a:cubicBezTo>
                    <a:pt x="31" y="11"/>
                    <a:pt x="29" y="10"/>
                    <a:pt x="27" y="9"/>
                  </a:cubicBezTo>
                  <a:cubicBezTo>
                    <a:pt x="25" y="8"/>
                    <a:pt x="23" y="7"/>
                    <a:pt x="21" y="7"/>
                  </a:cubicBezTo>
                  <a:cubicBezTo>
                    <a:pt x="19" y="7"/>
                    <a:pt x="17" y="8"/>
                    <a:pt x="15" y="9"/>
                  </a:cubicBezTo>
                  <a:cubicBezTo>
                    <a:pt x="12" y="11"/>
                    <a:pt x="11" y="12"/>
                    <a:pt x="10" y="15"/>
                  </a:cubicBezTo>
                  <a:cubicBezTo>
                    <a:pt x="8" y="17"/>
                    <a:pt x="8" y="19"/>
                    <a:pt x="8" y="22"/>
                  </a:cubicBezTo>
                  <a:cubicBezTo>
                    <a:pt x="8" y="24"/>
                    <a:pt x="8" y="26"/>
                    <a:pt x="10" y="29"/>
                  </a:cubicBezTo>
                  <a:cubicBezTo>
                    <a:pt x="11" y="31"/>
                    <a:pt x="13" y="32"/>
                    <a:pt x="15" y="34"/>
                  </a:cubicBezTo>
                  <a:cubicBezTo>
                    <a:pt x="17" y="35"/>
                    <a:pt x="19" y="36"/>
                    <a:pt x="21" y="36"/>
                  </a:cubicBezTo>
                  <a:cubicBezTo>
                    <a:pt x="25" y="36"/>
                    <a:pt x="29" y="34"/>
                    <a:pt x="32" y="3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21"/>
            <p:cNvSpPr>
              <a:spLocks/>
            </p:cNvSpPr>
            <p:nvPr userDrawn="1"/>
          </p:nvSpPr>
          <p:spPr bwMode="auto">
            <a:xfrm>
              <a:off x="713" y="484"/>
              <a:ext cx="199" cy="232"/>
            </a:xfrm>
            <a:custGeom>
              <a:avLst/>
              <a:gdLst>
                <a:gd name="T0" fmla="*/ 115 w 115"/>
                <a:gd name="T1" fmla="*/ 107 h 116"/>
                <a:gd name="T2" fmla="*/ 107 w 115"/>
                <a:gd name="T3" fmla="*/ 116 h 116"/>
                <a:gd name="T4" fmla="*/ 8 w 115"/>
                <a:gd name="T5" fmla="*/ 116 h 116"/>
                <a:gd name="T6" fmla="*/ 0 w 115"/>
                <a:gd name="T7" fmla="*/ 107 h 116"/>
                <a:gd name="T8" fmla="*/ 0 w 115"/>
                <a:gd name="T9" fmla="*/ 9 h 116"/>
                <a:gd name="T10" fmla="*/ 8 w 115"/>
                <a:gd name="T11" fmla="*/ 0 h 116"/>
                <a:gd name="T12" fmla="*/ 107 w 115"/>
                <a:gd name="T13" fmla="*/ 0 h 116"/>
                <a:gd name="T14" fmla="*/ 115 w 115"/>
                <a:gd name="T15" fmla="*/ 9 h 116"/>
                <a:gd name="T16" fmla="*/ 115 w 115"/>
                <a:gd name="T17" fmla="*/ 10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116">
                  <a:moveTo>
                    <a:pt x="115" y="107"/>
                  </a:moveTo>
                  <a:cubicBezTo>
                    <a:pt x="115" y="112"/>
                    <a:pt x="112" y="116"/>
                    <a:pt x="107" y="116"/>
                  </a:cubicBezTo>
                  <a:cubicBezTo>
                    <a:pt x="8" y="116"/>
                    <a:pt x="8" y="116"/>
                    <a:pt x="8" y="116"/>
                  </a:cubicBezTo>
                  <a:cubicBezTo>
                    <a:pt x="4" y="116"/>
                    <a:pt x="0" y="112"/>
                    <a:pt x="0" y="107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12" y="0"/>
                    <a:pt x="115" y="4"/>
                    <a:pt x="115" y="9"/>
                  </a:cubicBezTo>
                  <a:lnTo>
                    <a:pt x="115" y="1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22"/>
            <p:cNvSpPr>
              <a:spLocks/>
            </p:cNvSpPr>
            <p:nvPr userDrawn="1"/>
          </p:nvSpPr>
          <p:spPr bwMode="auto">
            <a:xfrm>
              <a:off x="478" y="220"/>
              <a:ext cx="200" cy="230"/>
            </a:xfrm>
            <a:custGeom>
              <a:avLst/>
              <a:gdLst>
                <a:gd name="T0" fmla="*/ 115 w 115"/>
                <a:gd name="T1" fmla="*/ 107 h 115"/>
                <a:gd name="T2" fmla="*/ 107 w 115"/>
                <a:gd name="T3" fmla="*/ 115 h 115"/>
                <a:gd name="T4" fmla="*/ 8 w 115"/>
                <a:gd name="T5" fmla="*/ 115 h 115"/>
                <a:gd name="T6" fmla="*/ 0 w 115"/>
                <a:gd name="T7" fmla="*/ 107 h 115"/>
                <a:gd name="T8" fmla="*/ 0 w 115"/>
                <a:gd name="T9" fmla="*/ 8 h 115"/>
                <a:gd name="T10" fmla="*/ 8 w 115"/>
                <a:gd name="T11" fmla="*/ 0 h 115"/>
                <a:gd name="T12" fmla="*/ 107 w 115"/>
                <a:gd name="T13" fmla="*/ 0 h 115"/>
                <a:gd name="T14" fmla="*/ 115 w 115"/>
                <a:gd name="T15" fmla="*/ 8 h 115"/>
                <a:gd name="T16" fmla="*/ 115 w 115"/>
                <a:gd name="T17" fmla="*/ 10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115">
                  <a:moveTo>
                    <a:pt x="115" y="107"/>
                  </a:moveTo>
                  <a:cubicBezTo>
                    <a:pt x="115" y="112"/>
                    <a:pt x="112" y="115"/>
                    <a:pt x="107" y="115"/>
                  </a:cubicBezTo>
                  <a:cubicBezTo>
                    <a:pt x="8" y="115"/>
                    <a:pt x="8" y="115"/>
                    <a:pt x="8" y="115"/>
                  </a:cubicBezTo>
                  <a:cubicBezTo>
                    <a:pt x="4" y="115"/>
                    <a:pt x="0" y="112"/>
                    <a:pt x="0" y="10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12" y="0"/>
                    <a:pt x="115" y="4"/>
                    <a:pt x="115" y="8"/>
                  </a:cubicBezTo>
                  <a:lnTo>
                    <a:pt x="115" y="1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23"/>
            <p:cNvSpPr>
              <a:spLocks/>
            </p:cNvSpPr>
            <p:nvPr userDrawn="1"/>
          </p:nvSpPr>
          <p:spPr bwMode="auto">
            <a:xfrm>
              <a:off x="713" y="220"/>
              <a:ext cx="199" cy="230"/>
            </a:xfrm>
            <a:custGeom>
              <a:avLst/>
              <a:gdLst>
                <a:gd name="T0" fmla="*/ 115 w 115"/>
                <a:gd name="T1" fmla="*/ 107 h 115"/>
                <a:gd name="T2" fmla="*/ 107 w 115"/>
                <a:gd name="T3" fmla="*/ 115 h 115"/>
                <a:gd name="T4" fmla="*/ 8 w 115"/>
                <a:gd name="T5" fmla="*/ 115 h 115"/>
                <a:gd name="T6" fmla="*/ 0 w 115"/>
                <a:gd name="T7" fmla="*/ 107 h 115"/>
                <a:gd name="T8" fmla="*/ 0 w 115"/>
                <a:gd name="T9" fmla="*/ 8 h 115"/>
                <a:gd name="T10" fmla="*/ 8 w 115"/>
                <a:gd name="T11" fmla="*/ 0 h 115"/>
                <a:gd name="T12" fmla="*/ 107 w 115"/>
                <a:gd name="T13" fmla="*/ 0 h 115"/>
                <a:gd name="T14" fmla="*/ 115 w 115"/>
                <a:gd name="T15" fmla="*/ 8 h 115"/>
                <a:gd name="T16" fmla="*/ 115 w 115"/>
                <a:gd name="T17" fmla="*/ 10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115">
                  <a:moveTo>
                    <a:pt x="115" y="107"/>
                  </a:moveTo>
                  <a:cubicBezTo>
                    <a:pt x="115" y="112"/>
                    <a:pt x="112" y="115"/>
                    <a:pt x="107" y="115"/>
                  </a:cubicBezTo>
                  <a:cubicBezTo>
                    <a:pt x="8" y="115"/>
                    <a:pt x="8" y="115"/>
                    <a:pt x="8" y="115"/>
                  </a:cubicBezTo>
                  <a:cubicBezTo>
                    <a:pt x="4" y="115"/>
                    <a:pt x="0" y="112"/>
                    <a:pt x="0" y="10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12" y="0"/>
                    <a:pt x="115" y="4"/>
                    <a:pt x="115" y="8"/>
                  </a:cubicBezTo>
                  <a:lnTo>
                    <a:pt x="115" y="1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24"/>
            <p:cNvSpPr>
              <a:spLocks/>
            </p:cNvSpPr>
            <p:nvPr userDrawn="1"/>
          </p:nvSpPr>
          <p:spPr bwMode="auto">
            <a:xfrm>
              <a:off x="478" y="484"/>
              <a:ext cx="200" cy="232"/>
            </a:xfrm>
            <a:custGeom>
              <a:avLst/>
              <a:gdLst>
                <a:gd name="T0" fmla="*/ 115 w 115"/>
                <a:gd name="T1" fmla="*/ 107 h 116"/>
                <a:gd name="T2" fmla="*/ 107 w 115"/>
                <a:gd name="T3" fmla="*/ 116 h 116"/>
                <a:gd name="T4" fmla="*/ 8 w 115"/>
                <a:gd name="T5" fmla="*/ 116 h 116"/>
                <a:gd name="T6" fmla="*/ 0 w 115"/>
                <a:gd name="T7" fmla="*/ 107 h 116"/>
                <a:gd name="T8" fmla="*/ 0 w 115"/>
                <a:gd name="T9" fmla="*/ 9 h 116"/>
                <a:gd name="T10" fmla="*/ 8 w 115"/>
                <a:gd name="T11" fmla="*/ 0 h 116"/>
                <a:gd name="T12" fmla="*/ 107 w 115"/>
                <a:gd name="T13" fmla="*/ 0 h 116"/>
                <a:gd name="T14" fmla="*/ 115 w 115"/>
                <a:gd name="T15" fmla="*/ 9 h 116"/>
                <a:gd name="T16" fmla="*/ 115 w 115"/>
                <a:gd name="T17" fmla="*/ 10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116">
                  <a:moveTo>
                    <a:pt x="115" y="107"/>
                  </a:moveTo>
                  <a:cubicBezTo>
                    <a:pt x="115" y="112"/>
                    <a:pt x="112" y="116"/>
                    <a:pt x="107" y="116"/>
                  </a:cubicBezTo>
                  <a:cubicBezTo>
                    <a:pt x="8" y="116"/>
                    <a:pt x="8" y="116"/>
                    <a:pt x="8" y="116"/>
                  </a:cubicBezTo>
                  <a:cubicBezTo>
                    <a:pt x="4" y="116"/>
                    <a:pt x="0" y="112"/>
                    <a:pt x="0" y="107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12" y="0"/>
                    <a:pt x="115" y="4"/>
                    <a:pt x="115" y="9"/>
                  </a:cubicBezTo>
                  <a:lnTo>
                    <a:pt x="115" y="1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25"/>
            <p:cNvSpPr>
              <a:spLocks noChangeArrowheads="1"/>
            </p:cNvSpPr>
            <p:nvPr userDrawn="1"/>
          </p:nvSpPr>
          <p:spPr bwMode="auto">
            <a:xfrm>
              <a:off x="561" y="242"/>
              <a:ext cx="33" cy="186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26"/>
            <p:cNvSpPr>
              <a:spLocks noChangeArrowheads="1"/>
            </p:cNvSpPr>
            <p:nvPr userDrawn="1"/>
          </p:nvSpPr>
          <p:spPr bwMode="auto">
            <a:xfrm>
              <a:off x="497" y="316"/>
              <a:ext cx="162" cy="38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27"/>
            <p:cNvSpPr>
              <a:spLocks/>
            </p:cNvSpPr>
            <p:nvPr userDrawn="1"/>
          </p:nvSpPr>
          <p:spPr bwMode="auto">
            <a:xfrm>
              <a:off x="509" y="522"/>
              <a:ext cx="138" cy="156"/>
            </a:xfrm>
            <a:custGeom>
              <a:avLst/>
              <a:gdLst>
                <a:gd name="T0" fmla="*/ 23 w 138"/>
                <a:gd name="T1" fmla="*/ 156 h 156"/>
                <a:gd name="T2" fmla="*/ 0 w 138"/>
                <a:gd name="T3" fmla="*/ 130 h 156"/>
                <a:gd name="T4" fmla="*/ 115 w 138"/>
                <a:gd name="T5" fmla="*/ 0 h 156"/>
                <a:gd name="T6" fmla="*/ 138 w 138"/>
                <a:gd name="T7" fmla="*/ 26 h 156"/>
                <a:gd name="T8" fmla="*/ 23 w 138"/>
                <a:gd name="T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56">
                  <a:moveTo>
                    <a:pt x="23" y="156"/>
                  </a:moveTo>
                  <a:lnTo>
                    <a:pt x="0" y="130"/>
                  </a:lnTo>
                  <a:lnTo>
                    <a:pt x="115" y="0"/>
                  </a:lnTo>
                  <a:lnTo>
                    <a:pt x="138" y="26"/>
                  </a:lnTo>
                  <a:lnTo>
                    <a:pt x="23" y="156"/>
                  </a:lnTo>
                  <a:close/>
                </a:path>
              </a:pathLst>
            </a:cu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8"/>
            <p:cNvSpPr>
              <a:spLocks/>
            </p:cNvSpPr>
            <p:nvPr userDrawn="1"/>
          </p:nvSpPr>
          <p:spPr bwMode="auto">
            <a:xfrm>
              <a:off x="509" y="522"/>
              <a:ext cx="138" cy="156"/>
            </a:xfrm>
            <a:custGeom>
              <a:avLst/>
              <a:gdLst>
                <a:gd name="T0" fmla="*/ 0 w 138"/>
                <a:gd name="T1" fmla="*/ 26 h 156"/>
                <a:gd name="T2" fmla="*/ 23 w 138"/>
                <a:gd name="T3" fmla="*/ 0 h 156"/>
                <a:gd name="T4" fmla="*/ 138 w 138"/>
                <a:gd name="T5" fmla="*/ 130 h 156"/>
                <a:gd name="T6" fmla="*/ 115 w 138"/>
                <a:gd name="T7" fmla="*/ 156 h 156"/>
                <a:gd name="T8" fmla="*/ 0 w 138"/>
                <a:gd name="T9" fmla="*/ 2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56">
                  <a:moveTo>
                    <a:pt x="0" y="26"/>
                  </a:moveTo>
                  <a:lnTo>
                    <a:pt x="23" y="0"/>
                  </a:lnTo>
                  <a:lnTo>
                    <a:pt x="138" y="130"/>
                  </a:lnTo>
                  <a:lnTo>
                    <a:pt x="115" y="15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29"/>
            <p:cNvSpPr>
              <a:spLocks noChangeArrowheads="1"/>
            </p:cNvSpPr>
            <p:nvPr userDrawn="1"/>
          </p:nvSpPr>
          <p:spPr bwMode="auto">
            <a:xfrm>
              <a:off x="732" y="316"/>
              <a:ext cx="161" cy="38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30"/>
            <p:cNvSpPr>
              <a:spLocks noChangeArrowheads="1"/>
            </p:cNvSpPr>
            <p:nvPr userDrawn="1"/>
          </p:nvSpPr>
          <p:spPr bwMode="auto">
            <a:xfrm>
              <a:off x="732" y="582"/>
              <a:ext cx="161" cy="36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31"/>
            <p:cNvSpPr>
              <a:spLocks noChangeArrowheads="1"/>
            </p:cNvSpPr>
            <p:nvPr userDrawn="1"/>
          </p:nvSpPr>
          <p:spPr bwMode="auto">
            <a:xfrm>
              <a:off x="796" y="522"/>
              <a:ext cx="33" cy="36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32"/>
            <p:cNvSpPr>
              <a:spLocks noChangeArrowheads="1"/>
            </p:cNvSpPr>
            <p:nvPr userDrawn="1"/>
          </p:nvSpPr>
          <p:spPr bwMode="auto">
            <a:xfrm>
              <a:off x="796" y="642"/>
              <a:ext cx="33" cy="36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8" name="TextBox 67"/>
          <p:cNvSpPr txBox="1"/>
          <p:nvPr userDrawn="1"/>
        </p:nvSpPr>
        <p:spPr>
          <a:xfrm>
            <a:off x="2042684" y="504498"/>
            <a:ext cx="18213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baseline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ĐS&amp;GT</a:t>
            </a:r>
            <a:endParaRPr lang="en-US" sz="3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9" name="TextBox 68"/>
          <p:cNvSpPr txBox="1"/>
          <p:nvPr userDrawn="1"/>
        </p:nvSpPr>
        <p:spPr>
          <a:xfrm>
            <a:off x="4840988" y="504498"/>
            <a:ext cx="7713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baseline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  <a:endParaRPr lang="en-US" sz="3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0" name="Title 2">
            <a:extLst>
              <a:ext uri="{FF2B5EF4-FFF2-40B4-BE49-F238E27FC236}">
                <a16:creationId xmlns:a16="http://schemas.microsoft.com/office/drawing/2014/main" id="{84F4051B-2BBE-412A-BD7D-D20EFA046DC9}"/>
              </a:ext>
            </a:extLst>
          </p:cNvPr>
          <p:cNvSpPr txBox="1">
            <a:spLocks/>
          </p:cNvSpPr>
          <p:nvPr userDrawn="1"/>
        </p:nvSpPr>
        <p:spPr bwMode="black">
          <a:xfrm>
            <a:off x="7521737" y="286419"/>
            <a:ext cx="14544495" cy="976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800" b="1" kern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PPT TIVI </a:t>
            </a:r>
            <a:r>
              <a:rPr lang="en-US" sz="4800" b="1" kern="0" baseline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DIỄN ĐÀN GIÁO VIÊN TOÁN</a:t>
            </a:r>
            <a:endParaRPr lang="vi-VN" sz="4800" b="1" kern="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5" name="Picture 13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086" y="329746"/>
            <a:ext cx="169863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3140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094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4293" y="4865914"/>
            <a:ext cx="19877574" cy="7419744"/>
          </a:xfrm>
          <a:prstGeom prst="roundRect">
            <a:avLst>
              <a:gd name="adj" fmla="val 4570"/>
            </a:avLst>
          </a:prstGeom>
          <a:noFill/>
          <a:ln w="76200">
            <a:solidFill>
              <a:srgbClr val="135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marL="0" marR="0" lvl="0" indent="0" algn="ct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062663" y="1907684"/>
            <a:ext cx="2425603" cy="830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0" tIns="45705" rIns="91410" bIns="45705" rtlCol="0">
            <a:spAutoFit/>
          </a:bodyPr>
          <a:lstStyle/>
          <a:p>
            <a:pPr marL="0" marR="0" lvl="0" indent="0" algn="ct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135F82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ĐẠI SỐ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5216" y="3346883"/>
            <a:ext cx="24400495" cy="830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0" tIns="45705" rIns="91410" bIns="45705" rtlCol="0">
            <a:spAutoFit/>
          </a:bodyPr>
          <a:lstStyle/>
          <a:p>
            <a:pPr marL="0" marR="0" lvl="0" indent="0" algn="ctr" defTabSz="2177278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776249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Chương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776249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5: ĐẠO</a:t>
            </a:r>
            <a:r>
              <a:rPr kumimoji="0" lang="en-US" sz="4800" b="1" i="0" u="none" strike="noStrike" kern="1200" cap="none" spc="0" normalizeH="0" noProof="0" dirty="0">
                <a:ln>
                  <a:noFill/>
                </a:ln>
                <a:solidFill>
                  <a:srgbClr val="776249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HÀM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776249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637354" y="4446052"/>
            <a:ext cx="13632086" cy="861744"/>
            <a:chOff x="5747658" y="4446051"/>
            <a:chExt cx="13632086" cy="861744"/>
          </a:xfrm>
        </p:grpSpPr>
        <p:sp>
          <p:nvSpPr>
            <p:cNvPr id="17" name="Rectangle 16"/>
            <p:cNvSpPr/>
            <p:nvPr/>
          </p:nvSpPr>
          <p:spPr>
            <a:xfrm>
              <a:off x="5747658" y="4469240"/>
              <a:ext cx="13632086" cy="8332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10" tIns="45705" rIns="91410" bIns="45705" rtlCol="0" anchor="ctr"/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388580" y="4446051"/>
              <a:ext cx="6487613" cy="8617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91410" tIns="45705" rIns="91410" bIns="45705" rtlCol="0">
              <a:spAutoFit/>
            </a:bodyPr>
            <a:lstStyle/>
            <a:p>
              <a:pPr marL="0" marR="0" lvl="0" indent="0" algn="ctr" defTabSz="2177278" rtl="0" eaLnBrk="1" fontAlgn="auto" latinLnBrk="0" hangingPunct="1">
                <a:lnSpc>
                  <a:spcPts val="5999"/>
                </a:lnSpc>
                <a:spcBef>
                  <a:spcPts val="18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599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Bài</a:t>
              </a:r>
              <a:r>
                <a:rPr kumimoji="0" lang="en-US" sz="6599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6599" b="1" dirty="0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4</a:t>
              </a:r>
              <a:r>
                <a:rPr kumimoji="0" lang="en-US" sz="6599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 VI PHÂN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3406969" y="1463905"/>
            <a:ext cx="1814128" cy="1828784"/>
            <a:chOff x="12784885" y="1066801"/>
            <a:chExt cx="1814128" cy="1828784"/>
          </a:xfrm>
        </p:grpSpPr>
        <p:sp>
          <p:nvSpPr>
            <p:cNvPr id="24" name="TextBox 23"/>
            <p:cNvSpPr txBox="1"/>
            <p:nvPr/>
          </p:nvSpPr>
          <p:spPr>
            <a:xfrm>
              <a:off x="12784885" y="1066801"/>
              <a:ext cx="1814128" cy="754022"/>
            </a:xfrm>
            <a:prstGeom prst="rect">
              <a:avLst/>
            </a:prstGeom>
            <a:noFill/>
          </p:spPr>
          <p:txBody>
            <a:bodyPr wrap="square" lIns="91410" tIns="45705" rIns="91410" bIns="45705" rtlCol="0">
              <a:spAutoFit/>
            </a:bodyPr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3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LỚP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020903" y="1556787"/>
              <a:ext cx="1319531" cy="1338798"/>
            </a:xfrm>
            <a:prstGeom prst="rect">
              <a:avLst/>
            </a:prstGeom>
            <a:noFill/>
          </p:spPr>
          <p:txBody>
            <a:bodyPr wrap="none" lIns="91410" tIns="45705" rIns="91410" bIns="45705" rtlCol="0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100" b="0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11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8911506" y="1618739"/>
            <a:ext cx="2238375" cy="1707027"/>
            <a:chOff x="11186391" y="149817"/>
            <a:chExt cx="2238375" cy="1707027"/>
          </a:xfrm>
        </p:grpSpPr>
        <p:pic>
          <p:nvPicPr>
            <p:cNvPr id="20" name="Picture 5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27236" y="149817"/>
              <a:ext cx="1495424" cy="1495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6391" y="1620306"/>
              <a:ext cx="2238375" cy="236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6" name="Group 60"/>
          <p:cNvGrpSpPr/>
          <p:nvPr/>
        </p:nvGrpSpPr>
        <p:grpSpPr>
          <a:xfrm>
            <a:off x="3371140" y="8023727"/>
            <a:ext cx="5754238" cy="907184"/>
            <a:chOff x="7459670" y="7086600"/>
            <a:chExt cx="5754904" cy="907289"/>
          </a:xfrm>
        </p:grpSpPr>
        <p:sp>
          <p:nvSpPr>
            <p:cNvPr id="57" name="Rectangle 56"/>
            <p:cNvSpPr/>
            <p:nvPr/>
          </p:nvSpPr>
          <p:spPr>
            <a:xfrm>
              <a:off x="9092456" y="7178187"/>
              <a:ext cx="4122118" cy="8157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4700" b="1" dirty="0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ĐỊNH NGHĨA</a:t>
              </a:r>
              <a:endParaRPr kumimoji="0" lang="en-US" sz="4700" b="1" i="0" u="none" strike="noStrike" kern="1200" cap="none" spc="0" normalizeH="0" baseline="0" noProof="0" dirty="0">
                <a:ln>
                  <a:noFill/>
                </a:ln>
                <a:solidFill>
                  <a:srgbClr val="135F82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58" name="Group 26"/>
            <p:cNvGrpSpPr/>
            <p:nvPr/>
          </p:nvGrpSpPr>
          <p:grpSpPr>
            <a:xfrm>
              <a:off x="7459670" y="7086600"/>
              <a:ext cx="1392615" cy="872846"/>
              <a:chOff x="7459669" y="7543800"/>
              <a:chExt cx="1381118" cy="872846"/>
            </a:xfrm>
          </p:grpSpPr>
          <p:sp>
            <p:nvSpPr>
              <p:cNvPr id="59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pSp>
            <p:nvGrpSpPr>
              <p:cNvPr id="60" name="Group 28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61" name="Round Same Side Corner Rectangle 60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7958807" y="7688759"/>
                  <a:ext cx="507514" cy="70796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4000" b="1" dirty="0">
                      <a:solidFill>
                        <a:prstClr val="white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1</a:t>
                  </a:r>
                  <a:endPara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</p:grpSp>
      </p:grpSp>
      <p:grpSp>
        <p:nvGrpSpPr>
          <p:cNvPr id="63" name="Group 67"/>
          <p:cNvGrpSpPr/>
          <p:nvPr/>
        </p:nvGrpSpPr>
        <p:grpSpPr>
          <a:xfrm>
            <a:off x="3371140" y="8950829"/>
            <a:ext cx="3609420" cy="929775"/>
            <a:chOff x="7459670" y="8524495"/>
            <a:chExt cx="3609838" cy="929882"/>
          </a:xfrm>
        </p:grpSpPr>
        <p:sp>
          <p:nvSpPr>
            <p:cNvPr id="75" name="Rectangle 74"/>
            <p:cNvSpPr/>
            <p:nvPr/>
          </p:nvSpPr>
          <p:spPr>
            <a:xfrm>
              <a:off x="9092456" y="8638675"/>
              <a:ext cx="1977052" cy="8157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700" b="1" i="0" u="none" strike="noStrike" kern="1200" cap="none" spc="-15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CHÚ Ý</a:t>
              </a:r>
            </a:p>
          </p:txBody>
        </p:sp>
        <p:grpSp>
          <p:nvGrpSpPr>
            <p:cNvPr id="76" name="Group 32"/>
            <p:cNvGrpSpPr/>
            <p:nvPr/>
          </p:nvGrpSpPr>
          <p:grpSpPr>
            <a:xfrm>
              <a:off x="7459670" y="8524495"/>
              <a:ext cx="1392615" cy="872846"/>
              <a:chOff x="7459669" y="7543800"/>
              <a:chExt cx="1381118" cy="872846"/>
            </a:xfrm>
          </p:grpSpPr>
          <p:sp>
            <p:nvSpPr>
              <p:cNvPr id="77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pSp>
            <p:nvGrpSpPr>
              <p:cNvPr id="78" name="Group 41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79" name="Round Same Side Corner Rectangle 78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7958806" y="7688759"/>
                  <a:ext cx="507514" cy="70796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4000" b="1" dirty="0">
                      <a:solidFill>
                        <a:prstClr val="white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2</a:t>
                  </a:r>
                  <a:endPara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</p:grpSp>
      </p:grpSp>
      <p:grpSp>
        <p:nvGrpSpPr>
          <p:cNvPr id="81" name="Group 74"/>
          <p:cNvGrpSpPr/>
          <p:nvPr/>
        </p:nvGrpSpPr>
        <p:grpSpPr>
          <a:xfrm>
            <a:off x="2188483" y="10084030"/>
            <a:ext cx="3594994" cy="942109"/>
            <a:chOff x="7459670" y="9982200"/>
            <a:chExt cx="3595410" cy="942218"/>
          </a:xfrm>
        </p:grpSpPr>
        <p:sp>
          <p:nvSpPr>
            <p:cNvPr id="82" name="Rectangle 81"/>
            <p:cNvSpPr/>
            <p:nvPr/>
          </p:nvSpPr>
          <p:spPr>
            <a:xfrm>
              <a:off x="9092456" y="10108716"/>
              <a:ext cx="1962624" cy="8157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7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VÍ DỤ</a:t>
              </a:r>
            </a:p>
          </p:txBody>
        </p:sp>
        <p:grpSp>
          <p:nvGrpSpPr>
            <p:cNvPr id="83" name="Group 44"/>
            <p:cNvGrpSpPr/>
            <p:nvPr/>
          </p:nvGrpSpPr>
          <p:grpSpPr>
            <a:xfrm>
              <a:off x="7459670" y="9982200"/>
              <a:ext cx="1392615" cy="872850"/>
              <a:chOff x="7459669" y="7543800"/>
              <a:chExt cx="1381118" cy="872850"/>
            </a:xfrm>
          </p:grpSpPr>
          <p:sp>
            <p:nvSpPr>
              <p:cNvPr id="84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pSp>
            <p:nvGrpSpPr>
              <p:cNvPr id="85" name="Group 46"/>
              <p:cNvGrpSpPr/>
              <p:nvPr/>
            </p:nvGrpSpPr>
            <p:grpSpPr>
              <a:xfrm>
                <a:off x="7469187" y="7685130"/>
                <a:ext cx="1371600" cy="731520"/>
                <a:chOff x="7469187" y="7685130"/>
                <a:chExt cx="1371600" cy="731520"/>
              </a:xfrm>
            </p:grpSpPr>
            <p:sp>
              <p:nvSpPr>
                <p:cNvPr id="86" name="Round Same Side Corner Rectangle 85"/>
                <p:cNvSpPr/>
                <p:nvPr/>
              </p:nvSpPr>
              <p:spPr>
                <a:xfrm rot="5400000">
                  <a:off x="7789227" y="7365090"/>
                  <a:ext cx="731520" cy="1371600"/>
                </a:xfrm>
                <a:prstGeom prst="round2SameRect">
                  <a:avLst/>
                </a:prstGeom>
                <a:solidFill>
                  <a:srgbClr val="C0504D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highlight>
                      <a:srgbClr val="FFFF00"/>
                    </a:highlight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7" name="TextBox 86"/>
                <p:cNvSpPr txBox="1"/>
                <p:nvPr/>
              </p:nvSpPr>
              <p:spPr>
                <a:xfrm>
                  <a:off x="7874540" y="7688759"/>
                  <a:ext cx="676048" cy="70796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II</a:t>
                  </a:r>
                </a:p>
              </p:txBody>
            </p:sp>
          </p:grp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56F687E7-CC27-418F-845F-3BAAD19FECE3}"/>
              </a:ext>
            </a:extLst>
          </p:cNvPr>
          <p:cNvSpPr txBox="1"/>
          <p:nvPr/>
        </p:nvSpPr>
        <p:spPr>
          <a:xfrm>
            <a:off x="11062663" y="5182799"/>
            <a:ext cx="54370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 New Roman"/>
                <a:ea typeface="+mn-ea"/>
                <a:cs typeface="+mn-cs"/>
              </a:rPr>
              <a:t>TIẾT 71</a:t>
            </a:r>
          </a:p>
        </p:txBody>
      </p:sp>
      <p:grpSp>
        <p:nvGrpSpPr>
          <p:cNvPr id="48" name="Group 74">
            <a:extLst>
              <a:ext uri="{FF2B5EF4-FFF2-40B4-BE49-F238E27FC236}">
                <a16:creationId xmlns:a16="http://schemas.microsoft.com/office/drawing/2014/main" id="{08E558DB-741A-4078-AB55-DCC8A93D243F}"/>
              </a:ext>
            </a:extLst>
          </p:cNvPr>
          <p:cNvGrpSpPr/>
          <p:nvPr/>
        </p:nvGrpSpPr>
        <p:grpSpPr>
          <a:xfrm>
            <a:off x="2126618" y="6984460"/>
            <a:ext cx="5754238" cy="942109"/>
            <a:chOff x="7459670" y="9982200"/>
            <a:chExt cx="5754904" cy="942218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E956DC10-0076-431B-BE87-9A6323D0E77A}"/>
                </a:ext>
              </a:extLst>
            </p:cNvPr>
            <p:cNvSpPr/>
            <p:nvPr/>
          </p:nvSpPr>
          <p:spPr>
            <a:xfrm>
              <a:off x="9092456" y="10108716"/>
              <a:ext cx="4122118" cy="8157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4700" b="1" dirty="0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ĐỊNH NGHĨA</a:t>
              </a:r>
              <a:endParaRPr kumimoji="0" lang="en-US" sz="4700" b="1" i="0" u="none" strike="noStrike" kern="1200" cap="none" spc="0" normalizeH="0" baseline="0" noProof="0" dirty="0">
                <a:ln>
                  <a:noFill/>
                </a:ln>
                <a:solidFill>
                  <a:srgbClr val="135F82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50" name="Group 44">
              <a:extLst>
                <a:ext uri="{FF2B5EF4-FFF2-40B4-BE49-F238E27FC236}">
                  <a16:creationId xmlns:a16="http://schemas.microsoft.com/office/drawing/2014/main" id="{D4DBA1ED-2BAD-4FE2-A2D3-FE3191B97534}"/>
                </a:ext>
              </a:extLst>
            </p:cNvPr>
            <p:cNvGrpSpPr/>
            <p:nvPr/>
          </p:nvGrpSpPr>
          <p:grpSpPr>
            <a:xfrm>
              <a:off x="7459670" y="9982200"/>
              <a:ext cx="1392615" cy="872850"/>
              <a:chOff x="7459669" y="7543800"/>
              <a:chExt cx="1381118" cy="872850"/>
            </a:xfrm>
          </p:grpSpPr>
          <p:sp>
            <p:nvSpPr>
              <p:cNvPr id="51" name="Isosceles Triangle 44">
                <a:extLst>
                  <a:ext uri="{FF2B5EF4-FFF2-40B4-BE49-F238E27FC236}">
                    <a16:creationId xmlns:a16="http://schemas.microsoft.com/office/drawing/2014/main" id="{16F7FBCC-4C77-4E93-8DF2-DBAB710AEC94}"/>
                  </a:ext>
                </a:extLst>
              </p:cNvPr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pSp>
            <p:nvGrpSpPr>
              <p:cNvPr id="52" name="Group 46">
                <a:extLst>
                  <a:ext uri="{FF2B5EF4-FFF2-40B4-BE49-F238E27FC236}">
                    <a16:creationId xmlns:a16="http://schemas.microsoft.com/office/drawing/2014/main" id="{501E116B-28C2-46C1-9132-C24FFD1FF0C0}"/>
                  </a:ext>
                </a:extLst>
              </p:cNvPr>
              <p:cNvGrpSpPr/>
              <p:nvPr/>
            </p:nvGrpSpPr>
            <p:grpSpPr>
              <a:xfrm>
                <a:off x="7469187" y="7685130"/>
                <a:ext cx="1371600" cy="731520"/>
                <a:chOff x="7469187" y="7685130"/>
                <a:chExt cx="1371600" cy="731520"/>
              </a:xfrm>
            </p:grpSpPr>
            <p:sp>
              <p:nvSpPr>
                <p:cNvPr id="53" name="Round Same Side Corner Rectangle 85">
                  <a:extLst>
                    <a:ext uri="{FF2B5EF4-FFF2-40B4-BE49-F238E27FC236}">
                      <a16:creationId xmlns:a16="http://schemas.microsoft.com/office/drawing/2014/main" id="{4074E886-E6D6-43B8-BADD-E07FEB901326}"/>
                    </a:ext>
                  </a:extLst>
                </p:cNvPr>
                <p:cNvSpPr/>
                <p:nvPr/>
              </p:nvSpPr>
              <p:spPr>
                <a:xfrm rot="5400000">
                  <a:off x="7789227" y="7365090"/>
                  <a:ext cx="731520" cy="1371600"/>
                </a:xfrm>
                <a:prstGeom prst="round2SameRect">
                  <a:avLst/>
                </a:prstGeom>
                <a:solidFill>
                  <a:srgbClr val="C0504D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highlight>
                      <a:srgbClr val="FFFF00"/>
                    </a:highlight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5BE81F4C-0338-4637-B065-3A20E15F233E}"/>
                    </a:ext>
                  </a:extLst>
                </p:cNvPr>
                <p:cNvSpPr txBox="1"/>
                <p:nvPr/>
              </p:nvSpPr>
              <p:spPr>
                <a:xfrm>
                  <a:off x="7997761" y="7688759"/>
                  <a:ext cx="429605" cy="70796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I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696039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92728" y="1447800"/>
            <a:ext cx="6962774" cy="960438"/>
            <a:chOff x="13477876" y="4114800"/>
            <a:chExt cx="6962774" cy="960438"/>
          </a:xfrm>
        </p:grpSpPr>
        <p:sp>
          <p:nvSpPr>
            <p:cNvPr id="3" name="Freeform 71"/>
            <p:cNvSpPr>
              <a:spLocks/>
            </p:cNvSpPr>
            <p:nvPr/>
          </p:nvSpPr>
          <p:spPr bwMode="auto">
            <a:xfrm>
              <a:off x="13477876" y="4657725"/>
              <a:ext cx="6962774" cy="417513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solidFill>
              <a:srgbClr val="B9E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Oval 72"/>
            <p:cNvSpPr>
              <a:spLocks noChangeArrowheads="1"/>
            </p:cNvSpPr>
            <p:nvPr/>
          </p:nvSpPr>
          <p:spPr bwMode="auto">
            <a:xfrm>
              <a:off x="14111288" y="4114800"/>
              <a:ext cx="285750" cy="280988"/>
            </a:xfrm>
            <a:prstGeom prst="ellipse">
              <a:avLst/>
            </a:pr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73"/>
            <p:cNvSpPr>
              <a:spLocks/>
            </p:cNvSpPr>
            <p:nvPr/>
          </p:nvSpPr>
          <p:spPr bwMode="auto">
            <a:xfrm>
              <a:off x="14039850" y="4373563"/>
              <a:ext cx="209550" cy="190500"/>
            </a:xfrm>
            <a:custGeom>
              <a:avLst/>
              <a:gdLst>
                <a:gd name="T0" fmla="*/ 0 w 56"/>
                <a:gd name="T1" fmla="*/ 18 h 51"/>
                <a:gd name="T2" fmla="*/ 45 w 56"/>
                <a:gd name="T3" fmla="*/ 10 h 51"/>
                <a:gd name="T4" fmla="*/ 56 w 56"/>
                <a:gd name="T5" fmla="*/ 12 h 51"/>
                <a:gd name="T6" fmla="*/ 56 w 56"/>
                <a:gd name="T7" fmla="*/ 51 h 51"/>
                <a:gd name="T8" fmla="*/ 0 w 56"/>
                <a:gd name="T9" fmla="*/ 1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1">
                  <a:moveTo>
                    <a:pt x="0" y="18"/>
                  </a:moveTo>
                  <a:cubicBezTo>
                    <a:pt x="0" y="18"/>
                    <a:pt x="17" y="0"/>
                    <a:pt x="45" y="10"/>
                  </a:cubicBezTo>
                  <a:cubicBezTo>
                    <a:pt x="51" y="12"/>
                    <a:pt x="52" y="12"/>
                    <a:pt x="56" y="12"/>
                  </a:cubicBezTo>
                  <a:cubicBezTo>
                    <a:pt x="55" y="30"/>
                    <a:pt x="56" y="51"/>
                    <a:pt x="56" y="51"/>
                  </a:cubicBezTo>
                  <a:cubicBezTo>
                    <a:pt x="56" y="51"/>
                    <a:pt x="30" y="24"/>
                    <a:pt x="0" y="18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74"/>
            <p:cNvSpPr>
              <a:spLocks/>
            </p:cNvSpPr>
            <p:nvPr/>
          </p:nvSpPr>
          <p:spPr bwMode="auto">
            <a:xfrm>
              <a:off x="14039850" y="4373563"/>
              <a:ext cx="209550" cy="190500"/>
            </a:xfrm>
            <a:custGeom>
              <a:avLst/>
              <a:gdLst>
                <a:gd name="T0" fmla="*/ 0 w 56"/>
                <a:gd name="T1" fmla="*/ 18 h 51"/>
                <a:gd name="T2" fmla="*/ 39 w 56"/>
                <a:gd name="T3" fmla="*/ 8 h 51"/>
                <a:gd name="T4" fmla="*/ 56 w 56"/>
                <a:gd name="T5" fmla="*/ 11 h 51"/>
                <a:gd name="T6" fmla="*/ 56 w 56"/>
                <a:gd name="T7" fmla="*/ 51 h 51"/>
                <a:gd name="T8" fmla="*/ 0 w 56"/>
                <a:gd name="T9" fmla="*/ 1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1">
                  <a:moveTo>
                    <a:pt x="0" y="18"/>
                  </a:moveTo>
                  <a:cubicBezTo>
                    <a:pt x="0" y="18"/>
                    <a:pt x="10" y="0"/>
                    <a:pt x="39" y="8"/>
                  </a:cubicBezTo>
                  <a:cubicBezTo>
                    <a:pt x="48" y="11"/>
                    <a:pt x="52" y="11"/>
                    <a:pt x="56" y="1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56" y="51"/>
                    <a:pt x="30" y="24"/>
                    <a:pt x="0" y="18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75"/>
            <p:cNvSpPr>
              <a:spLocks/>
            </p:cNvSpPr>
            <p:nvPr/>
          </p:nvSpPr>
          <p:spPr bwMode="auto">
            <a:xfrm>
              <a:off x="14039850" y="4373563"/>
              <a:ext cx="209550" cy="190500"/>
            </a:xfrm>
            <a:custGeom>
              <a:avLst/>
              <a:gdLst>
                <a:gd name="T0" fmla="*/ 0 w 56"/>
                <a:gd name="T1" fmla="*/ 18 h 51"/>
                <a:gd name="T2" fmla="*/ 39 w 56"/>
                <a:gd name="T3" fmla="*/ 8 h 51"/>
                <a:gd name="T4" fmla="*/ 56 w 56"/>
                <a:gd name="T5" fmla="*/ 11 h 51"/>
                <a:gd name="T6" fmla="*/ 56 w 56"/>
                <a:gd name="T7" fmla="*/ 51 h 51"/>
                <a:gd name="T8" fmla="*/ 0 w 56"/>
                <a:gd name="T9" fmla="*/ 1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1">
                  <a:moveTo>
                    <a:pt x="0" y="18"/>
                  </a:moveTo>
                  <a:cubicBezTo>
                    <a:pt x="0" y="18"/>
                    <a:pt x="10" y="0"/>
                    <a:pt x="39" y="8"/>
                  </a:cubicBezTo>
                  <a:cubicBezTo>
                    <a:pt x="48" y="11"/>
                    <a:pt x="52" y="11"/>
                    <a:pt x="56" y="1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56" y="51"/>
                    <a:pt x="30" y="24"/>
                    <a:pt x="0" y="18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76"/>
            <p:cNvSpPr>
              <a:spLocks/>
            </p:cNvSpPr>
            <p:nvPr/>
          </p:nvSpPr>
          <p:spPr bwMode="auto">
            <a:xfrm>
              <a:off x="14039850" y="4373563"/>
              <a:ext cx="415925" cy="190500"/>
            </a:xfrm>
            <a:custGeom>
              <a:avLst/>
              <a:gdLst>
                <a:gd name="T0" fmla="*/ 72 w 111"/>
                <a:gd name="T1" fmla="*/ 8 h 51"/>
                <a:gd name="T2" fmla="*/ 56 w 111"/>
                <a:gd name="T3" fmla="*/ 11 h 51"/>
                <a:gd name="T4" fmla="*/ 39 w 111"/>
                <a:gd name="T5" fmla="*/ 8 h 51"/>
                <a:gd name="T6" fmla="*/ 0 w 111"/>
                <a:gd name="T7" fmla="*/ 18 h 51"/>
                <a:gd name="T8" fmla="*/ 56 w 111"/>
                <a:gd name="T9" fmla="*/ 51 h 51"/>
                <a:gd name="T10" fmla="*/ 111 w 111"/>
                <a:gd name="T11" fmla="*/ 18 h 51"/>
                <a:gd name="T12" fmla="*/ 72 w 111"/>
                <a:gd name="T13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1" h="51">
                  <a:moveTo>
                    <a:pt x="72" y="8"/>
                  </a:moveTo>
                  <a:cubicBezTo>
                    <a:pt x="63" y="11"/>
                    <a:pt x="59" y="11"/>
                    <a:pt x="56" y="11"/>
                  </a:cubicBezTo>
                  <a:cubicBezTo>
                    <a:pt x="52" y="11"/>
                    <a:pt x="48" y="11"/>
                    <a:pt x="39" y="8"/>
                  </a:cubicBezTo>
                  <a:cubicBezTo>
                    <a:pt x="10" y="0"/>
                    <a:pt x="0" y="18"/>
                    <a:pt x="0" y="18"/>
                  </a:cubicBezTo>
                  <a:cubicBezTo>
                    <a:pt x="30" y="24"/>
                    <a:pt x="56" y="51"/>
                    <a:pt x="56" y="51"/>
                  </a:cubicBezTo>
                  <a:cubicBezTo>
                    <a:pt x="56" y="51"/>
                    <a:pt x="82" y="24"/>
                    <a:pt x="111" y="18"/>
                  </a:cubicBezTo>
                  <a:cubicBezTo>
                    <a:pt x="111" y="18"/>
                    <a:pt x="101" y="0"/>
                    <a:pt x="72" y="8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7"/>
            <p:cNvSpPr>
              <a:spLocks/>
            </p:cNvSpPr>
            <p:nvPr/>
          </p:nvSpPr>
          <p:spPr bwMode="auto">
            <a:xfrm>
              <a:off x="13965238" y="4452938"/>
              <a:ext cx="566737" cy="176213"/>
            </a:xfrm>
            <a:custGeom>
              <a:avLst/>
              <a:gdLst>
                <a:gd name="T0" fmla="*/ 142 w 151"/>
                <a:gd name="T1" fmla="*/ 1 h 47"/>
                <a:gd name="T2" fmla="*/ 76 w 151"/>
                <a:gd name="T3" fmla="*/ 40 h 47"/>
                <a:gd name="T4" fmla="*/ 10 w 151"/>
                <a:gd name="T5" fmla="*/ 1 h 47"/>
                <a:gd name="T6" fmla="*/ 0 w 151"/>
                <a:gd name="T7" fmla="*/ 7 h 47"/>
                <a:gd name="T8" fmla="*/ 72 w 151"/>
                <a:gd name="T9" fmla="*/ 47 h 47"/>
                <a:gd name="T10" fmla="*/ 76 w 151"/>
                <a:gd name="T11" fmla="*/ 47 h 47"/>
                <a:gd name="T12" fmla="*/ 79 w 151"/>
                <a:gd name="T13" fmla="*/ 47 h 47"/>
                <a:gd name="T14" fmla="*/ 151 w 151"/>
                <a:gd name="T15" fmla="*/ 7 h 47"/>
                <a:gd name="T16" fmla="*/ 142 w 151"/>
                <a:gd name="T17" fmla="*/ 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" h="47">
                  <a:moveTo>
                    <a:pt x="142" y="1"/>
                  </a:moveTo>
                  <a:cubicBezTo>
                    <a:pt x="116" y="7"/>
                    <a:pt x="76" y="40"/>
                    <a:pt x="76" y="40"/>
                  </a:cubicBezTo>
                  <a:cubicBezTo>
                    <a:pt x="76" y="40"/>
                    <a:pt x="36" y="7"/>
                    <a:pt x="10" y="1"/>
                  </a:cubicBezTo>
                  <a:cubicBezTo>
                    <a:pt x="3" y="0"/>
                    <a:pt x="0" y="6"/>
                    <a:pt x="0" y="7"/>
                  </a:cubicBezTo>
                  <a:cubicBezTo>
                    <a:pt x="8" y="11"/>
                    <a:pt x="18" y="4"/>
                    <a:pt x="72" y="47"/>
                  </a:cubicBezTo>
                  <a:cubicBezTo>
                    <a:pt x="73" y="47"/>
                    <a:pt x="76" y="47"/>
                    <a:pt x="76" y="47"/>
                  </a:cubicBezTo>
                  <a:cubicBezTo>
                    <a:pt x="76" y="47"/>
                    <a:pt x="77" y="47"/>
                    <a:pt x="79" y="47"/>
                  </a:cubicBezTo>
                  <a:cubicBezTo>
                    <a:pt x="132" y="4"/>
                    <a:pt x="143" y="11"/>
                    <a:pt x="151" y="7"/>
                  </a:cubicBezTo>
                  <a:cubicBezTo>
                    <a:pt x="151" y="6"/>
                    <a:pt x="148" y="0"/>
                    <a:pt x="142" y="1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8"/>
            <p:cNvSpPr>
              <a:spLocks/>
            </p:cNvSpPr>
            <p:nvPr/>
          </p:nvSpPr>
          <p:spPr bwMode="auto">
            <a:xfrm>
              <a:off x="14254163" y="4508500"/>
              <a:ext cx="306387" cy="473075"/>
            </a:xfrm>
            <a:custGeom>
              <a:avLst/>
              <a:gdLst>
                <a:gd name="T0" fmla="*/ 0 w 82"/>
                <a:gd name="T1" fmla="*/ 40 h 126"/>
                <a:gd name="T2" fmla="*/ 8 w 82"/>
                <a:gd name="T3" fmla="*/ 40 h 126"/>
                <a:gd name="T4" fmla="*/ 68 w 82"/>
                <a:gd name="T5" fmla="*/ 0 h 126"/>
                <a:gd name="T6" fmla="*/ 82 w 82"/>
                <a:gd name="T7" fmla="*/ 0 h 126"/>
                <a:gd name="T8" fmla="*/ 75 w 82"/>
                <a:gd name="T9" fmla="*/ 89 h 126"/>
                <a:gd name="T10" fmla="*/ 8 w 82"/>
                <a:gd name="T11" fmla="*/ 126 h 126"/>
                <a:gd name="T12" fmla="*/ 0 w 82"/>
                <a:gd name="T13" fmla="*/ 126 h 126"/>
                <a:gd name="T14" fmla="*/ 0 w 82"/>
                <a:gd name="T15" fmla="*/ 40 h 126"/>
                <a:gd name="T16" fmla="*/ 0 w 82"/>
                <a:gd name="T17" fmla="*/ 4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" h="126">
                  <a:moveTo>
                    <a:pt x="0" y="40"/>
                  </a:moveTo>
                  <a:cubicBezTo>
                    <a:pt x="8" y="40"/>
                    <a:pt x="8" y="40"/>
                    <a:pt x="8" y="40"/>
                  </a:cubicBezTo>
                  <a:cubicBezTo>
                    <a:pt x="8" y="40"/>
                    <a:pt x="37" y="9"/>
                    <a:pt x="68" y="0"/>
                  </a:cubicBezTo>
                  <a:cubicBezTo>
                    <a:pt x="71" y="0"/>
                    <a:pt x="82" y="0"/>
                    <a:pt x="82" y="0"/>
                  </a:cubicBezTo>
                  <a:cubicBezTo>
                    <a:pt x="82" y="0"/>
                    <a:pt x="75" y="71"/>
                    <a:pt x="75" y="89"/>
                  </a:cubicBezTo>
                  <a:cubicBezTo>
                    <a:pt x="68" y="89"/>
                    <a:pt x="40" y="90"/>
                    <a:pt x="8" y="126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79"/>
            <p:cNvSpPr>
              <a:spLocks/>
            </p:cNvSpPr>
            <p:nvPr/>
          </p:nvSpPr>
          <p:spPr bwMode="auto">
            <a:xfrm>
              <a:off x="13943013" y="4508500"/>
              <a:ext cx="617537" cy="473075"/>
            </a:xfrm>
            <a:custGeom>
              <a:avLst/>
              <a:gdLst>
                <a:gd name="T0" fmla="*/ 151 w 165"/>
                <a:gd name="T1" fmla="*/ 0 h 126"/>
                <a:gd name="T2" fmla="*/ 91 w 165"/>
                <a:gd name="T3" fmla="*/ 40 h 126"/>
                <a:gd name="T4" fmla="*/ 84 w 165"/>
                <a:gd name="T5" fmla="*/ 40 h 126"/>
                <a:gd name="T6" fmla="*/ 81 w 165"/>
                <a:gd name="T7" fmla="*/ 40 h 126"/>
                <a:gd name="T8" fmla="*/ 75 w 165"/>
                <a:gd name="T9" fmla="*/ 40 h 126"/>
                <a:gd name="T10" fmla="*/ 16 w 165"/>
                <a:gd name="T11" fmla="*/ 0 h 126"/>
                <a:gd name="T12" fmla="*/ 0 w 165"/>
                <a:gd name="T13" fmla="*/ 0 h 126"/>
                <a:gd name="T14" fmla="*/ 9 w 165"/>
                <a:gd name="T15" fmla="*/ 89 h 126"/>
                <a:gd name="T16" fmla="*/ 75 w 165"/>
                <a:gd name="T17" fmla="*/ 126 h 126"/>
                <a:gd name="T18" fmla="*/ 83 w 165"/>
                <a:gd name="T19" fmla="*/ 126 h 126"/>
                <a:gd name="T20" fmla="*/ 91 w 165"/>
                <a:gd name="T21" fmla="*/ 126 h 126"/>
                <a:gd name="T22" fmla="*/ 158 w 165"/>
                <a:gd name="T23" fmla="*/ 89 h 126"/>
                <a:gd name="T24" fmla="*/ 165 w 165"/>
                <a:gd name="T25" fmla="*/ 0 h 126"/>
                <a:gd name="T26" fmla="*/ 151 w 165"/>
                <a:gd name="T27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5" h="126">
                  <a:moveTo>
                    <a:pt x="151" y="0"/>
                  </a:moveTo>
                  <a:cubicBezTo>
                    <a:pt x="120" y="9"/>
                    <a:pt x="91" y="40"/>
                    <a:pt x="91" y="40"/>
                  </a:cubicBezTo>
                  <a:cubicBezTo>
                    <a:pt x="84" y="40"/>
                    <a:pt x="84" y="40"/>
                    <a:pt x="84" y="40"/>
                  </a:cubicBezTo>
                  <a:cubicBezTo>
                    <a:pt x="81" y="40"/>
                    <a:pt x="81" y="40"/>
                    <a:pt x="81" y="40"/>
                  </a:cubicBezTo>
                  <a:cubicBezTo>
                    <a:pt x="75" y="40"/>
                    <a:pt x="75" y="40"/>
                    <a:pt x="75" y="40"/>
                  </a:cubicBezTo>
                  <a:cubicBezTo>
                    <a:pt x="75" y="40"/>
                    <a:pt x="46" y="9"/>
                    <a:pt x="16" y="0"/>
                  </a:cubicBezTo>
                  <a:cubicBezTo>
                    <a:pt x="12" y="0"/>
                    <a:pt x="0" y="0"/>
                    <a:pt x="0" y="0"/>
                  </a:cubicBezTo>
                  <a:cubicBezTo>
                    <a:pt x="0" y="0"/>
                    <a:pt x="9" y="71"/>
                    <a:pt x="9" y="89"/>
                  </a:cubicBezTo>
                  <a:cubicBezTo>
                    <a:pt x="14" y="89"/>
                    <a:pt x="43" y="90"/>
                    <a:pt x="75" y="126"/>
                  </a:cubicBezTo>
                  <a:cubicBezTo>
                    <a:pt x="83" y="126"/>
                    <a:pt x="83" y="126"/>
                    <a:pt x="83" y="126"/>
                  </a:cubicBezTo>
                  <a:cubicBezTo>
                    <a:pt x="83" y="126"/>
                    <a:pt x="83" y="126"/>
                    <a:pt x="91" y="126"/>
                  </a:cubicBezTo>
                  <a:cubicBezTo>
                    <a:pt x="123" y="90"/>
                    <a:pt x="151" y="89"/>
                    <a:pt x="158" y="89"/>
                  </a:cubicBezTo>
                  <a:cubicBezTo>
                    <a:pt x="158" y="71"/>
                    <a:pt x="165" y="0"/>
                    <a:pt x="165" y="0"/>
                  </a:cubicBezTo>
                  <a:cubicBezTo>
                    <a:pt x="165" y="0"/>
                    <a:pt x="154" y="0"/>
                    <a:pt x="151" y="0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80"/>
            <p:cNvSpPr>
              <a:spLocks/>
            </p:cNvSpPr>
            <p:nvPr/>
          </p:nvSpPr>
          <p:spPr bwMode="auto">
            <a:xfrm>
              <a:off x="14254163" y="4657725"/>
              <a:ext cx="30162" cy="323850"/>
            </a:xfrm>
            <a:custGeom>
              <a:avLst/>
              <a:gdLst>
                <a:gd name="T0" fmla="*/ 0 w 19"/>
                <a:gd name="T1" fmla="*/ 204 h 204"/>
                <a:gd name="T2" fmla="*/ 0 w 19"/>
                <a:gd name="T3" fmla="*/ 0 h 204"/>
                <a:gd name="T4" fmla="*/ 19 w 19"/>
                <a:gd name="T5" fmla="*/ 0 h 204"/>
                <a:gd name="T6" fmla="*/ 0 w 19"/>
                <a:gd name="T7" fmla="*/ 204 h 204"/>
                <a:gd name="T8" fmla="*/ 0 w 19"/>
                <a:gd name="T9" fmla="*/ 204 h 204"/>
                <a:gd name="T10" fmla="*/ 0 w 19"/>
                <a:gd name="T11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204">
                  <a:moveTo>
                    <a:pt x="0" y="204"/>
                  </a:moveTo>
                  <a:lnTo>
                    <a:pt x="0" y="0"/>
                  </a:lnTo>
                  <a:lnTo>
                    <a:pt x="19" y="0"/>
                  </a:lnTo>
                  <a:lnTo>
                    <a:pt x="0" y="204"/>
                  </a:lnTo>
                  <a:lnTo>
                    <a:pt x="0" y="204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81"/>
            <p:cNvSpPr>
              <a:spLocks/>
            </p:cNvSpPr>
            <p:nvPr/>
          </p:nvSpPr>
          <p:spPr bwMode="auto">
            <a:xfrm>
              <a:off x="14254163" y="4657725"/>
              <a:ext cx="30162" cy="323850"/>
            </a:xfrm>
            <a:custGeom>
              <a:avLst/>
              <a:gdLst>
                <a:gd name="T0" fmla="*/ 0 w 19"/>
                <a:gd name="T1" fmla="*/ 204 h 204"/>
                <a:gd name="T2" fmla="*/ 0 w 19"/>
                <a:gd name="T3" fmla="*/ 0 h 204"/>
                <a:gd name="T4" fmla="*/ 19 w 19"/>
                <a:gd name="T5" fmla="*/ 0 h 204"/>
                <a:gd name="T6" fmla="*/ 0 w 19"/>
                <a:gd name="T7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04">
                  <a:moveTo>
                    <a:pt x="0" y="204"/>
                  </a:moveTo>
                  <a:lnTo>
                    <a:pt x="0" y="0"/>
                  </a:lnTo>
                  <a:lnTo>
                    <a:pt x="19" y="0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82"/>
            <p:cNvSpPr>
              <a:spLocks/>
            </p:cNvSpPr>
            <p:nvPr/>
          </p:nvSpPr>
          <p:spPr bwMode="auto">
            <a:xfrm>
              <a:off x="14254163" y="4657725"/>
              <a:ext cx="30162" cy="323850"/>
            </a:xfrm>
            <a:custGeom>
              <a:avLst/>
              <a:gdLst>
                <a:gd name="T0" fmla="*/ 0 w 19"/>
                <a:gd name="T1" fmla="*/ 204 h 204"/>
                <a:gd name="T2" fmla="*/ 0 w 19"/>
                <a:gd name="T3" fmla="*/ 0 h 204"/>
                <a:gd name="T4" fmla="*/ 19 w 19"/>
                <a:gd name="T5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04">
                  <a:moveTo>
                    <a:pt x="0" y="204"/>
                  </a:moveTo>
                  <a:lnTo>
                    <a:pt x="0" y="0"/>
                  </a:lnTo>
                  <a:lnTo>
                    <a:pt x="1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3"/>
            <p:cNvSpPr>
              <a:spLocks/>
            </p:cNvSpPr>
            <p:nvPr/>
          </p:nvSpPr>
          <p:spPr bwMode="auto">
            <a:xfrm>
              <a:off x="16762413" y="4433888"/>
              <a:ext cx="161925" cy="63500"/>
            </a:xfrm>
            <a:custGeom>
              <a:avLst/>
              <a:gdLst>
                <a:gd name="T0" fmla="*/ 0 w 43"/>
                <a:gd name="T1" fmla="*/ 0 h 17"/>
                <a:gd name="T2" fmla="*/ 13 w 43"/>
                <a:gd name="T3" fmla="*/ 0 h 17"/>
                <a:gd name="T4" fmla="*/ 16 w 43"/>
                <a:gd name="T5" fmla="*/ 4 h 17"/>
                <a:gd name="T6" fmla="*/ 21 w 43"/>
                <a:gd name="T7" fmla="*/ 5 h 17"/>
                <a:gd name="T8" fmla="*/ 26 w 43"/>
                <a:gd name="T9" fmla="*/ 4 h 17"/>
                <a:gd name="T10" fmla="*/ 30 w 43"/>
                <a:gd name="T11" fmla="*/ 0 h 17"/>
                <a:gd name="T12" fmla="*/ 43 w 43"/>
                <a:gd name="T13" fmla="*/ 0 h 17"/>
                <a:gd name="T14" fmla="*/ 36 w 43"/>
                <a:gd name="T15" fmla="*/ 13 h 17"/>
                <a:gd name="T16" fmla="*/ 21 w 43"/>
                <a:gd name="T17" fmla="*/ 17 h 17"/>
                <a:gd name="T18" fmla="*/ 7 w 43"/>
                <a:gd name="T19" fmla="*/ 13 h 17"/>
                <a:gd name="T20" fmla="*/ 0 w 43"/>
                <a:gd name="T2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7">
                  <a:moveTo>
                    <a:pt x="0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3" y="1"/>
                    <a:pt x="15" y="3"/>
                    <a:pt x="16" y="4"/>
                  </a:cubicBezTo>
                  <a:cubicBezTo>
                    <a:pt x="18" y="4"/>
                    <a:pt x="19" y="5"/>
                    <a:pt x="21" y="5"/>
                  </a:cubicBezTo>
                  <a:cubicBezTo>
                    <a:pt x="23" y="5"/>
                    <a:pt x="25" y="4"/>
                    <a:pt x="26" y="4"/>
                  </a:cubicBezTo>
                  <a:cubicBezTo>
                    <a:pt x="28" y="3"/>
                    <a:pt x="29" y="1"/>
                    <a:pt x="30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2" y="6"/>
                    <a:pt x="40" y="10"/>
                    <a:pt x="36" y="13"/>
                  </a:cubicBezTo>
                  <a:cubicBezTo>
                    <a:pt x="32" y="16"/>
                    <a:pt x="27" y="17"/>
                    <a:pt x="21" y="17"/>
                  </a:cubicBezTo>
                  <a:cubicBezTo>
                    <a:pt x="15" y="17"/>
                    <a:pt x="11" y="16"/>
                    <a:pt x="7" y="13"/>
                  </a:cubicBezTo>
                  <a:cubicBezTo>
                    <a:pt x="3" y="10"/>
                    <a:pt x="1" y="6"/>
                    <a:pt x="0" y="0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Oval 84"/>
            <p:cNvSpPr>
              <a:spLocks noChangeArrowheads="1"/>
            </p:cNvSpPr>
            <p:nvPr/>
          </p:nvSpPr>
          <p:spPr bwMode="auto">
            <a:xfrm>
              <a:off x="19281775" y="4957763"/>
              <a:ext cx="90487" cy="90488"/>
            </a:xfrm>
            <a:prstGeom prst="ellipse">
              <a:avLst/>
            </a:pr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85"/>
            <p:cNvSpPr>
              <a:spLocks/>
            </p:cNvSpPr>
            <p:nvPr/>
          </p:nvSpPr>
          <p:spPr bwMode="auto">
            <a:xfrm>
              <a:off x="14846300" y="4511675"/>
              <a:ext cx="280987" cy="417513"/>
            </a:xfrm>
            <a:custGeom>
              <a:avLst/>
              <a:gdLst>
                <a:gd name="T0" fmla="*/ 0 w 177"/>
                <a:gd name="T1" fmla="*/ 0 h 263"/>
                <a:gd name="T2" fmla="*/ 177 w 177"/>
                <a:gd name="T3" fmla="*/ 0 h 263"/>
                <a:gd name="T4" fmla="*/ 177 w 177"/>
                <a:gd name="T5" fmla="*/ 57 h 263"/>
                <a:gd name="T6" fmla="*/ 116 w 177"/>
                <a:gd name="T7" fmla="*/ 57 h 263"/>
                <a:gd name="T8" fmla="*/ 116 w 177"/>
                <a:gd name="T9" fmla="*/ 263 h 263"/>
                <a:gd name="T10" fmla="*/ 61 w 177"/>
                <a:gd name="T11" fmla="*/ 263 h 263"/>
                <a:gd name="T12" fmla="*/ 61 w 177"/>
                <a:gd name="T13" fmla="*/ 57 h 263"/>
                <a:gd name="T14" fmla="*/ 0 w 177"/>
                <a:gd name="T15" fmla="*/ 57 h 263"/>
                <a:gd name="T16" fmla="*/ 0 w 177"/>
                <a:gd name="T1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7" h="263">
                  <a:moveTo>
                    <a:pt x="0" y="0"/>
                  </a:moveTo>
                  <a:lnTo>
                    <a:pt x="177" y="0"/>
                  </a:lnTo>
                  <a:lnTo>
                    <a:pt x="177" y="57"/>
                  </a:lnTo>
                  <a:lnTo>
                    <a:pt x="116" y="57"/>
                  </a:lnTo>
                  <a:lnTo>
                    <a:pt x="116" y="263"/>
                  </a:lnTo>
                  <a:lnTo>
                    <a:pt x="61" y="263"/>
                  </a:lnTo>
                  <a:lnTo>
                    <a:pt x="61" y="57"/>
                  </a:lnTo>
                  <a:lnTo>
                    <a:pt x="0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86"/>
            <p:cNvSpPr>
              <a:spLocks noEditPoints="1"/>
            </p:cNvSpPr>
            <p:nvPr/>
          </p:nvSpPr>
          <p:spPr bwMode="auto">
            <a:xfrm>
              <a:off x="15171738" y="4392613"/>
              <a:ext cx="420687" cy="542925"/>
            </a:xfrm>
            <a:custGeom>
              <a:avLst/>
              <a:gdLst>
                <a:gd name="T0" fmla="*/ 0 w 112"/>
                <a:gd name="T1" fmla="*/ 88 h 145"/>
                <a:gd name="T2" fmla="*/ 16 w 112"/>
                <a:gd name="T3" fmla="*/ 47 h 145"/>
                <a:gd name="T4" fmla="*/ 55 w 112"/>
                <a:gd name="T5" fmla="*/ 31 h 145"/>
                <a:gd name="T6" fmla="*/ 96 w 112"/>
                <a:gd name="T7" fmla="*/ 47 h 145"/>
                <a:gd name="T8" fmla="*/ 112 w 112"/>
                <a:gd name="T9" fmla="*/ 88 h 145"/>
                <a:gd name="T10" fmla="*/ 96 w 112"/>
                <a:gd name="T11" fmla="*/ 128 h 145"/>
                <a:gd name="T12" fmla="*/ 56 w 112"/>
                <a:gd name="T13" fmla="*/ 145 h 145"/>
                <a:gd name="T14" fmla="*/ 16 w 112"/>
                <a:gd name="T15" fmla="*/ 129 h 145"/>
                <a:gd name="T16" fmla="*/ 0 w 112"/>
                <a:gd name="T17" fmla="*/ 88 h 145"/>
                <a:gd name="T18" fmla="*/ 56 w 112"/>
                <a:gd name="T19" fmla="*/ 53 h 145"/>
                <a:gd name="T20" fmla="*/ 33 w 112"/>
                <a:gd name="T21" fmla="*/ 63 h 145"/>
                <a:gd name="T22" fmla="*/ 25 w 112"/>
                <a:gd name="T23" fmla="*/ 88 h 145"/>
                <a:gd name="T24" fmla="*/ 34 w 112"/>
                <a:gd name="T25" fmla="*/ 113 h 145"/>
                <a:gd name="T26" fmla="*/ 56 w 112"/>
                <a:gd name="T27" fmla="*/ 123 h 145"/>
                <a:gd name="T28" fmla="*/ 78 w 112"/>
                <a:gd name="T29" fmla="*/ 113 h 145"/>
                <a:gd name="T30" fmla="*/ 87 w 112"/>
                <a:gd name="T31" fmla="*/ 88 h 145"/>
                <a:gd name="T32" fmla="*/ 78 w 112"/>
                <a:gd name="T33" fmla="*/ 63 h 145"/>
                <a:gd name="T34" fmla="*/ 56 w 112"/>
                <a:gd name="T35" fmla="*/ 53 h 145"/>
                <a:gd name="T36" fmla="*/ 43 w 112"/>
                <a:gd name="T37" fmla="*/ 25 h 145"/>
                <a:gd name="T38" fmla="*/ 55 w 112"/>
                <a:gd name="T39" fmla="*/ 0 h 145"/>
                <a:gd name="T40" fmla="*/ 82 w 112"/>
                <a:gd name="T41" fmla="*/ 0 h 145"/>
                <a:gd name="T42" fmla="*/ 58 w 112"/>
                <a:gd name="T43" fmla="*/ 25 h 145"/>
                <a:gd name="T44" fmla="*/ 43 w 112"/>
                <a:gd name="T45" fmla="*/ 2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2" h="145">
                  <a:moveTo>
                    <a:pt x="0" y="88"/>
                  </a:moveTo>
                  <a:cubicBezTo>
                    <a:pt x="0" y="71"/>
                    <a:pt x="5" y="58"/>
                    <a:pt x="16" y="47"/>
                  </a:cubicBezTo>
                  <a:cubicBezTo>
                    <a:pt x="27" y="37"/>
                    <a:pt x="40" y="31"/>
                    <a:pt x="55" y="31"/>
                  </a:cubicBezTo>
                  <a:cubicBezTo>
                    <a:pt x="71" y="31"/>
                    <a:pt x="85" y="37"/>
                    <a:pt x="96" y="47"/>
                  </a:cubicBezTo>
                  <a:cubicBezTo>
                    <a:pt x="106" y="58"/>
                    <a:pt x="112" y="72"/>
                    <a:pt x="112" y="88"/>
                  </a:cubicBezTo>
                  <a:cubicBezTo>
                    <a:pt x="112" y="104"/>
                    <a:pt x="106" y="118"/>
                    <a:pt x="96" y="128"/>
                  </a:cubicBezTo>
                  <a:cubicBezTo>
                    <a:pt x="85" y="139"/>
                    <a:pt x="72" y="145"/>
                    <a:pt x="56" y="145"/>
                  </a:cubicBezTo>
                  <a:cubicBezTo>
                    <a:pt x="39" y="145"/>
                    <a:pt x="26" y="139"/>
                    <a:pt x="16" y="129"/>
                  </a:cubicBezTo>
                  <a:cubicBezTo>
                    <a:pt x="5" y="118"/>
                    <a:pt x="0" y="104"/>
                    <a:pt x="0" y="88"/>
                  </a:cubicBezTo>
                  <a:close/>
                  <a:moveTo>
                    <a:pt x="56" y="53"/>
                  </a:moveTo>
                  <a:cubicBezTo>
                    <a:pt x="47" y="53"/>
                    <a:pt x="39" y="56"/>
                    <a:pt x="33" y="63"/>
                  </a:cubicBezTo>
                  <a:cubicBezTo>
                    <a:pt x="28" y="70"/>
                    <a:pt x="25" y="78"/>
                    <a:pt x="25" y="88"/>
                  </a:cubicBezTo>
                  <a:cubicBezTo>
                    <a:pt x="25" y="98"/>
                    <a:pt x="28" y="106"/>
                    <a:pt x="34" y="113"/>
                  </a:cubicBezTo>
                  <a:cubicBezTo>
                    <a:pt x="39" y="119"/>
                    <a:pt x="47" y="123"/>
                    <a:pt x="56" y="123"/>
                  </a:cubicBezTo>
                  <a:cubicBezTo>
                    <a:pt x="65" y="123"/>
                    <a:pt x="72" y="119"/>
                    <a:pt x="78" y="113"/>
                  </a:cubicBezTo>
                  <a:cubicBezTo>
                    <a:pt x="84" y="107"/>
                    <a:pt x="87" y="98"/>
                    <a:pt x="87" y="88"/>
                  </a:cubicBezTo>
                  <a:cubicBezTo>
                    <a:pt x="87" y="78"/>
                    <a:pt x="84" y="69"/>
                    <a:pt x="78" y="63"/>
                  </a:cubicBezTo>
                  <a:cubicBezTo>
                    <a:pt x="73" y="57"/>
                    <a:pt x="65" y="54"/>
                    <a:pt x="56" y="53"/>
                  </a:cubicBezTo>
                  <a:close/>
                  <a:moveTo>
                    <a:pt x="43" y="25"/>
                  </a:moveTo>
                  <a:cubicBezTo>
                    <a:pt x="55" y="0"/>
                    <a:pt x="55" y="0"/>
                    <a:pt x="55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58" y="25"/>
                    <a:pt x="58" y="25"/>
                    <a:pt x="58" y="25"/>
                  </a:cubicBezTo>
                  <a:lnTo>
                    <a:pt x="43" y="25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87"/>
            <p:cNvSpPr>
              <a:spLocks/>
            </p:cNvSpPr>
            <p:nvPr/>
          </p:nvSpPr>
          <p:spPr bwMode="auto">
            <a:xfrm>
              <a:off x="16825913" y="4324350"/>
              <a:ext cx="142875" cy="93663"/>
            </a:xfrm>
            <a:custGeom>
              <a:avLst/>
              <a:gdLst>
                <a:gd name="T0" fmla="*/ 0 w 90"/>
                <a:gd name="T1" fmla="*/ 59 h 59"/>
                <a:gd name="T2" fmla="*/ 26 w 90"/>
                <a:gd name="T3" fmla="*/ 0 h 59"/>
                <a:gd name="T4" fmla="*/ 90 w 90"/>
                <a:gd name="T5" fmla="*/ 0 h 59"/>
                <a:gd name="T6" fmla="*/ 36 w 90"/>
                <a:gd name="T7" fmla="*/ 59 h 59"/>
                <a:gd name="T8" fmla="*/ 0 w 90"/>
                <a:gd name="T9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59">
                  <a:moveTo>
                    <a:pt x="0" y="59"/>
                  </a:moveTo>
                  <a:lnTo>
                    <a:pt x="26" y="0"/>
                  </a:lnTo>
                  <a:lnTo>
                    <a:pt x="90" y="0"/>
                  </a:lnTo>
                  <a:lnTo>
                    <a:pt x="36" y="59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88"/>
            <p:cNvSpPr>
              <a:spLocks/>
            </p:cNvSpPr>
            <p:nvPr/>
          </p:nvSpPr>
          <p:spPr bwMode="auto">
            <a:xfrm>
              <a:off x="17984788" y="4373563"/>
              <a:ext cx="142875" cy="96838"/>
            </a:xfrm>
            <a:custGeom>
              <a:avLst/>
              <a:gdLst>
                <a:gd name="T0" fmla="*/ 54 w 90"/>
                <a:gd name="T1" fmla="*/ 61 h 61"/>
                <a:gd name="T2" fmla="*/ 0 w 90"/>
                <a:gd name="T3" fmla="*/ 0 h 61"/>
                <a:gd name="T4" fmla="*/ 61 w 90"/>
                <a:gd name="T5" fmla="*/ 0 h 61"/>
                <a:gd name="T6" fmla="*/ 90 w 90"/>
                <a:gd name="T7" fmla="*/ 61 h 61"/>
                <a:gd name="T8" fmla="*/ 54 w 90"/>
                <a:gd name="T9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61">
                  <a:moveTo>
                    <a:pt x="54" y="61"/>
                  </a:moveTo>
                  <a:lnTo>
                    <a:pt x="0" y="0"/>
                  </a:lnTo>
                  <a:lnTo>
                    <a:pt x="61" y="0"/>
                  </a:lnTo>
                  <a:lnTo>
                    <a:pt x="90" y="61"/>
                  </a:lnTo>
                  <a:lnTo>
                    <a:pt x="54" y="61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89"/>
            <p:cNvSpPr>
              <a:spLocks/>
            </p:cNvSpPr>
            <p:nvPr/>
          </p:nvSpPr>
          <p:spPr bwMode="auto">
            <a:xfrm>
              <a:off x="15644813" y="4511675"/>
              <a:ext cx="468312" cy="417513"/>
            </a:xfrm>
            <a:custGeom>
              <a:avLst/>
              <a:gdLst>
                <a:gd name="T0" fmla="*/ 33 w 295"/>
                <a:gd name="T1" fmla="*/ 0 h 263"/>
                <a:gd name="T2" fmla="*/ 99 w 295"/>
                <a:gd name="T3" fmla="*/ 0 h 263"/>
                <a:gd name="T4" fmla="*/ 149 w 295"/>
                <a:gd name="T5" fmla="*/ 159 h 263"/>
                <a:gd name="T6" fmla="*/ 196 w 295"/>
                <a:gd name="T7" fmla="*/ 0 h 263"/>
                <a:gd name="T8" fmla="*/ 262 w 295"/>
                <a:gd name="T9" fmla="*/ 0 h 263"/>
                <a:gd name="T10" fmla="*/ 295 w 295"/>
                <a:gd name="T11" fmla="*/ 263 h 263"/>
                <a:gd name="T12" fmla="*/ 241 w 295"/>
                <a:gd name="T13" fmla="*/ 263 h 263"/>
                <a:gd name="T14" fmla="*/ 217 w 295"/>
                <a:gd name="T15" fmla="*/ 78 h 263"/>
                <a:gd name="T16" fmla="*/ 161 w 295"/>
                <a:gd name="T17" fmla="*/ 263 h 263"/>
                <a:gd name="T18" fmla="*/ 135 w 295"/>
                <a:gd name="T19" fmla="*/ 263 h 263"/>
                <a:gd name="T20" fmla="*/ 76 w 295"/>
                <a:gd name="T21" fmla="*/ 78 h 263"/>
                <a:gd name="T22" fmla="*/ 54 w 295"/>
                <a:gd name="T23" fmla="*/ 263 h 263"/>
                <a:gd name="T24" fmla="*/ 0 w 295"/>
                <a:gd name="T25" fmla="*/ 263 h 263"/>
                <a:gd name="T26" fmla="*/ 33 w 295"/>
                <a:gd name="T2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5" h="263">
                  <a:moveTo>
                    <a:pt x="33" y="0"/>
                  </a:moveTo>
                  <a:lnTo>
                    <a:pt x="99" y="0"/>
                  </a:lnTo>
                  <a:lnTo>
                    <a:pt x="149" y="159"/>
                  </a:lnTo>
                  <a:lnTo>
                    <a:pt x="196" y="0"/>
                  </a:lnTo>
                  <a:lnTo>
                    <a:pt x="262" y="0"/>
                  </a:lnTo>
                  <a:lnTo>
                    <a:pt x="295" y="263"/>
                  </a:lnTo>
                  <a:lnTo>
                    <a:pt x="241" y="263"/>
                  </a:lnTo>
                  <a:lnTo>
                    <a:pt x="217" y="78"/>
                  </a:lnTo>
                  <a:lnTo>
                    <a:pt x="161" y="263"/>
                  </a:lnTo>
                  <a:lnTo>
                    <a:pt x="135" y="263"/>
                  </a:lnTo>
                  <a:lnTo>
                    <a:pt x="76" y="78"/>
                  </a:lnTo>
                  <a:lnTo>
                    <a:pt x="54" y="263"/>
                  </a:lnTo>
                  <a:lnTo>
                    <a:pt x="0" y="26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90"/>
            <p:cNvSpPr>
              <a:spLocks/>
            </p:cNvSpPr>
            <p:nvPr/>
          </p:nvSpPr>
          <p:spPr bwMode="auto">
            <a:xfrm>
              <a:off x="16324263" y="4511675"/>
              <a:ext cx="276225" cy="417513"/>
            </a:xfrm>
            <a:custGeom>
              <a:avLst/>
              <a:gdLst>
                <a:gd name="T0" fmla="*/ 0 w 174"/>
                <a:gd name="T1" fmla="*/ 0 h 263"/>
                <a:gd name="T2" fmla="*/ 174 w 174"/>
                <a:gd name="T3" fmla="*/ 0 h 263"/>
                <a:gd name="T4" fmla="*/ 174 w 174"/>
                <a:gd name="T5" fmla="*/ 57 h 263"/>
                <a:gd name="T6" fmla="*/ 115 w 174"/>
                <a:gd name="T7" fmla="*/ 57 h 263"/>
                <a:gd name="T8" fmla="*/ 115 w 174"/>
                <a:gd name="T9" fmla="*/ 263 h 263"/>
                <a:gd name="T10" fmla="*/ 59 w 174"/>
                <a:gd name="T11" fmla="*/ 263 h 263"/>
                <a:gd name="T12" fmla="*/ 59 w 174"/>
                <a:gd name="T13" fmla="*/ 57 h 263"/>
                <a:gd name="T14" fmla="*/ 0 w 174"/>
                <a:gd name="T15" fmla="*/ 57 h 263"/>
                <a:gd name="T16" fmla="*/ 0 w 174"/>
                <a:gd name="T1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4" h="263">
                  <a:moveTo>
                    <a:pt x="0" y="0"/>
                  </a:moveTo>
                  <a:lnTo>
                    <a:pt x="174" y="0"/>
                  </a:lnTo>
                  <a:lnTo>
                    <a:pt x="174" y="57"/>
                  </a:lnTo>
                  <a:lnTo>
                    <a:pt x="115" y="57"/>
                  </a:lnTo>
                  <a:lnTo>
                    <a:pt x="115" y="263"/>
                  </a:lnTo>
                  <a:lnTo>
                    <a:pt x="59" y="263"/>
                  </a:lnTo>
                  <a:lnTo>
                    <a:pt x="59" y="57"/>
                  </a:lnTo>
                  <a:lnTo>
                    <a:pt x="0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91"/>
            <p:cNvSpPr>
              <a:spLocks noEditPoints="1"/>
            </p:cNvSpPr>
            <p:nvPr/>
          </p:nvSpPr>
          <p:spPr bwMode="auto">
            <a:xfrm>
              <a:off x="16638588" y="4511675"/>
              <a:ext cx="404812" cy="417513"/>
            </a:xfrm>
            <a:custGeom>
              <a:avLst/>
              <a:gdLst>
                <a:gd name="T0" fmla="*/ 106 w 255"/>
                <a:gd name="T1" fmla="*/ 0 h 263"/>
                <a:gd name="T2" fmla="*/ 149 w 255"/>
                <a:gd name="T3" fmla="*/ 0 h 263"/>
                <a:gd name="T4" fmla="*/ 255 w 255"/>
                <a:gd name="T5" fmla="*/ 263 h 263"/>
                <a:gd name="T6" fmla="*/ 198 w 255"/>
                <a:gd name="T7" fmla="*/ 263 h 263"/>
                <a:gd name="T8" fmla="*/ 177 w 255"/>
                <a:gd name="T9" fmla="*/ 211 h 263"/>
                <a:gd name="T10" fmla="*/ 78 w 255"/>
                <a:gd name="T11" fmla="*/ 211 h 263"/>
                <a:gd name="T12" fmla="*/ 57 w 255"/>
                <a:gd name="T13" fmla="*/ 263 h 263"/>
                <a:gd name="T14" fmla="*/ 0 w 255"/>
                <a:gd name="T15" fmla="*/ 263 h 263"/>
                <a:gd name="T16" fmla="*/ 106 w 255"/>
                <a:gd name="T17" fmla="*/ 0 h 263"/>
                <a:gd name="T18" fmla="*/ 128 w 255"/>
                <a:gd name="T19" fmla="*/ 88 h 263"/>
                <a:gd name="T20" fmla="*/ 97 w 255"/>
                <a:gd name="T21" fmla="*/ 163 h 263"/>
                <a:gd name="T22" fmla="*/ 158 w 255"/>
                <a:gd name="T23" fmla="*/ 163 h 263"/>
                <a:gd name="T24" fmla="*/ 128 w 255"/>
                <a:gd name="T25" fmla="*/ 8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63">
                  <a:moveTo>
                    <a:pt x="106" y="0"/>
                  </a:moveTo>
                  <a:lnTo>
                    <a:pt x="149" y="0"/>
                  </a:lnTo>
                  <a:lnTo>
                    <a:pt x="255" y="263"/>
                  </a:lnTo>
                  <a:lnTo>
                    <a:pt x="198" y="263"/>
                  </a:lnTo>
                  <a:lnTo>
                    <a:pt x="177" y="211"/>
                  </a:lnTo>
                  <a:lnTo>
                    <a:pt x="78" y="211"/>
                  </a:lnTo>
                  <a:lnTo>
                    <a:pt x="57" y="263"/>
                  </a:lnTo>
                  <a:lnTo>
                    <a:pt x="0" y="263"/>
                  </a:lnTo>
                  <a:lnTo>
                    <a:pt x="106" y="0"/>
                  </a:lnTo>
                  <a:close/>
                  <a:moveTo>
                    <a:pt x="128" y="88"/>
                  </a:moveTo>
                  <a:lnTo>
                    <a:pt x="97" y="163"/>
                  </a:lnTo>
                  <a:lnTo>
                    <a:pt x="158" y="163"/>
                  </a:lnTo>
                  <a:lnTo>
                    <a:pt x="128" y="88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92"/>
            <p:cNvSpPr>
              <a:spLocks/>
            </p:cNvSpPr>
            <p:nvPr/>
          </p:nvSpPr>
          <p:spPr bwMode="auto">
            <a:xfrm>
              <a:off x="17076738" y="4511675"/>
              <a:ext cx="282575" cy="417513"/>
            </a:xfrm>
            <a:custGeom>
              <a:avLst/>
              <a:gdLst>
                <a:gd name="T0" fmla="*/ 0 w 178"/>
                <a:gd name="T1" fmla="*/ 0 h 263"/>
                <a:gd name="T2" fmla="*/ 178 w 178"/>
                <a:gd name="T3" fmla="*/ 0 h 263"/>
                <a:gd name="T4" fmla="*/ 178 w 178"/>
                <a:gd name="T5" fmla="*/ 57 h 263"/>
                <a:gd name="T6" fmla="*/ 118 w 178"/>
                <a:gd name="T7" fmla="*/ 57 h 263"/>
                <a:gd name="T8" fmla="*/ 118 w 178"/>
                <a:gd name="T9" fmla="*/ 263 h 263"/>
                <a:gd name="T10" fmla="*/ 62 w 178"/>
                <a:gd name="T11" fmla="*/ 263 h 263"/>
                <a:gd name="T12" fmla="*/ 62 w 178"/>
                <a:gd name="T13" fmla="*/ 57 h 263"/>
                <a:gd name="T14" fmla="*/ 0 w 178"/>
                <a:gd name="T15" fmla="*/ 57 h 263"/>
                <a:gd name="T16" fmla="*/ 0 w 178"/>
                <a:gd name="T1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8" h="263">
                  <a:moveTo>
                    <a:pt x="0" y="0"/>
                  </a:moveTo>
                  <a:lnTo>
                    <a:pt x="178" y="0"/>
                  </a:lnTo>
                  <a:lnTo>
                    <a:pt x="178" y="57"/>
                  </a:lnTo>
                  <a:lnTo>
                    <a:pt x="118" y="57"/>
                  </a:lnTo>
                  <a:lnTo>
                    <a:pt x="118" y="263"/>
                  </a:lnTo>
                  <a:lnTo>
                    <a:pt x="62" y="263"/>
                  </a:lnTo>
                  <a:lnTo>
                    <a:pt x="62" y="57"/>
                  </a:lnTo>
                  <a:lnTo>
                    <a:pt x="0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93"/>
            <p:cNvSpPr>
              <a:spLocks noEditPoints="1"/>
            </p:cNvSpPr>
            <p:nvPr/>
          </p:nvSpPr>
          <p:spPr bwMode="auto">
            <a:xfrm>
              <a:off x="17591088" y="4511675"/>
              <a:ext cx="288925" cy="417513"/>
            </a:xfrm>
            <a:custGeom>
              <a:avLst/>
              <a:gdLst>
                <a:gd name="T0" fmla="*/ 0 w 77"/>
                <a:gd name="T1" fmla="*/ 0 h 111"/>
                <a:gd name="T2" fmla="*/ 32 w 77"/>
                <a:gd name="T3" fmla="*/ 0 h 111"/>
                <a:gd name="T4" fmla="*/ 59 w 77"/>
                <a:gd name="T5" fmla="*/ 9 h 111"/>
                <a:gd name="T6" fmla="*/ 67 w 77"/>
                <a:gd name="T7" fmla="*/ 29 h 111"/>
                <a:gd name="T8" fmla="*/ 64 w 77"/>
                <a:gd name="T9" fmla="*/ 41 h 111"/>
                <a:gd name="T10" fmla="*/ 55 w 77"/>
                <a:gd name="T11" fmla="*/ 51 h 111"/>
                <a:gd name="T12" fmla="*/ 72 w 77"/>
                <a:gd name="T13" fmla="*/ 62 h 111"/>
                <a:gd name="T14" fmla="*/ 77 w 77"/>
                <a:gd name="T15" fmla="*/ 79 h 111"/>
                <a:gd name="T16" fmla="*/ 66 w 77"/>
                <a:gd name="T17" fmla="*/ 103 h 111"/>
                <a:gd name="T18" fmla="*/ 37 w 77"/>
                <a:gd name="T19" fmla="*/ 111 h 111"/>
                <a:gd name="T20" fmla="*/ 0 w 77"/>
                <a:gd name="T21" fmla="*/ 111 h 111"/>
                <a:gd name="T22" fmla="*/ 0 w 77"/>
                <a:gd name="T23" fmla="*/ 0 h 111"/>
                <a:gd name="T24" fmla="*/ 23 w 77"/>
                <a:gd name="T25" fmla="*/ 19 h 111"/>
                <a:gd name="T26" fmla="*/ 23 w 77"/>
                <a:gd name="T27" fmla="*/ 43 h 111"/>
                <a:gd name="T28" fmla="*/ 29 w 77"/>
                <a:gd name="T29" fmla="*/ 43 h 111"/>
                <a:gd name="T30" fmla="*/ 39 w 77"/>
                <a:gd name="T31" fmla="*/ 39 h 111"/>
                <a:gd name="T32" fmla="*/ 43 w 77"/>
                <a:gd name="T33" fmla="*/ 30 h 111"/>
                <a:gd name="T34" fmla="*/ 39 w 77"/>
                <a:gd name="T35" fmla="*/ 22 h 111"/>
                <a:gd name="T36" fmla="*/ 29 w 77"/>
                <a:gd name="T37" fmla="*/ 19 h 111"/>
                <a:gd name="T38" fmla="*/ 23 w 77"/>
                <a:gd name="T39" fmla="*/ 19 h 111"/>
                <a:gd name="T40" fmla="*/ 23 w 77"/>
                <a:gd name="T41" fmla="*/ 62 h 111"/>
                <a:gd name="T42" fmla="*/ 23 w 77"/>
                <a:gd name="T43" fmla="*/ 93 h 111"/>
                <a:gd name="T44" fmla="*/ 32 w 77"/>
                <a:gd name="T45" fmla="*/ 93 h 111"/>
                <a:gd name="T46" fmla="*/ 52 w 77"/>
                <a:gd name="T47" fmla="*/ 78 h 111"/>
                <a:gd name="T48" fmla="*/ 47 w 77"/>
                <a:gd name="T49" fmla="*/ 66 h 111"/>
                <a:gd name="T50" fmla="*/ 33 w 77"/>
                <a:gd name="T51" fmla="*/ 62 h 111"/>
                <a:gd name="T52" fmla="*/ 23 w 77"/>
                <a:gd name="T53" fmla="*/ 6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7" h="111">
                  <a:moveTo>
                    <a:pt x="0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45" y="0"/>
                    <a:pt x="55" y="3"/>
                    <a:pt x="59" y="9"/>
                  </a:cubicBezTo>
                  <a:cubicBezTo>
                    <a:pt x="64" y="15"/>
                    <a:pt x="67" y="21"/>
                    <a:pt x="67" y="29"/>
                  </a:cubicBezTo>
                  <a:cubicBezTo>
                    <a:pt x="67" y="33"/>
                    <a:pt x="66" y="37"/>
                    <a:pt x="64" y="41"/>
                  </a:cubicBezTo>
                  <a:cubicBezTo>
                    <a:pt x="62" y="44"/>
                    <a:pt x="59" y="47"/>
                    <a:pt x="55" y="51"/>
                  </a:cubicBezTo>
                  <a:cubicBezTo>
                    <a:pt x="63" y="53"/>
                    <a:pt x="69" y="57"/>
                    <a:pt x="72" y="62"/>
                  </a:cubicBezTo>
                  <a:cubicBezTo>
                    <a:pt x="75" y="68"/>
                    <a:pt x="77" y="73"/>
                    <a:pt x="77" y="79"/>
                  </a:cubicBezTo>
                  <a:cubicBezTo>
                    <a:pt x="77" y="89"/>
                    <a:pt x="73" y="97"/>
                    <a:pt x="66" y="103"/>
                  </a:cubicBezTo>
                  <a:cubicBezTo>
                    <a:pt x="59" y="108"/>
                    <a:pt x="49" y="111"/>
                    <a:pt x="37" y="111"/>
                  </a:cubicBezTo>
                  <a:cubicBezTo>
                    <a:pt x="0" y="111"/>
                    <a:pt x="0" y="111"/>
                    <a:pt x="0" y="111"/>
                  </a:cubicBezTo>
                  <a:lnTo>
                    <a:pt x="0" y="0"/>
                  </a:lnTo>
                  <a:close/>
                  <a:moveTo>
                    <a:pt x="23" y="19"/>
                  </a:moveTo>
                  <a:cubicBezTo>
                    <a:pt x="23" y="43"/>
                    <a:pt x="23" y="43"/>
                    <a:pt x="23" y="43"/>
                  </a:cubicBezTo>
                  <a:cubicBezTo>
                    <a:pt x="29" y="43"/>
                    <a:pt x="29" y="43"/>
                    <a:pt x="29" y="43"/>
                  </a:cubicBezTo>
                  <a:cubicBezTo>
                    <a:pt x="33" y="43"/>
                    <a:pt x="36" y="42"/>
                    <a:pt x="39" y="39"/>
                  </a:cubicBezTo>
                  <a:cubicBezTo>
                    <a:pt x="42" y="37"/>
                    <a:pt x="43" y="34"/>
                    <a:pt x="43" y="30"/>
                  </a:cubicBezTo>
                  <a:cubicBezTo>
                    <a:pt x="43" y="27"/>
                    <a:pt x="42" y="24"/>
                    <a:pt x="39" y="22"/>
                  </a:cubicBezTo>
                  <a:cubicBezTo>
                    <a:pt x="36" y="20"/>
                    <a:pt x="33" y="19"/>
                    <a:pt x="29" y="19"/>
                  </a:cubicBezTo>
                  <a:lnTo>
                    <a:pt x="23" y="19"/>
                  </a:lnTo>
                  <a:close/>
                  <a:moveTo>
                    <a:pt x="23" y="62"/>
                  </a:moveTo>
                  <a:cubicBezTo>
                    <a:pt x="23" y="93"/>
                    <a:pt x="23" y="93"/>
                    <a:pt x="23" y="93"/>
                  </a:cubicBezTo>
                  <a:cubicBezTo>
                    <a:pt x="32" y="93"/>
                    <a:pt x="32" y="93"/>
                    <a:pt x="32" y="93"/>
                  </a:cubicBezTo>
                  <a:cubicBezTo>
                    <a:pt x="45" y="93"/>
                    <a:pt x="52" y="88"/>
                    <a:pt x="52" y="78"/>
                  </a:cubicBezTo>
                  <a:cubicBezTo>
                    <a:pt x="52" y="73"/>
                    <a:pt x="50" y="69"/>
                    <a:pt x="47" y="66"/>
                  </a:cubicBezTo>
                  <a:cubicBezTo>
                    <a:pt x="44" y="64"/>
                    <a:pt x="39" y="62"/>
                    <a:pt x="33" y="62"/>
                  </a:cubicBezTo>
                  <a:lnTo>
                    <a:pt x="23" y="62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94"/>
            <p:cNvSpPr>
              <a:spLocks noEditPoints="1"/>
            </p:cNvSpPr>
            <p:nvPr/>
          </p:nvSpPr>
          <p:spPr bwMode="auto">
            <a:xfrm>
              <a:off x="17910175" y="4511675"/>
              <a:ext cx="404812" cy="417513"/>
            </a:xfrm>
            <a:custGeom>
              <a:avLst/>
              <a:gdLst>
                <a:gd name="T0" fmla="*/ 106 w 255"/>
                <a:gd name="T1" fmla="*/ 0 h 263"/>
                <a:gd name="T2" fmla="*/ 149 w 255"/>
                <a:gd name="T3" fmla="*/ 0 h 263"/>
                <a:gd name="T4" fmla="*/ 255 w 255"/>
                <a:gd name="T5" fmla="*/ 263 h 263"/>
                <a:gd name="T6" fmla="*/ 198 w 255"/>
                <a:gd name="T7" fmla="*/ 263 h 263"/>
                <a:gd name="T8" fmla="*/ 179 w 255"/>
                <a:gd name="T9" fmla="*/ 211 h 263"/>
                <a:gd name="T10" fmla="*/ 78 w 255"/>
                <a:gd name="T11" fmla="*/ 211 h 263"/>
                <a:gd name="T12" fmla="*/ 56 w 255"/>
                <a:gd name="T13" fmla="*/ 263 h 263"/>
                <a:gd name="T14" fmla="*/ 0 w 255"/>
                <a:gd name="T15" fmla="*/ 263 h 263"/>
                <a:gd name="T16" fmla="*/ 106 w 255"/>
                <a:gd name="T17" fmla="*/ 0 h 263"/>
                <a:gd name="T18" fmla="*/ 127 w 255"/>
                <a:gd name="T19" fmla="*/ 88 h 263"/>
                <a:gd name="T20" fmla="*/ 97 w 255"/>
                <a:gd name="T21" fmla="*/ 163 h 263"/>
                <a:gd name="T22" fmla="*/ 158 w 255"/>
                <a:gd name="T23" fmla="*/ 163 h 263"/>
                <a:gd name="T24" fmla="*/ 127 w 255"/>
                <a:gd name="T25" fmla="*/ 8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63">
                  <a:moveTo>
                    <a:pt x="106" y="0"/>
                  </a:moveTo>
                  <a:lnTo>
                    <a:pt x="149" y="0"/>
                  </a:lnTo>
                  <a:lnTo>
                    <a:pt x="255" y="263"/>
                  </a:lnTo>
                  <a:lnTo>
                    <a:pt x="198" y="263"/>
                  </a:lnTo>
                  <a:lnTo>
                    <a:pt x="179" y="211"/>
                  </a:lnTo>
                  <a:lnTo>
                    <a:pt x="78" y="211"/>
                  </a:lnTo>
                  <a:lnTo>
                    <a:pt x="56" y="263"/>
                  </a:lnTo>
                  <a:lnTo>
                    <a:pt x="0" y="263"/>
                  </a:lnTo>
                  <a:lnTo>
                    <a:pt x="106" y="0"/>
                  </a:lnTo>
                  <a:close/>
                  <a:moveTo>
                    <a:pt x="127" y="88"/>
                  </a:moveTo>
                  <a:lnTo>
                    <a:pt x="97" y="163"/>
                  </a:lnTo>
                  <a:lnTo>
                    <a:pt x="158" y="163"/>
                  </a:lnTo>
                  <a:lnTo>
                    <a:pt x="127" y="88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95"/>
            <p:cNvSpPr>
              <a:spLocks noChangeArrowheads="1"/>
            </p:cNvSpPr>
            <p:nvPr/>
          </p:nvSpPr>
          <p:spPr bwMode="auto">
            <a:xfrm>
              <a:off x="18375313" y="4511675"/>
              <a:ext cx="88900" cy="417513"/>
            </a:xfrm>
            <a:prstGeom prst="rect">
              <a:avLst/>
            </a:pr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96"/>
            <p:cNvSpPr>
              <a:spLocks/>
            </p:cNvSpPr>
            <p:nvPr/>
          </p:nvSpPr>
          <p:spPr bwMode="auto">
            <a:xfrm>
              <a:off x="18719800" y="4511675"/>
              <a:ext cx="325437" cy="417513"/>
            </a:xfrm>
            <a:custGeom>
              <a:avLst/>
              <a:gdLst>
                <a:gd name="T0" fmla="*/ 0 w 205"/>
                <a:gd name="T1" fmla="*/ 0 h 263"/>
                <a:gd name="T2" fmla="*/ 57 w 205"/>
                <a:gd name="T3" fmla="*/ 0 h 263"/>
                <a:gd name="T4" fmla="*/ 57 w 205"/>
                <a:gd name="T5" fmla="*/ 102 h 263"/>
                <a:gd name="T6" fmla="*/ 149 w 205"/>
                <a:gd name="T7" fmla="*/ 102 h 263"/>
                <a:gd name="T8" fmla="*/ 149 w 205"/>
                <a:gd name="T9" fmla="*/ 0 h 263"/>
                <a:gd name="T10" fmla="*/ 205 w 205"/>
                <a:gd name="T11" fmla="*/ 0 h 263"/>
                <a:gd name="T12" fmla="*/ 205 w 205"/>
                <a:gd name="T13" fmla="*/ 263 h 263"/>
                <a:gd name="T14" fmla="*/ 149 w 205"/>
                <a:gd name="T15" fmla="*/ 263 h 263"/>
                <a:gd name="T16" fmla="*/ 149 w 205"/>
                <a:gd name="T17" fmla="*/ 159 h 263"/>
                <a:gd name="T18" fmla="*/ 57 w 205"/>
                <a:gd name="T19" fmla="*/ 159 h 263"/>
                <a:gd name="T20" fmla="*/ 57 w 205"/>
                <a:gd name="T21" fmla="*/ 263 h 263"/>
                <a:gd name="T22" fmla="*/ 0 w 205"/>
                <a:gd name="T23" fmla="*/ 263 h 263"/>
                <a:gd name="T24" fmla="*/ 0 w 205"/>
                <a:gd name="T25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5" h="263">
                  <a:moveTo>
                    <a:pt x="0" y="0"/>
                  </a:moveTo>
                  <a:lnTo>
                    <a:pt x="57" y="0"/>
                  </a:lnTo>
                  <a:lnTo>
                    <a:pt x="57" y="102"/>
                  </a:lnTo>
                  <a:lnTo>
                    <a:pt x="149" y="102"/>
                  </a:lnTo>
                  <a:lnTo>
                    <a:pt x="149" y="0"/>
                  </a:lnTo>
                  <a:lnTo>
                    <a:pt x="205" y="0"/>
                  </a:lnTo>
                  <a:lnTo>
                    <a:pt x="205" y="263"/>
                  </a:lnTo>
                  <a:lnTo>
                    <a:pt x="149" y="263"/>
                  </a:lnTo>
                  <a:lnTo>
                    <a:pt x="149" y="159"/>
                  </a:lnTo>
                  <a:lnTo>
                    <a:pt x="57" y="159"/>
                  </a:lnTo>
                  <a:lnTo>
                    <a:pt x="57" y="263"/>
                  </a:lnTo>
                  <a:lnTo>
                    <a:pt x="0" y="2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97"/>
            <p:cNvSpPr>
              <a:spLocks noEditPoints="1"/>
            </p:cNvSpPr>
            <p:nvPr/>
          </p:nvSpPr>
          <p:spPr bwMode="auto">
            <a:xfrm>
              <a:off x="19116675" y="4508500"/>
              <a:ext cx="420687" cy="427038"/>
            </a:xfrm>
            <a:custGeom>
              <a:avLst/>
              <a:gdLst>
                <a:gd name="T0" fmla="*/ 0 w 112"/>
                <a:gd name="T1" fmla="*/ 57 h 114"/>
                <a:gd name="T2" fmla="*/ 16 w 112"/>
                <a:gd name="T3" fmla="*/ 16 h 114"/>
                <a:gd name="T4" fmla="*/ 55 w 112"/>
                <a:gd name="T5" fmla="*/ 0 h 114"/>
                <a:gd name="T6" fmla="*/ 96 w 112"/>
                <a:gd name="T7" fmla="*/ 16 h 114"/>
                <a:gd name="T8" fmla="*/ 112 w 112"/>
                <a:gd name="T9" fmla="*/ 57 h 114"/>
                <a:gd name="T10" fmla="*/ 96 w 112"/>
                <a:gd name="T11" fmla="*/ 97 h 114"/>
                <a:gd name="T12" fmla="*/ 56 w 112"/>
                <a:gd name="T13" fmla="*/ 114 h 114"/>
                <a:gd name="T14" fmla="*/ 16 w 112"/>
                <a:gd name="T15" fmla="*/ 98 h 114"/>
                <a:gd name="T16" fmla="*/ 0 w 112"/>
                <a:gd name="T17" fmla="*/ 57 h 114"/>
                <a:gd name="T18" fmla="*/ 56 w 112"/>
                <a:gd name="T19" fmla="*/ 22 h 114"/>
                <a:gd name="T20" fmla="*/ 34 w 112"/>
                <a:gd name="T21" fmla="*/ 32 h 114"/>
                <a:gd name="T22" fmla="*/ 25 w 112"/>
                <a:gd name="T23" fmla="*/ 57 h 114"/>
                <a:gd name="T24" fmla="*/ 34 w 112"/>
                <a:gd name="T25" fmla="*/ 82 h 114"/>
                <a:gd name="T26" fmla="*/ 56 w 112"/>
                <a:gd name="T27" fmla="*/ 92 h 114"/>
                <a:gd name="T28" fmla="*/ 78 w 112"/>
                <a:gd name="T29" fmla="*/ 82 h 114"/>
                <a:gd name="T30" fmla="*/ 87 w 112"/>
                <a:gd name="T31" fmla="*/ 57 h 114"/>
                <a:gd name="T32" fmla="*/ 78 w 112"/>
                <a:gd name="T33" fmla="*/ 32 h 114"/>
                <a:gd name="T34" fmla="*/ 56 w 112"/>
                <a:gd name="T35" fmla="*/ 22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2" h="114">
                  <a:moveTo>
                    <a:pt x="0" y="57"/>
                  </a:moveTo>
                  <a:cubicBezTo>
                    <a:pt x="0" y="40"/>
                    <a:pt x="6" y="27"/>
                    <a:pt x="16" y="16"/>
                  </a:cubicBezTo>
                  <a:cubicBezTo>
                    <a:pt x="27" y="6"/>
                    <a:pt x="40" y="0"/>
                    <a:pt x="55" y="0"/>
                  </a:cubicBezTo>
                  <a:cubicBezTo>
                    <a:pt x="71" y="0"/>
                    <a:pt x="85" y="6"/>
                    <a:pt x="96" y="16"/>
                  </a:cubicBezTo>
                  <a:cubicBezTo>
                    <a:pt x="106" y="27"/>
                    <a:pt x="112" y="41"/>
                    <a:pt x="112" y="57"/>
                  </a:cubicBezTo>
                  <a:cubicBezTo>
                    <a:pt x="112" y="73"/>
                    <a:pt x="106" y="87"/>
                    <a:pt x="96" y="97"/>
                  </a:cubicBezTo>
                  <a:cubicBezTo>
                    <a:pt x="85" y="108"/>
                    <a:pt x="72" y="114"/>
                    <a:pt x="56" y="114"/>
                  </a:cubicBezTo>
                  <a:cubicBezTo>
                    <a:pt x="40" y="114"/>
                    <a:pt x="26" y="108"/>
                    <a:pt x="16" y="98"/>
                  </a:cubicBezTo>
                  <a:cubicBezTo>
                    <a:pt x="5" y="87"/>
                    <a:pt x="0" y="73"/>
                    <a:pt x="0" y="57"/>
                  </a:cubicBezTo>
                  <a:close/>
                  <a:moveTo>
                    <a:pt x="56" y="22"/>
                  </a:moveTo>
                  <a:cubicBezTo>
                    <a:pt x="47" y="22"/>
                    <a:pt x="39" y="25"/>
                    <a:pt x="34" y="32"/>
                  </a:cubicBezTo>
                  <a:cubicBezTo>
                    <a:pt x="28" y="39"/>
                    <a:pt x="25" y="47"/>
                    <a:pt x="25" y="57"/>
                  </a:cubicBezTo>
                  <a:cubicBezTo>
                    <a:pt x="25" y="67"/>
                    <a:pt x="28" y="75"/>
                    <a:pt x="34" y="82"/>
                  </a:cubicBezTo>
                  <a:cubicBezTo>
                    <a:pt x="40" y="88"/>
                    <a:pt x="47" y="92"/>
                    <a:pt x="56" y="92"/>
                  </a:cubicBezTo>
                  <a:cubicBezTo>
                    <a:pt x="65" y="92"/>
                    <a:pt x="72" y="88"/>
                    <a:pt x="78" y="82"/>
                  </a:cubicBezTo>
                  <a:cubicBezTo>
                    <a:pt x="84" y="76"/>
                    <a:pt x="87" y="67"/>
                    <a:pt x="87" y="57"/>
                  </a:cubicBezTo>
                  <a:cubicBezTo>
                    <a:pt x="87" y="47"/>
                    <a:pt x="84" y="38"/>
                    <a:pt x="78" y="32"/>
                  </a:cubicBezTo>
                  <a:cubicBezTo>
                    <a:pt x="73" y="26"/>
                    <a:pt x="65" y="23"/>
                    <a:pt x="56" y="22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98"/>
            <p:cNvSpPr>
              <a:spLocks/>
            </p:cNvSpPr>
            <p:nvPr/>
          </p:nvSpPr>
          <p:spPr bwMode="auto">
            <a:xfrm>
              <a:off x="19597688" y="4508500"/>
              <a:ext cx="322262" cy="427038"/>
            </a:xfrm>
            <a:custGeom>
              <a:avLst/>
              <a:gdLst>
                <a:gd name="T0" fmla="*/ 86 w 86"/>
                <a:gd name="T1" fmla="*/ 7 h 114"/>
                <a:gd name="T2" fmla="*/ 86 w 86"/>
                <a:gd name="T3" fmla="*/ 34 h 114"/>
                <a:gd name="T4" fmla="*/ 55 w 86"/>
                <a:gd name="T5" fmla="*/ 24 h 114"/>
                <a:gd name="T6" fmla="*/ 33 w 86"/>
                <a:gd name="T7" fmla="*/ 33 h 114"/>
                <a:gd name="T8" fmla="*/ 25 w 86"/>
                <a:gd name="T9" fmla="*/ 58 h 114"/>
                <a:gd name="T10" fmla="*/ 34 w 86"/>
                <a:gd name="T11" fmla="*/ 82 h 114"/>
                <a:gd name="T12" fmla="*/ 57 w 86"/>
                <a:gd name="T13" fmla="*/ 90 h 114"/>
                <a:gd name="T14" fmla="*/ 86 w 86"/>
                <a:gd name="T15" fmla="*/ 80 h 114"/>
                <a:gd name="T16" fmla="*/ 86 w 86"/>
                <a:gd name="T17" fmla="*/ 107 h 114"/>
                <a:gd name="T18" fmla="*/ 54 w 86"/>
                <a:gd name="T19" fmla="*/ 114 h 114"/>
                <a:gd name="T20" fmla="*/ 16 w 86"/>
                <a:gd name="T21" fmla="*/ 97 h 114"/>
                <a:gd name="T22" fmla="*/ 0 w 86"/>
                <a:gd name="T23" fmla="*/ 57 h 114"/>
                <a:gd name="T24" fmla="*/ 16 w 86"/>
                <a:gd name="T25" fmla="*/ 17 h 114"/>
                <a:gd name="T26" fmla="*/ 55 w 86"/>
                <a:gd name="T27" fmla="*/ 0 h 114"/>
                <a:gd name="T28" fmla="*/ 86 w 86"/>
                <a:gd name="T29" fmla="*/ 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6" h="114">
                  <a:moveTo>
                    <a:pt x="86" y="7"/>
                  </a:moveTo>
                  <a:cubicBezTo>
                    <a:pt x="86" y="34"/>
                    <a:pt x="86" y="34"/>
                    <a:pt x="86" y="34"/>
                  </a:cubicBezTo>
                  <a:cubicBezTo>
                    <a:pt x="74" y="27"/>
                    <a:pt x="64" y="24"/>
                    <a:pt x="55" y="24"/>
                  </a:cubicBezTo>
                  <a:cubicBezTo>
                    <a:pt x="46" y="24"/>
                    <a:pt x="39" y="27"/>
                    <a:pt x="33" y="33"/>
                  </a:cubicBezTo>
                  <a:cubicBezTo>
                    <a:pt x="28" y="39"/>
                    <a:pt x="25" y="47"/>
                    <a:pt x="25" y="58"/>
                  </a:cubicBezTo>
                  <a:cubicBezTo>
                    <a:pt x="25" y="68"/>
                    <a:pt x="28" y="76"/>
                    <a:pt x="34" y="82"/>
                  </a:cubicBezTo>
                  <a:cubicBezTo>
                    <a:pt x="40" y="88"/>
                    <a:pt x="47" y="90"/>
                    <a:pt x="57" y="90"/>
                  </a:cubicBezTo>
                  <a:cubicBezTo>
                    <a:pt x="65" y="90"/>
                    <a:pt x="75" y="87"/>
                    <a:pt x="86" y="80"/>
                  </a:cubicBezTo>
                  <a:cubicBezTo>
                    <a:pt x="86" y="107"/>
                    <a:pt x="86" y="107"/>
                    <a:pt x="86" y="107"/>
                  </a:cubicBezTo>
                  <a:cubicBezTo>
                    <a:pt x="73" y="112"/>
                    <a:pt x="63" y="114"/>
                    <a:pt x="54" y="114"/>
                  </a:cubicBezTo>
                  <a:cubicBezTo>
                    <a:pt x="39" y="114"/>
                    <a:pt x="26" y="108"/>
                    <a:pt x="16" y="97"/>
                  </a:cubicBezTo>
                  <a:cubicBezTo>
                    <a:pt x="6" y="86"/>
                    <a:pt x="0" y="73"/>
                    <a:pt x="0" y="57"/>
                  </a:cubicBezTo>
                  <a:cubicBezTo>
                    <a:pt x="0" y="41"/>
                    <a:pt x="6" y="28"/>
                    <a:pt x="16" y="17"/>
                  </a:cubicBezTo>
                  <a:cubicBezTo>
                    <a:pt x="27" y="6"/>
                    <a:pt x="40" y="0"/>
                    <a:pt x="55" y="0"/>
                  </a:cubicBezTo>
                  <a:cubicBezTo>
                    <a:pt x="65" y="0"/>
                    <a:pt x="75" y="2"/>
                    <a:pt x="86" y="7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ounded Rectangle 63">
                <a:extLst>
                  <a:ext uri="{FF2B5EF4-FFF2-40B4-BE49-F238E27FC236}">
                    <a16:creationId xmlns:a16="http://schemas.microsoft.com/office/drawing/2014/main" id="{CD363CAF-7A9D-4080-A798-2271EF0497E5}"/>
                  </a:ext>
                </a:extLst>
              </p:cNvPr>
              <p:cNvSpPr/>
              <p:nvPr/>
            </p:nvSpPr>
            <p:spPr>
              <a:xfrm>
                <a:off x="1254702" y="2971800"/>
                <a:ext cx="22122428" cy="3827401"/>
              </a:xfrm>
              <a:prstGeom prst="roundRect">
                <a:avLst>
                  <a:gd name="adj" fmla="val 2833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rgbClr val="99915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450850"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vi-VN" sz="4400" b="1" dirty="0">
                    <a:solidFill>
                      <a:srgbClr val="00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Cho hàm số </a:t>
                </a:r>
                <a14:m>
                  <m:oMath xmlns:m="http://schemas.openxmlformats.org/officeDocument/2006/math">
                    <m:r>
                      <a:rPr lang="en-US" sz="44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𝐲</m:t>
                    </m:r>
                    <m:r>
                      <a:rPr lang="en-US" sz="44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r>
                      <a:rPr lang="en-US" sz="44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𝐟</m:t>
                    </m:r>
                    <m:d>
                      <m:dPr>
                        <m:ctrlPr>
                          <a:rPr lang="en-US" sz="4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sz="44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𝐱</m:t>
                        </m:r>
                      </m:e>
                    </m:d>
                  </m:oMath>
                </a14:m>
                <a:r>
                  <a:rPr lang="en-US" sz="4400" b="1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b="1" dirty="0" err="1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xác</a:t>
                </a:r>
                <a:r>
                  <a:rPr lang="en-US" sz="4400" b="1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b="1" dirty="0" err="1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định</a:t>
                </a:r>
                <a:r>
                  <a:rPr lang="en-US" sz="4400" b="1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b="1" dirty="0" err="1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trên</a:t>
                </a:r>
                <a:r>
                  <a:rPr lang="en-US" sz="4400" b="1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b="1" dirty="0" err="1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khoảng</a:t>
                </a:r>
                <a:r>
                  <a:rPr lang="en-US" sz="4400" b="1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sz="44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𝐚</m:t>
                        </m:r>
                        <m:r>
                          <a:rPr lang="en-US" sz="44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;</m:t>
                        </m:r>
                        <m:r>
                          <a:rPr lang="en-US" sz="44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𝐛</m:t>
                        </m:r>
                      </m:e>
                    </m:d>
                  </m:oMath>
                </a14:m>
                <a:r>
                  <a:rPr lang="en-US" sz="4400" b="1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b="1" dirty="0" err="1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và</a:t>
                </a:r>
                <a:r>
                  <a:rPr lang="en-US" sz="4400" b="1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b="1" dirty="0" err="1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có</a:t>
                </a:r>
                <a:r>
                  <a:rPr lang="en-US" sz="4400" b="1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b="1" dirty="0" err="1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đạo</a:t>
                </a:r>
                <a:r>
                  <a:rPr lang="en-US" sz="4400" b="1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b="1" dirty="0" err="1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hàm</a:t>
                </a:r>
                <a:r>
                  <a:rPr lang="en-US" sz="4400" b="1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b="1" dirty="0" err="1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tại</a:t>
                </a:r>
                <a:r>
                  <a:rPr lang="en-US" sz="4400" b="1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𝐱</m:t>
                    </m:r>
                    <m:r>
                      <a:rPr lang="en-US" sz="4400" b="1" i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∈</m:t>
                    </m:r>
                    <m:d>
                      <m:dPr>
                        <m:ctrlPr>
                          <a:rPr lang="en-US" sz="4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sz="44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𝐚</m:t>
                        </m:r>
                        <m:r>
                          <a:rPr lang="en-US" sz="44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;</m:t>
                        </m:r>
                        <m:r>
                          <a:rPr lang="en-US" sz="44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𝐛</m:t>
                        </m:r>
                      </m:e>
                    </m:d>
                  </m:oMath>
                </a14:m>
                <a:r>
                  <a:rPr lang="en-US" sz="4400" b="1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 Ta có vi phân của hàm số </a:t>
                </a:r>
                <a14:m>
                  <m:oMath xmlns:m="http://schemas.openxmlformats.org/officeDocument/2006/math">
                    <m:r>
                      <a:rPr lang="en-US" sz="4400" b="1" i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𝐲</m:t>
                    </m:r>
                    <m:r>
                      <a:rPr lang="en-US" sz="4400" b="1" i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r>
                      <a:rPr lang="en-US" sz="4400" b="1" i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𝐟</m:t>
                    </m:r>
                    <m:d>
                      <m:dPr>
                        <m:ctrlPr>
                          <a:rPr lang="en-US" sz="4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sz="44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𝐱</m:t>
                        </m:r>
                      </m:e>
                    </m:d>
                    <m:r>
                      <a:rPr lang="en-US" sz="44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</m:t>
                    </m:r>
                    <m:r>
                      <a:rPr lang="en-US" sz="44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𝐥</m:t>
                    </m:r>
                    <m:r>
                      <a:rPr lang="en-US" sz="44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à : </m:t>
                    </m:r>
                    <m:r>
                      <a:rPr lang="en-US" sz="4400" b="1" i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𝐝𝐲</m:t>
                    </m:r>
                    <m:r>
                      <a:rPr lang="en-US" sz="4400" b="1" i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r>
                      <a:rPr lang="en-US" sz="4400" b="1" i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𝐝𝐟</m:t>
                    </m:r>
                    <m:d>
                      <m:dPr>
                        <m:ctrlPr>
                          <a:rPr lang="en-US" sz="4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sz="44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𝐱</m:t>
                        </m:r>
                      </m:e>
                    </m:d>
                    <m:r>
                      <a:rPr lang="en-US" sz="4400" b="1" i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r>
                      <a:rPr lang="en-US" sz="4400" b="1" i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𝐟</m:t>
                    </m:r>
                    <m:r>
                      <a:rPr lang="en-US" sz="4400" b="1" i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′</m:t>
                    </m:r>
                    <m:d>
                      <m:dPr>
                        <m:ctrlPr>
                          <a:rPr lang="en-US" sz="4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sz="44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𝐱</m:t>
                        </m:r>
                      </m:e>
                    </m:d>
                    <m:r>
                      <a:rPr lang="en-US" sz="44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𝐝𝐱</m:t>
                    </m:r>
                  </m:oMath>
                </a14:m>
                <a:r>
                  <a:rPr lang="en-US" sz="4400" b="1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</a:t>
                </a:r>
                <a:endParaRPr lang="en-US" sz="12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31" name="Rounded Rectangle 63">
                <a:extLst>
                  <a:ext uri="{FF2B5EF4-FFF2-40B4-BE49-F238E27FC236}">
                    <a16:creationId xmlns:a16="http://schemas.microsoft.com/office/drawing/2014/main" id="{CD363CAF-7A9D-4080-A798-2271EF0497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4702" y="2971800"/>
                <a:ext cx="22122428" cy="3827401"/>
              </a:xfrm>
              <a:prstGeom prst="roundRect">
                <a:avLst>
                  <a:gd name="adj" fmla="val 2833"/>
                </a:avLst>
              </a:prstGeom>
              <a:blipFill>
                <a:blip r:embed="rId3"/>
                <a:stretch>
                  <a:fillRect r="-964"/>
                </a:stretch>
              </a:blipFill>
              <a:ln>
                <a:solidFill>
                  <a:srgbClr val="999158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762000" y="1572062"/>
            <a:ext cx="19202401" cy="830997"/>
            <a:chOff x="168274" y="1892299"/>
            <a:chExt cx="19202401" cy="830995"/>
          </a:xfrm>
        </p:grpSpPr>
        <p:sp>
          <p:nvSpPr>
            <p:cNvPr id="3" name="Rounded Rectangle 2"/>
            <p:cNvSpPr/>
            <p:nvPr/>
          </p:nvSpPr>
          <p:spPr>
            <a:xfrm>
              <a:off x="168274" y="1905000"/>
              <a:ext cx="1905001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82675" y="1913523"/>
              <a:ext cx="450764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87561" y="1892299"/>
              <a:ext cx="17283114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ĐỊNH NGHĨA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47700" y="4847513"/>
            <a:ext cx="23088600" cy="4298405"/>
            <a:chOff x="1076414" y="4403390"/>
            <a:chExt cx="22325581" cy="3874124"/>
          </a:xfrm>
        </p:grpSpPr>
        <p:grpSp>
          <p:nvGrpSpPr>
            <p:cNvPr id="22" name="Group 5"/>
            <p:cNvGrpSpPr/>
            <p:nvPr/>
          </p:nvGrpSpPr>
          <p:grpSpPr>
            <a:xfrm>
              <a:off x="1533269" y="4671091"/>
              <a:ext cx="21868726" cy="3606423"/>
              <a:chOff x="637542" y="1083939"/>
              <a:chExt cx="8611674" cy="1419865"/>
            </a:xfrm>
          </p:grpSpPr>
          <p:sp>
            <p:nvSpPr>
              <p:cNvPr id="39" name="Rounded Rectangle 38"/>
              <p:cNvSpPr/>
              <p:nvPr/>
            </p:nvSpPr>
            <p:spPr>
              <a:xfrm>
                <a:off x="637542" y="1083939"/>
                <a:ext cx="8611674" cy="1419865"/>
              </a:xfrm>
              <a:prstGeom prst="roundRect">
                <a:avLst>
                  <a:gd name="adj" fmla="val 4110"/>
                </a:avLst>
              </a:prstGeom>
              <a:solidFill>
                <a:srgbClr val="BEDCF4"/>
              </a:solidFill>
              <a:ln w="28575">
                <a:solidFill>
                  <a:srgbClr val="0999C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18000" rIns="36000" bIns="18000" rtlCol="0" anchor="ctr"/>
              <a:lstStyle/>
              <a:p>
                <a:pPr algn="ctr"/>
                <a:endParaRPr lang="en-US" sz="460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1007731" y="1742814"/>
                <a:ext cx="7867095" cy="2429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ts val="4000"/>
                  </a:lnSpc>
                </a:pPr>
                <a:endParaRPr lang="en-US" sz="460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23" name="Group 65"/>
            <p:cNvGrpSpPr/>
            <p:nvPr/>
          </p:nvGrpSpPr>
          <p:grpSpPr>
            <a:xfrm>
              <a:off x="1076414" y="4403390"/>
              <a:ext cx="5255502" cy="791107"/>
              <a:chOff x="166396" y="8780577"/>
              <a:chExt cx="5255502" cy="791107"/>
            </a:xfrm>
          </p:grpSpPr>
          <p:sp>
            <p:nvSpPr>
              <p:cNvPr id="24" name="Freeform 20"/>
              <p:cNvSpPr>
                <a:spLocks/>
              </p:cNvSpPr>
              <p:nvPr/>
            </p:nvSpPr>
            <p:spPr bwMode="auto">
              <a:xfrm>
                <a:off x="607607" y="8789741"/>
                <a:ext cx="4814291" cy="781943"/>
              </a:xfrm>
              <a:prstGeom prst="roundRect">
                <a:avLst/>
              </a:prstGeom>
              <a:solidFill>
                <a:srgbClr val="0072BC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60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25" name="Group 7"/>
              <p:cNvGrpSpPr/>
              <p:nvPr/>
            </p:nvGrpSpPr>
            <p:grpSpPr>
              <a:xfrm>
                <a:off x="166396" y="8780577"/>
                <a:ext cx="702538" cy="572229"/>
                <a:chOff x="-145995" y="8633545"/>
                <a:chExt cx="787401" cy="641352"/>
              </a:xfrm>
            </p:grpSpPr>
            <p:sp>
              <p:nvSpPr>
                <p:cNvPr id="27" name="Freeform 45"/>
                <p:cNvSpPr>
                  <a:spLocks/>
                </p:cNvSpPr>
                <p:nvPr/>
              </p:nvSpPr>
              <p:spPr bwMode="auto">
                <a:xfrm>
                  <a:off x="255643" y="9062171"/>
                  <a:ext cx="363538" cy="88900"/>
                </a:xfrm>
                <a:custGeom>
                  <a:avLst/>
                  <a:gdLst>
                    <a:gd name="T0" fmla="*/ 6 w 97"/>
                    <a:gd name="T1" fmla="*/ 24 h 24"/>
                    <a:gd name="T2" fmla="*/ 0 w 97"/>
                    <a:gd name="T3" fmla="*/ 18 h 24"/>
                    <a:gd name="T4" fmla="*/ 0 w 97"/>
                    <a:gd name="T5" fmla="*/ 6 h 24"/>
                    <a:gd name="T6" fmla="*/ 6 w 97"/>
                    <a:gd name="T7" fmla="*/ 0 h 24"/>
                    <a:gd name="T8" fmla="*/ 91 w 97"/>
                    <a:gd name="T9" fmla="*/ 0 h 24"/>
                    <a:gd name="T10" fmla="*/ 97 w 97"/>
                    <a:gd name="T11" fmla="*/ 6 h 24"/>
                    <a:gd name="T12" fmla="*/ 97 w 97"/>
                    <a:gd name="T13" fmla="*/ 18 h 24"/>
                    <a:gd name="T14" fmla="*/ 91 w 97"/>
                    <a:gd name="T15" fmla="*/ 24 h 24"/>
                    <a:gd name="T16" fmla="*/ 6 w 97"/>
                    <a:gd name="T17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7" h="24">
                      <a:moveTo>
                        <a:pt x="6" y="24"/>
                      </a:moveTo>
                      <a:cubicBezTo>
                        <a:pt x="3" y="24"/>
                        <a:pt x="0" y="21"/>
                        <a:pt x="0" y="18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95" y="0"/>
                        <a:pt x="97" y="3"/>
                        <a:pt x="97" y="6"/>
                      </a:cubicBezTo>
                      <a:cubicBezTo>
                        <a:pt x="97" y="18"/>
                        <a:pt x="97" y="18"/>
                        <a:pt x="97" y="18"/>
                      </a:cubicBezTo>
                      <a:cubicBezTo>
                        <a:pt x="97" y="21"/>
                        <a:pt x="95" y="24"/>
                        <a:pt x="91" y="24"/>
                      </a:cubicBezTo>
                      <a:lnTo>
                        <a:pt x="6" y="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28" name="Freeform 46"/>
                <p:cNvSpPr>
                  <a:spLocks noEditPoints="1"/>
                </p:cNvSpPr>
                <p:nvPr/>
              </p:nvSpPr>
              <p:spPr bwMode="auto">
                <a:xfrm>
                  <a:off x="233418" y="9039946"/>
                  <a:ext cx="407988" cy="134938"/>
                </a:xfrm>
                <a:custGeom>
                  <a:avLst/>
                  <a:gdLst>
                    <a:gd name="T0" fmla="*/ 97 w 109"/>
                    <a:gd name="T1" fmla="*/ 12 h 36"/>
                    <a:gd name="T2" fmla="*/ 97 w 109"/>
                    <a:gd name="T3" fmla="*/ 24 h 36"/>
                    <a:gd name="T4" fmla="*/ 12 w 109"/>
                    <a:gd name="T5" fmla="*/ 24 h 36"/>
                    <a:gd name="T6" fmla="*/ 12 w 109"/>
                    <a:gd name="T7" fmla="*/ 12 h 36"/>
                    <a:gd name="T8" fmla="*/ 97 w 109"/>
                    <a:gd name="T9" fmla="*/ 12 h 36"/>
                    <a:gd name="T10" fmla="*/ 97 w 109"/>
                    <a:gd name="T11" fmla="*/ 0 h 36"/>
                    <a:gd name="T12" fmla="*/ 12 w 109"/>
                    <a:gd name="T13" fmla="*/ 0 h 36"/>
                    <a:gd name="T14" fmla="*/ 0 w 109"/>
                    <a:gd name="T15" fmla="*/ 12 h 36"/>
                    <a:gd name="T16" fmla="*/ 0 w 109"/>
                    <a:gd name="T17" fmla="*/ 24 h 36"/>
                    <a:gd name="T18" fmla="*/ 12 w 109"/>
                    <a:gd name="T19" fmla="*/ 36 h 36"/>
                    <a:gd name="T20" fmla="*/ 97 w 109"/>
                    <a:gd name="T21" fmla="*/ 36 h 36"/>
                    <a:gd name="T22" fmla="*/ 109 w 109"/>
                    <a:gd name="T23" fmla="*/ 24 h 36"/>
                    <a:gd name="T24" fmla="*/ 109 w 109"/>
                    <a:gd name="T25" fmla="*/ 12 h 36"/>
                    <a:gd name="T26" fmla="*/ 97 w 109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09" h="36">
                      <a:moveTo>
                        <a:pt x="97" y="12"/>
                      </a:moveTo>
                      <a:cubicBezTo>
                        <a:pt x="97" y="24"/>
                        <a:pt x="97" y="24"/>
                        <a:pt x="97" y="24"/>
                      </a:cubicBezTo>
                      <a:cubicBezTo>
                        <a:pt x="12" y="24"/>
                        <a:pt x="12" y="24"/>
                        <a:pt x="12" y="24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97" y="12"/>
                        <a:pt x="97" y="12"/>
                        <a:pt x="97" y="12"/>
                      </a:cubicBezTo>
                      <a:moveTo>
                        <a:pt x="97" y="0"/>
                      </a:move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5" y="0"/>
                        <a:pt x="0" y="6"/>
                        <a:pt x="0" y="12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30"/>
                        <a:pt x="5" y="36"/>
                        <a:pt x="12" y="36"/>
                      </a:cubicBezTo>
                      <a:cubicBezTo>
                        <a:pt x="97" y="36"/>
                        <a:pt x="97" y="36"/>
                        <a:pt x="97" y="36"/>
                      </a:cubicBezTo>
                      <a:cubicBezTo>
                        <a:pt x="104" y="36"/>
                        <a:pt x="109" y="30"/>
                        <a:pt x="109" y="24"/>
                      </a:cubicBezTo>
                      <a:cubicBezTo>
                        <a:pt x="109" y="12"/>
                        <a:pt x="109" y="12"/>
                        <a:pt x="109" y="12"/>
                      </a:cubicBezTo>
                      <a:cubicBezTo>
                        <a:pt x="109" y="6"/>
                        <a:pt x="104" y="0"/>
                        <a:pt x="97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29" name="Freeform 47"/>
                <p:cNvSpPr>
                  <a:spLocks/>
                </p:cNvSpPr>
                <p:nvPr/>
              </p:nvSpPr>
              <p:spPr bwMode="auto">
                <a:xfrm>
                  <a:off x="255643" y="9136784"/>
                  <a:ext cx="363538" cy="90488"/>
                </a:xfrm>
                <a:custGeom>
                  <a:avLst/>
                  <a:gdLst>
                    <a:gd name="T0" fmla="*/ 6 w 97"/>
                    <a:gd name="T1" fmla="*/ 24 h 24"/>
                    <a:gd name="T2" fmla="*/ 0 w 97"/>
                    <a:gd name="T3" fmla="*/ 18 h 24"/>
                    <a:gd name="T4" fmla="*/ 0 w 97"/>
                    <a:gd name="T5" fmla="*/ 6 h 24"/>
                    <a:gd name="T6" fmla="*/ 6 w 97"/>
                    <a:gd name="T7" fmla="*/ 0 h 24"/>
                    <a:gd name="T8" fmla="*/ 91 w 97"/>
                    <a:gd name="T9" fmla="*/ 0 h 24"/>
                    <a:gd name="T10" fmla="*/ 97 w 97"/>
                    <a:gd name="T11" fmla="*/ 6 h 24"/>
                    <a:gd name="T12" fmla="*/ 97 w 97"/>
                    <a:gd name="T13" fmla="*/ 18 h 24"/>
                    <a:gd name="T14" fmla="*/ 91 w 97"/>
                    <a:gd name="T15" fmla="*/ 24 h 24"/>
                    <a:gd name="T16" fmla="*/ 6 w 97"/>
                    <a:gd name="T17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7" h="24">
                      <a:moveTo>
                        <a:pt x="6" y="24"/>
                      </a:moveTo>
                      <a:cubicBezTo>
                        <a:pt x="3" y="24"/>
                        <a:pt x="0" y="21"/>
                        <a:pt x="0" y="18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95" y="0"/>
                        <a:pt x="97" y="3"/>
                        <a:pt x="97" y="6"/>
                      </a:cubicBezTo>
                      <a:cubicBezTo>
                        <a:pt x="97" y="18"/>
                        <a:pt x="97" y="18"/>
                        <a:pt x="97" y="18"/>
                      </a:cubicBezTo>
                      <a:cubicBezTo>
                        <a:pt x="97" y="21"/>
                        <a:pt x="95" y="24"/>
                        <a:pt x="91" y="24"/>
                      </a:cubicBezTo>
                      <a:lnTo>
                        <a:pt x="6" y="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0" name="Freeform 48"/>
                <p:cNvSpPr>
                  <a:spLocks noEditPoints="1"/>
                </p:cNvSpPr>
                <p:nvPr/>
              </p:nvSpPr>
              <p:spPr bwMode="auto">
                <a:xfrm>
                  <a:off x="233418" y="9114559"/>
                  <a:ext cx="407988" cy="134938"/>
                </a:xfrm>
                <a:custGeom>
                  <a:avLst/>
                  <a:gdLst>
                    <a:gd name="T0" fmla="*/ 97 w 109"/>
                    <a:gd name="T1" fmla="*/ 12 h 36"/>
                    <a:gd name="T2" fmla="*/ 97 w 109"/>
                    <a:gd name="T3" fmla="*/ 24 h 36"/>
                    <a:gd name="T4" fmla="*/ 12 w 109"/>
                    <a:gd name="T5" fmla="*/ 24 h 36"/>
                    <a:gd name="T6" fmla="*/ 12 w 109"/>
                    <a:gd name="T7" fmla="*/ 12 h 36"/>
                    <a:gd name="T8" fmla="*/ 97 w 109"/>
                    <a:gd name="T9" fmla="*/ 12 h 36"/>
                    <a:gd name="T10" fmla="*/ 97 w 109"/>
                    <a:gd name="T11" fmla="*/ 0 h 36"/>
                    <a:gd name="T12" fmla="*/ 12 w 109"/>
                    <a:gd name="T13" fmla="*/ 0 h 36"/>
                    <a:gd name="T14" fmla="*/ 0 w 109"/>
                    <a:gd name="T15" fmla="*/ 12 h 36"/>
                    <a:gd name="T16" fmla="*/ 0 w 109"/>
                    <a:gd name="T17" fmla="*/ 24 h 36"/>
                    <a:gd name="T18" fmla="*/ 12 w 109"/>
                    <a:gd name="T19" fmla="*/ 36 h 36"/>
                    <a:gd name="T20" fmla="*/ 97 w 109"/>
                    <a:gd name="T21" fmla="*/ 36 h 36"/>
                    <a:gd name="T22" fmla="*/ 109 w 109"/>
                    <a:gd name="T23" fmla="*/ 24 h 36"/>
                    <a:gd name="T24" fmla="*/ 109 w 109"/>
                    <a:gd name="T25" fmla="*/ 12 h 36"/>
                    <a:gd name="T26" fmla="*/ 97 w 109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09" h="36">
                      <a:moveTo>
                        <a:pt x="97" y="12"/>
                      </a:moveTo>
                      <a:cubicBezTo>
                        <a:pt x="97" y="24"/>
                        <a:pt x="97" y="24"/>
                        <a:pt x="97" y="24"/>
                      </a:cubicBezTo>
                      <a:cubicBezTo>
                        <a:pt x="12" y="24"/>
                        <a:pt x="12" y="24"/>
                        <a:pt x="12" y="24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97" y="12"/>
                        <a:pt x="97" y="12"/>
                        <a:pt x="97" y="12"/>
                      </a:cubicBezTo>
                      <a:moveTo>
                        <a:pt x="97" y="0"/>
                      </a:move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5" y="0"/>
                        <a:pt x="0" y="6"/>
                        <a:pt x="0" y="12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31"/>
                        <a:pt x="5" y="36"/>
                        <a:pt x="12" y="36"/>
                      </a:cubicBezTo>
                      <a:cubicBezTo>
                        <a:pt x="97" y="36"/>
                        <a:pt x="97" y="36"/>
                        <a:pt x="97" y="36"/>
                      </a:cubicBezTo>
                      <a:cubicBezTo>
                        <a:pt x="104" y="36"/>
                        <a:pt x="109" y="31"/>
                        <a:pt x="109" y="24"/>
                      </a:cubicBezTo>
                      <a:cubicBezTo>
                        <a:pt x="109" y="12"/>
                        <a:pt x="109" y="12"/>
                        <a:pt x="109" y="12"/>
                      </a:cubicBezTo>
                      <a:cubicBezTo>
                        <a:pt x="109" y="6"/>
                        <a:pt x="104" y="0"/>
                        <a:pt x="97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1" name="Freeform 49"/>
                <p:cNvSpPr>
                  <a:spLocks/>
                </p:cNvSpPr>
                <p:nvPr/>
              </p:nvSpPr>
              <p:spPr bwMode="auto">
                <a:xfrm>
                  <a:off x="217543" y="8657358"/>
                  <a:ext cx="263525" cy="254000"/>
                </a:xfrm>
                <a:custGeom>
                  <a:avLst/>
                  <a:gdLst>
                    <a:gd name="T0" fmla="*/ 50 w 70"/>
                    <a:gd name="T1" fmla="*/ 68 h 68"/>
                    <a:gd name="T2" fmla="*/ 45 w 70"/>
                    <a:gd name="T3" fmla="*/ 67 h 68"/>
                    <a:gd name="T4" fmla="*/ 2 w 70"/>
                    <a:gd name="T5" fmla="*/ 23 h 68"/>
                    <a:gd name="T6" fmla="*/ 2 w 70"/>
                    <a:gd name="T7" fmla="*/ 15 h 68"/>
                    <a:gd name="T8" fmla="*/ 14 w 70"/>
                    <a:gd name="T9" fmla="*/ 3 h 68"/>
                    <a:gd name="T10" fmla="*/ 22 w 70"/>
                    <a:gd name="T11" fmla="*/ 0 h 68"/>
                    <a:gd name="T12" fmla="*/ 31 w 70"/>
                    <a:gd name="T13" fmla="*/ 3 h 68"/>
                    <a:gd name="T14" fmla="*/ 65 w 70"/>
                    <a:gd name="T15" fmla="*/ 38 h 68"/>
                    <a:gd name="T16" fmla="*/ 65 w 70"/>
                    <a:gd name="T17" fmla="*/ 55 h 68"/>
                    <a:gd name="T18" fmla="*/ 54 w 70"/>
                    <a:gd name="T19" fmla="*/ 67 h 68"/>
                    <a:gd name="T20" fmla="*/ 50 w 70"/>
                    <a:gd name="T21" fmla="*/ 6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70" h="68">
                      <a:moveTo>
                        <a:pt x="50" y="68"/>
                      </a:moveTo>
                      <a:cubicBezTo>
                        <a:pt x="48" y="68"/>
                        <a:pt x="47" y="68"/>
                        <a:pt x="45" y="67"/>
                      </a:cubicBezTo>
                      <a:cubicBezTo>
                        <a:pt x="2" y="23"/>
                        <a:pt x="2" y="23"/>
                        <a:pt x="2" y="23"/>
                      </a:cubicBezTo>
                      <a:cubicBezTo>
                        <a:pt x="0" y="21"/>
                        <a:pt x="0" y="17"/>
                        <a:pt x="2" y="15"/>
                      </a:cubicBezTo>
                      <a:cubicBezTo>
                        <a:pt x="14" y="3"/>
                        <a:pt x="14" y="3"/>
                        <a:pt x="14" y="3"/>
                      </a:cubicBezTo>
                      <a:cubicBezTo>
                        <a:pt x="16" y="1"/>
                        <a:pt x="19" y="0"/>
                        <a:pt x="22" y="0"/>
                      </a:cubicBezTo>
                      <a:cubicBezTo>
                        <a:pt x="26" y="0"/>
                        <a:pt x="29" y="1"/>
                        <a:pt x="31" y="3"/>
                      </a:cubicBezTo>
                      <a:cubicBezTo>
                        <a:pt x="65" y="38"/>
                        <a:pt x="65" y="38"/>
                        <a:pt x="65" y="38"/>
                      </a:cubicBezTo>
                      <a:cubicBezTo>
                        <a:pt x="70" y="42"/>
                        <a:pt x="70" y="50"/>
                        <a:pt x="65" y="55"/>
                      </a:cubicBezTo>
                      <a:cubicBezTo>
                        <a:pt x="54" y="67"/>
                        <a:pt x="54" y="67"/>
                        <a:pt x="54" y="67"/>
                      </a:cubicBezTo>
                      <a:cubicBezTo>
                        <a:pt x="53" y="68"/>
                        <a:pt x="51" y="68"/>
                        <a:pt x="50" y="6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2" name="Freeform 50"/>
                <p:cNvSpPr>
                  <a:spLocks noEditPoints="1"/>
                </p:cNvSpPr>
                <p:nvPr/>
              </p:nvSpPr>
              <p:spPr bwMode="auto">
                <a:xfrm>
                  <a:off x="192143" y="8633545"/>
                  <a:ext cx="314325" cy="300038"/>
                </a:xfrm>
                <a:custGeom>
                  <a:avLst/>
                  <a:gdLst>
                    <a:gd name="T0" fmla="*/ 29 w 84"/>
                    <a:gd name="T1" fmla="*/ 12 h 80"/>
                    <a:gd name="T2" fmla="*/ 34 w 84"/>
                    <a:gd name="T3" fmla="*/ 13 h 80"/>
                    <a:gd name="T4" fmla="*/ 68 w 84"/>
                    <a:gd name="T5" fmla="*/ 48 h 80"/>
                    <a:gd name="T6" fmla="*/ 68 w 84"/>
                    <a:gd name="T7" fmla="*/ 57 h 80"/>
                    <a:gd name="T8" fmla="*/ 57 w 84"/>
                    <a:gd name="T9" fmla="*/ 68 h 80"/>
                    <a:gd name="T10" fmla="*/ 13 w 84"/>
                    <a:gd name="T11" fmla="*/ 25 h 80"/>
                    <a:gd name="T12" fmla="*/ 25 w 84"/>
                    <a:gd name="T13" fmla="*/ 13 h 80"/>
                    <a:gd name="T14" fmla="*/ 29 w 84"/>
                    <a:gd name="T15" fmla="*/ 12 h 80"/>
                    <a:gd name="T16" fmla="*/ 29 w 84"/>
                    <a:gd name="T17" fmla="*/ 0 h 80"/>
                    <a:gd name="T18" fmla="*/ 16 w 84"/>
                    <a:gd name="T19" fmla="*/ 5 h 80"/>
                    <a:gd name="T20" fmla="*/ 5 w 84"/>
                    <a:gd name="T21" fmla="*/ 16 h 80"/>
                    <a:gd name="T22" fmla="*/ 5 w 84"/>
                    <a:gd name="T23" fmla="*/ 33 h 80"/>
                    <a:gd name="T24" fmla="*/ 48 w 84"/>
                    <a:gd name="T25" fmla="*/ 77 h 80"/>
                    <a:gd name="T26" fmla="*/ 57 w 84"/>
                    <a:gd name="T27" fmla="*/ 80 h 80"/>
                    <a:gd name="T28" fmla="*/ 57 w 84"/>
                    <a:gd name="T29" fmla="*/ 80 h 80"/>
                    <a:gd name="T30" fmla="*/ 65 w 84"/>
                    <a:gd name="T31" fmla="*/ 77 h 80"/>
                    <a:gd name="T32" fmla="*/ 77 w 84"/>
                    <a:gd name="T33" fmla="*/ 65 h 80"/>
                    <a:gd name="T34" fmla="*/ 77 w 84"/>
                    <a:gd name="T35" fmla="*/ 39 h 80"/>
                    <a:gd name="T36" fmla="*/ 42 w 84"/>
                    <a:gd name="T37" fmla="*/ 5 h 80"/>
                    <a:gd name="T38" fmla="*/ 29 w 84"/>
                    <a:gd name="T39" fmla="*/ 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84" h="80">
                      <a:moveTo>
                        <a:pt x="29" y="12"/>
                      </a:moveTo>
                      <a:cubicBezTo>
                        <a:pt x="31" y="12"/>
                        <a:pt x="33" y="12"/>
                        <a:pt x="34" y="13"/>
                      </a:cubicBezTo>
                      <a:cubicBezTo>
                        <a:pt x="34" y="13"/>
                        <a:pt x="34" y="13"/>
                        <a:pt x="68" y="48"/>
                      </a:cubicBezTo>
                      <a:cubicBezTo>
                        <a:pt x="71" y="50"/>
                        <a:pt x="71" y="54"/>
                        <a:pt x="68" y="57"/>
                      </a:cubicBezTo>
                      <a:cubicBezTo>
                        <a:pt x="68" y="57"/>
                        <a:pt x="68" y="57"/>
                        <a:pt x="57" y="68"/>
                      </a:cubicBezTo>
                      <a:cubicBezTo>
                        <a:pt x="57" y="68"/>
                        <a:pt x="57" y="68"/>
                        <a:pt x="13" y="25"/>
                      </a:cubicBezTo>
                      <a:cubicBezTo>
                        <a:pt x="13" y="25"/>
                        <a:pt x="13" y="25"/>
                        <a:pt x="25" y="13"/>
                      </a:cubicBezTo>
                      <a:cubicBezTo>
                        <a:pt x="26" y="12"/>
                        <a:pt x="28" y="12"/>
                        <a:pt x="29" y="12"/>
                      </a:cubicBezTo>
                      <a:moveTo>
                        <a:pt x="29" y="0"/>
                      </a:moveTo>
                      <a:cubicBezTo>
                        <a:pt x="24" y="0"/>
                        <a:pt x="20" y="2"/>
                        <a:pt x="16" y="5"/>
                      </a:cubicBezTo>
                      <a:cubicBezTo>
                        <a:pt x="5" y="16"/>
                        <a:pt x="5" y="16"/>
                        <a:pt x="5" y="16"/>
                      </a:cubicBezTo>
                      <a:cubicBezTo>
                        <a:pt x="0" y="21"/>
                        <a:pt x="0" y="29"/>
                        <a:pt x="5" y="33"/>
                      </a:cubicBezTo>
                      <a:cubicBezTo>
                        <a:pt x="48" y="77"/>
                        <a:pt x="48" y="77"/>
                        <a:pt x="48" y="77"/>
                      </a:cubicBezTo>
                      <a:cubicBezTo>
                        <a:pt x="50" y="79"/>
                        <a:pt x="53" y="80"/>
                        <a:pt x="57" y="80"/>
                      </a:cubicBezTo>
                      <a:cubicBezTo>
                        <a:pt x="57" y="80"/>
                        <a:pt x="57" y="80"/>
                        <a:pt x="57" y="80"/>
                      </a:cubicBezTo>
                      <a:cubicBezTo>
                        <a:pt x="60" y="80"/>
                        <a:pt x="63" y="79"/>
                        <a:pt x="65" y="77"/>
                      </a:cubicBezTo>
                      <a:cubicBezTo>
                        <a:pt x="77" y="65"/>
                        <a:pt x="77" y="65"/>
                        <a:pt x="77" y="65"/>
                      </a:cubicBezTo>
                      <a:cubicBezTo>
                        <a:pt x="84" y="58"/>
                        <a:pt x="84" y="47"/>
                        <a:pt x="77" y="39"/>
                      </a:cubicBezTo>
                      <a:cubicBezTo>
                        <a:pt x="42" y="5"/>
                        <a:pt x="42" y="5"/>
                        <a:pt x="42" y="5"/>
                      </a:cubicBezTo>
                      <a:cubicBezTo>
                        <a:pt x="39" y="2"/>
                        <a:pt x="34" y="0"/>
                        <a:pt x="29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3" name="Freeform 51"/>
                <p:cNvSpPr>
                  <a:spLocks noEditPoints="1"/>
                </p:cNvSpPr>
                <p:nvPr/>
              </p:nvSpPr>
              <p:spPr bwMode="auto">
                <a:xfrm>
                  <a:off x="-123770" y="8724033"/>
                  <a:ext cx="742950" cy="528639"/>
                </a:xfrm>
                <a:custGeom>
                  <a:avLst/>
                  <a:gdLst>
                    <a:gd name="T0" fmla="*/ 12 w 198"/>
                    <a:gd name="T1" fmla="*/ 141 h 141"/>
                    <a:gd name="T2" fmla="*/ 8 w 198"/>
                    <a:gd name="T3" fmla="*/ 140 h 141"/>
                    <a:gd name="T4" fmla="*/ 3 w 198"/>
                    <a:gd name="T5" fmla="*/ 134 h 141"/>
                    <a:gd name="T6" fmla="*/ 1 w 198"/>
                    <a:gd name="T7" fmla="*/ 128 h 141"/>
                    <a:gd name="T8" fmla="*/ 14 w 198"/>
                    <a:gd name="T9" fmla="*/ 77 h 141"/>
                    <a:gd name="T10" fmla="*/ 15 w 198"/>
                    <a:gd name="T11" fmla="*/ 75 h 141"/>
                    <a:gd name="T12" fmla="*/ 88 w 198"/>
                    <a:gd name="T13" fmla="*/ 1 h 141"/>
                    <a:gd name="T14" fmla="*/ 92 w 198"/>
                    <a:gd name="T15" fmla="*/ 0 h 141"/>
                    <a:gd name="T16" fmla="*/ 92 w 198"/>
                    <a:gd name="T17" fmla="*/ 0 h 141"/>
                    <a:gd name="T18" fmla="*/ 97 w 198"/>
                    <a:gd name="T19" fmla="*/ 1 h 141"/>
                    <a:gd name="T20" fmla="*/ 103 w 198"/>
                    <a:gd name="T21" fmla="*/ 8 h 141"/>
                    <a:gd name="T22" fmla="*/ 105 w 198"/>
                    <a:gd name="T23" fmla="*/ 12 h 141"/>
                    <a:gd name="T24" fmla="*/ 109 w 198"/>
                    <a:gd name="T25" fmla="*/ 13 h 141"/>
                    <a:gd name="T26" fmla="*/ 116 w 198"/>
                    <a:gd name="T27" fmla="*/ 21 h 141"/>
                    <a:gd name="T28" fmla="*/ 117 w 198"/>
                    <a:gd name="T29" fmla="*/ 24 h 141"/>
                    <a:gd name="T30" fmla="*/ 121 w 198"/>
                    <a:gd name="T31" fmla="*/ 26 h 141"/>
                    <a:gd name="T32" fmla="*/ 128 w 198"/>
                    <a:gd name="T33" fmla="*/ 33 h 141"/>
                    <a:gd name="T34" fmla="*/ 130 w 198"/>
                    <a:gd name="T35" fmla="*/ 37 h 141"/>
                    <a:gd name="T36" fmla="*/ 133 w 198"/>
                    <a:gd name="T37" fmla="*/ 38 h 141"/>
                    <a:gd name="T38" fmla="*/ 140 w 198"/>
                    <a:gd name="T39" fmla="*/ 45 h 141"/>
                    <a:gd name="T40" fmla="*/ 142 w 198"/>
                    <a:gd name="T41" fmla="*/ 49 h 141"/>
                    <a:gd name="T42" fmla="*/ 140 w 198"/>
                    <a:gd name="T43" fmla="*/ 53 h 141"/>
                    <a:gd name="T44" fmla="*/ 124 w 198"/>
                    <a:gd name="T45" fmla="*/ 70 h 141"/>
                    <a:gd name="T46" fmla="*/ 192 w 198"/>
                    <a:gd name="T47" fmla="*/ 70 h 141"/>
                    <a:gd name="T48" fmla="*/ 198 w 198"/>
                    <a:gd name="T49" fmla="*/ 76 h 141"/>
                    <a:gd name="T50" fmla="*/ 198 w 198"/>
                    <a:gd name="T51" fmla="*/ 87 h 141"/>
                    <a:gd name="T52" fmla="*/ 192 w 198"/>
                    <a:gd name="T53" fmla="*/ 93 h 141"/>
                    <a:gd name="T54" fmla="*/ 107 w 198"/>
                    <a:gd name="T55" fmla="*/ 93 h 141"/>
                    <a:gd name="T56" fmla="*/ 103 w 198"/>
                    <a:gd name="T57" fmla="*/ 91 h 141"/>
                    <a:gd name="T58" fmla="*/ 67 w 198"/>
                    <a:gd name="T59" fmla="*/ 127 h 141"/>
                    <a:gd name="T60" fmla="*/ 64 w 198"/>
                    <a:gd name="T61" fmla="*/ 128 h 141"/>
                    <a:gd name="T62" fmla="*/ 14 w 198"/>
                    <a:gd name="T63" fmla="*/ 141 h 141"/>
                    <a:gd name="T64" fmla="*/ 12 w 198"/>
                    <a:gd name="T65" fmla="*/ 141 h 141"/>
                    <a:gd name="T66" fmla="*/ 23 w 198"/>
                    <a:gd name="T67" fmla="*/ 119 h 141"/>
                    <a:gd name="T68" fmla="*/ 45 w 198"/>
                    <a:gd name="T69" fmla="*/ 113 h 141"/>
                    <a:gd name="T70" fmla="*/ 29 w 198"/>
                    <a:gd name="T71" fmla="*/ 97 h 141"/>
                    <a:gd name="T72" fmla="*/ 23 w 198"/>
                    <a:gd name="T73" fmla="*/ 119 h 1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98" h="141">
                      <a:moveTo>
                        <a:pt x="12" y="141"/>
                      </a:moveTo>
                      <a:cubicBezTo>
                        <a:pt x="11" y="141"/>
                        <a:pt x="9" y="141"/>
                        <a:pt x="8" y="140"/>
                      </a:cubicBezTo>
                      <a:cubicBezTo>
                        <a:pt x="3" y="134"/>
                        <a:pt x="3" y="134"/>
                        <a:pt x="3" y="134"/>
                      </a:cubicBezTo>
                      <a:cubicBezTo>
                        <a:pt x="1" y="133"/>
                        <a:pt x="0" y="131"/>
                        <a:pt x="1" y="128"/>
                      </a:cubicBezTo>
                      <a:cubicBezTo>
                        <a:pt x="14" y="77"/>
                        <a:pt x="14" y="77"/>
                        <a:pt x="14" y="77"/>
                      </a:cubicBezTo>
                      <a:cubicBezTo>
                        <a:pt x="14" y="76"/>
                        <a:pt x="15" y="75"/>
                        <a:pt x="15" y="75"/>
                      </a:cubicBezTo>
                      <a:cubicBezTo>
                        <a:pt x="88" y="1"/>
                        <a:pt x="88" y="1"/>
                        <a:pt x="88" y="1"/>
                      </a:cubicBezTo>
                      <a:cubicBezTo>
                        <a:pt x="89" y="0"/>
                        <a:pt x="91" y="0"/>
                        <a:pt x="92" y="0"/>
                      </a:cubicBezTo>
                      <a:cubicBezTo>
                        <a:pt x="92" y="0"/>
                        <a:pt x="92" y="0"/>
                        <a:pt x="92" y="0"/>
                      </a:cubicBezTo>
                      <a:cubicBezTo>
                        <a:pt x="94" y="0"/>
                        <a:pt x="96" y="0"/>
                        <a:pt x="97" y="1"/>
                      </a:cubicBezTo>
                      <a:cubicBezTo>
                        <a:pt x="103" y="8"/>
                        <a:pt x="103" y="8"/>
                        <a:pt x="103" y="8"/>
                      </a:cubicBezTo>
                      <a:cubicBezTo>
                        <a:pt x="104" y="9"/>
                        <a:pt x="105" y="10"/>
                        <a:pt x="105" y="12"/>
                      </a:cubicBezTo>
                      <a:cubicBezTo>
                        <a:pt x="106" y="12"/>
                        <a:pt x="108" y="12"/>
                        <a:pt x="109" y="13"/>
                      </a:cubicBezTo>
                      <a:cubicBezTo>
                        <a:pt x="116" y="21"/>
                        <a:pt x="116" y="21"/>
                        <a:pt x="116" y="21"/>
                      </a:cubicBezTo>
                      <a:cubicBezTo>
                        <a:pt x="117" y="22"/>
                        <a:pt x="117" y="23"/>
                        <a:pt x="117" y="24"/>
                      </a:cubicBezTo>
                      <a:cubicBezTo>
                        <a:pt x="119" y="24"/>
                        <a:pt x="120" y="25"/>
                        <a:pt x="121" y="26"/>
                      </a:cubicBezTo>
                      <a:cubicBezTo>
                        <a:pt x="128" y="33"/>
                        <a:pt x="128" y="33"/>
                        <a:pt x="128" y="33"/>
                      </a:cubicBezTo>
                      <a:cubicBezTo>
                        <a:pt x="129" y="34"/>
                        <a:pt x="130" y="35"/>
                        <a:pt x="130" y="37"/>
                      </a:cubicBezTo>
                      <a:cubicBezTo>
                        <a:pt x="131" y="37"/>
                        <a:pt x="132" y="37"/>
                        <a:pt x="133" y="38"/>
                      </a:cubicBezTo>
                      <a:cubicBezTo>
                        <a:pt x="140" y="45"/>
                        <a:pt x="140" y="45"/>
                        <a:pt x="140" y="45"/>
                      </a:cubicBezTo>
                      <a:cubicBezTo>
                        <a:pt x="141" y="46"/>
                        <a:pt x="142" y="47"/>
                        <a:pt x="142" y="49"/>
                      </a:cubicBezTo>
                      <a:cubicBezTo>
                        <a:pt x="142" y="51"/>
                        <a:pt x="141" y="52"/>
                        <a:pt x="140" y="53"/>
                      </a:cubicBezTo>
                      <a:cubicBezTo>
                        <a:pt x="124" y="70"/>
                        <a:pt x="124" y="70"/>
                        <a:pt x="124" y="70"/>
                      </a:cubicBezTo>
                      <a:cubicBezTo>
                        <a:pt x="192" y="70"/>
                        <a:pt x="192" y="70"/>
                        <a:pt x="192" y="70"/>
                      </a:cubicBezTo>
                      <a:cubicBezTo>
                        <a:pt x="196" y="70"/>
                        <a:pt x="198" y="72"/>
                        <a:pt x="198" y="76"/>
                      </a:cubicBezTo>
                      <a:cubicBezTo>
                        <a:pt x="198" y="87"/>
                        <a:pt x="198" y="87"/>
                        <a:pt x="198" y="87"/>
                      </a:cubicBezTo>
                      <a:cubicBezTo>
                        <a:pt x="198" y="91"/>
                        <a:pt x="196" y="93"/>
                        <a:pt x="192" y="93"/>
                      </a:cubicBezTo>
                      <a:cubicBezTo>
                        <a:pt x="107" y="93"/>
                        <a:pt x="107" y="93"/>
                        <a:pt x="107" y="93"/>
                      </a:cubicBezTo>
                      <a:cubicBezTo>
                        <a:pt x="105" y="93"/>
                        <a:pt x="104" y="92"/>
                        <a:pt x="103" y="91"/>
                      </a:cubicBezTo>
                      <a:cubicBezTo>
                        <a:pt x="67" y="127"/>
                        <a:pt x="67" y="127"/>
                        <a:pt x="67" y="127"/>
                      </a:cubicBezTo>
                      <a:cubicBezTo>
                        <a:pt x="66" y="127"/>
                        <a:pt x="65" y="128"/>
                        <a:pt x="64" y="128"/>
                      </a:cubicBezTo>
                      <a:cubicBezTo>
                        <a:pt x="14" y="141"/>
                        <a:pt x="14" y="141"/>
                        <a:pt x="14" y="141"/>
                      </a:cubicBezTo>
                      <a:cubicBezTo>
                        <a:pt x="13" y="141"/>
                        <a:pt x="13" y="141"/>
                        <a:pt x="12" y="141"/>
                      </a:cubicBezTo>
                      <a:close/>
                      <a:moveTo>
                        <a:pt x="23" y="119"/>
                      </a:moveTo>
                      <a:cubicBezTo>
                        <a:pt x="45" y="113"/>
                        <a:pt x="45" y="113"/>
                        <a:pt x="45" y="113"/>
                      </a:cubicBezTo>
                      <a:cubicBezTo>
                        <a:pt x="29" y="97"/>
                        <a:pt x="29" y="97"/>
                        <a:pt x="29" y="97"/>
                      </a:cubicBezTo>
                      <a:lnTo>
                        <a:pt x="23" y="1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4" name="Freeform 52"/>
                <p:cNvSpPr>
                  <a:spLocks noEditPoints="1"/>
                </p:cNvSpPr>
                <p:nvPr/>
              </p:nvSpPr>
              <p:spPr bwMode="auto">
                <a:xfrm>
                  <a:off x="-145995" y="8701808"/>
                  <a:ext cx="787400" cy="573089"/>
                </a:xfrm>
                <a:custGeom>
                  <a:avLst/>
                  <a:gdLst>
                    <a:gd name="T0" fmla="*/ 98 w 210"/>
                    <a:gd name="T1" fmla="*/ 12 h 153"/>
                    <a:gd name="T2" fmla="*/ 105 w 210"/>
                    <a:gd name="T3" fmla="*/ 18 h 153"/>
                    <a:gd name="T4" fmla="*/ 37 w 210"/>
                    <a:gd name="T5" fmla="*/ 86 h 153"/>
                    <a:gd name="T6" fmla="*/ 43 w 210"/>
                    <a:gd name="T7" fmla="*/ 92 h 153"/>
                    <a:gd name="T8" fmla="*/ 110 w 210"/>
                    <a:gd name="T9" fmla="*/ 24 h 153"/>
                    <a:gd name="T10" fmla="*/ 118 w 210"/>
                    <a:gd name="T11" fmla="*/ 31 h 153"/>
                    <a:gd name="T12" fmla="*/ 50 w 210"/>
                    <a:gd name="T13" fmla="*/ 99 h 153"/>
                    <a:gd name="T14" fmla="*/ 55 w 210"/>
                    <a:gd name="T15" fmla="*/ 104 h 153"/>
                    <a:gd name="T16" fmla="*/ 123 w 210"/>
                    <a:gd name="T17" fmla="*/ 36 h 153"/>
                    <a:gd name="T18" fmla="*/ 130 w 210"/>
                    <a:gd name="T19" fmla="*/ 43 h 153"/>
                    <a:gd name="T20" fmla="*/ 62 w 210"/>
                    <a:gd name="T21" fmla="*/ 111 h 153"/>
                    <a:gd name="T22" fmla="*/ 68 w 210"/>
                    <a:gd name="T23" fmla="*/ 116 h 153"/>
                    <a:gd name="T24" fmla="*/ 135 w 210"/>
                    <a:gd name="T25" fmla="*/ 49 h 153"/>
                    <a:gd name="T26" fmla="*/ 142 w 210"/>
                    <a:gd name="T27" fmla="*/ 55 h 153"/>
                    <a:gd name="T28" fmla="*/ 115 w 210"/>
                    <a:gd name="T29" fmla="*/ 82 h 153"/>
                    <a:gd name="T30" fmla="*/ 198 w 210"/>
                    <a:gd name="T31" fmla="*/ 82 h 153"/>
                    <a:gd name="T32" fmla="*/ 198 w 210"/>
                    <a:gd name="T33" fmla="*/ 93 h 153"/>
                    <a:gd name="T34" fmla="*/ 113 w 210"/>
                    <a:gd name="T35" fmla="*/ 93 h 153"/>
                    <a:gd name="T36" fmla="*/ 113 w 210"/>
                    <a:gd name="T37" fmla="*/ 84 h 153"/>
                    <a:gd name="T38" fmla="*/ 69 w 210"/>
                    <a:gd name="T39" fmla="*/ 128 h 153"/>
                    <a:gd name="T40" fmla="*/ 18 w 210"/>
                    <a:gd name="T41" fmla="*/ 141 h 153"/>
                    <a:gd name="T42" fmla="*/ 13 w 210"/>
                    <a:gd name="T43" fmla="*/ 136 h 153"/>
                    <a:gd name="T44" fmla="*/ 26 w 210"/>
                    <a:gd name="T45" fmla="*/ 85 h 153"/>
                    <a:gd name="T46" fmla="*/ 98 w 210"/>
                    <a:gd name="T47" fmla="*/ 12 h 153"/>
                    <a:gd name="T48" fmla="*/ 21 w 210"/>
                    <a:gd name="T49" fmla="*/ 133 h 153"/>
                    <a:gd name="T50" fmla="*/ 62 w 210"/>
                    <a:gd name="T51" fmla="*/ 122 h 153"/>
                    <a:gd name="T52" fmla="*/ 32 w 210"/>
                    <a:gd name="T53" fmla="*/ 91 h 153"/>
                    <a:gd name="T54" fmla="*/ 21 w 210"/>
                    <a:gd name="T55" fmla="*/ 133 h 153"/>
                    <a:gd name="T56" fmla="*/ 98 w 210"/>
                    <a:gd name="T57" fmla="*/ 0 h 153"/>
                    <a:gd name="T58" fmla="*/ 98 w 210"/>
                    <a:gd name="T59" fmla="*/ 0 h 153"/>
                    <a:gd name="T60" fmla="*/ 90 w 210"/>
                    <a:gd name="T61" fmla="*/ 3 h 153"/>
                    <a:gd name="T62" fmla="*/ 17 w 210"/>
                    <a:gd name="T63" fmla="*/ 76 h 153"/>
                    <a:gd name="T64" fmla="*/ 14 w 210"/>
                    <a:gd name="T65" fmla="*/ 82 h 153"/>
                    <a:gd name="T66" fmla="*/ 1 w 210"/>
                    <a:gd name="T67" fmla="*/ 133 h 153"/>
                    <a:gd name="T68" fmla="*/ 4 w 210"/>
                    <a:gd name="T69" fmla="*/ 145 h 153"/>
                    <a:gd name="T70" fmla="*/ 10 w 210"/>
                    <a:gd name="T71" fmla="*/ 150 h 153"/>
                    <a:gd name="T72" fmla="*/ 18 w 210"/>
                    <a:gd name="T73" fmla="*/ 153 h 153"/>
                    <a:gd name="T74" fmla="*/ 21 w 210"/>
                    <a:gd name="T75" fmla="*/ 153 h 153"/>
                    <a:gd name="T76" fmla="*/ 72 w 210"/>
                    <a:gd name="T77" fmla="*/ 140 h 153"/>
                    <a:gd name="T78" fmla="*/ 77 w 210"/>
                    <a:gd name="T79" fmla="*/ 137 h 153"/>
                    <a:gd name="T80" fmla="*/ 109 w 210"/>
                    <a:gd name="T81" fmla="*/ 105 h 153"/>
                    <a:gd name="T82" fmla="*/ 113 w 210"/>
                    <a:gd name="T83" fmla="*/ 105 h 153"/>
                    <a:gd name="T84" fmla="*/ 198 w 210"/>
                    <a:gd name="T85" fmla="*/ 105 h 153"/>
                    <a:gd name="T86" fmla="*/ 210 w 210"/>
                    <a:gd name="T87" fmla="*/ 93 h 153"/>
                    <a:gd name="T88" fmla="*/ 210 w 210"/>
                    <a:gd name="T89" fmla="*/ 82 h 153"/>
                    <a:gd name="T90" fmla="*/ 198 w 210"/>
                    <a:gd name="T91" fmla="*/ 70 h 153"/>
                    <a:gd name="T92" fmla="*/ 144 w 210"/>
                    <a:gd name="T93" fmla="*/ 70 h 153"/>
                    <a:gd name="T94" fmla="*/ 150 w 210"/>
                    <a:gd name="T95" fmla="*/ 64 h 153"/>
                    <a:gd name="T96" fmla="*/ 154 w 210"/>
                    <a:gd name="T97" fmla="*/ 55 h 153"/>
                    <a:gd name="T98" fmla="*/ 150 w 210"/>
                    <a:gd name="T99" fmla="*/ 47 h 153"/>
                    <a:gd name="T100" fmla="*/ 144 w 210"/>
                    <a:gd name="T101" fmla="*/ 40 h 153"/>
                    <a:gd name="T102" fmla="*/ 140 w 210"/>
                    <a:gd name="T103" fmla="*/ 38 h 153"/>
                    <a:gd name="T104" fmla="*/ 138 w 210"/>
                    <a:gd name="T105" fmla="*/ 35 h 153"/>
                    <a:gd name="T106" fmla="*/ 131 w 210"/>
                    <a:gd name="T107" fmla="*/ 28 h 153"/>
                    <a:gd name="T108" fmla="*/ 128 w 210"/>
                    <a:gd name="T109" fmla="*/ 25 h 153"/>
                    <a:gd name="T110" fmla="*/ 126 w 210"/>
                    <a:gd name="T111" fmla="*/ 22 h 153"/>
                    <a:gd name="T112" fmla="*/ 119 w 210"/>
                    <a:gd name="T113" fmla="*/ 15 h 153"/>
                    <a:gd name="T114" fmla="*/ 116 w 210"/>
                    <a:gd name="T115" fmla="*/ 13 h 153"/>
                    <a:gd name="T116" fmla="*/ 113 w 210"/>
                    <a:gd name="T117" fmla="*/ 10 h 153"/>
                    <a:gd name="T118" fmla="*/ 107 w 210"/>
                    <a:gd name="T119" fmla="*/ 3 h 153"/>
                    <a:gd name="T120" fmla="*/ 98 w 210"/>
                    <a:gd name="T121" fmla="*/ 0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210" h="153">
                      <a:moveTo>
                        <a:pt x="98" y="12"/>
                      </a:moveTo>
                      <a:cubicBezTo>
                        <a:pt x="105" y="18"/>
                        <a:pt x="105" y="18"/>
                        <a:pt x="105" y="18"/>
                      </a:cubicBezTo>
                      <a:cubicBezTo>
                        <a:pt x="37" y="86"/>
                        <a:pt x="37" y="86"/>
                        <a:pt x="37" y="86"/>
                      </a:cubicBezTo>
                      <a:cubicBezTo>
                        <a:pt x="43" y="92"/>
                        <a:pt x="43" y="92"/>
                        <a:pt x="43" y="92"/>
                      </a:cubicBezTo>
                      <a:cubicBezTo>
                        <a:pt x="110" y="24"/>
                        <a:pt x="110" y="24"/>
                        <a:pt x="110" y="24"/>
                      </a:cubicBezTo>
                      <a:cubicBezTo>
                        <a:pt x="118" y="31"/>
                        <a:pt x="118" y="31"/>
                        <a:pt x="118" y="31"/>
                      </a:cubicBezTo>
                      <a:cubicBezTo>
                        <a:pt x="50" y="99"/>
                        <a:pt x="50" y="99"/>
                        <a:pt x="50" y="99"/>
                      </a:cubicBezTo>
                      <a:cubicBezTo>
                        <a:pt x="55" y="104"/>
                        <a:pt x="55" y="104"/>
                        <a:pt x="55" y="104"/>
                      </a:cubicBezTo>
                      <a:cubicBezTo>
                        <a:pt x="123" y="36"/>
                        <a:pt x="123" y="36"/>
                        <a:pt x="123" y="36"/>
                      </a:cubicBezTo>
                      <a:cubicBezTo>
                        <a:pt x="130" y="43"/>
                        <a:pt x="130" y="43"/>
                        <a:pt x="130" y="43"/>
                      </a:cubicBezTo>
                      <a:cubicBezTo>
                        <a:pt x="62" y="111"/>
                        <a:pt x="62" y="111"/>
                        <a:pt x="62" y="111"/>
                      </a:cubicBezTo>
                      <a:cubicBezTo>
                        <a:pt x="68" y="116"/>
                        <a:pt x="68" y="116"/>
                        <a:pt x="68" y="116"/>
                      </a:cubicBezTo>
                      <a:cubicBezTo>
                        <a:pt x="135" y="49"/>
                        <a:pt x="135" y="49"/>
                        <a:pt x="135" y="49"/>
                      </a:cubicBezTo>
                      <a:cubicBezTo>
                        <a:pt x="142" y="55"/>
                        <a:pt x="142" y="55"/>
                        <a:pt x="142" y="55"/>
                      </a:cubicBezTo>
                      <a:cubicBezTo>
                        <a:pt x="115" y="82"/>
                        <a:pt x="115" y="82"/>
                        <a:pt x="115" y="82"/>
                      </a:cubicBezTo>
                      <a:cubicBezTo>
                        <a:pt x="198" y="82"/>
                        <a:pt x="198" y="82"/>
                        <a:pt x="198" y="82"/>
                      </a:cubicBezTo>
                      <a:cubicBezTo>
                        <a:pt x="198" y="93"/>
                        <a:pt x="198" y="93"/>
                        <a:pt x="198" y="93"/>
                      </a:cubicBezTo>
                      <a:cubicBezTo>
                        <a:pt x="113" y="93"/>
                        <a:pt x="113" y="93"/>
                        <a:pt x="113" y="93"/>
                      </a:cubicBezTo>
                      <a:cubicBezTo>
                        <a:pt x="113" y="84"/>
                        <a:pt x="113" y="84"/>
                        <a:pt x="113" y="84"/>
                      </a:cubicBezTo>
                      <a:cubicBezTo>
                        <a:pt x="69" y="128"/>
                        <a:pt x="69" y="128"/>
                        <a:pt x="69" y="128"/>
                      </a:cubicBezTo>
                      <a:cubicBezTo>
                        <a:pt x="18" y="141"/>
                        <a:pt x="18" y="141"/>
                        <a:pt x="18" y="141"/>
                      </a:cubicBezTo>
                      <a:cubicBezTo>
                        <a:pt x="13" y="136"/>
                        <a:pt x="13" y="136"/>
                        <a:pt x="13" y="136"/>
                      </a:cubicBezTo>
                      <a:cubicBezTo>
                        <a:pt x="26" y="85"/>
                        <a:pt x="26" y="85"/>
                        <a:pt x="26" y="85"/>
                      </a:cubicBezTo>
                      <a:cubicBezTo>
                        <a:pt x="98" y="12"/>
                        <a:pt x="98" y="12"/>
                        <a:pt x="98" y="12"/>
                      </a:cubicBezTo>
                      <a:moveTo>
                        <a:pt x="21" y="133"/>
                      </a:moveTo>
                      <a:cubicBezTo>
                        <a:pt x="62" y="122"/>
                        <a:pt x="62" y="122"/>
                        <a:pt x="62" y="122"/>
                      </a:cubicBezTo>
                      <a:cubicBezTo>
                        <a:pt x="32" y="91"/>
                        <a:pt x="32" y="91"/>
                        <a:pt x="32" y="91"/>
                      </a:cubicBezTo>
                      <a:cubicBezTo>
                        <a:pt x="21" y="133"/>
                        <a:pt x="21" y="133"/>
                        <a:pt x="21" y="133"/>
                      </a:cubicBezTo>
                      <a:moveTo>
                        <a:pt x="98" y="0"/>
                      </a:moveTo>
                      <a:cubicBezTo>
                        <a:pt x="98" y="0"/>
                        <a:pt x="98" y="0"/>
                        <a:pt x="98" y="0"/>
                      </a:cubicBezTo>
                      <a:cubicBezTo>
                        <a:pt x="95" y="0"/>
                        <a:pt x="92" y="1"/>
                        <a:pt x="90" y="3"/>
                      </a:cubicBezTo>
                      <a:cubicBezTo>
                        <a:pt x="17" y="76"/>
                        <a:pt x="17" y="76"/>
                        <a:pt x="17" y="76"/>
                      </a:cubicBezTo>
                      <a:cubicBezTo>
                        <a:pt x="16" y="78"/>
                        <a:pt x="15" y="80"/>
                        <a:pt x="14" y="82"/>
                      </a:cubicBezTo>
                      <a:cubicBezTo>
                        <a:pt x="1" y="133"/>
                        <a:pt x="1" y="133"/>
                        <a:pt x="1" y="133"/>
                      </a:cubicBezTo>
                      <a:cubicBezTo>
                        <a:pt x="0" y="137"/>
                        <a:pt x="1" y="142"/>
                        <a:pt x="4" y="145"/>
                      </a:cubicBezTo>
                      <a:cubicBezTo>
                        <a:pt x="10" y="150"/>
                        <a:pt x="10" y="150"/>
                        <a:pt x="10" y="150"/>
                      </a:cubicBezTo>
                      <a:cubicBezTo>
                        <a:pt x="12" y="152"/>
                        <a:pt x="15" y="153"/>
                        <a:pt x="18" y="153"/>
                      </a:cubicBezTo>
                      <a:cubicBezTo>
                        <a:pt x="19" y="153"/>
                        <a:pt x="20" y="153"/>
                        <a:pt x="21" y="153"/>
                      </a:cubicBezTo>
                      <a:cubicBezTo>
                        <a:pt x="72" y="140"/>
                        <a:pt x="72" y="140"/>
                        <a:pt x="72" y="140"/>
                      </a:cubicBezTo>
                      <a:cubicBezTo>
                        <a:pt x="74" y="140"/>
                        <a:pt x="76" y="138"/>
                        <a:pt x="77" y="137"/>
                      </a:cubicBezTo>
                      <a:cubicBezTo>
                        <a:pt x="109" y="105"/>
                        <a:pt x="109" y="105"/>
                        <a:pt x="109" y="105"/>
                      </a:cubicBezTo>
                      <a:cubicBezTo>
                        <a:pt x="111" y="105"/>
                        <a:pt x="112" y="105"/>
                        <a:pt x="113" y="105"/>
                      </a:cubicBezTo>
                      <a:cubicBezTo>
                        <a:pt x="198" y="105"/>
                        <a:pt x="198" y="105"/>
                        <a:pt x="198" y="105"/>
                      </a:cubicBezTo>
                      <a:cubicBezTo>
                        <a:pt x="205" y="105"/>
                        <a:pt x="210" y="100"/>
                        <a:pt x="210" y="93"/>
                      </a:cubicBezTo>
                      <a:cubicBezTo>
                        <a:pt x="210" y="82"/>
                        <a:pt x="210" y="82"/>
                        <a:pt x="210" y="82"/>
                      </a:cubicBezTo>
                      <a:cubicBezTo>
                        <a:pt x="210" y="75"/>
                        <a:pt x="205" y="70"/>
                        <a:pt x="198" y="70"/>
                      </a:cubicBezTo>
                      <a:cubicBezTo>
                        <a:pt x="144" y="70"/>
                        <a:pt x="144" y="70"/>
                        <a:pt x="144" y="70"/>
                      </a:cubicBezTo>
                      <a:cubicBezTo>
                        <a:pt x="150" y="64"/>
                        <a:pt x="150" y="64"/>
                        <a:pt x="150" y="64"/>
                      </a:cubicBezTo>
                      <a:cubicBezTo>
                        <a:pt x="153" y="61"/>
                        <a:pt x="154" y="58"/>
                        <a:pt x="154" y="55"/>
                      </a:cubicBezTo>
                      <a:cubicBezTo>
                        <a:pt x="154" y="52"/>
                        <a:pt x="152" y="49"/>
                        <a:pt x="150" y="47"/>
                      </a:cubicBezTo>
                      <a:cubicBezTo>
                        <a:pt x="144" y="40"/>
                        <a:pt x="144" y="40"/>
                        <a:pt x="144" y="40"/>
                      </a:cubicBezTo>
                      <a:cubicBezTo>
                        <a:pt x="143" y="39"/>
                        <a:pt x="142" y="39"/>
                        <a:pt x="140" y="38"/>
                      </a:cubicBezTo>
                      <a:cubicBezTo>
                        <a:pt x="140" y="37"/>
                        <a:pt x="139" y="36"/>
                        <a:pt x="138" y="35"/>
                      </a:cubicBezTo>
                      <a:cubicBezTo>
                        <a:pt x="131" y="28"/>
                        <a:pt x="131" y="28"/>
                        <a:pt x="131" y="28"/>
                      </a:cubicBezTo>
                      <a:cubicBezTo>
                        <a:pt x="131" y="27"/>
                        <a:pt x="129" y="26"/>
                        <a:pt x="128" y="25"/>
                      </a:cubicBezTo>
                      <a:cubicBezTo>
                        <a:pt x="128" y="24"/>
                        <a:pt x="127" y="23"/>
                        <a:pt x="126" y="22"/>
                      </a:cubicBezTo>
                      <a:cubicBezTo>
                        <a:pt x="119" y="15"/>
                        <a:pt x="119" y="15"/>
                        <a:pt x="119" y="15"/>
                      </a:cubicBezTo>
                      <a:cubicBezTo>
                        <a:pt x="118" y="14"/>
                        <a:pt x="117" y="13"/>
                        <a:pt x="116" y="13"/>
                      </a:cubicBezTo>
                      <a:cubicBezTo>
                        <a:pt x="115" y="12"/>
                        <a:pt x="114" y="10"/>
                        <a:pt x="113" y="10"/>
                      </a:cubicBezTo>
                      <a:cubicBezTo>
                        <a:pt x="107" y="3"/>
                        <a:pt x="107" y="3"/>
                        <a:pt x="107" y="3"/>
                      </a:cubicBezTo>
                      <a:cubicBezTo>
                        <a:pt x="105" y="1"/>
                        <a:pt x="102" y="0"/>
                        <a:pt x="98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5" name="Rectangle 53"/>
                <p:cNvSpPr>
                  <a:spLocks noChangeArrowheads="1"/>
                </p:cNvSpPr>
                <p:nvPr/>
              </p:nvSpPr>
              <p:spPr bwMode="auto">
                <a:xfrm>
                  <a:off x="277868" y="9084396"/>
                  <a:ext cx="319088" cy="4445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6" name="Rectangle 54"/>
                <p:cNvSpPr>
                  <a:spLocks noChangeArrowheads="1"/>
                </p:cNvSpPr>
                <p:nvPr/>
              </p:nvSpPr>
              <p:spPr bwMode="auto">
                <a:xfrm>
                  <a:off x="277868" y="9159009"/>
                  <a:ext cx="319088" cy="4445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7" name="Freeform 55"/>
                <p:cNvSpPr>
                  <a:spLocks/>
                </p:cNvSpPr>
                <p:nvPr/>
              </p:nvSpPr>
              <p:spPr bwMode="auto">
                <a:xfrm>
                  <a:off x="239768" y="8674820"/>
                  <a:ext cx="217488" cy="214313"/>
                </a:xfrm>
                <a:custGeom>
                  <a:avLst/>
                  <a:gdLst>
                    <a:gd name="T0" fmla="*/ 55 w 58"/>
                    <a:gd name="T1" fmla="*/ 46 h 57"/>
                    <a:gd name="T2" fmla="*/ 55 w 58"/>
                    <a:gd name="T3" fmla="*/ 37 h 57"/>
                    <a:gd name="T4" fmla="*/ 21 w 58"/>
                    <a:gd name="T5" fmla="*/ 2 h 57"/>
                    <a:gd name="T6" fmla="*/ 12 w 58"/>
                    <a:gd name="T7" fmla="*/ 2 h 57"/>
                    <a:gd name="T8" fmla="*/ 0 w 58"/>
                    <a:gd name="T9" fmla="*/ 14 h 57"/>
                    <a:gd name="T10" fmla="*/ 44 w 58"/>
                    <a:gd name="T11" fmla="*/ 57 h 57"/>
                    <a:gd name="T12" fmla="*/ 55 w 58"/>
                    <a:gd name="T13" fmla="*/ 46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57">
                      <a:moveTo>
                        <a:pt x="55" y="46"/>
                      </a:moveTo>
                      <a:cubicBezTo>
                        <a:pt x="58" y="43"/>
                        <a:pt x="58" y="39"/>
                        <a:pt x="55" y="37"/>
                      </a:cubicBezTo>
                      <a:cubicBezTo>
                        <a:pt x="21" y="2"/>
                        <a:pt x="21" y="2"/>
                        <a:pt x="21" y="2"/>
                      </a:cubicBezTo>
                      <a:cubicBezTo>
                        <a:pt x="18" y="0"/>
                        <a:pt x="14" y="0"/>
                        <a:pt x="12" y="2"/>
                      </a:cubicBez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44" y="57"/>
                        <a:pt x="44" y="57"/>
                        <a:pt x="44" y="57"/>
                      </a:cubicBezTo>
                      <a:cubicBezTo>
                        <a:pt x="55" y="46"/>
                        <a:pt x="55" y="46"/>
                        <a:pt x="55" y="4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8" name="Freeform 56"/>
                <p:cNvSpPr>
                  <a:spLocks noEditPoints="1"/>
                </p:cNvSpPr>
                <p:nvPr/>
              </p:nvSpPr>
              <p:spPr bwMode="auto">
                <a:xfrm>
                  <a:off x="-96782" y="8746258"/>
                  <a:ext cx="693738" cy="484189"/>
                </a:xfrm>
                <a:custGeom>
                  <a:avLst/>
                  <a:gdLst>
                    <a:gd name="T0" fmla="*/ 241 w 437"/>
                    <a:gd name="T1" fmla="*/ 166 h 305"/>
                    <a:gd name="T2" fmla="*/ 305 w 437"/>
                    <a:gd name="T3" fmla="*/ 102 h 305"/>
                    <a:gd name="T4" fmla="*/ 288 w 437"/>
                    <a:gd name="T5" fmla="*/ 88 h 305"/>
                    <a:gd name="T6" fmla="*/ 130 w 437"/>
                    <a:gd name="T7" fmla="*/ 246 h 305"/>
                    <a:gd name="T8" fmla="*/ 116 w 437"/>
                    <a:gd name="T9" fmla="*/ 234 h 305"/>
                    <a:gd name="T10" fmla="*/ 276 w 437"/>
                    <a:gd name="T11" fmla="*/ 74 h 305"/>
                    <a:gd name="T12" fmla="*/ 260 w 437"/>
                    <a:gd name="T13" fmla="*/ 57 h 305"/>
                    <a:gd name="T14" fmla="*/ 99 w 437"/>
                    <a:gd name="T15" fmla="*/ 218 h 305"/>
                    <a:gd name="T16" fmla="*/ 87 w 437"/>
                    <a:gd name="T17" fmla="*/ 206 h 305"/>
                    <a:gd name="T18" fmla="*/ 248 w 437"/>
                    <a:gd name="T19" fmla="*/ 45 h 305"/>
                    <a:gd name="T20" fmla="*/ 229 w 437"/>
                    <a:gd name="T21" fmla="*/ 29 h 305"/>
                    <a:gd name="T22" fmla="*/ 71 w 437"/>
                    <a:gd name="T23" fmla="*/ 189 h 305"/>
                    <a:gd name="T24" fmla="*/ 56 w 437"/>
                    <a:gd name="T25" fmla="*/ 175 h 305"/>
                    <a:gd name="T26" fmla="*/ 217 w 437"/>
                    <a:gd name="T27" fmla="*/ 14 h 305"/>
                    <a:gd name="T28" fmla="*/ 201 w 437"/>
                    <a:gd name="T29" fmla="*/ 0 h 305"/>
                    <a:gd name="T30" fmla="*/ 30 w 437"/>
                    <a:gd name="T31" fmla="*/ 173 h 305"/>
                    <a:gd name="T32" fmla="*/ 0 w 437"/>
                    <a:gd name="T33" fmla="*/ 293 h 305"/>
                    <a:gd name="T34" fmla="*/ 12 w 437"/>
                    <a:gd name="T35" fmla="*/ 305 h 305"/>
                    <a:gd name="T36" fmla="*/ 132 w 437"/>
                    <a:gd name="T37" fmla="*/ 274 h 305"/>
                    <a:gd name="T38" fmla="*/ 236 w 437"/>
                    <a:gd name="T39" fmla="*/ 170 h 305"/>
                    <a:gd name="T40" fmla="*/ 236 w 437"/>
                    <a:gd name="T41" fmla="*/ 192 h 305"/>
                    <a:gd name="T42" fmla="*/ 437 w 437"/>
                    <a:gd name="T43" fmla="*/ 192 h 305"/>
                    <a:gd name="T44" fmla="*/ 437 w 437"/>
                    <a:gd name="T45" fmla="*/ 166 h 305"/>
                    <a:gd name="T46" fmla="*/ 241 w 437"/>
                    <a:gd name="T47" fmla="*/ 166 h 305"/>
                    <a:gd name="T48" fmla="*/ 19 w 437"/>
                    <a:gd name="T49" fmla="*/ 286 h 305"/>
                    <a:gd name="T50" fmla="*/ 45 w 437"/>
                    <a:gd name="T51" fmla="*/ 187 h 305"/>
                    <a:gd name="T52" fmla="*/ 116 w 437"/>
                    <a:gd name="T53" fmla="*/ 260 h 305"/>
                    <a:gd name="T54" fmla="*/ 19 w 437"/>
                    <a:gd name="T55" fmla="*/ 286 h 3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437" h="305">
                      <a:moveTo>
                        <a:pt x="241" y="166"/>
                      </a:moveTo>
                      <a:lnTo>
                        <a:pt x="305" y="102"/>
                      </a:lnTo>
                      <a:lnTo>
                        <a:pt x="288" y="88"/>
                      </a:lnTo>
                      <a:lnTo>
                        <a:pt x="130" y="246"/>
                      </a:lnTo>
                      <a:lnTo>
                        <a:pt x="116" y="234"/>
                      </a:lnTo>
                      <a:lnTo>
                        <a:pt x="276" y="74"/>
                      </a:lnTo>
                      <a:lnTo>
                        <a:pt x="260" y="57"/>
                      </a:lnTo>
                      <a:lnTo>
                        <a:pt x="99" y="218"/>
                      </a:lnTo>
                      <a:lnTo>
                        <a:pt x="87" y="206"/>
                      </a:lnTo>
                      <a:lnTo>
                        <a:pt x="248" y="45"/>
                      </a:lnTo>
                      <a:lnTo>
                        <a:pt x="229" y="29"/>
                      </a:lnTo>
                      <a:lnTo>
                        <a:pt x="71" y="189"/>
                      </a:lnTo>
                      <a:lnTo>
                        <a:pt x="56" y="175"/>
                      </a:lnTo>
                      <a:lnTo>
                        <a:pt x="217" y="14"/>
                      </a:lnTo>
                      <a:lnTo>
                        <a:pt x="201" y="0"/>
                      </a:lnTo>
                      <a:lnTo>
                        <a:pt x="30" y="173"/>
                      </a:lnTo>
                      <a:lnTo>
                        <a:pt x="0" y="293"/>
                      </a:lnTo>
                      <a:lnTo>
                        <a:pt x="12" y="305"/>
                      </a:lnTo>
                      <a:lnTo>
                        <a:pt x="132" y="274"/>
                      </a:lnTo>
                      <a:lnTo>
                        <a:pt x="236" y="170"/>
                      </a:lnTo>
                      <a:lnTo>
                        <a:pt x="236" y="192"/>
                      </a:lnTo>
                      <a:lnTo>
                        <a:pt x="437" y="192"/>
                      </a:lnTo>
                      <a:lnTo>
                        <a:pt x="437" y="166"/>
                      </a:lnTo>
                      <a:lnTo>
                        <a:pt x="241" y="166"/>
                      </a:lnTo>
                      <a:close/>
                      <a:moveTo>
                        <a:pt x="19" y="286"/>
                      </a:moveTo>
                      <a:lnTo>
                        <a:pt x="45" y="187"/>
                      </a:lnTo>
                      <a:lnTo>
                        <a:pt x="116" y="260"/>
                      </a:lnTo>
                      <a:lnTo>
                        <a:pt x="19" y="28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  <p:sp>
            <p:nvSpPr>
              <p:cNvPr id="26" name="TextBox 25"/>
              <p:cNvSpPr txBox="1"/>
              <p:nvPr/>
            </p:nvSpPr>
            <p:spPr>
              <a:xfrm>
                <a:off x="985787" y="8841483"/>
                <a:ext cx="4314001" cy="7212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1. </a:t>
                </a:r>
                <a:r>
                  <a:rPr lang="vi-VN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Định nghĩa</a:t>
                </a:r>
                <a:r>
                  <a: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</a:p>
            </p:txBody>
          </p:sp>
        </p:grpSp>
      </p:grpSp>
      <p:grpSp>
        <p:nvGrpSpPr>
          <p:cNvPr id="45" name="Group 44"/>
          <p:cNvGrpSpPr/>
          <p:nvPr/>
        </p:nvGrpSpPr>
        <p:grpSpPr>
          <a:xfrm>
            <a:off x="1029520" y="9478574"/>
            <a:ext cx="22677130" cy="3346977"/>
            <a:chOff x="1374463" y="4038600"/>
            <a:chExt cx="22677130" cy="3346977"/>
          </a:xfrm>
        </p:grpSpPr>
        <p:grpSp>
          <p:nvGrpSpPr>
            <p:cNvPr id="46" name="Group 45"/>
            <p:cNvGrpSpPr/>
            <p:nvPr/>
          </p:nvGrpSpPr>
          <p:grpSpPr>
            <a:xfrm>
              <a:off x="1374463" y="4076041"/>
              <a:ext cx="22677130" cy="3309536"/>
              <a:chOff x="1216808" y="2495616"/>
              <a:chExt cx="22677130" cy="3309536"/>
            </a:xfrm>
          </p:grpSpPr>
          <p:sp>
            <p:nvSpPr>
              <p:cNvPr id="48" name="Rounded Rectangle 47"/>
              <p:cNvSpPr/>
              <p:nvPr/>
            </p:nvSpPr>
            <p:spPr>
              <a:xfrm>
                <a:off x="1216808" y="2788016"/>
                <a:ext cx="22677130" cy="3017136"/>
              </a:xfrm>
              <a:prstGeom prst="roundRect">
                <a:avLst>
                  <a:gd name="adj" fmla="val 4611"/>
                </a:avLst>
              </a:prstGeom>
              <a:solidFill>
                <a:srgbClr val="E7D2B3"/>
              </a:solidFill>
              <a:ln w="28575">
                <a:solidFill>
                  <a:srgbClr val="AB7C3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9" name="Freeform 20"/>
              <p:cNvSpPr>
                <a:spLocks/>
              </p:cNvSpPr>
              <p:nvPr/>
            </p:nvSpPr>
            <p:spPr bwMode="auto">
              <a:xfrm>
                <a:off x="1247578" y="2495616"/>
                <a:ext cx="3478409" cy="762778"/>
              </a:xfrm>
              <a:prstGeom prst="roundRect">
                <a:avLst/>
              </a:prstGeom>
              <a:solidFill>
                <a:srgbClr val="AB7C37"/>
              </a:solidFill>
              <a:ln w="57150">
                <a:solidFill>
                  <a:srgbClr val="AB7C37"/>
                </a:solidFill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7" name="TextBox 46"/>
            <p:cNvSpPr txBox="1"/>
            <p:nvPr/>
          </p:nvSpPr>
          <p:spPr>
            <a:xfrm>
              <a:off x="1661194" y="4038600"/>
              <a:ext cx="2754280" cy="8002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2. </a:t>
              </a:r>
              <a:r>
                <a:rPr lang="en-US" sz="4600" b="1" dirty="0" err="1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Chú</a:t>
              </a:r>
              <a:r>
                <a: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ý 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248893" y="5751975"/>
                <a:ext cx="22142448" cy="31393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0850"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vi-VN" sz="4400" b="1" dirty="0">
                    <a:solidFill>
                      <a:srgbClr val="000000"/>
                    </a:solidFill>
                    <a:latin typeface="Tohoma"/>
                    <a:ea typeface="Calibri" panose="020F0502020204030204" pitchFamily="34" charset="0"/>
                    <a:cs typeface="Times New Roman" panose="02020603050405020304" pitchFamily="18" charset="0"/>
                  </a:rPr>
                  <a:t>Cho hàm số </a:t>
                </a:r>
                <a14:m>
                  <m:oMath xmlns:m="http://schemas.openxmlformats.org/officeDocument/2006/math"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𝐲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𝐟</m:t>
                    </m:r>
                    <m:d>
                      <m:d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𝐱</m:t>
                        </m:r>
                      </m:e>
                    </m:d>
                  </m:oMath>
                </a14:m>
                <a:r>
                  <a:rPr lang="en-US" sz="4400" b="1" dirty="0">
                    <a:effectLst/>
                    <a:latin typeface="Tohoma"/>
                    <a:ea typeface="Calibri" panose="020F0502020204030204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ohoma"/>
                    <a:ea typeface="Calibri" panose="020F0502020204030204" pitchFamily="34" charset="0"/>
                  </a:rPr>
                  <a:t>xác</a:t>
                </a:r>
                <a:r>
                  <a:rPr lang="en-US" sz="4400" b="1" dirty="0">
                    <a:effectLst/>
                    <a:latin typeface="Tohoma"/>
                    <a:ea typeface="Calibri" panose="020F0502020204030204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ohoma"/>
                    <a:ea typeface="Calibri" panose="020F0502020204030204" pitchFamily="34" charset="0"/>
                  </a:rPr>
                  <a:t>định</a:t>
                </a:r>
                <a:r>
                  <a:rPr lang="en-US" sz="4400" b="1" dirty="0">
                    <a:effectLst/>
                    <a:latin typeface="Tohoma"/>
                    <a:ea typeface="Calibri" panose="020F0502020204030204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ohoma"/>
                    <a:ea typeface="Calibri" panose="020F0502020204030204" pitchFamily="34" charset="0"/>
                  </a:rPr>
                  <a:t>trên</a:t>
                </a:r>
                <a:r>
                  <a:rPr lang="en-US" sz="4400" b="1" dirty="0">
                    <a:effectLst/>
                    <a:latin typeface="Tohoma"/>
                    <a:ea typeface="Calibri" panose="020F0502020204030204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ohoma"/>
                    <a:ea typeface="Calibri" panose="020F0502020204030204" pitchFamily="34" charset="0"/>
                  </a:rPr>
                  <a:t>khoảng</a:t>
                </a:r>
                <a:r>
                  <a:rPr lang="en-US" sz="4400" b="1" dirty="0">
                    <a:effectLst/>
                    <a:latin typeface="Tohoma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𝐚</m:t>
                        </m:r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;</m:t>
                        </m:r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𝐛</m:t>
                        </m:r>
                      </m:e>
                    </m:d>
                  </m:oMath>
                </a14:m>
                <a:r>
                  <a:rPr lang="en-US" sz="4400" b="1" dirty="0">
                    <a:effectLst/>
                    <a:latin typeface="Tohoma"/>
                    <a:ea typeface="Calibri" panose="020F0502020204030204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ohoma"/>
                    <a:ea typeface="Calibri" panose="020F0502020204030204" pitchFamily="34" charset="0"/>
                  </a:rPr>
                  <a:t>và</a:t>
                </a:r>
                <a:r>
                  <a:rPr lang="en-US" sz="4400" b="1" dirty="0">
                    <a:effectLst/>
                    <a:latin typeface="Tohoma"/>
                    <a:ea typeface="Calibri" panose="020F0502020204030204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ohoma"/>
                    <a:ea typeface="Calibri" panose="020F0502020204030204" pitchFamily="34" charset="0"/>
                  </a:rPr>
                  <a:t>có</a:t>
                </a:r>
                <a:r>
                  <a:rPr lang="en-US" sz="4400" b="1" dirty="0">
                    <a:effectLst/>
                    <a:latin typeface="Tohoma"/>
                    <a:ea typeface="Calibri" panose="020F0502020204030204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ohoma"/>
                    <a:ea typeface="Calibri" panose="020F0502020204030204" pitchFamily="34" charset="0"/>
                  </a:rPr>
                  <a:t>đạo</a:t>
                </a:r>
                <a:r>
                  <a:rPr lang="en-US" sz="4400" b="1" dirty="0">
                    <a:effectLst/>
                    <a:latin typeface="Tohoma"/>
                    <a:ea typeface="Calibri" panose="020F0502020204030204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ohoma"/>
                    <a:ea typeface="Calibri" panose="020F0502020204030204" pitchFamily="34" charset="0"/>
                  </a:rPr>
                  <a:t>hàm</a:t>
                </a:r>
                <a:r>
                  <a:rPr lang="en-US" sz="4400" b="1" dirty="0">
                    <a:effectLst/>
                    <a:latin typeface="Tohoma"/>
                    <a:ea typeface="Calibri" panose="020F0502020204030204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ohoma"/>
                    <a:ea typeface="Calibri" panose="020F0502020204030204" pitchFamily="34" charset="0"/>
                  </a:rPr>
                  <a:t>tại</a:t>
                </a:r>
                <a:r>
                  <a:rPr lang="en-US" sz="4400" b="1" dirty="0">
                    <a:effectLst/>
                    <a:latin typeface="Tohoma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𝐱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∈</m:t>
                    </m:r>
                    <m:d>
                      <m:d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𝐚</m:t>
                        </m:r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;</m:t>
                        </m:r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𝐛</m:t>
                        </m:r>
                      </m:e>
                    </m:d>
                  </m:oMath>
                </a14:m>
                <a:r>
                  <a:rPr lang="en-US" sz="4400" b="1" dirty="0">
                    <a:effectLst/>
                    <a:latin typeface="Tohoma"/>
                    <a:ea typeface="Calibri" panose="020F0502020204030204" pitchFamily="34" charset="0"/>
                  </a:rPr>
                  <a:t>. </a:t>
                </a:r>
                <a:r>
                  <a:rPr lang="en-US" sz="4400" b="1" dirty="0" err="1">
                    <a:effectLst/>
                    <a:latin typeface="Tohoma"/>
                    <a:ea typeface="Calibri" panose="020F0502020204030204" pitchFamily="34" charset="0"/>
                  </a:rPr>
                  <a:t>Giả</a:t>
                </a:r>
                <a:r>
                  <a:rPr lang="en-US" sz="4400" b="1" dirty="0">
                    <a:effectLst/>
                    <a:latin typeface="Tohoma"/>
                    <a:ea typeface="Calibri" panose="020F0502020204030204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ohoma"/>
                    <a:ea typeface="Calibri" panose="020F0502020204030204" pitchFamily="34" charset="0"/>
                  </a:rPr>
                  <a:t>sử</a:t>
                </a:r>
                <a:r>
                  <a:rPr lang="en-US" sz="4400" b="1" dirty="0">
                    <a:effectLst/>
                    <a:latin typeface="Tohoma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𝚫</m:t>
                        </m:r>
                      </m:e>
                      <m:sub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𝐱</m:t>
                        </m:r>
                      </m:sub>
                    </m:sSub>
                  </m:oMath>
                </a14:m>
                <a:r>
                  <a:rPr lang="en-US" sz="4400" b="1" dirty="0">
                    <a:effectLst/>
                    <a:latin typeface="Tohoma"/>
                    <a:ea typeface="Calibri" panose="020F0502020204030204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ohoma"/>
                    <a:ea typeface="Calibri" panose="020F0502020204030204" pitchFamily="34" charset="0"/>
                  </a:rPr>
                  <a:t>là</a:t>
                </a:r>
                <a:r>
                  <a:rPr lang="en-US" sz="4400" b="1" dirty="0">
                    <a:effectLst/>
                    <a:latin typeface="Tohoma"/>
                    <a:ea typeface="Calibri" panose="020F0502020204030204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ohoma"/>
                    <a:ea typeface="Calibri" panose="020F0502020204030204" pitchFamily="34" charset="0"/>
                  </a:rPr>
                  <a:t>số</a:t>
                </a:r>
                <a:r>
                  <a:rPr lang="en-US" sz="4400" b="1" dirty="0">
                    <a:effectLst/>
                    <a:latin typeface="Tohoma"/>
                    <a:ea typeface="Calibri" panose="020F0502020204030204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ohoma"/>
                    <a:ea typeface="Calibri" panose="020F0502020204030204" pitchFamily="34" charset="0"/>
                  </a:rPr>
                  <a:t>gia</a:t>
                </a:r>
                <a:r>
                  <a:rPr lang="en-US" sz="4400" b="1" dirty="0">
                    <a:effectLst/>
                    <a:latin typeface="Tohoma"/>
                    <a:ea typeface="Calibri" panose="020F0502020204030204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ohoma"/>
                    <a:ea typeface="Calibri" panose="020F0502020204030204" pitchFamily="34" charset="0"/>
                  </a:rPr>
                  <a:t>của</a:t>
                </a:r>
                <a:r>
                  <a:rPr lang="en-US" sz="4400" b="1" dirty="0">
                    <a:effectLst/>
                    <a:latin typeface="Tohoma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𝐱</m:t>
                    </m:r>
                  </m:oMath>
                </a14:m>
                <a:r>
                  <a:rPr lang="en-US" sz="4400" b="1" dirty="0">
                    <a:effectLst/>
                    <a:latin typeface="Tohoma"/>
                    <a:ea typeface="Calibri" panose="020F0502020204030204" pitchFamily="34" charset="0"/>
                  </a:rPr>
                  <a:t>. Ta </a:t>
                </a:r>
                <a:r>
                  <a:rPr lang="en-US" sz="4400" b="1" dirty="0" err="1">
                    <a:effectLst/>
                    <a:latin typeface="Tohoma"/>
                    <a:ea typeface="Calibri" panose="020F0502020204030204" pitchFamily="34" charset="0"/>
                  </a:rPr>
                  <a:t>gọi</a:t>
                </a:r>
                <a:r>
                  <a:rPr lang="en-US" sz="4400" b="1" dirty="0">
                    <a:effectLst/>
                    <a:latin typeface="Tohoma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𝐟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′</m:t>
                    </m:r>
                    <m:d>
                      <m:d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4400" b="1" i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𝐱</m:t>
                            </m:r>
                          </m:e>
                          <m:sub>
                            <m:r>
                              <a:rPr lang="en-US" sz="4400" b="1" i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𝚫</m:t>
                        </m:r>
                      </m:e>
                      <m:sub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𝐱</m:t>
                        </m:r>
                      </m:sub>
                    </m:sSub>
                  </m:oMath>
                </a14:m>
                <a:r>
                  <a:rPr lang="en-US" sz="4400" b="1" dirty="0">
                    <a:effectLst/>
                    <a:latin typeface="Tohoma"/>
                    <a:ea typeface="Calibri" panose="020F0502020204030204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ohoma"/>
                    <a:ea typeface="Calibri" panose="020F0502020204030204" pitchFamily="34" charset="0"/>
                  </a:rPr>
                  <a:t>là</a:t>
                </a:r>
                <a:r>
                  <a:rPr lang="en-US" sz="4400" b="1" dirty="0">
                    <a:effectLst/>
                    <a:latin typeface="Tohoma"/>
                    <a:ea typeface="Calibri" panose="020F0502020204030204" pitchFamily="34" charset="0"/>
                  </a:rPr>
                  <a:t> vi </a:t>
                </a:r>
                <a:r>
                  <a:rPr lang="en-US" sz="4400" b="1" dirty="0" err="1">
                    <a:effectLst/>
                    <a:latin typeface="Tohoma"/>
                    <a:ea typeface="Calibri" panose="020F0502020204030204" pitchFamily="34" charset="0"/>
                  </a:rPr>
                  <a:t>phân</a:t>
                </a:r>
                <a:r>
                  <a:rPr lang="en-US" sz="4400" b="1" dirty="0">
                    <a:effectLst/>
                    <a:latin typeface="Tohoma"/>
                    <a:ea typeface="Calibri" panose="020F0502020204030204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ohoma"/>
                    <a:ea typeface="Calibri" panose="020F0502020204030204" pitchFamily="34" charset="0"/>
                  </a:rPr>
                  <a:t>của</a:t>
                </a:r>
                <a:r>
                  <a:rPr lang="en-US" sz="4400" b="1" dirty="0">
                    <a:effectLst/>
                    <a:latin typeface="Tohoma"/>
                    <a:ea typeface="Calibri" panose="020F0502020204030204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ohoma"/>
                    <a:ea typeface="Calibri" panose="020F0502020204030204" pitchFamily="34" charset="0"/>
                  </a:rPr>
                  <a:t>hàm</a:t>
                </a:r>
                <a:r>
                  <a:rPr lang="en-US" sz="4400" b="1" dirty="0">
                    <a:effectLst/>
                    <a:latin typeface="Tohoma"/>
                    <a:ea typeface="Calibri" panose="020F0502020204030204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ohoma"/>
                    <a:ea typeface="Calibri" panose="020F0502020204030204" pitchFamily="34" charset="0"/>
                  </a:rPr>
                  <a:t>số</a:t>
                </a:r>
                <a:r>
                  <a:rPr lang="en-US" sz="4400" b="1" dirty="0">
                    <a:effectLst/>
                    <a:latin typeface="Tohoma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𝐲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𝐟</m:t>
                    </m:r>
                    <m:d>
                      <m:d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𝐱</m:t>
                        </m:r>
                      </m:e>
                    </m:d>
                  </m:oMath>
                </a14:m>
                <a:r>
                  <a:rPr lang="en-US" sz="4400" b="1" dirty="0">
                    <a:effectLst/>
                    <a:latin typeface="Tohoma"/>
                    <a:ea typeface="Calibri" panose="020F0502020204030204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ohoma"/>
                    <a:ea typeface="Calibri" panose="020F0502020204030204" pitchFamily="34" charset="0"/>
                  </a:rPr>
                  <a:t>tại</a:t>
                </a:r>
                <a:r>
                  <a:rPr lang="en-US" sz="4400" b="1" dirty="0">
                    <a:effectLst/>
                    <a:latin typeface="Tohoma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𝐱</m:t>
                    </m:r>
                  </m:oMath>
                </a14:m>
                <a:r>
                  <a:rPr lang="en-US" sz="4400" b="1" dirty="0">
                    <a:effectLst/>
                    <a:latin typeface="Tohoma"/>
                    <a:ea typeface="Calibri" panose="020F0502020204030204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ohoma"/>
                    <a:ea typeface="Calibri" panose="020F0502020204030204" pitchFamily="34" charset="0"/>
                  </a:rPr>
                  <a:t>ứng</a:t>
                </a:r>
                <a:r>
                  <a:rPr lang="en-US" sz="4400" b="1" dirty="0">
                    <a:effectLst/>
                    <a:latin typeface="Tohoma"/>
                    <a:ea typeface="Calibri" panose="020F0502020204030204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ohoma"/>
                    <a:ea typeface="Calibri" panose="020F0502020204030204" pitchFamily="34" charset="0"/>
                  </a:rPr>
                  <a:t>với</a:t>
                </a:r>
                <a:r>
                  <a:rPr lang="en-US" sz="4400" b="1" dirty="0">
                    <a:effectLst/>
                    <a:latin typeface="Tohoma"/>
                    <a:ea typeface="Calibri" panose="020F0502020204030204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ohoma"/>
                    <a:ea typeface="Calibri" panose="020F0502020204030204" pitchFamily="34" charset="0"/>
                  </a:rPr>
                  <a:t>số</a:t>
                </a:r>
                <a:r>
                  <a:rPr lang="en-US" sz="4400" b="1" dirty="0">
                    <a:effectLst/>
                    <a:latin typeface="Tohoma"/>
                    <a:ea typeface="Calibri" panose="020F0502020204030204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ohoma"/>
                    <a:ea typeface="Calibri" panose="020F0502020204030204" pitchFamily="34" charset="0"/>
                  </a:rPr>
                  <a:t>gia</a:t>
                </a:r>
                <a:r>
                  <a:rPr lang="en-US" sz="4400" b="1" dirty="0">
                    <a:effectLst/>
                    <a:latin typeface="Tohoma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𝚫</m:t>
                        </m:r>
                      </m:e>
                      <m:sub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𝐱</m:t>
                        </m:r>
                      </m:sub>
                    </m:sSub>
                  </m:oMath>
                </a14:m>
                <a:r>
                  <a:rPr lang="en-US" sz="4400" b="1" dirty="0">
                    <a:effectLst/>
                    <a:latin typeface="Tohoma"/>
                    <a:ea typeface="Calibri" panose="020F0502020204030204" pitchFamily="34" charset="0"/>
                  </a:rPr>
                  <a:t>, </a:t>
                </a:r>
                <a:r>
                  <a:rPr lang="en-US" sz="4400" b="1" dirty="0" err="1">
                    <a:effectLst/>
                    <a:latin typeface="Tohoma"/>
                    <a:ea typeface="Calibri" panose="020F0502020204030204" pitchFamily="34" charset="0"/>
                  </a:rPr>
                  <a:t>kí</a:t>
                </a:r>
                <a:r>
                  <a:rPr lang="en-US" sz="4400" b="1" dirty="0">
                    <a:effectLst/>
                    <a:latin typeface="Tohoma"/>
                    <a:ea typeface="Calibri" panose="020F0502020204030204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ohoma"/>
                    <a:ea typeface="Calibri" panose="020F0502020204030204" pitchFamily="34" charset="0"/>
                  </a:rPr>
                  <a:t>hiệu</a:t>
                </a:r>
                <a:r>
                  <a:rPr lang="en-US" sz="4400" b="1" dirty="0">
                    <a:effectLst/>
                    <a:latin typeface="Tohoma"/>
                    <a:ea typeface="Calibri" panose="020F0502020204030204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ohoma"/>
                    <a:ea typeface="Calibri" panose="020F0502020204030204" pitchFamily="34" charset="0"/>
                  </a:rPr>
                  <a:t>là</a:t>
                </a:r>
                <a:r>
                  <a:rPr lang="en-US" sz="4400" b="1" dirty="0">
                    <a:effectLst/>
                    <a:latin typeface="Tohoma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𝐝𝐟</m:t>
                    </m:r>
                    <m:d>
                      <m:d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𝐱</m:t>
                        </m:r>
                      </m:e>
                    </m:d>
                    <m:r>
                      <a:rPr lang="en-US" sz="4400" b="1" i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en-US" sz="4400" b="1" dirty="0" err="1">
                    <a:effectLst/>
                    <a:latin typeface="Tohoma"/>
                    <a:ea typeface="Calibri" panose="020F0502020204030204" pitchFamily="34" charset="0"/>
                  </a:rPr>
                  <a:t>hoặc</a:t>
                </a:r>
                <a:r>
                  <a:rPr lang="en-US" sz="4400" b="1" dirty="0">
                    <a:effectLst/>
                    <a:latin typeface="Tohoma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𝐝𝐲</m:t>
                    </m:r>
                  </m:oMath>
                </a14:m>
                <a:r>
                  <a:rPr lang="en-US" sz="4400" b="1" dirty="0">
                    <a:effectLst/>
                    <a:latin typeface="Tohoma"/>
                    <a:ea typeface="Calibri" panose="020F0502020204030204" pitchFamily="34" charset="0"/>
                  </a:rPr>
                  <a:t>, </a:t>
                </a:r>
                <a:r>
                  <a:rPr lang="en-US" sz="4400" b="1" dirty="0" err="1">
                    <a:effectLst/>
                    <a:latin typeface="Tohoma"/>
                    <a:ea typeface="Calibri" panose="020F0502020204030204" pitchFamily="34" charset="0"/>
                  </a:rPr>
                  <a:t>tức</a:t>
                </a:r>
                <a:r>
                  <a:rPr lang="en-US" sz="4400" b="1" dirty="0">
                    <a:effectLst/>
                    <a:latin typeface="Tohoma"/>
                    <a:ea typeface="Calibri" panose="020F0502020204030204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ohoma"/>
                    <a:ea typeface="Calibri" panose="020F0502020204030204" pitchFamily="34" charset="0"/>
                  </a:rPr>
                  <a:t>là</a:t>
                </a:r>
                <a:r>
                  <a:rPr lang="en-US" sz="4400" b="1" dirty="0">
                    <a:effectLst/>
                    <a:latin typeface="Tohoma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𝐝𝐲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𝐝𝐟</m:t>
                    </m:r>
                    <m:d>
                      <m:d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𝐱</m:t>
                        </m:r>
                      </m:e>
                    </m:d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𝐟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′</m:t>
                    </m:r>
                    <m:d>
                      <m:d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𝐱</m:t>
                        </m:r>
                      </m:e>
                    </m:d>
                    <m:sSub>
                      <m:sSub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𝚫</m:t>
                        </m:r>
                      </m:e>
                      <m:sub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𝐱</m:t>
                        </m:r>
                      </m:sub>
                    </m:sSub>
                  </m:oMath>
                </a14:m>
                <a:r>
                  <a:rPr lang="en-US" sz="4400" b="1" dirty="0">
                    <a:effectLst/>
                    <a:latin typeface="Tohoma"/>
                    <a:ea typeface="Calibri" panose="020F0502020204030204" pitchFamily="34" charset="0"/>
                  </a:rPr>
                  <a:t>.</a:t>
                </a:r>
                <a:endParaRPr lang="en-US" sz="4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8893" y="5751975"/>
                <a:ext cx="22142448" cy="3139321"/>
              </a:xfrm>
              <a:prstGeom prst="rect">
                <a:avLst/>
              </a:prstGeom>
              <a:blipFill rotWithShape="0">
                <a:blip r:embed="rId3"/>
                <a:stretch>
                  <a:fillRect r="-1101" b="-42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554365" y="10367161"/>
                <a:ext cx="22060933" cy="21236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0850"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vi-VN" sz="4400" b="1" dirty="0">
                    <a:solidFill>
                      <a:srgbClr val="000000"/>
                    </a:solidFill>
                    <a:latin typeface="Tohoma"/>
                    <a:ea typeface="Calibri" panose="020F0502020204030204" pitchFamily="34" charset="0"/>
                    <a:cs typeface="Times New Roman" panose="02020603050405020304" pitchFamily="18" charset="0"/>
                  </a:rPr>
                  <a:t>Áp dụng định nghĩa trên vào hàm số </a:t>
                </a:r>
                <a14:m>
                  <m:oMath xmlns:m="http://schemas.openxmlformats.org/officeDocument/2006/math"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𝐲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𝐱</m:t>
                    </m:r>
                  </m:oMath>
                </a14:m>
                <a:r>
                  <a:rPr lang="en-US" sz="4400" b="1" dirty="0">
                    <a:effectLst/>
                    <a:latin typeface="Tohoma"/>
                    <a:ea typeface="Calibri" panose="020F0502020204030204" pitchFamily="34" charset="0"/>
                  </a:rPr>
                  <a:t>, ta </a:t>
                </a:r>
                <a:r>
                  <a:rPr lang="en-US" sz="4400" b="1" dirty="0" err="1">
                    <a:effectLst/>
                    <a:latin typeface="Tohoma"/>
                    <a:ea typeface="Calibri" panose="020F0502020204030204" pitchFamily="34" charset="0"/>
                  </a:rPr>
                  <a:t>có</a:t>
                </a:r>
                <a:r>
                  <a:rPr lang="en-US" sz="4400" b="1" dirty="0">
                    <a:effectLst/>
                    <a:latin typeface="Tohoma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𝐝𝐱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𝐝</m:t>
                    </m:r>
                    <m:d>
                      <m:d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𝐱</m:t>
                        </m:r>
                      </m:e>
                    </m:d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d>
                      <m:d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𝐱</m:t>
                        </m:r>
                      </m:e>
                    </m:d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′</m:t>
                    </m:r>
                    <m:sSub>
                      <m:sSub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𝚫</m:t>
                        </m:r>
                      </m:e>
                      <m:sub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𝐱</m:t>
                        </m:r>
                      </m:sub>
                    </m:sSub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𝟏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.</m:t>
                    </m:r>
                    <m:sSub>
                      <m:sSub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𝚫</m:t>
                        </m:r>
                      </m:e>
                      <m:sub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𝐱</m:t>
                        </m:r>
                      </m:sub>
                    </m:sSub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sSub>
                      <m:sSub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𝚫</m:t>
                        </m:r>
                      </m:e>
                      <m:sub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𝐱</m:t>
                        </m:r>
                      </m:sub>
                    </m:sSub>
                  </m:oMath>
                </a14:m>
                <a:r>
                  <a:rPr lang="en-US" sz="4400" b="1" dirty="0">
                    <a:effectLst/>
                    <a:latin typeface="Tohoma"/>
                    <a:ea typeface="Calibri" panose="020F0502020204030204" pitchFamily="34" charset="0"/>
                  </a:rPr>
                  <a:t>.</a:t>
                </a:r>
                <a:endParaRPr lang="en-US" sz="4400" b="1" dirty="0"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marL="450850"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sz="4400" b="1" dirty="0">
                    <a:effectLst/>
                    <a:latin typeface="Tohoma"/>
                    <a:ea typeface="Calibri" panose="020F0502020204030204" pitchFamily="34" charset="0"/>
                  </a:rPr>
                  <a:t> Do </a:t>
                </a:r>
                <a:r>
                  <a:rPr lang="en-US" sz="4400" b="1" dirty="0" err="1">
                    <a:effectLst/>
                    <a:latin typeface="Tohoma"/>
                    <a:ea typeface="Calibri" panose="020F0502020204030204" pitchFamily="34" charset="0"/>
                  </a:rPr>
                  <a:t>đó</a:t>
                </a:r>
                <a:r>
                  <a:rPr lang="en-US" sz="4400" b="1" dirty="0">
                    <a:effectLst/>
                    <a:latin typeface="Tohoma"/>
                    <a:ea typeface="Calibri" panose="020F0502020204030204" pitchFamily="34" charset="0"/>
                  </a:rPr>
                  <a:t>, </a:t>
                </a:r>
                <a:r>
                  <a:rPr lang="en-US" sz="4400" b="1" dirty="0" err="1">
                    <a:effectLst/>
                    <a:latin typeface="Tohoma"/>
                    <a:ea typeface="Calibri" panose="020F0502020204030204" pitchFamily="34" charset="0"/>
                  </a:rPr>
                  <a:t>với</a:t>
                </a:r>
                <a:r>
                  <a:rPr lang="en-US" sz="4400" b="1" dirty="0">
                    <a:effectLst/>
                    <a:latin typeface="Tohoma"/>
                    <a:ea typeface="Calibri" panose="020F0502020204030204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ohoma"/>
                    <a:ea typeface="Calibri" panose="020F0502020204030204" pitchFamily="34" charset="0"/>
                  </a:rPr>
                  <a:t>hàm</a:t>
                </a:r>
                <a:r>
                  <a:rPr lang="en-US" sz="4400" b="1" dirty="0">
                    <a:effectLst/>
                    <a:latin typeface="Tohoma"/>
                    <a:ea typeface="Calibri" panose="020F0502020204030204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ohoma"/>
                    <a:ea typeface="Calibri" panose="020F0502020204030204" pitchFamily="34" charset="0"/>
                  </a:rPr>
                  <a:t>số</a:t>
                </a:r>
                <a:r>
                  <a:rPr lang="en-US" sz="4400" b="1" dirty="0">
                    <a:effectLst/>
                    <a:latin typeface="Tohoma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𝐲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𝐟</m:t>
                    </m:r>
                    <m:d>
                      <m:d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𝐱</m:t>
                        </m:r>
                      </m:e>
                    </m:d>
                  </m:oMath>
                </a14:m>
                <a:r>
                  <a:rPr lang="en-US" sz="4400" b="1" dirty="0">
                    <a:effectLst/>
                    <a:latin typeface="Tohoma"/>
                    <a:ea typeface="Calibri" panose="020F0502020204030204" pitchFamily="34" charset="0"/>
                  </a:rPr>
                  <a:t> ta </a:t>
                </a:r>
                <a:r>
                  <a:rPr lang="en-US" sz="4400" b="1" dirty="0" err="1">
                    <a:effectLst/>
                    <a:latin typeface="Tohoma"/>
                    <a:ea typeface="Calibri" panose="020F0502020204030204" pitchFamily="34" charset="0"/>
                  </a:rPr>
                  <a:t>có</a:t>
                </a:r>
                <a:r>
                  <a:rPr lang="en-US" sz="4400" b="1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𝐝𝐲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𝐝𝐟</m:t>
                    </m:r>
                    <m:d>
                      <m:d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𝐱</m:t>
                        </m:r>
                      </m:e>
                    </m:d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𝐟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′</m:t>
                    </m:r>
                    <m:d>
                      <m:d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𝐱</m:t>
                        </m:r>
                      </m:e>
                    </m:d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𝐝𝐱</m:t>
                    </m:r>
                  </m:oMath>
                </a14:m>
                <a:endParaRPr lang="en-US" sz="4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4365" y="10367161"/>
                <a:ext cx="22060933" cy="2123658"/>
              </a:xfrm>
              <a:prstGeom prst="rect">
                <a:avLst/>
              </a:prstGeom>
              <a:blipFill rotWithShape="0">
                <a:blip r:embed="rId4"/>
                <a:stretch>
                  <a:fillRect b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1" name="Group 40">
            <a:extLst>
              <a:ext uri="{FF2B5EF4-FFF2-40B4-BE49-F238E27FC236}">
                <a16:creationId xmlns:a16="http://schemas.microsoft.com/office/drawing/2014/main" id="{D408E4B9-F324-455A-867D-3EC6396EC11D}"/>
              </a:ext>
            </a:extLst>
          </p:cNvPr>
          <p:cNvGrpSpPr/>
          <p:nvPr/>
        </p:nvGrpSpPr>
        <p:grpSpPr>
          <a:xfrm>
            <a:off x="603165" y="2786309"/>
            <a:ext cx="23072985" cy="2626915"/>
            <a:chOff x="1076414" y="4334859"/>
            <a:chExt cx="23072985" cy="2626915"/>
          </a:xfrm>
        </p:grpSpPr>
        <p:grpSp>
          <p:nvGrpSpPr>
            <p:cNvPr id="42" name="Group 5">
              <a:extLst>
                <a:ext uri="{FF2B5EF4-FFF2-40B4-BE49-F238E27FC236}">
                  <a16:creationId xmlns:a16="http://schemas.microsoft.com/office/drawing/2014/main" id="{4BD21B71-EDCB-4230-91C9-C76B5670E184}"/>
                </a:ext>
              </a:extLst>
            </p:cNvPr>
            <p:cNvGrpSpPr/>
            <p:nvPr/>
          </p:nvGrpSpPr>
          <p:grpSpPr>
            <a:xfrm>
              <a:off x="1533269" y="4671091"/>
              <a:ext cx="22616130" cy="2290683"/>
              <a:chOff x="637542" y="1083939"/>
              <a:chExt cx="8905994" cy="901852"/>
            </a:xfrm>
          </p:grpSpPr>
          <p:sp>
            <p:nvSpPr>
              <p:cNvPr id="65" name="Rounded Rectangle 53">
                <a:extLst>
                  <a:ext uri="{FF2B5EF4-FFF2-40B4-BE49-F238E27FC236}">
                    <a16:creationId xmlns:a16="http://schemas.microsoft.com/office/drawing/2014/main" id="{8CC8F832-7540-4C3D-9FAD-74ED55A65EC0}"/>
                  </a:ext>
                </a:extLst>
              </p:cNvPr>
              <p:cNvSpPr/>
              <p:nvPr/>
            </p:nvSpPr>
            <p:spPr>
              <a:xfrm>
                <a:off x="637542" y="1083939"/>
                <a:ext cx="8905994" cy="556095"/>
              </a:xfrm>
              <a:prstGeom prst="roundRect">
                <a:avLst>
                  <a:gd name="adj" fmla="val 4110"/>
                </a:avLst>
              </a:prstGeom>
              <a:solidFill>
                <a:srgbClr val="BEDCF4"/>
              </a:solidFill>
              <a:ln w="28575">
                <a:solidFill>
                  <a:srgbClr val="0999C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18000" rIns="36000" bIns="18000" rtlCol="0" anchor="ctr"/>
              <a:lstStyle/>
              <a:p>
                <a:pPr algn="ctr"/>
                <a:endParaRPr lang="en-US" sz="460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9E69876E-2FE7-4E61-9F55-46D313FA4B63}"/>
                  </a:ext>
                </a:extLst>
              </p:cNvPr>
              <p:cNvSpPr txBox="1"/>
              <p:nvPr/>
            </p:nvSpPr>
            <p:spPr>
              <a:xfrm>
                <a:off x="1007731" y="1742814"/>
                <a:ext cx="7867095" cy="2429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ts val="4000"/>
                  </a:lnSpc>
                </a:pPr>
                <a:endParaRPr lang="en-US" sz="460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44" name="Group 65">
              <a:extLst>
                <a:ext uri="{FF2B5EF4-FFF2-40B4-BE49-F238E27FC236}">
                  <a16:creationId xmlns:a16="http://schemas.microsoft.com/office/drawing/2014/main" id="{CBAEAB21-7F6F-43F6-BB1A-99FDFD8D4BC9}"/>
                </a:ext>
              </a:extLst>
            </p:cNvPr>
            <p:cNvGrpSpPr/>
            <p:nvPr/>
          </p:nvGrpSpPr>
          <p:grpSpPr>
            <a:xfrm>
              <a:off x="1076414" y="4334859"/>
              <a:ext cx="5479004" cy="855089"/>
              <a:chOff x="166396" y="8712046"/>
              <a:chExt cx="5479004" cy="855089"/>
            </a:xfrm>
          </p:grpSpPr>
          <p:sp>
            <p:nvSpPr>
              <p:cNvPr id="50" name="Freeform 20">
                <a:extLst>
                  <a:ext uri="{FF2B5EF4-FFF2-40B4-BE49-F238E27FC236}">
                    <a16:creationId xmlns:a16="http://schemas.microsoft.com/office/drawing/2014/main" id="{4B93297E-947F-48C8-91C7-CCC7CD0690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5411" y="8772217"/>
                <a:ext cx="4939989" cy="794918"/>
              </a:xfrm>
              <a:prstGeom prst="roundRect">
                <a:avLst/>
              </a:prstGeom>
              <a:solidFill>
                <a:srgbClr val="0072BC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60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51" name="Group 7">
                <a:extLst>
                  <a:ext uri="{FF2B5EF4-FFF2-40B4-BE49-F238E27FC236}">
                    <a16:creationId xmlns:a16="http://schemas.microsoft.com/office/drawing/2014/main" id="{AC1E3E4A-ADDE-447F-810C-194C9A60372F}"/>
                  </a:ext>
                </a:extLst>
              </p:cNvPr>
              <p:cNvGrpSpPr/>
              <p:nvPr/>
            </p:nvGrpSpPr>
            <p:grpSpPr>
              <a:xfrm>
                <a:off x="166396" y="8780577"/>
                <a:ext cx="702538" cy="572229"/>
                <a:chOff x="-145995" y="8633545"/>
                <a:chExt cx="787401" cy="641352"/>
              </a:xfrm>
            </p:grpSpPr>
            <p:sp>
              <p:nvSpPr>
                <p:cNvPr id="53" name="Freeform 45">
                  <a:extLst>
                    <a:ext uri="{FF2B5EF4-FFF2-40B4-BE49-F238E27FC236}">
                      <a16:creationId xmlns:a16="http://schemas.microsoft.com/office/drawing/2014/main" id="{E2D085D7-9462-4251-B997-29BD3FD539A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5643" y="9062171"/>
                  <a:ext cx="363538" cy="88900"/>
                </a:xfrm>
                <a:custGeom>
                  <a:avLst/>
                  <a:gdLst>
                    <a:gd name="T0" fmla="*/ 6 w 97"/>
                    <a:gd name="T1" fmla="*/ 24 h 24"/>
                    <a:gd name="T2" fmla="*/ 0 w 97"/>
                    <a:gd name="T3" fmla="*/ 18 h 24"/>
                    <a:gd name="T4" fmla="*/ 0 w 97"/>
                    <a:gd name="T5" fmla="*/ 6 h 24"/>
                    <a:gd name="T6" fmla="*/ 6 w 97"/>
                    <a:gd name="T7" fmla="*/ 0 h 24"/>
                    <a:gd name="T8" fmla="*/ 91 w 97"/>
                    <a:gd name="T9" fmla="*/ 0 h 24"/>
                    <a:gd name="T10" fmla="*/ 97 w 97"/>
                    <a:gd name="T11" fmla="*/ 6 h 24"/>
                    <a:gd name="T12" fmla="*/ 97 w 97"/>
                    <a:gd name="T13" fmla="*/ 18 h 24"/>
                    <a:gd name="T14" fmla="*/ 91 w 97"/>
                    <a:gd name="T15" fmla="*/ 24 h 24"/>
                    <a:gd name="T16" fmla="*/ 6 w 97"/>
                    <a:gd name="T17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7" h="24">
                      <a:moveTo>
                        <a:pt x="6" y="24"/>
                      </a:moveTo>
                      <a:cubicBezTo>
                        <a:pt x="3" y="24"/>
                        <a:pt x="0" y="21"/>
                        <a:pt x="0" y="18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95" y="0"/>
                        <a:pt x="97" y="3"/>
                        <a:pt x="97" y="6"/>
                      </a:cubicBezTo>
                      <a:cubicBezTo>
                        <a:pt x="97" y="18"/>
                        <a:pt x="97" y="18"/>
                        <a:pt x="97" y="18"/>
                      </a:cubicBezTo>
                      <a:cubicBezTo>
                        <a:pt x="97" y="21"/>
                        <a:pt x="95" y="24"/>
                        <a:pt x="91" y="24"/>
                      </a:cubicBezTo>
                      <a:lnTo>
                        <a:pt x="6" y="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54" name="Freeform 46">
                  <a:extLst>
                    <a:ext uri="{FF2B5EF4-FFF2-40B4-BE49-F238E27FC236}">
                      <a16:creationId xmlns:a16="http://schemas.microsoft.com/office/drawing/2014/main" id="{EA959A00-C421-4E26-902A-3508561918A2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33418" y="9039946"/>
                  <a:ext cx="407988" cy="134938"/>
                </a:xfrm>
                <a:custGeom>
                  <a:avLst/>
                  <a:gdLst>
                    <a:gd name="T0" fmla="*/ 97 w 109"/>
                    <a:gd name="T1" fmla="*/ 12 h 36"/>
                    <a:gd name="T2" fmla="*/ 97 w 109"/>
                    <a:gd name="T3" fmla="*/ 24 h 36"/>
                    <a:gd name="T4" fmla="*/ 12 w 109"/>
                    <a:gd name="T5" fmla="*/ 24 h 36"/>
                    <a:gd name="T6" fmla="*/ 12 w 109"/>
                    <a:gd name="T7" fmla="*/ 12 h 36"/>
                    <a:gd name="T8" fmla="*/ 97 w 109"/>
                    <a:gd name="T9" fmla="*/ 12 h 36"/>
                    <a:gd name="T10" fmla="*/ 97 w 109"/>
                    <a:gd name="T11" fmla="*/ 0 h 36"/>
                    <a:gd name="T12" fmla="*/ 12 w 109"/>
                    <a:gd name="T13" fmla="*/ 0 h 36"/>
                    <a:gd name="T14" fmla="*/ 0 w 109"/>
                    <a:gd name="T15" fmla="*/ 12 h 36"/>
                    <a:gd name="T16" fmla="*/ 0 w 109"/>
                    <a:gd name="T17" fmla="*/ 24 h 36"/>
                    <a:gd name="T18" fmla="*/ 12 w 109"/>
                    <a:gd name="T19" fmla="*/ 36 h 36"/>
                    <a:gd name="T20" fmla="*/ 97 w 109"/>
                    <a:gd name="T21" fmla="*/ 36 h 36"/>
                    <a:gd name="T22" fmla="*/ 109 w 109"/>
                    <a:gd name="T23" fmla="*/ 24 h 36"/>
                    <a:gd name="T24" fmla="*/ 109 w 109"/>
                    <a:gd name="T25" fmla="*/ 12 h 36"/>
                    <a:gd name="T26" fmla="*/ 97 w 109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09" h="36">
                      <a:moveTo>
                        <a:pt x="97" y="12"/>
                      </a:moveTo>
                      <a:cubicBezTo>
                        <a:pt x="97" y="24"/>
                        <a:pt x="97" y="24"/>
                        <a:pt x="97" y="24"/>
                      </a:cubicBezTo>
                      <a:cubicBezTo>
                        <a:pt x="12" y="24"/>
                        <a:pt x="12" y="24"/>
                        <a:pt x="12" y="24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97" y="12"/>
                        <a:pt x="97" y="12"/>
                        <a:pt x="97" y="12"/>
                      </a:cubicBezTo>
                      <a:moveTo>
                        <a:pt x="97" y="0"/>
                      </a:move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5" y="0"/>
                        <a:pt x="0" y="6"/>
                        <a:pt x="0" y="12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30"/>
                        <a:pt x="5" y="36"/>
                        <a:pt x="12" y="36"/>
                      </a:cubicBezTo>
                      <a:cubicBezTo>
                        <a:pt x="97" y="36"/>
                        <a:pt x="97" y="36"/>
                        <a:pt x="97" y="36"/>
                      </a:cubicBezTo>
                      <a:cubicBezTo>
                        <a:pt x="104" y="36"/>
                        <a:pt x="109" y="30"/>
                        <a:pt x="109" y="24"/>
                      </a:cubicBezTo>
                      <a:cubicBezTo>
                        <a:pt x="109" y="12"/>
                        <a:pt x="109" y="12"/>
                        <a:pt x="109" y="12"/>
                      </a:cubicBezTo>
                      <a:cubicBezTo>
                        <a:pt x="109" y="6"/>
                        <a:pt x="104" y="0"/>
                        <a:pt x="97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55" name="Freeform 47">
                  <a:extLst>
                    <a:ext uri="{FF2B5EF4-FFF2-40B4-BE49-F238E27FC236}">
                      <a16:creationId xmlns:a16="http://schemas.microsoft.com/office/drawing/2014/main" id="{9C61E548-DFB4-40E3-92D1-E4E6F8611B4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5643" y="9136784"/>
                  <a:ext cx="363538" cy="90488"/>
                </a:xfrm>
                <a:custGeom>
                  <a:avLst/>
                  <a:gdLst>
                    <a:gd name="T0" fmla="*/ 6 w 97"/>
                    <a:gd name="T1" fmla="*/ 24 h 24"/>
                    <a:gd name="T2" fmla="*/ 0 w 97"/>
                    <a:gd name="T3" fmla="*/ 18 h 24"/>
                    <a:gd name="T4" fmla="*/ 0 w 97"/>
                    <a:gd name="T5" fmla="*/ 6 h 24"/>
                    <a:gd name="T6" fmla="*/ 6 w 97"/>
                    <a:gd name="T7" fmla="*/ 0 h 24"/>
                    <a:gd name="T8" fmla="*/ 91 w 97"/>
                    <a:gd name="T9" fmla="*/ 0 h 24"/>
                    <a:gd name="T10" fmla="*/ 97 w 97"/>
                    <a:gd name="T11" fmla="*/ 6 h 24"/>
                    <a:gd name="T12" fmla="*/ 97 w 97"/>
                    <a:gd name="T13" fmla="*/ 18 h 24"/>
                    <a:gd name="T14" fmla="*/ 91 w 97"/>
                    <a:gd name="T15" fmla="*/ 24 h 24"/>
                    <a:gd name="T16" fmla="*/ 6 w 97"/>
                    <a:gd name="T17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7" h="24">
                      <a:moveTo>
                        <a:pt x="6" y="24"/>
                      </a:moveTo>
                      <a:cubicBezTo>
                        <a:pt x="3" y="24"/>
                        <a:pt x="0" y="21"/>
                        <a:pt x="0" y="18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95" y="0"/>
                        <a:pt x="97" y="3"/>
                        <a:pt x="97" y="6"/>
                      </a:cubicBezTo>
                      <a:cubicBezTo>
                        <a:pt x="97" y="18"/>
                        <a:pt x="97" y="18"/>
                        <a:pt x="97" y="18"/>
                      </a:cubicBezTo>
                      <a:cubicBezTo>
                        <a:pt x="97" y="21"/>
                        <a:pt x="95" y="24"/>
                        <a:pt x="91" y="24"/>
                      </a:cubicBezTo>
                      <a:lnTo>
                        <a:pt x="6" y="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56" name="Freeform 48">
                  <a:extLst>
                    <a:ext uri="{FF2B5EF4-FFF2-40B4-BE49-F238E27FC236}">
                      <a16:creationId xmlns:a16="http://schemas.microsoft.com/office/drawing/2014/main" id="{1150511D-F60A-4627-A1EC-D84F51956DB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33418" y="9114559"/>
                  <a:ext cx="407988" cy="134938"/>
                </a:xfrm>
                <a:custGeom>
                  <a:avLst/>
                  <a:gdLst>
                    <a:gd name="T0" fmla="*/ 97 w 109"/>
                    <a:gd name="T1" fmla="*/ 12 h 36"/>
                    <a:gd name="T2" fmla="*/ 97 w 109"/>
                    <a:gd name="T3" fmla="*/ 24 h 36"/>
                    <a:gd name="T4" fmla="*/ 12 w 109"/>
                    <a:gd name="T5" fmla="*/ 24 h 36"/>
                    <a:gd name="T6" fmla="*/ 12 w 109"/>
                    <a:gd name="T7" fmla="*/ 12 h 36"/>
                    <a:gd name="T8" fmla="*/ 97 w 109"/>
                    <a:gd name="T9" fmla="*/ 12 h 36"/>
                    <a:gd name="T10" fmla="*/ 97 w 109"/>
                    <a:gd name="T11" fmla="*/ 0 h 36"/>
                    <a:gd name="T12" fmla="*/ 12 w 109"/>
                    <a:gd name="T13" fmla="*/ 0 h 36"/>
                    <a:gd name="T14" fmla="*/ 0 w 109"/>
                    <a:gd name="T15" fmla="*/ 12 h 36"/>
                    <a:gd name="T16" fmla="*/ 0 w 109"/>
                    <a:gd name="T17" fmla="*/ 24 h 36"/>
                    <a:gd name="T18" fmla="*/ 12 w 109"/>
                    <a:gd name="T19" fmla="*/ 36 h 36"/>
                    <a:gd name="T20" fmla="*/ 97 w 109"/>
                    <a:gd name="T21" fmla="*/ 36 h 36"/>
                    <a:gd name="T22" fmla="*/ 109 w 109"/>
                    <a:gd name="T23" fmla="*/ 24 h 36"/>
                    <a:gd name="T24" fmla="*/ 109 w 109"/>
                    <a:gd name="T25" fmla="*/ 12 h 36"/>
                    <a:gd name="T26" fmla="*/ 97 w 109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09" h="36">
                      <a:moveTo>
                        <a:pt x="97" y="12"/>
                      </a:moveTo>
                      <a:cubicBezTo>
                        <a:pt x="97" y="24"/>
                        <a:pt x="97" y="24"/>
                        <a:pt x="97" y="24"/>
                      </a:cubicBezTo>
                      <a:cubicBezTo>
                        <a:pt x="12" y="24"/>
                        <a:pt x="12" y="24"/>
                        <a:pt x="12" y="24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97" y="12"/>
                        <a:pt x="97" y="12"/>
                        <a:pt x="97" y="12"/>
                      </a:cubicBezTo>
                      <a:moveTo>
                        <a:pt x="97" y="0"/>
                      </a:move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5" y="0"/>
                        <a:pt x="0" y="6"/>
                        <a:pt x="0" y="12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31"/>
                        <a:pt x="5" y="36"/>
                        <a:pt x="12" y="36"/>
                      </a:cubicBezTo>
                      <a:cubicBezTo>
                        <a:pt x="97" y="36"/>
                        <a:pt x="97" y="36"/>
                        <a:pt x="97" y="36"/>
                      </a:cubicBezTo>
                      <a:cubicBezTo>
                        <a:pt x="104" y="36"/>
                        <a:pt x="109" y="31"/>
                        <a:pt x="109" y="24"/>
                      </a:cubicBezTo>
                      <a:cubicBezTo>
                        <a:pt x="109" y="12"/>
                        <a:pt x="109" y="12"/>
                        <a:pt x="109" y="12"/>
                      </a:cubicBezTo>
                      <a:cubicBezTo>
                        <a:pt x="109" y="6"/>
                        <a:pt x="104" y="0"/>
                        <a:pt x="97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57" name="Freeform 49">
                  <a:extLst>
                    <a:ext uri="{FF2B5EF4-FFF2-40B4-BE49-F238E27FC236}">
                      <a16:creationId xmlns:a16="http://schemas.microsoft.com/office/drawing/2014/main" id="{DBF81D2E-FDC9-43BB-B3DB-BC183C72546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7543" y="8657358"/>
                  <a:ext cx="263525" cy="254000"/>
                </a:xfrm>
                <a:custGeom>
                  <a:avLst/>
                  <a:gdLst>
                    <a:gd name="T0" fmla="*/ 50 w 70"/>
                    <a:gd name="T1" fmla="*/ 68 h 68"/>
                    <a:gd name="T2" fmla="*/ 45 w 70"/>
                    <a:gd name="T3" fmla="*/ 67 h 68"/>
                    <a:gd name="T4" fmla="*/ 2 w 70"/>
                    <a:gd name="T5" fmla="*/ 23 h 68"/>
                    <a:gd name="T6" fmla="*/ 2 w 70"/>
                    <a:gd name="T7" fmla="*/ 15 h 68"/>
                    <a:gd name="T8" fmla="*/ 14 w 70"/>
                    <a:gd name="T9" fmla="*/ 3 h 68"/>
                    <a:gd name="T10" fmla="*/ 22 w 70"/>
                    <a:gd name="T11" fmla="*/ 0 h 68"/>
                    <a:gd name="T12" fmla="*/ 31 w 70"/>
                    <a:gd name="T13" fmla="*/ 3 h 68"/>
                    <a:gd name="T14" fmla="*/ 65 w 70"/>
                    <a:gd name="T15" fmla="*/ 38 h 68"/>
                    <a:gd name="T16" fmla="*/ 65 w 70"/>
                    <a:gd name="T17" fmla="*/ 55 h 68"/>
                    <a:gd name="T18" fmla="*/ 54 w 70"/>
                    <a:gd name="T19" fmla="*/ 67 h 68"/>
                    <a:gd name="T20" fmla="*/ 50 w 70"/>
                    <a:gd name="T21" fmla="*/ 6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70" h="68">
                      <a:moveTo>
                        <a:pt x="50" y="68"/>
                      </a:moveTo>
                      <a:cubicBezTo>
                        <a:pt x="48" y="68"/>
                        <a:pt x="47" y="68"/>
                        <a:pt x="45" y="67"/>
                      </a:cubicBezTo>
                      <a:cubicBezTo>
                        <a:pt x="2" y="23"/>
                        <a:pt x="2" y="23"/>
                        <a:pt x="2" y="23"/>
                      </a:cubicBezTo>
                      <a:cubicBezTo>
                        <a:pt x="0" y="21"/>
                        <a:pt x="0" y="17"/>
                        <a:pt x="2" y="15"/>
                      </a:cubicBezTo>
                      <a:cubicBezTo>
                        <a:pt x="14" y="3"/>
                        <a:pt x="14" y="3"/>
                        <a:pt x="14" y="3"/>
                      </a:cubicBezTo>
                      <a:cubicBezTo>
                        <a:pt x="16" y="1"/>
                        <a:pt x="19" y="0"/>
                        <a:pt x="22" y="0"/>
                      </a:cubicBezTo>
                      <a:cubicBezTo>
                        <a:pt x="26" y="0"/>
                        <a:pt x="29" y="1"/>
                        <a:pt x="31" y="3"/>
                      </a:cubicBezTo>
                      <a:cubicBezTo>
                        <a:pt x="65" y="38"/>
                        <a:pt x="65" y="38"/>
                        <a:pt x="65" y="38"/>
                      </a:cubicBezTo>
                      <a:cubicBezTo>
                        <a:pt x="70" y="42"/>
                        <a:pt x="70" y="50"/>
                        <a:pt x="65" y="55"/>
                      </a:cubicBezTo>
                      <a:cubicBezTo>
                        <a:pt x="54" y="67"/>
                        <a:pt x="54" y="67"/>
                        <a:pt x="54" y="67"/>
                      </a:cubicBezTo>
                      <a:cubicBezTo>
                        <a:pt x="53" y="68"/>
                        <a:pt x="51" y="68"/>
                        <a:pt x="50" y="6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58" name="Freeform 50">
                  <a:extLst>
                    <a:ext uri="{FF2B5EF4-FFF2-40B4-BE49-F238E27FC236}">
                      <a16:creationId xmlns:a16="http://schemas.microsoft.com/office/drawing/2014/main" id="{B908B44D-6F19-4698-8589-5203F10E332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92143" y="8633545"/>
                  <a:ext cx="314325" cy="300038"/>
                </a:xfrm>
                <a:custGeom>
                  <a:avLst/>
                  <a:gdLst>
                    <a:gd name="T0" fmla="*/ 29 w 84"/>
                    <a:gd name="T1" fmla="*/ 12 h 80"/>
                    <a:gd name="T2" fmla="*/ 34 w 84"/>
                    <a:gd name="T3" fmla="*/ 13 h 80"/>
                    <a:gd name="T4" fmla="*/ 68 w 84"/>
                    <a:gd name="T5" fmla="*/ 48 h 80"/>
                    <a:gd name="T6" fmla="*/ 68 w 84"/>
                    <a:gd name="T7" fmla="*/ 57 h 80"/>
                    <a:gd name="T8" fmla="*/ 57 w 84"/>
                    <a:gd name="T9" fmla="*/ 68 h 80"/>
                    <a:gd name="T10" fmla="*/ 13 w 84"/>
                    <a:gd name="T11" fmla="*/ 25 h 80"/>
                    <a:gd name="T12" fmla="*/ 25 w 84"/>
                    <a:gd name="T13" fmla="*/ 13 h 80"/>
                    <a:gd name="T14" fmla="*/ 29 w 84"/>
                    <a:gd name="T15" fmla="*/ 12 h 80"/>
                    <a:gd name="T16" fmla="*/ 29 w 84"/>
                    <a:gd name="T17" fmla="*/ 0 h 80"/>
                    <a:gd name="T18" fmla="*/ 16 w 84"/>
                    <a:gd name="T19" fmla="*/ 5 h 80"/>
                    <a:gd name="T20" fmla="*/ 5 w 84"/>
                    <a:gd name="T21" fmla="*/ 16 h 80"/>
                    <a:gd name="T22" fmla="*/ 5 w 84"/>
                    <a:gd name="T23" fmla="*/ 33 h 80"/>
                    <a:gd name="T24" fmla="*/ 48 w 84"/>
                    <a:gd name="T25" fmla="*/ 77 h 80"/>
                    <a:gd name="T26" fmla="*/ 57 w 84"/>
                    <a:gd name="T27" fmla="*/ 80 h 80"/>
                    <a:gd name="T28" fmla="*/ 57 w 84"/>
                    <a:gd name="T29" fmla="*/ 80 h 80"/>
                    <a:gd name="T30" fmla="*/ 65 w 84"/>
                    <a:gd name="T31" fmla="*/ 77 h 80"/>
                    <a:gd name="T32" fmla="*/ 77 w 84"/>
                    <a:gd name="T33" fmla="*/ 65 h 80"/>
                    <a:gd name="T34" fmla="*/ 77 w 84"/>
                    <a:gd name="T35" fmla="*/ 39 h 80"/>
                    <a:gd name="T36" fmla="*/ 42 w 84"/>
                    <a:gd name="T37" fmla="*/ 5 h 80"/>
                    <a:gd name="T38" fmla="*/ 29 w 84"/>
                    <a:gd name="T39" fmla="*/ 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84" h="80">
                      <a:moveTo>
                        <a:pt x="29" y="12"/>
                      </a:moveTo>
                      <a:cubicBezTo>
                        <a:pt x="31" y="12"/>
                        <a:pt x="33" y="12"/>
                        <a:pt x="34" y="13"/>
                      </a:cubicBezTo>
                      <a:cubicBezTo>
                        <a:pt x="34" y="13"/>
                        <a:pt x="34" y="13"/>
                        <a:pt x="68" y="48"/>
                      </a:cubicBezTo>
                      <a:cubicBezTo>
                        <a:pt x="71" y="50"/>
                        <a:pt x="71" y="54"/>
                        <a:pt x="68" y="57"/>
                      </a:cubicBezTo>
                      <a:cubicBezTo>
                        <a:pt x="68" y="57"/>
                        <a:pt x="68" y="57"/>
                        <a:pt x="57" y="68"/>
                      </a:cubicBezTo>
                      <a:cubicBezTo>
                        <a:pt x="57" y="68"/>
                        <a:pt x="57" y="68"/>
                        <a:pt x="13" y="25"/>
                      </a:cubicBezTo>
                      <a:cubicBezTo>
                        <a:pt x="13" y="25"/>
                        <a:pt x="13" y="25"/>
                        <a:pt x="25" y="13"/>
                      </a:cubicBezTo>
                      <a:cubicBezTo>
                        <a:pt x="26" y="12"/>
                        <a:pt x="28" y="12"/>
                        <a:pt x="29" y="12"/>
                      </a:cubicBezTo>
                      <a:moveTo>
                        <a:pt x="29" y="0"/>
                      </a:moveTo>
                      <a:cubicBezTo>
                        <a:pt x="24" y="0"/>
                        <a:pt x="20" y="2"/>
                        <a:pt x="16" y="5"/>
                      </a:cubicBezTo>
                      <a:cubicBezTo>
                        <a:pt x="5" y="16"/>
                        <a:pt x="5" y="16"/>
                        <a:pt x="5" y="16"/>
                      </a:cubicBezTo>
                      <a:cubicBezTo>
                        <a:pt x="0" y="21"/>
                        <a:pt x="0" y="29"/>
                        <a:pt x="5" y="33"/>
                      </a:cubicBezTo>
                      <a:cubicBezTo>
                        <a:pt x="48" y="77"/>
                        <a:pt x="48" y="77"/>
                        <a:pt x="48" y="77"/>
                      </a:cubicBezTo>
                      <a:cubicBezTo>
                        <a:pt x="50" y="79"/>
                        <a:pt x="53" y="80"/>
                        <a:pt x="57" y="80"/>
                      </a:cubicBezTo>
                      <a:cubicBezTo>
                        <a:pt x="57" y="80"/>
                        <a:pt x="57" y="80"/>
                        <a:pt x="57" y="80"/>
                      </a:cubicBezTo>
                      <a:cubicBezTo>
                        <a:pt x="60" y="80"/>
                        <a:pt x="63" y="79"/>
                        <a:pt x="65" y="77"/>
                      </a:cubicBezTo>
                      <a:cubicBezTo>
                        <a:pt x="77" y="65"/>
                        <a:pt x="77" y="65"/>
                        <a:pt x="77" y="65"/>
                      </a:cubicBezTo>
                      <a:cubicBezTo>
                        <a:pt x="84" y="58"/>
                        <a:pt x="84" y="47"/>
                        <a:pt x="77" y="39"/>
                      </a:cubicBezTo>
                      <a:cubicBezTo>
                        <a:pt x="42" y="5"/>
                        <a:pt x="42" y="5"/>
                        <a:pt x="42" y="5"/>
                      </a:cubicBezTo>
                      <a:cubicBezTo>
                        <a:pt x="39" y="2"/>
                        <a:pt x="34" y="0"/>
                        <a:pt x="29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59" name="Freeform 51">
                  <a:extLst>
                    <a:ext uri="{FF2B5EF4-FFF2-40B4-BE49-F238E27FC236}">
                      <a16:creationId xmlns:a16="http://schemas.microsoft.com/office/drawing/2014/main" id="{A82C9601-0BA3-4E2A-B3A8-90A3FFCEEF8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23770" y="8724033"/>
                  <a:ext cx="742950" cy="528639"/>
                </a:xfrm>
                <a:custGeom>
                  <a:avLst/>
                  <a:gdLst>
                    <a:gd name="T0" fmla="*/ 12 w 198"/>
                    <a:gd name="T1" fmla="*/ 141 h 141"/>
                    <a:gd name="T2" fmla="*/ 8 w 198"/>
                    <a:gd name="T3" fmla="*/ 140 h 141"/>
                    <a:gd name="T4" fmla="*/ 3 w 198"/>
                    <a:gd name="T5" fmla="*/ 134 h 141"/>
                    <a:gd name="T6" fmla="*/ 1 w 198"/>
                    <a:gd name="T7" fmla="*/ 128 h 141"/>
                    <a:gd name="T8" fmla="*/ 14 w 198"/>
                    <a:gd name="T9" fmla="*/ 77 h 141"/>
                    <a:gd name="T10" fmla="*/ 15 w 198"/>
                    <a:gd name="T11" fmla="*/ 75 h 141"/>
                    <a:gd name="T12" fmla="*/ 88 w 198"/>
                    <a:gd name="T13" fmla="*/ 1 h 141"/>
                    <a:gd name="T14" fmla="*/ 92 w 198"/>
                    <a:gd name="T15" fmla="*/ 0 h 141"/>
                    <a:gd name="T16" fmla="*/ 92 w 198"/>
                    <a:gd name="T17" fmla="*/ 0 h 141"/>
                    <a:gd name="T18" fmla="*/ 97 w 198"/>
                    <a:gd name="T19" fmla="*/ 1 h 141"/>
                    <a:gd name="T20" fmla="*/ 103 w 198"/>
                    <a:gd name="T21" fmla="*/ 8 h 141"/>
                    <a:gd name="T22" fmla="*/ 105 w 198"/>
                    <a:gd name="T23" fmla="*/ 12 h 141"/>
                    <a:gd name="T24" fmla="*/ 109 w 198"/>
                    <a:gd name="T25" fmla="*/ 13 h 141"/>
                    <a:gd name="T26" fmla="*/ 116 w 198"/>
                    <a:gd name="T27" fmla="*/ 21 h 141"/>
                    <a:gd name="T28" fmla="*/ 117 w 198"/>
                    <a:gd name="T29" fmla="*/ 24 h 141"/>
                    <a:gd name="T30" fmla="*/ 121 w 198"/>
                    <a:gd name="T31" fmla="*/ 26 h 141"/>
                    <a:gd name="T32" fmla="*/ 128 w 198"/>
                    <a:gd name="T33" fmla="*/ 33 h 141"/>
                    <a:gd name="T34" fmla="*/ 130 w 198"/>
                    <a:gd name="T35" fmla="*/ 37 h 141"/>
                    <a:gd name="T36" fmla="*/ 133 w 198"/>
                    <a:gd name="T37" fmla="*/ 38 h 141"/>
                    <a:gd name="T38" fmla="*/ 140 w 198"/>
                    <a:gd name="T39" fmla="*/ 45 h 141"/>
                    <a:gd name="T40" fmla="*/ 142 w 198"/>
                    <a:gd name="T41" fmla="*/ 49 h 141"/>
                    <a:gd name="T42" fmla="*/ 140 w 198"/>
                    <a:gd name="T43" fmla="*/ 53 h 141"/>
                    <a:gd name="T44" fmla="*/ 124 w 198"/>
                    <a:gd name="T45" fmla="*/ 70 h 141"/>
                    <a:gd name="T46" fmla="*/ 192 w 198"/>
                    <a:gd name="T47" fmla="*/ 70 h 141"/>
                    <a:gd name="T48" fmla="*/ 198 w 198"/>
                    <a:gd name="T49" fmla="*/ 76 h 141"/>
                    <a:gd name="T50" fmla="*/ 198 w 198"/>
                    <a:gd name="T51" fmla="*/ 87 h 141"/>
                    <a:gd name="T52" fmla="*/ 192 w 198"/>
                    <a:gd name="T53" fmla="*/ 93 h 141"/>
                    <a:gd name="T54" fmla="*/ 107 w 198"/>
                    <a:gd name="T55" fmla="*/ 93 h 141"/>
                    <a:gd name="T56" fmla="*/ 103 w 198"/>
                    <a:gd name="T57" fmla="*/ 91 h 141"/>
                    <a:gd name="T58" fmla="*/ 67 w 198"/>
                    <a:gd name="T59" fmla="*/ 127 h 141"/>
                    <a:gd name="T60" fmla="*/ 64 w 198"/>
                    <a:gd name="T61" fmla="*/ 128 h 141"/>
                    <a:gd name="T62" fmla="*/ 14 w 198"/>
                    <a:gd name="T63" fmla="*/ 141 h 141"/>
                    <a:gd name="T64" fmla="*/ 12 w 198"/>
                    <a:gd name="T65" fmla="*/ 141 h 141"/>
                    <a:gd name="T66" fmla="*/ 23 w 198"/>
                    <a:gd name="T67" fmla="*/ 119 h 141"/>
                    <a:gd name="T68" fmla="*/ 45 w 198"/>
                    <a:gd name="T69" fmla="*/ 113 h 141"/>
                    <a:gd name="T70" fmla="*/ 29 w 198"/>
                    <a:gd name="T71" fmla="*/ 97 h 141"/>
                    <a:gd name="T72" fmla="*/ 23 w 198"/>
                    <a:gd name="T73" fmla="*/ 119 h 1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98" h="141">
                      <a:moveTo>
                        <a:pt x="12" y="141"/>
                      </a:moveTo>
                      <a:cubicBezTo>
                        <a:pt x="11" y="141"/>
                        <a:pt x="9" y="141"/>
                        <a:pt x="8" y="140"/>
                      </a:cubicBezTo>
                      <a:cubicBezTo>
                        <a:pt x="3" y="134"/>
                        <a:pt x="3" y="134"/>
                        <a:pt x="3" y="134"/>
                      </a:cubicBezTo>
                      <a:cubicBezTo>
                        <a:pt x="1" y="133"/>
                        <a:pt x="0" y="131"/>
                        <a:pt x="1" y="128"/>
                      </a:cubicBezTo>
                      <a:cubicBezTo>
                        <a:pt x="14" y="77"/>
                        <a:pt x="14" y="77"/>
                        <a:pt x="14" y="77"/>
                      </a:cubicBezTo>
                      <a:cubicBezTo>
                        <a:pt x="14" y="76"/>
                        <a:pt x="15" y="75"/>
                        <a:pt x="15" y="75"/>
                      </a:cubicBezTo>
                      <a:cubicBezTo>
                        <a:pt x="88" y="1"/>
                        <a:pt x="88" y="1"/>
                        <a:pt x="88" y="1"/>
                      </a:cubicBezTo>
                      <a:cubicBezTo>
                        <a:pt x="89" y="0"/>
                        <a:pt x="91" y="0"/>
                        <a:pt x="92" y="0"/>
                      </a:cubicBezTo>
                      <a:cubicBezTo>
                        <a:pt x="92" y="0"/>
                        <a:pt x="92" y="0"/>
                        <a:pt x="92" y="0"/>
                      </a:cubicBezTo>
                      <a:cubicBezTo>
                        <a:pt x="94" y="0"/>
                        <a:pt x="96" y="0"/>
                        <a:pt x="97" y="1"/>
                      </a:cubicBezTo>
                      <a:cubicBezTo>
                        <a:pt x="103" y="8"/>
                        <a:pt x="103" y="8"/>
                        <a:pt x="103" y="8"/>
                      </a:cubicBezTo>
                      <a:cubicBezTo>
                        <a:pt x="104" y="9"/>
                        <a:pt x="105" y="10"/>
                        <a:pt x="105" y="12"/>
                      </a:cubicBezTo>
                      <a:cubicBezTo>
                        <a:pt x="106" y="12"/>
                        <a:pt x="108" y="12"/>
                        <a:pt x="109" y="13"/>
                      </a:cubicBezTo>
                      <a:cubicBezTo>
                        <a:pt x="116" y="21"/>
                        <a:pt x="116" y="21"/>
                        <a:pt x="116" y="21"/>
                      </a:cubicBezTo>
                      <a:cubicBezTo>
                        <a:pt x="117" y="22"/>
                        <a:pt x="117" y="23"/>
                        <a:pt x="117" y="24"/>
                      </a:cubicBezTo>
                      <a:cubicBezTo>
                        <a:pt x="119" y="24"/>
                        <a:pt x="120" y="25"/>
                        <a:pt x="121" y="26"/>
                      </a:cubicBezTo>
                      <a:cubicBezTo>
                        <a:pt x="128" y="33"/>
                        <a:pt x="128" y="33"/>
                        <a:pt x="128" y="33"/>
                      </a:cubicBezTo>
                      <a:cubicBezTo>
                        <a:pt x="129" y="34"/>
                        <a:pt x="130" y="35"/>
                        <a:pt x="130" y="37"/>
                      </a:cubicBezTo>
                      <a:cubicBezTo>
                        <a:pt x="131" y="37"/>
                        <a:pt x="132" y="37"/>
                        <a:pt x="133" y="38"/>
                      </a:cubicBezTo>
                      <a:cubicBezTo>
                        <a:pt x="140" y="45"/>
                        <a:pt x="140" y="45"/>
                        <a:pt x="140" y="45"/>
                      </a:cubicBezTo>
                      <a:cubicBezTo>
                        <a:pt x="141" y="46"/>
                        <a:pt x="142" y="47"/>
                        <a:pt x="142" y="49"/>
                      </a:cubicBezTo>
                      <a:cubicBezTo>
                        <a:pt x="142" y="51"/>
                        <a:pt x="141" y="52"/>
                        <a:pt x="140" y="53"/>
                      </a:cubicBezTo>
                      <a:cubicBezTo>
                        <a:pt x="124" y="70"/>
                        <a:pt x="124" y="70"/>
                        <a:pt x="124" y="70"/>
                      </a:cubicBezTo>
                      <a:cubicBezTo>
                        <a:pt x="192" y="70"/>
                        <a:pt x="192" y="70"/>
                        <a:pt x="192" y="70"/>
                      </a:cubicBezTo>
                      <a:cubicBezTo>
                        <a:pt x="196" y="70"/>
                        <a:pt x="198" y="72"/>
                        <a:pt x="198" y="76"/>
                      </a:cubicBezTo>
                      <a:cubicBezTo>
                        <a:pt x="198" y="87"/>
                        <a:pt x="198" y="87"/>
                        <a:pt x="198" y="87"/>
                      </a:cubicBezTo>
                      <a:cubicBezTo>
                        <a:pt x="198" y="91"/>
                        <a:pt x="196" y="93"/>
                        <a:pt x="192" y="93"/>
                      </a:cubicBezTo>
                      <a:cubicBezTo>
                        <a:pt x="107" y="93"/>
                        <a:pt x="107" y="93"/>
                        <a:pt x="107" y="93"/>
                      </a:cubicBezTo>
                      <a:cubicBezTo>
                        <a:pt x="105" y="93"/>
                        <a:pt x="104" y="92"/>
                        <a:pt x="103" y="91"/>
                      </a:cubicBezTo>
                      <a:cubicBezTo>
                        <a:pt x="67" y="127"/>
                        <a:pt x="67" y="127"/>
                        <a:pt x="67" y="127"/>
                      </a:cubicBezTo>
                      <a:cubicBezTo>
                        <a:pt x="66" y="127"/>
                        <a:pt x="65" y="128"/>
                        <a:pt x="64" y="128"/>
                      </a:cubicBezTo>
                      <a:cubicBezTo>
                        <a:pt x="14" y="141"/>
                        <a:pt x="14" y="141"/>
                        <a:pt x="14" y="141"/>
                      </a:cubicBezTo>
                      <a:cubicBezTo>
                        <a:pt x="13" y="141"/>
                        <a:pt x="13" y="141"/>
                        <a:pt x="12" y="141"/>
                      </a:cubicBezTo>
                      <a:close/>
                      <a:moveTo>
                        <a:pt x="23" y="119"/>
                      </a:moveTo>
                      <a:cubicBezTo>
                        <a:pt x="45" y="113"/>
                        <a:pt x="45" y="113"/>
                        <a:pt x="45" y="113"/>
                      </a:cubicBezTo>
                      <a:cubicBezTo>
                        <a:pt x="29" y="97"/>
                        <a:pt x="29" y="97"/>
                        <a:pt x="29" y="97"/>
                      </a:cubicBezTo>
                      <a:lnTo>
                        <a:pt x="23" y="1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60" name="Freeform 52">
                  <a:extLst>
                    <a:ext uri="{FF2B5EF4-FFF2-40B4-BE49-F238E27FC236}">
                      <a16:creationId xmlns:a16="http://schemas.microsoft.com/office/drawing/2014/main" id="{0042DF6D-9B08-47A0-A202-043800F6369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45995" y="8701808"/>
                  <a:ext cx="787400" cy="573089"/>
                </a:xfrm>
                <a:custGeom>
                  <a:avLst/>
                  <a:gdLst>
                    <a:gd name="T0" fmla="*/ 98 w 210"/>
                    <a:gd name="T1" fmla="*/ 12 h 153"/>
                    <a:gd name="T2" fmla="*/ 105 w 210"/>
                    <a:gd name="T3" fmla="*/ 18 h 153"/>
                    <a:gd name="T4" fmla="*/ 37 w 210"/>
                    <a:gd name="T5" fmla="*/ 86 h 153"/>
                    <a:gd name="T6" fmla="*/ 43 w 210"/>
                    <a:gd name="T7" fmla="*/ 92 h 153"/>
                    <a:gd name="T8" fmla="*/ 110 w 210"/>
                    <a:gd name="T9" fmla="*/ 24 h 153"/>
                    <a:gd name="T10" fmla="*/ 118 w 210"/>
                    <a:gd name="T11" fmla="*/ 31 h 153"/>
                    <a:gd name="T12" fmla="*/ 50 w 210"/>
                    <a:gd name="T13" fmla="*/ 99 h 153"/>
                    <a:gd name="T14" fmla="*/ 55 w 210"/>
                    <a:gd name="T15" fmla="*/ 104 h 153"/>
                    <a:gd name="T16" fmla="*/ 123 w 210"/>
                    <a:gd name="T17" fmla="*/ 36 h 153"/>
                    <a:gd name="T18" fmla="*/ 130 w 210"/>
                    <a:gd name="T19" fmla="*/ 43 h 153"/>
                    <a:gd name="T20" fmla="*/ 62 w 210"/>
                    <a:gd name="T21" fmla="*/ 111 h 153"/>
                    <a:gd name="T22" fmla="*/ 68 w 210"/>
                    <a:gd name="T23" fmla="*/ 116 h 153"/>
                    <a:gd name="T24" fmla="*/ 135 w 210"/>
                    <a:gd name="T25" fmla="*/ 49 h 153"/>
                    <a:gd name="T26" fmla="*/ 142 w 210"/>
                    <a:gd name="T27" fmla="*/ 55 h 153"/>
                    <a:gd name="T28" fmla="*/ 115 w 210"/>
                    <a:gd name="T29" fmla="*/ 82 h 153"/>
                    <a:gd name="T30" fmla="*/ 198 w 210"/>
                    <a:gd name="T31" fmla="*/ 82 h 153"/>
                    <a:gd name="T32" fmla="*/ 198 w 210"/>
                    <a:gd name="T33" fmla="*/ 93 h 153"/>
                    <a:gd name="T34" fmla="*/ 113 w 210"/>
                    <a:gd name="T35" fmla="*/ 93 h 153"/>
                    <a:gd name="T36" fmla="*/ 113 w 210"/>
                    <a:gd name="T37" fmla="*/ 84 h 153"/>
                    <a:gd name="T38" fmla="*/ 69 w 210"/>
                    <a:gd name="T39" fmla="*/ 128 h 153"/>
                    <a:gd name="T40" fmla="*/ 18 w 210"/>
                    <a:gd name="T41" fmla="*/ 141 h 153"/>
                    <a:gd name="T42" fmla="*/ 13 w 210"/>
                    <a:gd name="T43" fmla="*/ 136 h 153"/>
                    <a:gd name="T44" fmla="*/ 26 w 210"/>
                    <a:gd name="T45" fmla="*/ 85 h 153"/>
                    <a:gd name="T46" fmla="*/ 98 w 210"/>
                    <a:gd name="T47" fmla="*/ 12 h 153"/>
                    <a:gd name="T48" fmla="*/ 21 w 210"/>
                    <a:gd name="T49" fmla="*/ 133 h 153"/>
                    <a:gd name="T50" fmla="*/ 62 w 210"/>
                    <a:gd name="T51" fmla="*/ 122 h 153"/>
                    <a:gd name="T52" fmla="*/ 32 w 210"/>
                    <a:gd name="T53" fmla="*/ 91 h 153"/>
                    <a:gd name="T54" fmla="*/ 21 w 210"/>
                    <a:gd name="T55" fmla="*/ 133 h 153"/>
                    <a:gd name="T56" fmla="*/ 98 w 210"/>
                    <a:gd name="T57" fmla="*/ 0 h 153"/>
                    <a:gd name="T58" fmla="*/ 98 w 210"/>
                    <a:gd name="T59" fmla="*/ 0 h 153"/>
                    <a:gd name="T60" fmla="*/ 90 w 210"/>
                    <a:gd name="T61" fmla="*/ 3 h 153"/>
                    <a:gd name="T62" fmla="*/ 17 w 210"/>
                    <a:gd name="T63" fmla="*/ 76 h 153"/>
                    <a:gd name="T64" fmla="*/ 14 w 210"/>
                    <a:gd name="T65" fmla="*/ 82 h 153"/>
                    <a:gd name="T66" fmla="*/ 1 w 210"/>
                    <a:gd name="T67" fmla="*/ 133 h 153"/>
                    <a:gd name="T68" fmla="*/ 4 w 210"/>
                    <a:gd name="T69" fmla="*/ 145 h 153"/>
                    <a:gd name="T70" fmla="*/ 10 w 210"/>
                    <a:gd name="T71" fmla="*/ 150 h 153"/>
                    <a:gd name="T72" fmla="*/ 18 w 210"/>
                    <a:gd name="T73" fmla="*/ 153 h 153"/>
                    <a:gd name="T74" fmla="*/ 21 w 210"/>
                    <a:gd name="T75" fmla="*/ 153 h 153"/>
                    <a:gd name="T76" fmla="*/ 72 w 210"/>
                    <a:gd name="T77" fmla="*/ 140 h 153"/>
                    <a:gd name="T78" fmla="*/ 77 w 210"/>
                    <a:gd name="T79" fmla="*/ 137 h 153"/>
                    <a:gd name="T80" fmla="*/ 109 w 210"/>
                    <a:gd name="T81" fmla="*/ 105 h 153"/>
                    <a:gd name="T82" fmla="*/ 113 w 210"/>
                    <a:gd name="T83" fmla="*/ 105 h 153"/>
                    <a:gd name="T84" fmla="*/ 198 w 210"/>
                    <a:gd name="T85" fmla="*/ 105 h 153"/>
                    <a:gd name="T86" fmla="*/ 210 w 210"/>
                    <a:gd name="T87" fmla="*/ 93 h 153"/>
                    <a:gd name="T88" fmla="*/ 210 w 210"/>
                    <a:gd name="T89" fmla="*/ 82 h 153"/>
                    <a:gd name="T90" fmla="*/ 198 w 210"/>
                    <a:gd name="T91" fmla="*/ 70 h 153"/>
                    <a:gd name="T92" fmla="*/ 144 w 210"/>
                    <a:gd name="T93" fmla="*/ 70 h 153"/>
                    <a:gd name="T94" fmla="*/ 150 w 210"/>
                    <a:gd name="T95" fmla="*/ 64 h 153"/>
                    <a:gd name="T96" fmla="*/ 154 w 210"/>
                    <a:gd name="T97" fmla="*/ 55 h 153"/>
                    <a:gd name="T98" fmla="*/ 150 w 210"/>
                    <a:gd name="T99" fmla="*/ 47 h 153"/>
                    <a:gd name="T100" fmla="*/ 144 w 210"/>
                    <a:gd name="T101" fmla="*/ 40 h 153"/>
                    <a:gd name="T102" fmla="*/ 140 w 210"/>
                    <a:gd name="T103" fmla="*/ 38 h 153"/>
                    <a:gd name="T104" fmla="*/ 138 w 210"/>
                    <a:gd name="T105" fmla="*/ 35 h 153"/>
                    <a:gd name="T106" fmla="*/ 131 w 210"/>
                    <a:gd name="T107" fmla="*/ 28 h 153"/>
                    <a:gd name="T108" fmla="*/ 128 w 210"/>
                    <a:gd name="T109" fmla="*/ 25 h 153"/>
                    <a:gd name="T110" fmla="*/ 126 w 210"/>
                    <a:gd name="T111" fmla="*/ 22 h 153"/>
                    <a:gd name="T112" fmla="*/ 119 w 210"/>
                    <a:gd name="T113" fmla="*/ 15 h 153"/>
                    <a:gd name="T114" fmla="*/ 116 w 210"/>
                    <a:gd name="T115" fmla="*/ 13 h 153"/>
                    <a:gd name="T116" fmla="*/ 113 w 210"/>
                    <a:gd name="T117" fmla="*/ 10 h 153"/>
                    <a:gd name="T118" fmla="*/ 107 w 210"/>
                    <a:gd name="T119" fmla="*/ 3 h 153"/>
                    <a:gd name="T120" fmla="*/ 98 w 210"/>
                    <a:gd name="T121" fmla="*/ 0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210" h="153">
                      <a:moveTo>
                        <a:pt x="98" y="12"/>
                      </a:moveTo>
                      <a:cubicBezTo>
                        <a:pt x="105" y="18"/>
                        <a:pt x="105" y="18"/>
                        <a:pt x="105" y="18"/>
                      </a:cubicBezTo>
                      <a:cubicBezTo>
                        <a:pt x="37" y="86"/>
                        <a:pt x="37" y="86"/>
                        <a:pt x="37" y="86"/>
                      </a:cubicBezTo>
                      <a:cubicBezTo>
                        <a:pt x="43" y="92"/>
                        <a:pt x="43" y="92"/>
                        <a:pt x="43" y="92"/>
                      </a:cubicBezTo>
                      <a:cubicBezTo>
                        <a:pt x="110" y="24"/>
                        <a:pt x="110" y="24"/>
                        <a:pt x="110" y="24"/>
                      </a:cubicBezTo>
                      <a:cubicBezTo>
                        <a:pt x="118" y="31"/>
                        <a:pt x="118" y="31"/>
                        <a:pt x="118" y="31"/>
                      </a:cubicBezTo>
                      <a:cubicBezTo>
                        <a:pt x="50" y="99"/>
                        <a:pt x="50" y="99"/>
                        <a:pt x="50" y="99"/>
                      </a:cubicBezTo>
                      <a:cubicBezTo>
                        <a:pt x="55" y="104"/>
                        <a:pt x="55" y="104"/>
                        <a:pt x="55" y="104"/>
                      </a:cubicBezTo>
                      <a:cubicBezTo>
                        <a:pt x="123" y="36"/>
                        <a:pt x="123" y="36"/>
                        <a:pt x="123" y="36"/>
                      </a:cubicBezTo>
                      <a:cubicBezTo>
                        <a:pt x="130" y="43"/>
                        <a:pt x="130" y="43"/>
                        <a:pt x="130" y="43"/>
                      </a:cubicBezTo>
                      <a:cubicBezTo>
                        <a:pt x="62" y="111"/>
                        <a:pt x="62" y="111"/>
                        <a:pt x="62" y="111"/>
                      </a:cubicBezTo>
                      <a:cubicBezTo>
                        <a:pt x="68" y="116"/>
                        <a:pt x="68" y="116"/>
                        <a:pt x="68" y="116"/>
                      </a:cubicBezTo>
                      <a:cubicBezTo>
                        <a:pt x="135" y="49"/>
                        <a:pt x="135" y="49"/>
                        <a:pt x="135" y="49"/>
                      </a:cubicBezTo>
                      <a:cubicBezTo>
                        <a:pt x="142" y="55"/>
                        <a:pt x="142" y="55"/>
                        <a:pt x="142" y="55"/>
                      </a:cubicBezTo>
                      <a:cubicBezTo>
                        <a:pt x="115" y="82"/>
                        <a:pt x="115" y="82"/>
                        <a:pt x="115" y="82"/>
                      </a:cubicBezTo>
                      <a:cubicBezTo>
                        <a:pt x="198" y="82"/>
                        <a:pt x="198" y="82"/>
                        <a:pt x="198" y="82"/>
                      </a:cubicBezTo>
                      <a:cubicBezTo>
                        <a:pt x="198" y="93"/>
                        <a:pt x="198" y="93"/>
                        <a:pt x="198" y="93"/>
                      </a:cubicBezTo>
                      <a:cubicBezTo>
                        <a:pt x="113" y="93"/>
                        <a:pt x="113" y="93"/>
                        <a:pt x="113" y="93"/>
                      </a:cubicBezTo>
                      <a:cubicBezTo>
                        <a:pt x="113" y="84"/>
                        <a:pt x="113" y="84"/>
                        <a:pt x="113" y="84"/>
                      </a:cubicBezTo>
                      <a:cubicBezTo>
                        <a:pt x="69" y="128"/>
                        <a:pt x="69" y="128"/>
                        <a:pt x="69" y="128"/>
                      </a:cubicBezTo>
                      <a:cubicBezTo>
                        <a:pt x="18" y="141"/>
                        <a:pt x="18" y="141"/>
                        <a:pt x="18" y="141"/>
                      </a:cubicBezTo>
                      <a:cubicBezTo>
                        <a:pt x="13" y="136"/>
                        <a:pt x="13" y="136"/>
                        <a:pt x="13" y="136"/>
                      </a:cubicBezTo>
                      <a:cubicBezTo>
                        <a:pt x="26" y="85"/>
                        <a:pt x="26" y="85"/>
                        <a:pt x="26" y="85"/>
                      </a:cubicBezTo>
                      <a:cubicBezTo>
                        <a:pt x="98" y="12"/>
                        <a:pt x="98" y="12"/>
                        <a:pt x="98" y="12"/>
                      </a:cubicBezTo>
                      <a:moveTo>
                        <a:pt x="21" y="133"/>
                      </a:moveTo>
                      <a:cubicBezTo>
                        <a:pt x="62" y="122"/>
                        <a:pt x="62" y="122"/>
                        <a:pt x="62" y="122"/>
                      </a:cubicBezTo>
                      <a:cubicBezTo>
                        <a:pt x="32" y="91"/>
                        <a:pt x="32" y="91"/>
                        <a:pt x="32" y="91"/>
                      </a:cubicBezTo>
                      <a:cubicBezTo>
                        <a:pt x="21" y="133"/>
                        <a:pt x="21" y="133"/>
                        <a:pt x="21" y="133"/>
                      </a:cubicBezTo>
                      <a:moveTo>
                        <a:pt x="98" y="0"/>
                      </a:moveTo>
                      <a:cubicBezTo>
                        <a:pt x="98" y="0"/>
                        <a:pt x="98" y="0"/>
                        <a:pt x="98" y="0"/>
                      </a:cubicBezTo>
                      <a:cubicBezTo>
                        <a:pt x="95" y="0"/>
                        <a:pt x="92" y="1"/>
                        <a:pt x="90" y="3"/>
                      </a:cubicBezTo>
                      <a:cubicBezTo>
                        <a:pt x="17" y="76"/>
                        <a:pt x="17" y="76"/>
                        <a:pt x="17" y="76"/>
                      </a:cubicBezTo>
                      <a:cubicBezTo>
                        <a:pt x="16" y="78"/>
                        <a:pt x="15" y="80"/>
                        <a:pt x="14" y="82"/>
                      </a:cubicBezTo>
                      <a:cubicBezTo>
                        <a:pt x="1" y="133"/>
                        <a:pt x="1" y="133"/>
                        <a:pt x="1" y="133"/>
                      </a:cubicBezTo>
                      <a:cubicBezTo>
                        <a:pt x="0" y="137"/>
                        <a:pt x="1" y="142"/>
                        <a:pt x="4" y="145"/>
                      </a:cubicBezTo>
                      <a:cubicBezTo>
                        <a:pt x="10" y="150"/>
                        <a:pt x="10" y="150"/>
                        <a:pt x="10" y="150"/>
                      </a:cubicBezTo>
                      <a:cubicBezTo>
                        <a:pt x="12" y="152"/>
                        <a:pt x="15" y="153"/>
                        <a:pt x="18" y="153"/>
                      </a:cubicBezTo>
                      <a:cubicBezTo>
                        <a:pt x="19" y="153"/>
                        <a:pt x="20" y="153"/>
                        <a:pt x="21" y="153"/>
                      </a:cubicBezTo>
                      <a:cubicBezTo>
                        <a:pt x="72" y="140"/>
                        <a:pt x="72" y="140"/>
                        <a:pt x="72" y="140"/>
                      </a:cubicBezTo>
                      <a:cubicBezTo>
                        <a:pt x="74" y="140"/>
                        <a:pt x="76" y="138"/>
                        <a:pt x="77" y="137"/>
                      </a:cubicBezTo>
                      <a:cubicBezTo>
                        <a:pt x="109" y="105"/>
                        <a:pt x="109" y="105"/>
                        <a:pt x="109" y="105"/>
                      </a:cubicBezTo>
                      <a:cubicBezTo>
                        <a:pt x="111" y="105"/>
                        <a:pt x="112" y="105"/>
                        <a:pt x="113" y="105"/>
                      </a:cubicBezTo>
                      <a:cubicBezTo>
                        <a:pt x="198" y="105"/>
                        <a:pt x="198" y="105"/>
                        <a:pt x="198" y="105"/>
                      </a:cubicBezTo>
                      <a:cubicBezTo>
                        <a:pt x="205" y="105"/>
                        <a:pt x="210" y="100"/>
                        <a:pt x="210" y="93"/>
                      </a:cubicBezTo>
                      <a:cubicBezTo>
                        <a:pt x="210" y="82"/>
                        <a:pt x="210" y="82"/>
                        <a:pt x="210" y="82"/>
                      </a:cubicBezTo>
                      <a:cubicBezTo>
                        <a:pt x="210" y="75"/>
                        <a:pt x="205" y="70"/>
                        <a:pt x="198" y="70"/>
                      </a:cubicBezTo>
                      <a:cubicBezTo>
                        <a:pt x="144" y="70"/>
                        <a:pt x="144" y="70"/>
                        <a:pt x="144" y="70"/>
                      </a:cubicBezTo>
                      <a:cubicBezTo>
                        <a:pt x="150" y="64"/>
                        <a:pt x="150" y="64"/>
                        <a:pt x="150" y="64"/>
                      </a:cubicBezTo>
                      <a:cubicBezTo>
                        <a:pt x="153" y="61"/>
                        <a:pt x="154" y="58"/>
                        <a:pt x="154" y="55"/>
                      </a:cubicBezTo>
                      <a:cubicBezTo>
                        <a:pt x="154" y="52"/>
                        <a:pt x="152" y="49"/>
                        <a:pt x="150" y="47"/>
                      </a:cubicBezTo>
                      <a:cubicBezTo>
                        <a:pt x="144" y="40"/>
                        <a:pt x="144" y="40"/>
                        <a:pt x="144" y="40"/>
                      </a:cubicBezTo>
                      <a:cubicBezTo>
                        <a:pt x="143" y="39"/>
                        <a:pt x="142" y="39"/>
                        <a:pt x="140" y="38"/>
                      </a:cubicBezTo>
                      <a:cubicBezTo>
                        <a:pt x="140" y="37"/>
                        <a:pt x="139" y="36"/>
                        <a:pt x="138" y="35"/>
                      </a:cubicBezTo>
                      <a:cubicBezTo>
                        <a:pt x="131" y="28"/>
                        <a:pt x="131" y="28"/>
                        <a:pt x="131" y="28"/>
                      </a:cubicBezTo>
                      <a:cubicBezTo>
                        <a:pt x="131" y="27"/>
                        <a:pt x="129" y="26"/>
                        <a:pt x="128" y="25"/>
                      </a:cubicBezTo>
                      <a:cubicBezTo>
                        <a:pt x="128" y="24"/>
                        <a:pt x="127" y="23"/>
                        <a:pt x="126" y="22"/>
                      </a:cubicBezTo>
                      <a:cubicBezTo>
                        <a:pt x="119" y="15"/>
                        <a:pt x="119" y="15"/>
                        <a:pt x="119" y="15"/>
                      </a:cubicBezTo>
                      <a:cubicBezTo>
                        <a:pt x="118" y="14"/>
                        <a:pt x="117" y="13"/>
                        <a:pt x="116" y="13"/>
                      </a:cubicBezTo>
                      <a:cubicBezTo>
                        <a:pt x="115" y="12"/>
                        <a:pt x="114" y="10"/>
                        <a:pt x="113" y="10"/>
                      </a:cubicBezTo>
                      <a:cubicBezTo>
                        <a:pt x="107" y="3"/>
                        <a:pt x="107" y="3"/>
                        <a:pt x="107" y="3"/>
                      </a:cubicBezTo>
                      <a:cubicBezTo>
                        <a:pt x="105" y="1"/>
                        <a:pt x="102" y="0"/>
                        <a:pt x="98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61" name="Rectangle 53">
                  <a:extLst>
                    <a:ext uri="{FF2B5EF4-FFF2-40B4-BE49-F238E27FC236}">
                      <a16:creationId xmlns:a16="http://schemas.microsoft.com/office/drawing/2014/main" id="{DA1B2DED-874C-4B30-B7E1-34CDEDE8B9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7868" y="9084396"/>
                  <a:ext cx="319088" cy="4445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62" name="Rectangle 54">
                  <a:extLst>
                    <a:ext uri="{FF2B5EF4-FFF2-40B4-BE49-F238E27FC236}">
                      <a16:creationId xmlns:a16="http://schemas.microsoft.com/office/drawing/2014/main" id="{1B60FD40-9D3F-44EB-899E-CF0C6401B2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7868" y="9159009"/>
                  <a:ext cx="319088" cy="4445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63" name="Freeform 55">
                  <a:extLst>
                    <a:ext uri="{FF2B5EF4-FFF2-40B4-BE49-F238E27FC236}">
                      <a16:creationId xmlns:a16="http://schemas.microsoft.com/office/drawing/2014/main" id="{168B6819-216C-4FB9-8803-AFE67574AE0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9768" y="8674820"/>
                  <a:ext cx="217488" cy="214313"/>
                </a:xfrm>
                <a:custGeom>
                  <a:avLst/>
                  <a:gdLst>
                    <a:gd name="T0" fmla="*/ 55 w 58"/>
                    <a:gd name="T1" fmla="*/ 46 h 57"/>
                    <a:gd name="T2" fmla="*/ 55 w 58"/>
                    <a:gd name="T3" fmla="*/ 37 h 57"/>
                    <a:gd name="T4" fmla="*/ 21 w 58"/>
                    <a:gd name="T5" fmla="*/ 2 h 57"/>
                    <a:gd name="T6" fmla="*/ 12 w 58"/>
                    <a:gd name="T7" fmla="*/ 2 h 57"/>
                    <a:gd name="T8" fmla="*/ 0 w 58"/>
                    <a:gd name="T9" fmla="*/ 14 h 57"/>
                    <a:gd name="T10" fmla="*/ 44 w 58"/>
                    <a:gd name="T11" fmla="*/ 57 h 57"/>
                    <a:gd name="T12" fmla="*/ 55 w 58"/>
                    <a:gd name="T13" fmla="*/ 46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57">
                      <a:moveTo>
                        <a:pt x="55" y="46"/>
                      </a:moveTo>
                      <a:cubicBezTo>
                        <a:pt x="58" y="43"/>
                        <a:pt x="58" y="39"/>
                        <a:pt x="55" y="37"/>
                      </a:cubicBezTo>
                      <a:cubicBezTo>
                        <a:pt x="21" y="2"/>
                        <a:pt x="21" y="2"/>
                        <a:pt x="21" y="2"/>
                      </a:cubicBezTo>
                      <a:cubicBezTo>
                        <a:pt x="18" y="0"/>
                        <a:pt x="14" y="0"/>
                        <a:pt x="12" y="2"/>
                      </a:cubicBez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44" y="57"/>
                        <a:pt x="44" y="57"/>
                        <a:pt x="44" y="57"/>
                      </a:cubicBezTo>
                      <a:cubicBezTo>
                        <a:pt x="55" y="46"/>
                        <a:pt x="55" y="46"/>
                        <a:pt x="55" y="4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64" name="Freeform 56">
                  <a:extLst>
                    <a:ext uri="{FF2B5EF4-FFF2-40B4-BE49-F238E27FC236}">
                      <a16:creationId xmlns:a16="http://schemas.microsoft.com/office/drawing/2014/main" id="{BA1F6DD3-CB4D-42B6-83EE-DB41AED2D5D6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96782" y="8746258"/>
                  <a:ext cx="693738" cy="484189"/>
                </a:xfrm>
                <a:custGeom>
                  <a:avLst/>
                  <a:gdLst>
                    <a:gd name="T0" fmla="*/ 241 w 437"/>
                    <a:gd name="T1" fmla="*/ 166 h 305"/>
                    <a:gd name="T2" fmla="*/ 305 w 437"/>
                    <a:gd name="T3" fmla="*/ 102 h 305"/>
                    <a:gd name="T4" fmla="*/ 288 w 437"/>
                    <a:gd name="T5" fmla="*/ 88 h 305"/>
                    <a:gd name="T6" fmla="*/ 130 w 437"/>
                    <a:gd name="T7" fmla="*/ 246 h 305"/>
                    <a:gd name="T8" fmla="*/ 116 w 437"/>
                    <a:gd name="T9" fmla="*/ 234 h 305"/>
                    <a:gd name="T10" fmla="*/ 276 w 437"/>
                    <a:gd name="T11" fmla="*/ 74 h 305"/>
                    <a:gd name="T12" fmla="*/ 260 w 437"/>
                    <a:gd name="T13" fmla="*/ 57 h 305"/>
                    <a:gd name="T14" fmla="*/ 99 w 437"/>
                    <a:gd name="T15" fmla="*/ 218 h 305"/>
                    <a:gd name="T16" fmla="*/ 87 w 437"/>
                    <a:gd name="T17" fmla="*/ 206 h 305"/>
                    <a:gd name="T18" fmla="*/ 248 w 437"/>
                    <a:gd name="T19" fmla="*/ 45 h 305"/>
                    <a:gd name="T20" fmla="*/ 229 w 437"/>
                    <a:gd name="T21" fmla="*/ 29 h 305"/>
                    <a:gd name="T22" fmla="*/ 71 w 437"/>
                    <a:gd name="T23" fmla="*/ 189 h 305"/>
                    <a:gd name="T24" fmla="*/ 56 w 437"/>
                    <a:gd name="T25" fmla="*/ 175 h 305"/>
                    <a:gd name="T26" fmla="*/ 217 w 437"/>
                    <a:gd name="T27" fmla="*/ 14 h 305"/>
                    <a:gd name="T28" fmla="*/ 201 w 437"/>
                    <a:gd name="T29" fmla="*/ 0 h 305"/>
                    <a:gd name="T30" fmla="*/ 30 w 437"/>
                    <a:gd name="T31" fmla="*/ 173 h 305"/>
                    <a:gd name="T32" fmla="*/ 0 w 437"/>
                    <a:gd name="T33" fmla="*/ 293 h 305"/>
                    <a:gd name="T34" fmla="*/ 12 w 437"/>
                    <a:gd name="T35" fmla="*/ 305 h 305"/>
                    <a:gd name="T36" fmla="*/ 132 w 437"/>
                    <a:gd name="T37" fmla="*/ 274 h 305"/>
                    <a:gd name="T38" fmla="*/ 236 w 437"/>
                    <a:gd name="T39" fmla="*/ 170 h 305"/>
                    <a:gd name="T40" fmla="*/ 236 w 437"/>
                    <a:gd name="T41" fmla="*/ 192 h 305"/>
                    <a:gd name="T42" fmla="*/ 437 w 437"/>
                    <a:gd name="T43" fmla="*/ 192 h 305"/>
                    <a:gd name="T44" fmla="*/ 437 w 437"/>
                    <a:gd name="T45" fmla="*/ 166 h 305"/>
                    <a:gd name="T46" fmla="*/ 241 w 437"/>
                    <a:gd name="T47" fmla="*/ 166 h 305"/>
                    <a:gd name="T48" fmla="*/ 19 w 437"/>
                    <a:gd name="T49" fmla="*/ 286 h 305"/>
                    <a:gd name="T50" fmla="*/ 45 w 437"/>
                    <a:gd name="T51" fmla="*/ 187 h 305"/>
                    <a:gd name="T52" fmla="*/ 116 w 437"/>
                    <a:gd name="T53" fmla="*/ 260 h 305"/>
                    <a:gd name="T54" fmla="*/ 19 w 437"/>
                    <a:gd name="T55" fmla="*/ 286 h 3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437" h="305">
                      <a:moveTo>
                        <a:pt x="241" y="166"/>
                      </a:moveTo>
                      <a:lnTo>
                        <a:pt x="305" y="102"/>
                      </a:lnTo>
                      <a:lnTo>
                        <a:pt x="288" y="88"/>
                      </a:lnTo>
                      <a:lnTo>
                        <a:pt x="130" y="246"/>
                      </a:lnTo>
                      <a:lnTo>
                        <a:pt x="116" y="234"/>
                      </a:lnTo>
                      <a:lnTo>
                        <a:pt x="276" y="74"/>
                      </a:lnTo>
                      <a:lnTo>
                        <a:pt x="260" y="57"/>
                      </a:lnTo>
                      <a:lnTo>
                        <a:pt x="99" y="218"/>
                      </a:lnTo>
                      <a:lnTo>
                        <a:pt x="87" y="206"/>
                      </a:lnTo>
                      <a:lnTo>
                        <a:pt x="248" y="45"/>
                      </a:lnTo>
                      <a:lnTo>
                        <a:pt x="229" y="29"/>
                      </a:lnTo>
                      <a:lnTo>
                        <a:pt x="71" y="189"/>
                      </a:lnTo>
                      <a:lnTo>
                        <a:pt x="56" y="175"/>
                      </a:lnTo>
                      <a:lnTo>
                        <a:pt x="217" y="14"/>
                      </a:lnTo>
                      <a:lnTo>
                        <a:pt x="201" y="0"/>
                      </a:lnTo>
                      <a:lnTo>
                        <a:pt x="30" y="173"/>
                      </a:lnTo>
                      <a:lnTo>
                        <a:pt x="0" y="293"/>
                      </a:lnTo>
                      <a:lnTo>
                        <a:pt x="12" y="305"/>
                      </a:lnTo>
                      <a:lnTo>
                        <a:pt x="132" y="274"/>
                      </a:lnTo>
                      <a:lnTo>
                        <a:pt x="236" y="170"/>
                      </a:lnTo>
                      <a:lnTo>
                        <a:pt x="236" y="192"/>
                      </a:lnTo>
                      <a:lnTo>
                        <a:pt x="437" y="192"/>
                      </a:lnTo>
                      <a:lnTo>
                        <a:pt x="437" y="166"/>
                      </a:lnTo>
                      <a:lnTo>
                        <a:pt x="241" y="166"/>
                      </a:lnTo>
                      <a:close/>
                      <a:moveTo>
                        <a:pt x="19" y="286"/>
                      </a:moveTo>
                      <a:lnTo>
                        <a:pt x="45" y="187"/>
                      </a:lnTo>
                      <a:lnTo>
                        <a:pt x="116" y="260"/>
                      </a:lnTo>
                      <a:lnTo>
                        <a:pt x="19" y="28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0F596569-B7D5-447D-98BE-DBD7966825F7}"/>
                  </a:ext>
                </a:extLst>
              </p:cNvPr>
              <p:cNvSpPr txBox="1"/>
              <p:nvPr/>
            </p:nvSpPr>
            <p:spPr>
              <a:xfrm>
                <a:off x="932118" y="8712046"/>
                <a:ext cx="4062331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Ví</a:t>
                </a:r>
                <a:r>
                  <a: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dụ</a:t>
                </a:r>
                <a:r>
                  <a: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mở</a:t>
                </a:r>
                <a:r>
                  <a: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đầu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423B60D6-1D75-4189-A2D2-A5F50BF478D3}"/>
                  </a:ext>
                </a:extLst>
              </p:cNvPr>
              <p:cNvSpPr/>
              <p:nvPr/>
            </p:nvSpPr>
            <p:spPr>
              <a:xfrm>
                <a:off x="6082169" y="3195878"/>
                <a:ext cx="17533514" cy="11264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0850"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vi-VN" sz="4000" b="1" dirty="0">
                    <a:solidFill>
                      <a:srgbClr val="000000"/>
                    </a:solidFill>
                    <a:latin typeface="Tohoma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vi-VN" sz="4400" b="1" dirty="0">
                    <a:solidFill>
                      <a:srgbClr val="000000"/>
                    </a:solidFill>
                    <a:latin typeface="Tohoma"/>
                    <a:ea typeface="Calibri" panose="020F0502020204030204" pitchFamily="34" charset="0"/>
                    <a:cs typeface="Times New Roman" panose="02020603050405020304" pitchFamily="18" charset="0"/>
                  </a:rPr>
                  <a:t>Cho hàm số </a:t>
                </a:r>
                <a14:m>
                  <m:oMath xmlns:m="http://schemas.openxmlformats.org/officeDocument/2006/math"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𝐟</m:t>
                    </m:r>
                    <m:d>
                      <m:d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𝐱</m:t>
                        </m:r>
                      </m:e>
                    </m:d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𝐱</m:t>
                        </m:r>
                      </m:e>
                    </m:rad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,</m:t>
                    </m:r>
                    <m:sSub>
                      <m:sSub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𝐱</m:t>
                        </m:r>
                      </m:e>
                      <m:sub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𝟎</m:t>
                        </m:r>
                      </m:sub>
                    </m:sSub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𝟒</m:t>
                    </m:r>
                  </m:oMath>
                </a14:m>
                <a:r>
                  <a:rPr lang="en-US" sz="4400" b="1" dirty="0">
                    <a:effectLst/>
                    <a:latin typeface="Tohoma"/>
                    <a:ea typeface="Calibri" panose="020F0502020204030204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ohoma"/>
                    <a:ea typeface="Calibri" panose="020F0502020204030204" pitchFamily="34" charset="0"/>
                  </a:rPr>
                  <a:t>và</a:t>
                </a:r>
                <a:r>
                  <a:rPr lang="en-US" sz="4400" b="1" dirty="0">
                    <a:effectLst/>
                    <a:latin typeface="Tohoma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𝚫</m:t>
                        </m:r>
                      </m:e>
                      <m:sub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𝐱</m:t>
                        </m:r>
                      </m:sub>
                    </m:sSub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𝟎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,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𝟎𝟏</m:t>
                    </m:r>
                  </m:oMath>
                </a14:m>
                <a:r>
                  <a:rPr lang="en-US" sz="4400" b="1" dirty="0">
                    <a:effectLst/>
                    <a:latin typeface="Tohoma"/>
                    <a:ea typeface="Calibri" panose="020F0502020204030204" pitchFamily="34" charset="0"/>
                  </a:rPr>
                  <a:t>. </a:t>
                </a:r>
                <a:r>
                  <a:rPr lang="en-US" sz="4400" b="1" dirty="0" err="1">
                    <a:effectLst/>
                    <a:latin typeface="Tohoma"/>
                    <a:ea typeface="Calibri" panose="020F0502020204030204" pitchFamily="34" charset="0"/>
                  </a:rPr>
                  <a:t>Tính</a:t>
                </a:r>
                <a:r>
                  <a:rPr lang="en-US" sz="4400" b="1" dirty="0">
                    <a:effectLst/>
                    <a:latin typeface="Tohoma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𝐟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′</m:t>
                    </m:r>
                    <m:d>
                      <m:d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4400" b="1" i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𝐱</m:t>
                            </m:r>
                          </m:e>
                          <m:sub>
                            <m:r>
                              <a:rPr lang="en-US" sz="4400" b="1" i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𝚫</m:t>
                        </m:r>
                      </m:e>
                      <m:sub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𝐱</m:t>
                        </m:r>
                      </m:sub>
                    </m:sSub>
                  </m:oMath>
                </a14:m>
                <a:r>
                  <a:rPr lang="en-US" sz="4400" b="1" dirty="0">
                    <a:effectLst/>
                    <a:latin typeface="Tohoma"/>
                    <a:ea typeface="Calibri" panose="020F0502020204030204" pitchFamily="34" charset="0"/>
                  </a:rPr>
                  <a:t>.</a:t>
                </a:r>
                <a:endParaRPr lang="en-US" sz="4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423B60D6-1D75-4189-A2D2-A5F50BF478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2169" y="3195878"/>
                <a:ext cx="17533514" cy="1126462"/>
              </a:xfrm>
              <a:prstGeom prst="rect">
                <a:avLst/>
              </a:prstGeom>
              <a:blipFill rotWithShape="0">
                <a:blip r:embed="rId5"/>
                <a:stretch>
                  <a:fillRect b="-129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457199" y="1572062"/>
            <a:ext cx="6477000" cy="830997"/>
            <a:chOff x="-288924" y="1892299"/>
            <a:chExt cx="6477000" cy="830995"/>
          </a:xfrm>
        </p:grpSpPr>
        <p:sp>
          <p:nvSpPr>
            <p:cNvPr id="3" name="Rounded Rectangle 2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82675" y="1913523"/>
              <a:ext cx="716863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87562" y="1892299"/>
              <a:ext cx="4100514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Ví</a:t>
              </a:r>
              <a:r>
                <a:rPr lang="en-US" sz="48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dụ</a:t>
              </a:r>
              <a:endPara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-1587" y="-377026"/>
            <a:ext cx="184731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-1587" y="-377026"/>
            <a:ext cx="184731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2" name="Group 10"/>
          <p:cNvGrpSpPr/>
          <p:nvPr/>
        </p:nvGrpSpPr>
        <p:grpSpPr>
          <a:xfrm>
            <a:off x="622886" y="3810000"/>
            <a:ext cx="23043211" cy="2516770"/>
            <a:chOff x="1270511" y="5696354"/>
            <a:chExt cx="23043211" cy="3277648"/>
          </a:xfrm>
        </p:grpSpPr>
        <p:sp>
          <p:nvSpPr>
            <p:cNvPr id="53" name="Rounded Rectangle 52"/>
            <p:cNvSpPr/>
            <p:nvPr/>
          </p:nvSpPr>
          <p:spPr>
            <a:xfrm>
              <a:off x="1272210" y="6130980"/>
              <a:ext cx="23041512" cy="2843022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4" name="Group 60"/>
            <p:cNvGrpSpPr/>
            <p:nvPr/>
          </p:nvGrpSpPr>
          <p:grpSpPr>
            <a:xfrm>
              <a:off x="1270511" y="5696354"/>
              <a:ext cx="3733539" cy="1327961"/>
              <a:chOff x="1224541" y="6134921"/>
              <a:chExt cx="3733539" cy="1327961"/>
            </a:xfrm>
          </p:grpSpPr>
          <p:sp>
            <p:nvSpPr>
              <p:cNvPr id="55" name="Freeform 20"/>
              <p:cNvSpPr>
                <a:spLocks/>
              </p:cNvSpPr>
              <p:nvPr/>
            </p:nvSpPr>
            <p:spPr bwMode="auto">
              <a:xfrm rot="16200000" flipV="1">
                <a:off x="2807125" y="5311927"/>
                <a:ext cx="1140085" cy="316182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2242207" y="6134921"/>
                <a:ext cx="2372765" cy="8853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600" b="1" dirty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9" name="Round Diagonal Corner Rectangle 58"/>
              <p:cNvSpPr/>
              <p:nvPr/>
            </p:nvSpPr>
            <p:spPr>
              <a:xfrm flipV="1">
                <a:off x="1224541" y="6322798"/>
                <a:ext cx="903517" cy="1083409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1" name="Group 54"/>
          <p:cNvGrpSpPr/>
          <p:nvPr/>
        </p:nvGrpSpPr>
        <p:grpSpPr>
          <a:xfrm>
            <a:off x="622886" y="2310728"/>
            <a:ext cx="23043211" cy="1427065"/>
            <a:chOff x="1268078" y="3405486"/>
            <a:chExt cx="23043211" cy="1427065"/>
          </a:xfrm>
        </p:grpSpPr>
        <p:sp>
          <p:nvSpPr>
            <p:cNvPr id="62" name="Rounded Rectangle 61"/>
            <p:cNvSpPr/>
            <p:nvPr/>
          </p:nvSpPr>
          <p:spPr>
            <a:xfrm>
              <a:off x="1268078" y="3790951"/>
              <a:ext cx="23043211" cy="1041600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3" name="Group 67"/>
            <p:cNvGrpSpPr/>
            <p:nvPr/>
          </p:nvGrpSpPr>
          <p:grpSpPr>
            <a:xfrm>
              <a:off x="1268078" y="3405486"/>
              <a:ext cx="3251532" cy="940513"/>
              <a:chOff x="1311958" y="3405486"/>
              <a:chExt cx="3251532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2921386" y="2671082"/>
                <a:ext cx="793396" cy="2490813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250671" y="3527166"/>
                <a:ext cx="2231701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Ví</a:t>
                </a:r>
                <a:r>
                  <a: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dụ</a:t>
                </a:r>
                <a:r>
                  <a: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1</a:t>
                </a:r>
              </a:p>
            </p:txBody>
          </p:sp>
          <p:grpSp>
            <p:nvGrpSpPr>
              <p:cNvPr id="66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356425" y="2552143"/>
                <a:ext cx="14605834" cy="9967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0850"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vi-VN" sz="4400" b="1" dirty="0">
                    <a:solidFill>
                      <a:srgbClr val="00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Tìm vi phân của hàm số sau : </a:t>
                </a:r>
                <a14:m>
                  <m:oMath xmlns:m="http://schemas.openxmlformats.org/officeDocument/2006/math"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𝐲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sSup>
                      <m:sSup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𝐱</m:t>
                        </m:r>
                      </m:e>
                      <m:sup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𝟒</m:t>
                        </m:r>
                      </m:sup>
                    </m:sSup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−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𝟑</m:t>
                    </m:r>
                    <m:sSup>
                      <m:sSup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𝐱</m:t>
                        </m:r>
                      </m:e>
                      <m:sup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𝟐</m:t>
                        </m:r>
                      </m:sup>
                    </m:sSup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+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𝟓</m:t>
                    </m:r>
                  </m:oMath>
                </a14:m>
                <a:endParaRPr lang="en-US" sz="4400" b="1" dirty="0"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6425" y="2552143"/>
                <a:ext cx="14605834" cy="996748"/>
              </a:xfrm>
              <a:prstGeom prst="rect">
                <a:avLst/>
              </a:prstGeom>
              <a:blipFill>
                <a:blip r:embed="rId3"/>
                <a:stretch>
                  <a:fillRect b="-28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356425" y="3830782"/>
                <a:ext cx="15386848" cy="21704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0850"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Ta </a:t>
                </a:r>
                <a:r>
                  <a:rPr lang="en-US" sz="4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có</a:t>
                </a:r>
                <a:r>
                  <a:rPr lang="en-US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: </a:t>
                </a:r>
                <a14:m>
                  <m:oMath xmlns:m="http://schemas.openxmlformats.org/officeDocument/2006/math">
                    <m:r>
                      <a:rPr lang="en-US" sz="4400" b="1" i="0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𝐲</m:t>
                    </m:r>
                    <m:r>
                      <a:rPr lang="en-US" sz="4400" b="1" i="0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′</m:t>
                    </m:r>
                    <m:r>
                      <a:rPr lang="en-US" sz="4400" b="1" i="0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r>
                      <a:rPr lang="en-US" sz="4400" b="1" i="0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𝟒</m:t>
                    </m:r>
                    <m:sSup>
                      <m:sSup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𝐱</m:t>
                        </m:r>
                      </m:e>
                      <m:sup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𝟑</m:t>
                        </m:r>
                      </m:sup>
                    </m:sSup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−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𝟔𝐱</m:t>
                    </m:r>
                  </m:oMath>
                </a14:m>
                <a:r>
                  <a:rPr lang="en-US" sz="44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 </a:t>
                </a:r>
              </a:p>
              <a:p>
                <a:pPr marL="450850"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sz="4400" b="1" dirty="0" err="1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Vậy</a:t>
                </a:r>
                <a:r>
                  <a:rPr lang="en-US" sz="44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: </a:t>
                </a:r>
                <a14:m>
                  <m:oMath xmlns:m="http://schemas.openxmlformats.org/officeDocument/2006/math"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𝐝𝐲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𝐝</m:t>
                    </m:r>
                    <m:d>
                      <m:d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US" sz="4400" b="1" i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𝐱</m:t>
                            </m:r>
                          </m:e>
                          <m:sup>
                            <m:r>
                              <a:rPr lang="en-US" sz="4400" b="1" i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𝟒</m:t>
                            </m:r>
                          </m:sup>
                        </m:sSup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</m:t>
                        </m:r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𝟑</m:t>
                        </m:r>
                        <m:sSup>
                          <m:sSupPr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US" sz="4400" b="1" i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𝐱</m:t>
                            </m:r>
                          </m:e>
                          <m:sup>
                            <m:r>
                              <a:rPr lang="en-US" sz="4400" b="1" i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+</m:t>
                        </m:r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𝟓</m:t>
                        </m:r>
                      </m:e>
                    </m:d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𝐲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′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𝐝𝐱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d>
                      <m:d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𝟒</m:t>
                        </m:r>
                        <m:sSup>
                          <m:sSupPr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US" sz="4400" b="1" i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𝐱</m:t>
                            </m:r>
                          </m:e>
                          <m:sup>
                            <m:r>
                              <a:rPr lang="en-US" sz="4400" b="1" i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</m:t>
                        </m:r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𝟔</m:t>
                        </m:r>
                        <m:sSup>
                          <m:sSupPr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US" sz="4400" b="1" i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𝐱</m:t>
                            </m:r>
                          </m:e>
                          <m:sup>
                            <m:r>
                              <a:rPr lang="en-US" sz="4400" b="1" i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𝟐</m:t>
                            </m:r>
                          </m:sup>
                        </m:sSup>
                      </m:e>
                    </m:d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𝐝𝐱</m:t>
                    </m:r>
                  </m:oMath>
                </a14:m>
                <a:endParaRPr lang="en-US" sz="4400" b="1" dirty="0"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6425" y="3830782"/>
                <a:ext cx="15386848" cy="2170466"/>
              </a:xfrm>
              <a:prstGeom prst="rect">
                <a:avLst/>
              </a:prstGeom>
              <a:blipFill>
                <a:blip r:embed="rId4"/>
                <a:stretch>
                  <a:fillRect b="-95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8" name="Group 10">
            <a:extLst>
              <a:ext uri="{FF2B5EF4-FFF2-40B4-BE49-F238E27FC236}">
                <a16:creationId xmlns:a16="http://schemas.microsoft.com/office/drawing/2014/main" id="{B94F2E7F-5BBB-4284-A036-05A45C76B9D1}"/>
              </a:ext>
            </a:extLst>
          </p:cNvPr>
          <p:cNvGrpSpPr/>
          <p:nvPr/>
        </p:nvGrpSpPr>
        <p:grpSpPr>
          <a:xfrm>
            <a:off x="609600" y="8607171"/>
            <a:ext cx="23043211" cy="2831670"/>
            <a:chOff x="1270511" y="5696354"/>
            <a:chExt cx="23043211" cy="3885591"/>
          </a:xfrm>
        </p:grpSpPr>
        <p:sp>
          <p:nvSpPr>
            <p:cNvPr id="49" name="Rounded Rectangle 52">
              <a:extLst>
                <a:ext uri="{FF2B5EF4-FFF2-40B4-BE49-F238E27FC236}">
                  <a16:creationId xmlns:a16="http://schemas.microsoft.com/office/drawing/2014/main" id="{BCD0B402-EA96-48DD-A009-15A6E8D1DB3B}"/>
                </a:ext>
              </a:extLst>
            </p:cNvPr>
            <p:cNvSpPr/>
            <p:nvPr/>
          </p:nvSpPr>
          <p:spPr>
            <a:xfrm>
              <a:off x="1272210" y="6139008"/>
              <a:ext cx="23041512" cy="3442937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0" name="Group 60">
              <a:extLst>
                <a:ext uri="{FF2B5EF4-FFF2-40B4-BE49-F238E27FC236}">
                  <a16:creationId xmlns:a16="http://schemas.microsoft.com/office/drawing/2014/main" id="{F8DF2A34-17A1-4A33-A576-39B0E3A9A389}"/>
                </a:ext>
              </a:extLst>
            </p:cNvPr>
            <p:cNvGrpSpPr/>
            <p:nvPr/>
          </p:nvGrpSpPr>
          <p:grpSpPr>
            <a:xfrm>
              <a:off x="1270511" y="5696354"/>
              <a:ext cx="3733539" cy="1327961"/>
              <a:chOff x="1224541" y="6134921"/>
              <a:chExt cx="3733539" cy="1327961"/>
            </a:xfrm>
          </p:grpSpPr>
          <p:sp>
            <p:nvSpPr>
              <p:cNvPr id="51" name="Freeform 20">
                <a:extLst>
                  <a:ext uri="{FF2B5EF4-FFF2-40B4-BE49-F238E27FC236}">
                    <a16:creationId xmlns:a16="http://schemas.microsoft.com/office/drawing/2014/main" id="{B0CD01A7-5DFC-4E4F-BEDC-9D59604A9D4D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2807125" y="5311927"/>
                <a:ext cx="1140085" cy="316182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47852438-F002-4C2C-BA8D-03ECD152853B}"/>
                  </a:ext>
                </a:extLst>
              </p:cNvPr>
              <p:cNvSpPr txBox="1"/>
              <p:nvPr/>
            </p:nvSpPr>
            <p:spPr>
              <a:xfrm>
                <a:off x="2242207" y="6134921"/>
                <a:ext cx="2372765" cy="8853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600" b="1" dirty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7" name="Round Diagonal Corner Rectangle 58">
                <a:extLst>
                  <a:ext uri="{FF2B5EF4-FFF2-40B4-BE49-F238E27FC236}">
                    <a16:creationId xmlns:a16="http://schemas.microsoft.com/office/drawing/2014/main" id="{520EBB9F-7053-469E-B608-80370A2DC135}"/>
                  </a:ext>
                </a:extLst>
              </p:cNvPr>
              <p:cNvSpPr/>
              <p:nvPr/>
            </p:nvSpPr>
            <p:spPr>
              <a:xfrm flipV="1">
                <a:off x="1224541" y="6322798"/>
                <a:ext cx="903517" cy="1083409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Freeform 15">
                <a:extLst>
                  <a:ext uri="{FF2B5EF4-FFF2-40B4-BE49-F238E27FC236}">
                    <a16:creationId xmlns:a16="http://schemas.microsoft.com/office/drawing/2014/main" id="{6DEFAB20-D149-4188-BA92-045EA347CF0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93" name="Group 54">
            <a:extLst>
              <a:ext uri="{FF2B5EF4-FFF2-40B4-BE49-F238E27FC236}">
                <a16:creationId xmlns:a16="http://schemas.microsoft.com/office/drawing/2014/main" id="{CB9550FC-E186-4DD1-9364-DFBDFACF020A}"/>
              </a:ext>
            </a:extLst>
          </p:cNvPr>
          <p:cNvGrpSpPr/>
          <p:nvPr/>
        </p:nvGrpSpPr>
        <p:grpSpPr>
          <a:xfrm>
            <a:off x="609600" y="6365419"/>
            <a:ext cx="23056497" cy="1992085"/>
            <a:chOff x="1268078" y="3405486"/>
            <a:chExt cx="23056497" cy="1992085"/>
          </a:xfrm>
        </p:grpSpPr>
        <p:sp>
          <p:nvSpPr>
            <p:cNvPr id="94" name="Rounded Rectangle 61">
              <a:extLst>
                <a:ext uri="{FF2B5EF4-FFF2-40B4-BE49-F238E27FC236}">
                  <a16:creationId xmlns:a16="http://schemas.microsoft.com/office/drawing/2014/main" id="{D1FA552F-148F-4F5E-8454-EEF9B33C7C1D}"/>
                </a:ext>
              </a:extLst>
            </p:cNvPr>
            <p:cNvSpPr/>
            <p:nvPr/>
          </p:nvSpPr>
          <p:spPr>
            <a:xfrm>
              <a:off x="1268078" y="3790951"/>
              <a:ext cx="23056497" cy="1606620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5" name="Group 67">
              <a:extLst>
                <a:ext uri="{FF2B5EF4-FFF2-40B4-BE49-F238E27FC236}">
                  <a16:creationId xmlns:a16="http://schemas.microsoft.com/office/drawing/2014/main" id="{3D5ACF17-C9C0-4D28-8927-F169FE9DF51C}"/>
                </a:ext>
              </a:extLst>
            </p:cNvPr>
            <p:cNvGrpSpPr/>
            <p:nvPr/>
          </p:nvGrpSpPr>
          <p:grpSpPr>
            <a:xfrm>
              <a:off x="1268078" y="3405486"/>
              <a:ext cx="3251532" cy="940513"/>
              <a:chOff x="1311958" y="3405486"/>
              <a:chExt cx="3251532" cy="940513"/>
            </a:xfrm>
          </p:grpSpPr>
          <p:sp>
            <p:nvSpPr>
              <p:cNvPr id="96" name="Freeform 20">
                <a:extLst>
                  <a:ext uri="{FF2B5EF4-FFF2-40B4-BE49-F238E27FC236}">
                    <a16:creationId xmlns:a16="http://schemas.microsoft.com/office/drawing/2014/main" id="{57A0149B-4A31-4CB7-8510-133311EFB49B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2921386" y="2671082"/>
                <a:ext cx="793396" cy="2490813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864CFF3E-1C27-4810-8F16-EC0383A26553}"/>
                  </a:ext>
                </a:extLst>
              </p:cNvPr>
              <p:cNvSpPr txBox="1"/>
              <p:nvPr/>
            </p:nvSpPr>
            <p:spPr>
              <a:xfrm>
                <a:off x="2250671" y="3527166"/>
                <a:ext cx="2231701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Ví</a:t>
                </a:r>
                <a:r>
                  <a: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dụ</a:t>
                </a:r>
                <a:r>
                  <a: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2</a:t>
                </a:r>
              </a:p>
            </p:txBody>
          </p:sp>
          <p:grpSp>
            <p:nvGrpSpPr>
              <p:cNvPr id="98" name="Group 70">
                <a:extLst>
                  <a:ext uri="{FF2B5EF4-FFF2-40B4-BE49-F238E27FC236}">
                    <a16:creationId xmlns:a16="http://schemas.microsoft.com/office/drawing/2014/main" id="{D7F8713D-F84B-4959-A2BA-B89552AF3E3B}"/>
                  </a:ext>
                </a:extLst>
              </p:cNvPr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99" name="Rectangle 98">
                  <a:extLst>
                    <a:ext uri="{FF2B5EF4-FFF2-40B4-BE49-F238E27FC236}">
                      <a16:creationId xmlns:a16="http://schemas.microsoft.com/office/drawing/2014/main" id="{308FE223-0B0A-4FA5-B5BD-A64E57CF0B95}"/>
                    </a:ext>
                  </a:extLst>
                </p:cNvPr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Freeform 13">
                  <a:extLst>
                    <a:ext uri="{FF2B5EF4-FFF2-40B4-BE49-F238E27FC236}">
                      <a16:creationId xmlns:a16="http://schemas.microsoft.com/office/drawing/2014/main" id="{80906999-0A03-4B93-A6D7-A496D7221CF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1" name="Freeform 14">
                  <a:extLst>
                    <a:ext uri="{FF2B5EF4-FFF2-40B4-BE49-F238E27FC236}">
                      <a16:creationId xmlns:a16="http://schemas.microsoft.com/office/drawing/2014/main" id="{36E4F91C-440F-44EC-92AB-B902831CCBC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2" name="Freeform 15">
                  <a:extLst>
                    <a:ext uri="{FF2B5EF4-FFF2-40B4-BE49-F238E27FC236}">
                      <a16:creationId xmlns:a16="http://schemas.microsoft.com/office/drawing/2014/main" id="{8FE2901A-5A87-494A-8734-1A63F3BB192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" name="Freeform 16">
                  <a:extLst>
                    <a:ext uri="{FF2B5EF4-FFF2-40B4-BE49-F238E27FC236}">
                      <a16:creationId xmlns:a16="http://schemas.microsoft.com/office/drawing/2014/main" id="{348C9E5D-4AA9-447C-87C0-7BF36F5115C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" name="Freeform 17">
                  <a:extLst>
                    <a:ext uri="{FF2B5EF4-FFF2-40B4-BE49-F238E27FC236}">
                      <a16:creationId xmlns:a16="http://schemas.microsoft.com/office/drawing/2014/main" id="{09283C17-BE2F-424A-B48B-76B2E57A683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5" name="Freeform 18">
                  <a:extLst>
                    <a:ext uri="{FF2B5EF4-FFF2-40B4-BE49-F238E27FC236}">
                      <a16:creationId xmlns:a16="http://schemas.microsoft.com/office/drawing/2014/main" id="{F90CF480-AB39-4D06-A662-4B12EDA82CE8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6" name="Freeform 19">
                  <a:extLst>
                    <a:ext uri="{FF2B5EF4-FFF2-40B4-BE49-F238E27FC236}">
                      <a16:creationId xmlns:a16="http://schemas.microsoft.com/office/drawing/2014/main" id="{8A4A5A24-C4CD-43BC-9517-147319B808A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7" name="Freeform 20">
                  <a:extLst>
                    <a:ext uri="{FF2B5EF4-FFF2-40B4-BE49-F238E27FC236}">
                      <a16:creationId xmlns:a16="http://schemas.microsoft.com/office/drawing/2014/main" id="{2585229E-2A37-4C4D-94B7-D9A6A0BE67F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8" name="Freeform 21">
                  <a:extLst>
                    <a:ext uri="{FF2B5EF4-FFF2-40B4-BE49-F238E27FC236}">
                      <a16:creationId xmlns:a16="http://schemas.microsoft.com/office/drawing/2014/main" id="{48D59C34-9DCD-406A-BCD8-CA99E9D132D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" name="Freeform 22">
                  <a:extLst>
                    <a:ext uri="{FF2B5EF4-FFF2-40B4-BE49-F238E27FC236}">
                      <a16:creationId xmlns:a16="http://schemas.microsoft.com/office/drawing/2014/main" id="{83E29FA7-94B7-48F6-87C3-6EA86C7968B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" name="Freeform 23">
                  <a:extLst>
                    <a:ext uri="{FF2B5EF4-FFF2-40B4-BE49-F238E27FC236}">
                      <a16:creationId xmlns:a16="http://schemas.microsoft.com/office/drawing/2014/main" id="{5B65AFB9-2D9E-4A2B-80F0-88B9F3A720F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" name="Freeform 24">
                  <a:extLst>
                    <a:ext uri="{FF2B5EF4-FFF2-40B4-BE49-F238E27FC236}">
                      <a16:creationId xmlns:a16="http://schemas.microsoft.com/office/drawing/2014/main" id="{1F932975-4D34-41F7-B3F8-CBADECD5361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" name="Freeform 25">
                  <a:extLst>
                    <a:ext uri="{FF2B5EF4-FFF2-40B4-BE49-F238E27FC236}">
                      <a16:creationId xmlns:a16="http://schemas.microsoft.com/office/drawing/2014/main" id="{E800F80B-4343-4C0A-97DE-9004B7CB345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" name="Freeform 26">
                  <a:extLst>
                    <a:ext uri="{FF2B5EF4-FFF2-40B4-BE49-F238E27FC236}">
                      <a16:creationId xmlns:a16="http://schemas.microsoft.com/office/drawing/2014/main" id="{EE456D8F-B77B-4F01-A2D1-B359FBCDB80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" name="Freeform 27">
                  <a:extLst>
                    <a:ext uri="{FF2B5EF4-FFF2-40B4-BE49-F238E27FC236}">
                      <a16:creationId xmlns:a16="http://schemas.microsoft.com/office/drawing/2014/main" id="{14EF8560-6F63-4698-AB80-AC8B1D00BCE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" name="Freeform 28">
                  <a:extLst>
                    <a:ext uri="{FF2B5EF4-FFF2-40B4-BE49-F238E27FC236}">
                      <a16:creationId xmlns:a16="http://schemas.microsoft.com/office/drawing/2014/main" id="{1F619677-B9B5-49A1-A697-ED3EB4AF350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6" name="Freeform 29">
                  <a:extLst>
                    <a:ext uri="{FF2B5EF4-FFF2-40B4-BE49-F238E27FC236}">
                      <a16:creationId xmlns:a16="http://schemas.microsoft.com/office/drawing/2014/main" id="{0C4DDA4C-E676-4A60-8928-7636AD08164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" name="Freeform 30">
                  <a:extLst>
                    <a:ext uri="{FF2B5EF4-FFF2-40B4-BE49-F238E27FC236}">
                      <a16:creationId xmlns:a16="http://schemas.microsoft.com/office/drawing/2014/main" id="{229AE7EC-B141-4D92-BB33-41499291DB8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8" name="Freeform 31">
                  <a:extLst>
                    <a:ext uri="{FF2B5EF4-FFF2-40B4-BE49-F238E27FC236}">
                      <a16:creationId xmlns:a16="http://schemas.microsoft.com/office/drawing/2014/main" id="{EC65AA76-CD09-4980-BB62-2A5D172AA41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9" name="Freeform 32">
                  <a:extLst>
                    <a:ext uri="{FF2B5EF4-FFF2-40B4-BE49-F238E27FC236}">
                      <a16:creationId xmlns:a16="http://schemas.microsoft.com/office/drawing/2014/main" id="{3681F862-3DF0-4DFE-85C4-336E5F737DB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0" name="Freeform 33">
                  <a:extLst>
                    <a:ext uri="{FF2B5EF4-FFF2-40B4-BE49-F238E27FC236}">
                      <a16:creationId xmlns:a16="http://schemas.microsoft.com/office/drawing/2014/main" id="{AE4B2499-ADCA-45A1-AE1B-D3A425A2C12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1" name="Freeform 34">
                  <a:extLst>
                    <a:ext uri="{FF2B5EF4-FFF2-40B4-BE49-F238E27FC236}">
                      <a16:creationId xmlns:a16="http://schemas.microsoft.com/office/drawing/2014/main" id="{75A68033-326F-413A-A795-C55404C6D09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2" name="Freeform 35">
                  <a:extLst>
                    <a:ext uri="{FF2B5EF4-FFF2-40B4-BE49-F238E27FC236}">
                      <a16:creationId xmlns:a16="http://schemas.microsoft.com/office/drawing/2014/main" id="{862F7D3F-5D30-4085-B4AC-531564B55E4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3" name="Freeform 36">
                  <a:extLst>
                    <a:ext uri="{FF2B5EF4-FFF2-40B4-BE49-F238E27FC236}">
                      <a16:creationId xmlns:a16="http://schemas.microsoft.com/office/drawing/2014/main" id="{E5C6E431-790A-4629-BC80-D4AB895E643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803682C1-37E9-4CC9-8B13-ED427A665D16}"/>
                  </a:ext>
                </a:extLst>
              </p:cNvPr>
              <p:cNvSpPr/>
              <p:nvPr/>
            </p:nvSpPr>
            <p:spPr>
              <a:xfrm>
                <a:off x="4356425" y="6969657"/>
                <a:ext cx="11489492" cy="996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450850"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vi-VN" sz="4400" b="1" dirty="0">
                    <a:solidFill>
                      <a:srgbClr val="00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Tìm vi phân của hàm số sau : </a:t>
                </a:r>
                <a14:m>
                  <m:oMath xmlns:m="http://schemas.openxmlformats.org/officeDocument/2006/math"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𝐲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𝐜𝐨</m:t>
                    </m:r>
                    <m:sSup>
                      <m:sSup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𝐬</m:t>
                        </m:r>
                      </m:e>
                      <m:sup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𝟑</m:t>
                        </m:r>
                      </m:sup>
                    </m:sSup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𝐱</m:t>
                    </m:r>
                  </m:oMath>
                </a14:m>
                <a:endParaRPr lang="en-US" sz="4400" b="1" dirty="0"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803682C1-37E9-4CC9-8B13-ED427A665D1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6425" y="6969657"/>
                <a:ext cx="11489492" cy="996748"/>
              </a:xfrm>
              <a:prstGeom prst="rect">
                <a:avLst/>
              </a:prstGeom>
              <a:blipFill>
                <a:blip r:embed="rId5"/>
                <a:stretch>
                  <a:fillRect b="-27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1A6FCB48-D650-4BEA-8597-4111EA88A284}"/>
                  </a:ext>
                </a:extLst>
              </p:cNvPr>
              <p:cNvSpPr/>
              <p:nvPr/>
            </p:nvSpPr>
            <p:spPr>
              <a:xfrm>
                <a:off x="4356425" y="9206499"/>
                <a:ext cx="15540121" cy="22261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Ta </a:t>
                </a:r>
                <a:r>
                  <a:rPr lang="en-US" sz="4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có</a:t>
                </a:r>
                <a:r>
                  <a:rPr lang="en-US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: </a:t>
                </a:r>
                <a14:m>
                  <m:oMath xmlns:m="http://schemas.openxmlformats.org/officeDocument/2006/math"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𝐲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′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=−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𝟑𝐜𝐨</m:t>
                    </m:r>
                    <m:sSup>
                      <m:sSup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𝐬</m:t>
                        </m:r>
                      </m:e>
                      <m:sup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𝐱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𝐬𝐢𝐧𝐱</m:t>
                    </m:r>
                  </m:oMath>
                </a14:m>
                <a:r>
                  <a:rPr lang="en-US" sz="44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 </a:t>
                </a:r>
              </a:p>
              <a:p>
                <a:endParaRPr lang="en-US" sz="4400" b="1" dirty="0"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r>
                  <a:rPr lang="en-US" sz="4400" b="1" dirty="0" err="1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Vậy</a:t>
                </a:r>
                <a:r>
                  <a:rPr lang="en-US" sz="44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𝐝𝐲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𝐝</m:t>
                    </m:r>
                    <m:d>
                      <m:d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𝐜𝐨</m:t>
                        </m:r>
                        <m:sSup>
                          <m:sSupPr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𝐬</m:t>
                            </m:r>
                          </m:e>
                          <m:sup>
                            <m:r>
                              <a:rPr lang="en-US" sz="4400" b="1" i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𝐱</m:t>
                        </m:r>
                      </m:e>
                    </m:d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𝐲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′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𝐝𝐱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𝟑𝐜𝐨</m:t>
                        </m:r>
                        <m:sSup>
                          <m:sSupPr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𝐬</m:t>
                            </m:r>
                          </m:e>
                          <m:sup>
                            <m:r>
                              <a:rPr lang="en-US" sz="4400" b="1" i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𝐱</m:t>
                        </m:r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𝐬𝐢𝐧𝐱</m:t>
                        </m:r>
                      </m:e>
                    </m:d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𝐝𝐱</m:t>
                    </m:r>
                  </m:oMath>
                </a14:m>
                <a:endPara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1A6FCB48-D650-4BEA-8597-4111EA88A2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6425" y="9206499"/>
                <a:ext cx="15540121" cy="2226122"/>
              </a:xfrm>
              <a:prstGeom prst="rect">
                <a:avLst/>
              </a:prstGeom>
              <a:blipFill>
                <a:blip r:embed="rId6"/>
                <a:stretch>
                  <a:fillRect l="-1608" t="-5205" b="-93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4" grpId="0"/>
      <p:bldP spid="1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457199" y="1572062"/>
            <a:ext cx="6477000" cy="830997"/>
            <a:chOff x="-288924" y="1892299"/>
            <a:chExt cx="6477000" cy="830995"/>
          </a:xfrm>
        </p:grpSpPr>
        <p:sp>
          <p:nvSpPr>
            <p:cNvPr id="3" name="Rounded Rectangle 2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82675" y="1913523"/>
              <a:ext cx="982961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III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87562" y="1892299"/>
              <a:ext cx="4100514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Bài</a:t>
              </a:r>
              <a:r>
                <a:rPr lang="en-US" sz="48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tập</a:t>
              </a:r>
              <a:endPara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-1587" y="-377026"/>
            <a:ext cx="184731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-1587" y="-377026"/>
            <a:ext cx="184731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2" name="Group 10"/>
          <p:cNvGrpSpPr/>
          <p:nvPr/>
        </p:nvGrpSpPr>
        <p:grpSpPr>
          <a:xfrm>
            <a:off x="1347020" y="5820056"/>
            <a:ext cx="21736432" cy="5274650"/>
            <a:chOff x="1270511" y="5696354"/>
            <a:chExt cx="21819676" cy="8479196"/>
          </a:xfrm>
        </p:grpSpPr>
        <p:sp>
          <p:nvSpPr>
            <p:cNvPr id="53" name="Rounded Rectangle 52"/>
            <p:cNvSpPr/>
            <p:nvPr/>
          </p:nvSpPr>
          <p:spPr>
            <a:xfrm>
              <a:off x="1272210" y="6139009"/>
              <a:ext cx="21817977" cy="8036541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4" name="Group 60"/>
            <p:cNvGrpSpPr/>
            <p:nvPr/>
          </p:nvGrpSpPr>
          <p:grpSpPr>
            <a:xfrm>
              <a:off x="1270511" y="5696354"/>
              <a:ext cx="3733539" cy="1365408"/>
              <a:chOff x="1224541" y="6134921"/>
              <a:chExt cx="3733539" cy="1365408"/>
            </a:xfrm>
          </p:grpSpPr>
          <p:sp>
            <p:nvSpPr>
              <p:cNvPr id="55" name="Freeform 20"/>
              <p:cNvSpPr>
                <a:spLocks/>
              </p:cNvSpPr>
              <p:nvPr/>
            </p:nvSpPr>
            <p:spPr bwMode="auto">
              <a:xfrm rot="16200000" flipV="1">
                <a:off x="2807125" y="5311927"/>
                <a:ext cx="1140085" cy="316182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2242207" y="6134921"/>
                <a:ext cx="2372765" cy="8853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600" b="1" dirty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9" name="Round Diagonal Corner Rectangle 58"/>
              <p:cNvSpPr/>
              <p:nvPr/>
            </p:nvSpPr>
            <p:spPr>
              <a:xfrm flipV="1">
                <a:off x="1224541" y="6322796"/>
                <a:ext cx="903517" cy="1177533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Freeform 15"/>
              <p:cNvSpPr>
                <a:spLocks noEditPoints="1"/>
              </p:cNvSpPr>
              <p:nvPr/>
            </p:nvSpPr>
            <p:spPr bwMode="auto">
              <a:xfrm>
                <a:off x="1427764" y="6492878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1" name="Group 54"/>
          <p:cNvGrpSpPr/>
          <p:nvPr/>
        </p:nvGrpSpPr>
        <p:grpSpPr>
          <a:xfrm>
            <a:off x="1319597" y="2214331"/>
            <a:ext cx="21717383" cy="3424469"/>
            <a:chOff x="1268078" y="3405486"/>
            <a:chExt cx="21841827" cy="1992085"/>
          </a:xfrm>
        </p:grpSpPr>
        <p:sp>
          <p:nvSpPr>
            <p:cNvPr id="62" name="Rounded Rectangle 61"/>
            <p:cNvSpPr/>
            <p:nvPr/>
          </p:nvSpPr>
          <p:spPr>
            <a:xfrm>
              <a:off x="1268078" y="3790951"/>
              <a:ext cx="21841827" cy="1606620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3" name="Group 67"/>
            <p:cNvGrpSpPr/>
            <p:nvPr/>
          </p:nvGrpSpPr>
          <p:grpSpPr>
            <a:xfrm>
              <a:off x="1268078" y="3405486"/>
              <a:ext cx="3251532" cy="940513"/>
              <a:chOff x="1311958" y="3405486"/>
              <a:chExt cx="3251532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3078105" y="2514363"/>
                <a:ext cx="479957" cy="2490813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250671" y="3527166"/>
                <a:ext cx="1667444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1</a:t>
                </a:r>
              </a:p>
            </p:txBody>
          </p:sp>
          <p:grpSp>
            <p:nvGrpSpPr>
              <p:cNvPr id="66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822577" y="2958582"/>
                <a:ext cx="10865223" cy="24398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b="1" dirty="0"/>
                  <a:t> </a:t>
                </a:r>
                <a:r>
                  <a:rPr lang="fr-FR" sz="4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Tìm</a:t>
                </a:r>
                <a:r>
                  <a:rPr lang="fr-FR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vi </a:t>
                </a:r>
                <a:r>
                  <a:rPr lang="fr-FR" sz="4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phân</a:t>
                </a:r>
                <a:r>
                  <a:rPr lang="fr-FR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fr-FR" sz="4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của</a:t>
                </a:r>
                <a:r>
                  <a:rPr lang="fr-FR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fr-FR" sz="4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các</a:t>
                </a:r>
                <a:r>
                  <a:rPr lang="fr-FR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fr-FR" sz="4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hàm</a:t>
                </a:r>
                <a:r>
                  <a:rPr lang="fr-FR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fr-FR" sz="4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số</a:t>
                </a:r>
                <a:r>
                  <a:rPr lang="fr-FR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endPara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r>
                  <a:rPr lang="fr-FR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a.</a:t>
                </a:r>
                <a14:m>
                  <m:oMath xmlns:m="http://schemas.openxmlformats.org/officeDocument/2006/math">
                    <m:r>
                      <a:rPr lang="fr-FR" sz="4400" b="1" i="0">
                        <a:latin typeface="Cambria Math" panose="02040503050406030204" pitchFamily="18" charset="0"/>
                      </a:rPr>
                      <m:t>𝐲</m:t>
                    </m:r>
                    <m:r>
                      <a:rPr lang="fr-FR" sz="4400" b="1" i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4400" b="1" i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fr-FR" sz="4400" b="1" i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sSup>
                      <m:sSupPr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4400" b="1" i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fr-FR" sz="4400" b="1" i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fr-FR" sz="4400" b="1" i="0">
                        <a:latin typeface="Cambria Math" panose="02040503050406030204" pitchFamily="18" charset="0"/>
                      </a:rPr>
                      <m:t>+</m:t>
                    </m:r>
                    <m:r>
                      <a:rPr lang="fr-FR" sz="4400" b="1" i="0">
                        <a:latin typeface="Cambria Math" panose="02040503050406030204" pitchFamily="18" charset="0"/>
                      </a:rPr>
                      <m:t>𝟐</m:t>
                    </m:r>
                    <m:sSup>
                      <m:sSupPr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4400" b="1" i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fr-FR" sz="4400" b="1" i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fr-FR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    </a:t>
                </a:r>
                <a:endPara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r>
                  <a:rPr lang="fr-FR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b. </a:t>
                </a:r>
                <a14:m>
                  <m:oMath xmlns:m="http://schemas.openxmlformats.org/officeDocument/2006/math">
                    <m:r>
                      <a:rPr lang="fr-FR" sz="4400" b="1" i="0">
                        <a:latin typeface="Cambria Math" panose="02040503050406030204" pitchFamily="18" charset="0"/>
                      </a:rPr>
                      <m:t>𝐲</m:t>
                    </m:r>
                    <m:r>
                      <a:rPr lang="fr-FR" sz="4400" b="1" i="0">
                        <a:latin typeface="Cambria Math" panose="02040503050406030204" pitchFamily="18" charset="0"/>
                      </a:rPr>
                      <m:t>=(</m:t>
                    </m:r>
                    <m:sSup>
                      <m:sSupPr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4400" b="1" i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fr-FR" sz="4400" b="1" i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fr-FR" sz="4400" b="1" i="0">
                        <a:latin typeface="Cambria Math" panose="02040503050406030204" pitchFamily="18" charset="0"/>
                      </a:rPr>
                      <m:t>+</m:t>
                    </m:r>
                    <m:r>
                      <a:rPr lang="fr-FR" sz="4400" b="1" i="0">
                        <a:latin typeface="Cambria Math" panose="02040503050406030204" pitchFamily="18" charset="0"/>
                      </a:rPr>
                      <m:t>𝟒𝐱</m:t>
                    </m:r>
                    <m:r>
                      <a:rPr lang="fr-FR" sz="4400" b="1" i="0">
                        <a:latin typeface="Cambria Math" panose="02040503050406030204" pitchFamily="18" charset="0"/>
                      </a:rPr>
                      <m:t>+</m:t>
                    </m:r>
                    <m:r>
                      <a:rPr lang="fr-FR" sz="4400" b="1" i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fr-FR" sz="4400" b="1" i="0">
                        <a:latin typeface="Cambria Math" panose="02040503050406030204" pitchFamily="18" charset="0"/>
                      </a:rPr>
                      <m:t>)(</m:t>
                    </m:r>
                    <m:sSup>
                      <m:sSupPr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4400" b="1" i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fr-FR" sz="4400" b="1" i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fr-FR" sz="4400" b="1" i="0"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fr-FR" sz="4400" b="1" i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rad>
                    <m:r>
                      <a:rPr lang="fr-FR" sz="4400" b="1" i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r-FR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   </a:t>
                </a:r>
                <a:endPara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2577" y="2958582"/>
                <a:ext cx="10865223" cy="2439899"/>
              </a:xfrm>
              <a:prstGeom prst="rect">
                <a:avLst/>
              </a:prstGeom>
              <a:blipFill rotWithShape="0">
                <a:blip r:embed="rId3"/>
                <a:stretch>
                  <a:fillRect l="-2243" t="-5985" b="-10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495800" y="7015450"/>
                <a:ext cx="12192000" cy="77905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810260" indent="-180340" algn="just">
                  <a:lnSpc>
                    <a:spcPct val="107000"/>
                  </a:lnSpc>
                  <a:spcAft>
                    <a:spcPts val="800"/>
                  </a:spcAft>
                  <a:tabLst>
                    <a:tab pos="1714500" algn="l"/>
                    <a:tab pos="3420745" algn="l"/>
                  </a:tabLst>
                </a:pPr>
                <a:r>
                  <a:rPr lang="fr-FR" sz="4400" b="1" dirty="0">
                    <a:latin typeface="Tohoma"/>
                    <a:ea typeface="Calibri" panose="020F0502020204030204" pitchFamily="34" charset="0"/>
                    <a:cs typeface="Times New Roman" panose="02020603050405020304" pitchFamily="18" charset="0"/>
                  </a:rPr>
                  <a:t>a. </a:t>
                </a:r>
                <a:r>
                  <a:rPr lang="fr-FR" sz="4400" b="1" dirty="0">
                    <a:effectLst/>
                    <a:latin typeface="Tohoma"/>
                    <a:ea typeface="Calibri" panose="020F0502020204030204" pitchFamily="34" charset="0"/>
                    <a:cs typeface="Times New Roman" panose="02020603050405020304" pitchFamily="18" charset="0"/>
                  </a:rPr>
                  <a:t>Ta </a:t>
                </a:r>
                <a:r>
                  <a:rPr lang="fr-FR" sz="4400" b="1" dirty="0" err="1">
                    <a:effectLst/>
                    <a:latin typeface="Tohoma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fr-FR" sz="4400" b="1" dirty="0">
                    <a:effectLst/>
                    <a:latin typeface="Tohoma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𝐝𝐲</m:t>
                    </m:r>
                    <m:r>
                      <a:rPr lang="fr-FR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=(</m:t>
                    </m:r>
                    <m:sSup>
                      <m:sSup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𝐱</m:t>
                        </m:r>
                      </m:e>
                      <m:sup>
                        <m:r>
                          <a:rPr lang="fr-FR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fr-FR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fr-FR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𝟒𝐱</m:t>
                    </m:r>
                    <m:r>
                      <a:rPr lang="fr-FR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  <m:r>
                      <a:rPr lang="fr-FR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𝐝𝐱</m:t>
                    </m:r>
                  </m:oMath>
                </a14:m>
                <a:r>
                  <a:rPr lang="fr-FR" sz="4400" b="1" dirty="0">
                    <a:effectLst/>
                    <a:latin typeface="Tohoma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n-US" sz="4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7015450"/>
                <a:ext cx="12192000" cy="779059"/>
              </a:xfrm>
              <a:prstGeom prst="rect">
                <a:avLst/>
              </a:prstGeom>
              <a:blipFill rotWithShape="0">
                <a:blip r:embed="rId4"/>
                <a:stretch>
                  <a:fillRect t="-16406" b="-351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253343" y="8555802"/>
                <a:ext cx="19659599" cy="12289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810260" indent="-180340" algn="ctr">
                  <a:lnSpc>
                    <a:spcPct val="107000"/>
                  </a:lnSpc>
                  <a:spcAft>
                    <a:spcPts val="600"/>
                  </a:spcAft>
                  <a:tabLst>
                    <a:tab pos="630555" algn="l"/>
                  </a:tabLst>
                </a:pPr>
                <a:r>
                  <a:rPr lang="en-US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b.  </a:t>
                </a:r>
                <a14:m>
                  <m:oMath xmlns:m="http://schemas.openxmlformats.org/officeDocument/2006/math">
                    <m:r>
                      <a:rPr lang="fr-FR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𝐝𝐲</m:t>
                    </m:r>
                    <m:r>
                      <a:rPr lang="fr-FR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fr-FR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𝟐𝐱</m:t>
                        </m:r>
                        <m:r>
                          <a:rPr lang="fr-FR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fr-FR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𝟒</m:t>
                        </m:r>
                        <m:r>
                          <a:rPr lang="fr-FR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)(</m:t>
                        </m:r>
                        <m:sSup>
                          <m:sSupPr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fr-FR" sz="4400" b="1" i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𝐱</m:t>
                            </m:r>
                          </m:e>
                          <m:sup>
                            <m:r>
                              <a:rPr lang="fr-FR" sz="4400" b="1" i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fr-FR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fr-FR" sz="4400" b="1" i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𝐱</m:t>
                            </m:r>
                          </m:e>
                        </m:rad>
                        <m:r>
                          <a:rPr lang="fr-FR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)+(</m:t>
                        </m:r>
                        <m:sSup>
                          <m:sSupPr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fr-FR" sz="4400" b="1" i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𝐱</m:t>
                            </m:r>
                          </m:e>
                          <m:sup>
                            <m:r>
                              <a:rPr lang="fr-FR" sz="4400" b="1" i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fr-FR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fr-FR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𝟒𝐱</m:t>
                        </m:r>
                        <m:r>
                          <a:rPr lang="fr-FR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fr-FR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fr-FR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)(</m:t>
                        </m:r>
                        <m:r>
                          <a:rPr lang="fr-FR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𝟐𝐱</m:t>
                        </m:r>
                        <m:r>
                          <a:rPr lang="fr-FR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fr-FR" sz="4400" b="1" i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fr-FR" sz="4400" b="1" i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  <m:rad>
                              <m:radPr>
                                <m:degHide m:val="on"/>
                                <m:ctrlPr>
                                  <a:rPr lang="en-US" sz="44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fr-FR" sz="4400" b="1" i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𝐱</m:t>
                                </m:r>
                              </m:e>
                            </m:rad>
                          </m:den>
                        </m:f>
                        <m:r>
                          <a:rPr lang="fr-FR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  <m:r>
                      <a:rPr lang="fr-FR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𝐝𝐱</m:t>
                    </m:r>
                  </m:oMath>
                </a14:m>
                <a:endParaRPr lang="en-US" sz="4400" b="1" dirty="0"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3343" y="8555802"/>
                <a:ext cx="19659599" cy="1228926"/>
              </a:xfrm>
              <a:prstGeom prst="rect">
                <a:avLst/>
              </a:prstGeom>
              <a:blipFill rotWithShape="0">
                <a:blip r:embed="rId5"/>
                <a:stretch>
                  <a:fillRect b="-3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387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457199" y="1572062"/>
            <a:ext cx="6477000" cy="830997"/>
            <a:chOff x="-288924" y="1892299"/>
            <a:chExt cx="6477000" cy="830995"/>
          </a:xfrm>
        </p:grpSpPr>
        <p:sp>
          <p:nvSpPr>
            <p:cNvPr id="3" name="Rounded Rectangle 2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82675" y="1913523"/>
              <a:ext cx="982961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III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87562" y="1892299"/>
              <a:ext cx="4100514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Bài</a:t>
              </a:r>
              <a:r>
                <a:rPr lang="en-US" sz="48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tập</a:t>
              </a:r>
              <a:endPara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-1587" y="-377026"/>
            <a:ext cx="184731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-1587" y="-377026"/>
            <a:ext cx="184731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2" name="Group 10"/>
          <p:cNvGrpSpPr/>
          <p:nvPr/>
        </p:nvGrpSpPr>
        <p:grpSpPr>
          <a:xfrm>
            <a:off x="1256803" y="6611472"/>
            <a:ext cx="21526997" cy="5809128"/>
            <a:chOff x="1226081" y="5696354"/>
            <a:chExt cx="21864106" cy="8479196"/>
          </a:xfrm>
        </p:grpSpPr>
        <p:sp>
          <p:nvSpPr>
            <p:cNvPr id="53" name="Rounded Rectangle 52"/>
            <p:cNvSpPr/>
            <p:nvPr/>
          </p:nvSpPr>
          <p:spPr>
            <a:xfrm>
              <a:off x="1272210" y="6139009"/>
              <a:ext cx="21817977" cy="8036541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4" name="Group 60"/>
            <p:cNvGrpSpPr/>
            <p:nvPr/>
          </p:nvGrpSpPr>
          <p:grpSpPr>
            <a:xfrm>
              <a:off x="1226081" y="5696354"/>
              <a:ext cx="3777969" cy="1327961"/>
              <a:chOff x="1180111" y="6134921"/>
              <a:chExt cx="3777969" cy="1327961"/>
            </a:xfrm>
          </p:grpSpPr>
          <p:sp>
            <p:nvSpPr>
              <p:cNvPr id="55" name="Freeform 20"/>
              <p:cNvSpPr>
                <a:spLocks/>
              </p:cNvSpPr>
              <p:nvPr/>
            </p:nvSpPr>
            <p:spPr bwMode="auto">
              <a:xfrm rot="16200000" flipV="1">
                <a:off x="2807125" y="5311927"/>
                <a:ext cx="1140085" cy="316182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2242207" y="6134921"/>
                <a:ext cx="2372765" cy="8853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600" b="1" dirty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9" name="Round Diagonal Corner Rectangle 58"/>
              <p:cNvSpPr/>
              <p:nvPr/>
            </p:nvSpPr>
            <p:spPr>
              <a:xfrm flipV="1">
                <a:off x="1180111" y="6285590"/>
                <a:ext cx="903517" cy="1156029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Freeform 15"/>
              <p:cNvSpPr>
                <a:spLocks noEditPoints="1"/>
              </p:cNvSpPr>
              <p:nvPr/>
            </p:nvSpPr>
            <p:spPr bwMode="auto">
              <a:xfrm>
                <a:off x="1432233" y="6552627"/>
                <a:ext cx="501903" cy="680423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1" name="Group 54"/>
          <p:cNvGrpSpPr/>
          <p:nvPr/>
        </p:nvGrpSpPr>
        <p:grpSpPr>
          <a:xfrm>
            <a:off x="1319598" y="2214332"/>
            <a:ext cx="21464202" cy="4140192"/>
            <a:chOff x="1268078" y="3405486"/>
            <a:chExt cx="21841827" cy="3172191"/>
          </a:xfrm>
        </p:grpSpPr>
        <p:sp>
          <p:nvSpPr>
            <p:cNvPr id="62" name="Rounded Rectangle 61"/>
            <p:cNvSpPr/>
            <p:nvPr/>
          </p:nvSpPr>
          <p:spPr>
            <a:xfrm>
              <a:off x="1268078" y="3790951"/>
              <a:ext cx="21841827" cy="2786726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3" name="Group 67"/>
            <p:cNvGrpSpPr/>
            <p:nvPr/>
          </p:nvGrpSpPr>
          <p:grpSpPr>
            <a:xfrm>
              <a:off x="1268078" y="3405486"/>
              <a:ext cx="3251532" cy="940513"/>
              <a:chOff x="1311958" y="3405486"/>
              <a:chExt cx="3251532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2935578" y="2656889"/>
                <a:ext cx="765011" cy="2490813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250671" y="3527166"/>
                <a:ext cx="1696780" cy="4655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2</a:t>
                </a:r>
              </a:p>
            </p:txBody>
          </p:sp>
          <p:grpSp>
            <p:nvGrpSpPr>
              <p:cNvPr id="66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003826" y="2680956"/>
                <a:ext cx="15735278" cy="30741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  <a:tabLst>
                    <a:tab pos="180340" algn="l"/>
                    <a:tab pos="1804670" algn="l"/>
                    <a:tab pos="3420745" algn="l"/>
                  </a:tabLst>
                </a:pPr>
                <a:r>
                  <a:rPr lang="fr-FR" sz="4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Tìm</a:t>
                </a:r>
                <a:r>
                  <a:rPr lang="fr-FR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vi </a:t>
                </a:r>
                <a:r>
                  <a:rPr lang="fr-FR" sz="4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phân</a:t>
                </a:r>
                <a:r>
                  <a:rPr lang="fr-FR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fr-FR" sz="4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của</a:t>
                </a:r>
                <a:r>
                  <a:rPr lang="fr-FR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fr-FR" sz="4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các</a:t>
                </a:r>
                <a:r>
                  <a:rPr lang="fr-FR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fr-FR" sz="4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hàm</a:t>
                </a:r>
                <a:r>
                  <a:rPr lang="fr-FR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fr-FR" sz="4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số</a:t>
                </a:r>
                <a:r>
                  <a:rPr lang="fr-FR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𝐲</m:t>
                    </m:r>
                    <m:r>
                      <a:rPr lang="fr-FR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𝐱</m:t>
                        </m:r>
                      </m:e>
                      <m:sup>
                        <m:r>
                          <a:rPr lang="fr-FR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𝟒</m:t>
                        </m:r>
                      </m:sup>
                    </m:sSup>
                    <m:r>
                      <a:rPr lang="fr-FR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fr-FR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𝟐</m:t>
                    </m:r>
                    <m:sSup>
                      <m:sSup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𝐱</m:t>
                        </m:r>
                      </m:e>
                      <m:sup>
                        <m:r>
                          <a:rPr lang="fr-FR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fr-FR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fr-FR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𝟓</m:t>
                    </m:r>
                  </m:oMath>
                </a14:m>
                <a:r>
                  <a:rPr lang="fr-FR" sz="44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    </a:t>
                </a:r>
                <a:endParaRPr lang="en-US" sz="4400" b="1" dirty="0"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  <a:tabLst>
                    <a:tab pos="180340" algn="l"/>
                    <a:tab pos="933450" algn="l"/>
                    <a:tab pos="1804670" algn="l"/>
                    <a:tab pos="3420745" algn="l"/>
                  </a:tabLst>
                </a:pPr>
                <a:r>
                  <a:rPr lang="fr-FR" sz="44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	A. </a:t>
                </a:r>
                <a14:m>
                  <m:oMath xmlns:m="http://schemas.openxmlformats.org/officeDocument/2006/math"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𝐝𝐲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=(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𝟒</m:t>
                    </m:r>
                    <m:sSup>
                      <m:sSup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𝐱</m:t>
                        </m:r>
                      </m:e>
                      <m:sup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</m:sup>
                    </m:sSup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𝟒𝐱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𝐝𝐱</m:t>
                    </m:r>
                  </m:oMath>
                </a14:m>
                <a:r>
                  <a:rPr lang="fr-FR" sz="44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		B. </a:t>
                </a:r>
                <a14:m>
                  <m:oMath xmlns:m="http://schemas.openxmlformats.org/officeDocument/2006/math"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𝐝𝐲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=(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𝟒</m:t>
                    </m:r>
                    <m:sSup>
                      <m:sSup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𝐱</m:t>
                        </m:r>
                      </m:e>
                      <m:sup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</m:sup>
                    </m:sSup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𝐱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𝐝𝐱</m:t>
                    </m:r>
                  </m:oMath>
                </a14:m>
                <a:r>
                  <a:rPr lang="fr-FR" sz="44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	</a:t>
                </a:r>
                <a:endParaRPr lang="en-US" sz="4400" b="1" dirty="0"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  <a:tabLst>
                    <a:tab pos="180340" algn="l"/>
                    <a:tab pos="933450" algn="l"/>
                    <a:tab pos="1804670" algn="l"/>
                    <a:tab pos="3420745" algn="l"/>
                  </a:tabLst>
                </a:pPr>
                <a:r>
                  <a:rPr lang="fr-FR" sz="44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	C. </a:t>
                </a:r>
                <a14:m>
                  <m:oMath xmlns:m="http://schemas.openxmlformats.org/officeDocument/2006/math"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𝐝𝐲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=(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𝟒</m:t>
                    </m:r>
                    <m:sSup>
                      <m:sSup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𝐱</m:t>
                        </m:r>
                      </m:e>
                      <m:sup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</m:sup>
                    </m:sSup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𝟐𝐱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𝐝𝐱</m:t>
                    </m:r>
                  </m:oMath>
                </a14:m>
                <a:r>
                  <a:rPr lang="fr-FR" sz="44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		D. </a:t>
                </a:r>
                <a14:m>
                  <m:oMath xmlns:m="http://schemas.openxmlformats.org/officeDocument/2006/math"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𝐝𝐲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=(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𝟒</m:t>
                    </m:r>
                    <m:sSup>
                      <m:sSup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𝐱</m:t>
                        </m:r>
                      </m:e>
                      <m:sup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𝟒</m:t>
                        </m:r>
                      </m:sup>
                    </m:sSup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𝟒𝐱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𝐝𝐱</m:t>
                    </m:r>
                  </m:oMath>
                </a14:m>
                <a:endParaRPr lang="en-US" sz="4400" b="1" dirty="0"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3826" y="2680956"/>
                <a:ext cx="15735278" cy="3074111"/>
              </a:xfrm>
              <a:prstGeom prst="rect">
                <a:avLst/>
              </a:prstGeom>
              <a:blipFill>
                <a:blip r:embed="rId3"/>
                <a:stretch>
                  <a:fillRect l="-1589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3909526" y="7603662"/>
                <a:ext cx="19659599" cy="7920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810260" indent="-180340" algn="just">
                  <a:lnSpc>
                    <a:spcPct val="107000"/>
                  </a:lnSpc>
                  <a:spcAft>
                    <a:spcPts val="800"/>
                  </a:spcAft>
                  <a:tabLst>
                    <a:tab pos="1714500" algn="l"/>
                    <a:tab pos="3420745" algn="l"/>
                  </a:tabLst>
                </a:pPr>
                <a:r>
                  <a:rPr lang="en-US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                     </a:t>
                </a:r>
                <a:r>
                  <a:rPr lang="fr-FR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Ta </a:t>
                </a:r>
                <a:r>
                  <a:rPr lang="fr-FR" sz="4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có</a:t>
                </a:r>
                <a:r>
                  <a:rPr lang="fr-FR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sz="4400" b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𝐝𝐲</m:t>
                    </m:r>
                    <m:r>
                      <a:rPr lang="fr-FR" sz="4400" b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=(</m:t>
                    </m:r>
                    <m:r>
                      <a:rPr lang="fr-FR" sz="4400" b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𝟒</m:t>
                    </m:r>
                    <m:sSup>
                      <m:sSupPr>
                        <m:ctrlPr>
                          <a:rPr lang="en-US" sz="44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sz="4400" b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𝐱</m:t>
                        </m:r>
                      </m:e>
                      <m:sup>
                        <m:r>
                          <a:rPr lang="fr-FR" sz="4400" b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</m:sup>
                    </m:sSup>
                    <m:r>
                      <a:rPr lang="fr-FR" sz="4400" b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fr-FR" sz="4400" b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𝟒𝐱</m:t>
                    </m:r>
                    <m:r>
                      <a:rPr lang="fr-FR" sz="4400" b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  <m:r>
                      <a:rPr lang="fr-FR" sz="4400" b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𝐝𝐱</m:t>
                    </m:r>
                  </m:oMath>
                </a14:m>
                <a:r>
                  <a:rPr lang="fr-FR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9526" y="7603662"/>
                <a:ext cx="19659599" cy="792076"/>
              </a:xfrm>
              <a:prstGeom prst="rect">
                <a:avLst/>
              </a:prstGeom>
              <a:blipFill>
                <a:blip r:embed="rId4"/>
                <a:stretch>
                  <a:fillRect t="-16154" b="-3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tangle 48"/>
          <p:cNvSpPr/>
          <p:nvPr/>
        </p:nvSpPr>
        <p:spPr>
          <a:xfrm>
            <a:off x="3909526" y="8886557"/>
            <a:ext cx="19659599" cy="7811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10260" indent="-180340" algn="just">
              <a:lnSpc>
                <a:spcPct val="107000"/>
              </a:lnSpc>
              <a:spcAft>
                <a:spcPts val="800"/>
              </a:spcAft>
              <a:tabLst>
                <a:tab pos="1714500" algn="l"/>
                <a:tab pos="3429000" algn="l"/>
                <a:tab pos="5029200" algn="l"/>
              </a:tabLst>
            </a:pPr>
            <a:r>
              <a:rPr lang="en-US" sz="4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=&gt; </a:t>
            </a:r>
            <a:r>
              <a:rPr lang="vi-VN" sz="4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Chọn D.</a:t>
            </a:r>
            <a:endParaRPr lang="en-US" sz="4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2152DD55-0934-4CFA-9AE6-F992B2FF6317}"/>
              </a:ext>
            </a:extLst>
          </p:cNvPr>
          <p:cNvSpPr/>
          <p:nvPr/>
        </p:nvSpPr>
        <p:spPr>
          <a:xfrm>
            <a:off x="13194989" y="4836934"/>
            <a:ext cx="1088672" cy="1000532"/>
          </a:xfrm>
          <a:prstGeom prst="ellipse">
            <a:avLst/>
          </a:prstGeom>
          <a:solidFill>
            <a:srgbClr val="FF0000"/>
          </a:solidFill>
          <a:ln w="571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9" tIns="91445" rIns="182889" bIns="91445" rtlCol="0" anchor="ctr"/>
          <a:lstStyle/>
          <a:p>
            <a:pPr algn="ctr"/>
            <a:r>
              <a:rPr lang="en-US" sz="4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5918267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457199" y="1572062"/>
            <a:ext cx="6477000" cy="817375"/>
            <a:chOff x="-288924" y="1892299"/>
            <a:chExt cx="6477000" cy="817373"/>
          </a:xfrm>
        </p:grpSpPr>
        <p:sp>
          <p:nvSpPr>
            <p:cNvPr id="3" name="Rounded Rectangle 2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82675" y="1913523"/>
              <a:ext cx="1002197" cy="769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III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87562" y="1892299"/>
              <a:ext cx="4100514" cy="769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err="1">
                  <a:solidFill>
                    <a:srgbClr val="14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Bài</a:t>
              </a:r>
              <a:r>
                <a:rPr lang="en-US" sz="4400" b="1" dirty="0">
                  <a:solidFill>
                    <a:srgbClr val="14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rgbClr val="14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tập</a:t>
              </a:r>
              <a:endParaRPr lang="en-US" sz="4400" b="1" dirty="0">
                <a:solidFill>
                  <a:srgbClr val="145F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-1587" y="-384720"/>
            <a:ext cx="18473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44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-1587" y="-384720"/>
            <a:ext cx="18473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44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52" name="Group 10"/>
          <p:cNvGrpSpPr/>
          <p:nvPr/>
        </p:nvGrpSpPr>
        <p:grpSpPr>
          <a:xfrm>
            <a:off x="1300548" y="7029586"/>
            <a:ext cx="21483252" cy="6381615"/>
            <a:chOff x="1270511" y="5884230"/>
            <a:chExt cx="21819676" cy="8291320"/>
          </a:xfrm>
        </p:grpSpPr>
        <p:sp>
          <p:nvSpPr>
            <p:cNvPr id="53" name="Rounded Rectangle 52"/>
            <p:cNvSpPr/>
            <p:nvPr/>
          </p:nvSpPr>
          <p:spPr>
            <a:xfrm>
              <a:off x="1272210" y="6139009"/>
              <a:ext cx="21817977" cy="8036541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54" name="Group 60"/>
            <p:cNvGrpSpPr/>
            <p:nvPr/>
          </p:nvGrpSpPr>
          <p:grpSpPr>
            <a:xfrm>
              <a:off x="1270511" y="5884230"/>
              <a:ext cx="3733539" cy="1169326"/>
              <a:chOff x="1224541" y="6322797"/>
              <a:chExt cx="3733539" cy="1169326"/>
            </a:xfrm>
          </p:grpSpPr>
          <p:sp>
            <p:nvSpPr>
              <p:cNvPr id="55" name="Freeform 20"/>
              <p:cNvSpPr>
                <a:spLocks/>
              </p:cNvSpPr>
              <p:nvPr/>
            </p:nvSpPr>
            <p:spPr bwMode="auto">
              <a:xfrm rot="16200000" flipV="1">
                <a:off x="2807125" y="5311927"/>
                <a:ext cx="1140085" cy="316182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 b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2298157" y="6351437"/>
                <a:ext cx="2313864" cy="10943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400" b="1" dirty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4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9" name="Round Diagonal Corner Rectangle 58"/>
              <p:cNvSpPr/>
              <p:nvPr/>
            </p:nvSpPr>
            <p:spPr>
              <a:xfrm flipV="1">
                <a:off x="1224541" y="6322797"/>
                <a:ext cx="903517" cy="1169326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400" b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0" name="Freeform 15"/>
              <p:cNvSpPr>
                <a:spLocks noEditPoints="1"/>
              </p:cNvSpPr>
              <p:nvPr/>
            </p:nvSpPr>
            <p:spPr bwMode="auto">
              <a:xfrm>
                <a:off x="1423414" y="6586806"/>
                <a:ext cx="501903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 b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</p:grpSp>
      <p:grpSp>
        <p:nvGrpSpPr>
          <p:cNvPr id="61" name="Group 54"/>
          <p:cNvGrpSpPr/>
          <p:nvPr/>
        </p:nvGrpSpPr>
        <p:grpSpPr>
          <a:xfrm>
            <a:off x="1336704" y="2718241"/>
            <a:ext cx="21464202" cy="4137291"/>
            <a:chOff x="1268078" y="3405486"/>
            <a:chExt cx="21841827" cy="3619766"/>
          </a:xfrm>
        </p:grpSpPr>
        <p:sp>
          <p:nvSpPr>
            <p:cNvPr id="62" name="Rounded Rectangle 61"/>
            <p:cNvSpPr/>
            <p:nvPr/>
          </p:nvSpPr>
          <p:spPr>
            <a:xfrm>
              <a:off x="1268078" y="3790950"/>
              <a:ext cx="21841827" cy="3234302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63" name="Group 67"/>
            <p:cNvGrpSpPr/>
            <p:nvPr/>
          </p:nvGrpSpPr>
          <p:grpSpPr>
            <a:xfrm>
              <a:off x="1268078" y="3405486"/>
              <a:ext cx="3251530" cy="940513"/>
              <a:chOff x="1311958" y="3405486"/>
              <a:chExt cx="3251530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2960429" y="2681742"/>
                <a:ext cx="715305" cy="2490813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 b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250672" y="3527166"/>
                <a:ext cx="1631532" cy="6731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b="1" dirty="0" err="1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Bài</a:t>
                </a:r>
                <a:r>
                  <a:rPr lang="en-US" sz="44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3</a:t>
                </a:r>
              </a:p>
            </p:txBody>
          </p:sp>
          <p:grpSp>
            <p:nvGrpSpPr>
              <p:cNvPr id="66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400" b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199648" y="3144322"/>
                <a:ext cx="15831551" cy="35220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629920" indent="-629920">
                  <a:lnSpc>
                    <a:spcPct val="150000"/>
                  </a:lnSpc>
                  <a:spcAft>
                    <a:spcPts val="800"/>
                  </a:spcAft>
                  <a:tabLst>
                    <a:tab pos="571500" algn="l"/>
                    <a:tab pos="629920" algn="l"/>
                  </a:tabLst>
                </a:pPr>
                <a:r>
                  <a:rPr lang="vi-VN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Cho hàm số </a:t>
                </a:r>
                <a14:m>
                  <m:oMath xmlns:m="http://schemas.openxmlformats.org/officeDocument/2006/math"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𝐲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𝐱</m:t>
                        </m:r>
                      </m:e>
                      <m:sup>
                        <m:r>
                          <a:rPr lang="en-US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</m:sup>
                    </m:sSup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𝟓𝐱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𝟔</m:t>
                    </m:r>
                  </m:oMath>
                </a14:m>
                <a:r>
                  <a:rPr lang="vi-VN" sz="44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 Vi phân của hàm số là:</a:t>
                </a:r>
                <a:endParaRPr lang="en-US" sz="4400" b="1" dirty="0"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1372870" indent="-742950" algn="just">
                  <a:lnSpc>
                    <a:spcPct val="150000"/>
                  </a:lnSpc>
                  <a:spcAft>
                    <a:spcPts val="800"/>
                  </a:spcAft>
                  <a:buAutoNum type="alphaUcPeriod"/>
                  <a:tabLst>
                    <a:tab pos="5029200" algn="l"/>
                  </a:tabLst>
                </a:pPr>
                <a14:m>
                  <m:oMath xmlns:m="http://schemas.openxmlformats.org/officeDocument/2006/math">
                    <m:r>
                      <a:rPr lang="fr-FR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𝐝𝐲</m:t>
                    </m:r>
                    <m:r>
                      <a:rPr lang="fr-FR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  <m:sSup>
                          <m:sSupPr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fr-FR" sz="4400" b="1" i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𝐱</m:t>
                            </m:r>
                          </m:e>
                          <m:sup>
                            <m:r>
                              <a:rPr lang="fr-FR" sz="4400" b="1" i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fr-FR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fr-FR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𝟓𝐱</m:t>
                        </m:r>
                      </m:e>
                    </m:d>
                    <m:r>
                      <a:rPr lang="fr-FR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𝐝𝐱</m:t>
                    </m:r>
                  </m:oMath>
                </a14:m>
                <a:r>
                  <a:rPr lang="vi-VN" sz="44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	</a:t>
                </a:r>
                <a:r>
                  <a:rPr lang="en-US" sz="44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      </a:t>
                </a:r>
                <a:r>
                  <a:rPr lang="vi-VN" sz="44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B. </a:t>
                </a:r>
                <a14:m>
                  <m:oMath xmlns:m="http://schemas.openxmlformats.org/officeDocument/2006/math">
                    <m:r>
                      <a:rPr lang="fr-FR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𝐝𝐲</m:t>
                    </m:r>
                    <m:r>
                      <a:rPr lang="fr-FR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=−</m:t>
                    </m:r>
                    <m:d>
                      <m:d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  <m:sSup>
                          <m:sSupPr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fr-FR" sz="4400" b="1" i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𝐱</m:t>
                            </m:r>
                          </m:e>
                          <m:sup>
                            <m:r>
                              <a:rPr lang="fr-FR" sz="4400" b="1" i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fr-FR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fr-FR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𝟓</m:t>
                        </m:r>
                      </m:e>
                    </m:d>
                    <m:r>
                      <a:rPr lang="fr-FR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𝐝</m:t>
                    </m:r>
                    <m:r>
                      <a:rPr lang="en-US" sz="4400" b="1" i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𝐱</m:t>
                    </m:r>
                  </m:oMath>
                </a14:m>
                <a:r>
                  <a:rPr lang="vi-VN" sz="44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	</a:t>
                </a:r>
                <a:endParaRPr lang="en-US" sz="4400" b="1" dirty="0"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629920" algn="just">
                  <a:lnSpc>
                    <a:spcPct val="150000"/>
                  </a:lnSpc>
                  <a:spcAft>
                    <a:spcPts val="800"/>
                  </a:spcAft>
                  <a:tabLst>
                    <a:tab pos="5029200" algn="l"/>
                  </a:tabLst>
                </a:pPr>
                <a:r>
                  <a:rPr lang="vi-VN" sz="44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C. </a:t>
                </a:r>
                <a14:m>
                  <m:oMath xmlns:m="http://schemas.openxmlformats.org/officeDocument/2006/math">
                    <m:r>
                      <a:rPr lang="fr-FR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𝐝𝐲</m:t>
                    </m:r>
                    <m:r>
                      <a:rPr lang="fr-FR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  <m:sSup>
                          <m:sSupPr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fr-FR" sz="4400" b="1" i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𝐱</m:t>
                            </m:r>
                          </m:e>
                          <m:sup>
                            <m:r>
                              <a:rPr lang="fr-FR" sz="4400" b="1" i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fr-FR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fr-FR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𝟓</m:t>
                        </m:r>
                      </m:e>
                    </m:d>
                    <m:r>
                      <a:rPr lang="fr-FR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𝐝𝐱</m:t>
                    </m:r>
                  </m:oMath>
                </a14:m>
                <a:r>
                  <a:rPr lang="vi-VN" sz="44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	</a:t>
                </a:r>
                <a:r>
                  <a:rPr lang="en-US" sz="44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      </a:t>
                </a:r>
                <a:r>
                  <a:rPr lang="vi-VN" sz="44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D. </a:t>
                </a:r>
                <a14:m>
                  <m:oMath xmlns:m="http://schemas.openxmlformats.org/officeDocument/2006/math">
                    <m:r>
                      <a:rPr lang="fr-FR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𝐝𝐲</m:t>
                    </m:r>
                    <m:r>
                      <a:rPr lang="fr-FR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  <m:sSup>
                          <m:sSupPr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fr-FR" sz="4400" b="1" i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𝐱</m:t>
                            </m:r>
                          </m:e>
                          <m:sup>
                            <m:r>
                              <a:rPr lang="fr-FR" sz="4400" b="1" i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fr-FR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fr-FR" sz="44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𝟓</m:t>
                        </m:r>
                      </m:e>
                    </m:d>
                    <m:r>
                      <a:rPr lang="fr-FR" sz="44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𝐝𝐱</m:t>
                    </m:r>
                  </m:oMath>
                </a14:m>
                <a:r>
                  <a:rPr lang="vi-VN" sz="44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</a:t>
                </a:r>
                <a:endParaRPr lang="en-US" sz="4400" b="1" dirty="0"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9648" y="3144322"/>
                <a:ext cx="15831551" cy="3522054"/>
              </a:xfrm>
              <a:prstGeom prst="rect">
                <a:avLst/>
              </a:prstGeom>
              <a:blipFill>
                <a:blip r:embed="rId3"/>
                <a:stretch>
                  <a:fillRect l="-1579" b="-55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1624336" y="8149264"/>
                <a:ext cx="19659599" cy="9546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810260" indent="-180340" algn="just">
                  <a:lnSpc>
                    <a:spcPct val="107000"/>
                  </a:lnSpc>
                  <a:spcAft>
                    <a:spcPts val="800"/>
                  </a:spcAft>
                  <a:tabLst>
                    <a:tab pos="1714500" algn="l"/>
                    <a:tab pos="3429000" algn="l"/>
                    <a:tab pos="5029200" algn="l"/>
                  </a:tabLst>
                </a:pPr>
                <a:r>
                  <a:rPr lang="fr-FR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                    Ta </a:t>
                </a:r>
                <a:r>
                  <a:rPr lang="fr-FR" sz="4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có</a:t>
                </a:r>
                <a:r>
                  <a:rPr lang="fr-FR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sz="44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𝒅𝒚</m:t>
                    </m:r>
                    <m:r>
                      <a:rPr lang="fr-FR" sz="4400" b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44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4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4400" b="1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fr-FR" sz="4400" b="1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fr-FR" sz="4400" b="1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𝟑</m:t>
                                </m:r>
                              </m:sup>
                            </m:sSup>
                            <m:r>
                              <a:rPr lang="fr-FR" sz="4400" b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fr-FR" sz="44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𝟓</m:t>
                            </m:r>
                            <m:r>
                              <a:rPr lang="fr-FR" sz="44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lang="fr-FR" sz="4400" b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fr-FR" sz="44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𝟔</m:t>
                            </m:r>
                          </m:e>
                        </m:d>
                      </m:e>
                      <m:sup>
                        <m:r>
                          <a:rPr lang="fr-FR" sz="4400" b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fr-FR" sz="44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𝒅𝒙</m:t>
                    </m:r>
                    <m:r>
                      <a:rPr lang="fr-FR" sz="4400" b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sz="44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44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  <m:sSup>
                          <m:sSupPr>
                            <m:ctrlPr>
                              <a:rPr lang="en-US" sz="44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fr-FR" sz="44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fr-FR" sz="44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fr-FR" sz="4400" b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fr-FR" sz="44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𝟓</m:t>
                        </m:r>
                      </m:e>
                    </m:d>
                    <m:r>
                      <a:rPr lang="fr-FR" sz="44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𝒅𝒙</m:t>
                    </m:r>
                  </m:oMath>
                </a14:m>
                <a:r>
                  <a:rPr lang="fr-FR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4336" y="8149264"/>
                <a:ext cx="19659599" cy="954620"/>
              </a:xfrm>
              <a:prstGeom prst="rect">
                <a:avLst/>
              </a:prstGeom>
              <a:blipFill>
                <a:blip r:embed="rId4"/>
                <a:stretch>
                  <a:fillRect t="-641" b="-237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Rectangle 49"/>
          <p:cNvSpPr/>
          <p:nvPr/>
        </p:nvSpPr>
        <p:spPr>
          <a:xfrm>
            <a:off x="1624335" y="9460923"/>
            <a:ext cx="19659599" cy="7811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10260" indent="-180340" algn="just">
              <a:lnSpc>
                <a:spcPct val="107000"/>
              </a:lnSpc>
              <a:spcAft>
                <a:spcPts val="800"/>
              </a:spcAft>
              <a:tabLst>
                <a:tab pos="1714500" algn="l"/>
                <a:tab pos="3429000" algn="l"/>
                <a:tab pos="5029200" algn="l"/>
              </a:tabLst>
            </a:pPr>
            <a:r>
              <a:rPr lang="en-US" sz="4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=&gt; </a:t>
            </a:r>
            <a:r>
              <a:rPr lang="vi-VN" sz="4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Chọn D.</a:t>
            </a:r>
            <a:endParaRPr lang="en-US" sz="4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D6550432-1ADE-4579-8C8D-A86359E88F53}"/>
              </a:ext>
            </a:extLst>
          </p:cNvPr>
          <p:cNvSpPr/>
          <p:nvPr/>
        </p:nvSpPr>
        <p:spPr>
          <a:xfrm>
            <a:off x="12571087" y="5665844"/>
            <a:ext cx="1088672" cy="1000532"/>
          </a:xfrm>
          <a:prstGeom prst="ellipse">
            <a:avLst/>
          </a:prstGeom>
          <a:solidFill>
            <a:srgbClr val="FF0000"/>
          </a:solidFill>
          <a:ln w="571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9" tIns="91445" rIns="182889" bIns="91445" rtlCol="0" anchor="ctr"/>
          <a:lstStyle/>
          <a:p>
            <a:pPr algn="ctr"/>
            <a:r>
              <a:rPr lang="en-US" sz="4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146282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701209" y="1572061"/>
            <a:ext cx="6477000" cy="944554"/>
            <a:chOff x="-288924" y="1892299"/>
            <a:chExt cx="6477000" cy="944552"/>
          </a:xfrm>
        </p:grpSpPr>
        <p:sp>
          <p:nvSpPr>
            <p:cNvPr id="3" name="Rounded Rectangle 2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82675" y="1913523"/>
              <a:ext cx="1189749" cy="923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III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87562" y="1892299"/>
              <a:ext cx="4100514" cy="923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 err="1">
                  <a:solidFill>
                    <a:srgbClr val="14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Bài</a:t>
              </a:r>
              <a:r>
                <a:rPr lang="en-US" sz="5400" b="1" dirty="0">
                  <a:solidFill>
                    <a:srgbClr val="14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5400" b="1" dirty="0" err="1">
                  <a:solidFill>
                    <a:srgbClr val="14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tập</a:t>
              </a:r>
              <a:endParaRPr lang="en-US" sz="5400" b="1" dirty="0">
                <a:solidFill>
                  <a:srgbClr val="145F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-1587" y="-461664"/>
            <a:ext cx="18473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5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-1587" y="-461664"/>
            <a:ext cx="18473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5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52" name="Group 10"/>
          <p:cNvGrpSpPr/>
          <p:nvPr/>
        </p:nvGrpSpPr>
        <p:grpSpPr>
          <a:xfrm>
            <a:off x="343439" y="8404767"/>
            <a:ext cx="23735761" cy="5158833"/>
            <a:chOff x="1270511" y="5884229"/>
            <a:chExt cx="24107460" cy="8291321"/>
          </a:xfrm>
        </p:grpSpPr>
        <p:sp>
          <p:nvSpPr>
            <p:cNvPr id="53" name="Rounded Rectangle 52"/>
            <p:cNvSpPr/>
            <p:nvPr/>
          </p:nvSpPr>
          <p:spPr>
            <a:xfrm>
              <a:off x="1272210" y="6139008"/>
              <a:ext cx="24105761" cy="8036542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54" name="Group 60"/>
            <p:cNvGrpSpPr/>
            <p:nvPr/>
          </p:nvGrpSpPr>
          <p:grpSpPr>
            <a:xfrm>
              <a:off x="1270511" y="5884229"/>
              <a:ext cx="3815077" cy="1541839"/>
              <a:chOff x="1224541" y="6322796"/>
              <a:chExt cx="3815077" cy="1541839"/>
            </a:xfrm>
          </p:grpSpPr>
          <p:sp>
            <p:nvSpPr>
              <p:cNvPr id="55" name="Freeform 20"/>
              <p:cNvSpPr>
                <a:spLocks/>
              </p:cNvSpPr>
              <p:nvPr/>
            </p:nvSpPr>
            <p:spPr bwMode="auto">
              <a:xfrm rot="16200000" flipV="1">
                <a:off x="2660648" y="5458402"/>
                <a:ext cx="1433037" cy="316182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54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2242207" y="6380651"/>
                <a:ext cx="2797411" cy="14839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5400" b="1" dirty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54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9" name="Round Diagonal Corner Rectangle 58"/>
              <p:cNvSpPr/>
              <p:nvPr/>
            </p:nvSpPr>
            <p:spPr>
              <a:xfrm flipV="1">
                <a:off x="1224541" y="6322797"/>
                <a:ext cx="903517" cy="1433039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4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0" name="Freeform 15"/>
              <p:cNvSpPr>
                <a:spLocks noEditPoints="1"/>
              </p:cNvSpPr>
              <p:nvPr/>
            </p:nvSpPr>
            <p:spPr bwMode="auto">
              <a:xfrm>
                <a:off x="1412364" y="6428566"/>
                <a:ext cx="512974" cy="10343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54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</p:grpSp>
      <p:grpSp>
        <p:nvGrpSpPr>
          <p:cNvPr id="61" name="Group 54"/>
          <p:cNvGrpSpPr/>
          <p:nvPr/>
        </p:nvGrpSpPr>
        <p:grpSpPr>
          <a:xfrm>
            <a:off x="289390" y="2214331"/>
            <a:ext cx="23850600" cy="5885637"/>
            <a:chOff x="1268078" y="3405486"/>
            <a:chExt cx="24270209" cy="4272303"/>
          </a:xfrm>
        </p:grpSpPr>
        <p:sp>
          <p:nvSpPr>
            <p:cNvPr id="62" name="Rounded Rectangle 61"/>
            <p:cNvSpPr/>
            <p:nvPr/>
          </p:nvSpPr>
          <p:spPr>
            <a:xfrm>
              <a:off x="1268078" y="3790949"/>
              <a:ext cx="24270209" cy="3886840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63" name="Group 67"/>
            <p:cNvGrpSpPr/>
            <p:nvPr/>
          </p:nvGrpSpPr>
          <p:grpSpPr>
            <a:xfrm>
              <a:off x="1268078" y="3405486"/>
              <a:ext cx="3254171" cy="975369"/>
              <a:chOff x="1311958" y="3405486"/>
              <a:chExt cx="3254171" cy="975369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3040643" y="2746033"/>
                <a:ext cx="560159" cy="2490813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54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250671" y="3710622"/>
                <a:ext cx="1961036" cy="6702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5400" b="1" dirty="0" err="1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Bài</a:t>
                </a:r>
                <a:r>
                  <a:rPr lang="en-US" sz="54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4</a:t>
                </a:r>
              </a:p>
            </p:txBody>
          </p:sp>
          <p:grpSp>
            <p:nvGrpSpPr>
              <p:cNvPr id="66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4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54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54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54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54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54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54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54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54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54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54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54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54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54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54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54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54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54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54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54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54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54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54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54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54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96123" y="2214331"/>
                <a:ext cx="24235973" cy="56209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5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                  </a:t>
                </a:r>
                <a:r>
                  <a:rPr lang="vi-VN" sz="5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Cho hàm số </a:t>
                </a:r>
                <a14:m>
                  <m:oMath xmlns:m="http://schemas.openxmlformats.org/officeDocument/2006/math">
                    <m:r>
                      <a:rPr lang="en-US" sz="5400" b="1" i="0">
                        <a:latin typeface="Cambria Math" panose="02040503050406030204" pitchFamily="18" charset="0"/>
                      </a:rPr>
                      <m:t>𝐲</m:t>
                    </m:r>
                    <m:r>
                      <a:rPr lang="en-US" sz="5400" b="1" i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5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0"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a:rPr lang="en-US" sz="5400" b="1" i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5400" b="1" i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5400" b="1" i="0"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a:rPr lang="en-US" sz="5400" b="1" i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400" b="1" i="0"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</m:oMath>
                </a14:m>
                <a:r>
                  <a:rPr lang="vi-VN" sz="5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 Vi phân của hàm số là:</a:t>
                </a:r>
                <a:endParaRPr lang="en-US" sz="5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5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		A.</a:t>
                </a:r>
                <a14:m>
                  <m:oMath xmlns:m="http://schemas.openxmlformats.org/officeDocument/2006/math">
                    <m:r>
                      <a:rPr lang="en-US" sz="5400" b="1" i="0">
                        <a:latin typeface="Cambria Math" panose="02040503050406030204" pitchFamily="18" charset="0"/>
                      </a:rPr>
                      <m:t>𝐝𝐲</m:t>
                    </m:r>
                    <m:r>
                      <a:rPr lang="en-US" sz="5400" b="1" i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5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0">
                            <a:latin typeface="Cambria Math" panose="02040503050406030204" pitchFamily="18" charset="0"/>
                          </a:rPr>
                          <m:t>𝐝𝐱</m:t>
                        </m:r>
                      </m:num>
                      <m:den>
                        <m:sSup>
                          <m:sSupPr>
                            <m:ctrlPr>
                              <a:rPr lang="en-US" sz="5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5400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5400" b="1" i="0">
                                    <a:latin typeface="Cambria Math" panose="02040503050406030204" pitchFamily="18" charset="0"/>
                                  </a:rPr>
                                  <m:t>𝐱</m:t>
                                </m:r>
                                <m:r>
                                  <a:rPr lang="en-US" sz="5400" b="1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5400" b="1" i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d>
                          </m:e>
                          <m:sup>
                            <m:r>
                              <a:rPr lang="en-US" sz="5400" b="1" i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vi-VN" sz="5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	</a:t>
                </a:r>
                <a:r>
                  <a:rPr lang="en-US" sz="5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		</a:t>
                </a:r>
                <a:r>
                  <a:rPr lang="vi-VN" sz="5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B. </a:t>
                </a:r>
                <a14:m>
                  <m:oMath xmlns:m="http://schemas.openxmlformats.org/officeDocument/2006/math">
                    <m:r>
                      <a:rPr lang="en-US" sz="5400" b="1" i="0">
                        <a:latin typeface="Cambria Math" panose="02040503050406030204" pitchFamily="18" charset="0"/>
                      </a:rPr>
                      <m:t>𝐝𝐲</m:t>
                    </m:r>
                    <m:r>
                      <a:rPr lang="en-US" sz="5400" b="1" i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5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0">
                            <a:latin typeface="Cambria Math" panose="02040503050406030204" pitchFamily="18" charset="0"/>
                          </a:rPr>
                          <m:t>𝟑𝐝𝐱</m:t>
                        </m:r>
                      </m:num>
                      <m:den>
                        <m:sSup>
                          <m:sSupPr>
                            <m:ctrlPr>
                              <a:rPr lang="en-US" sz="5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5400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5400" b="1" i="0">
                                    <a:latin typeface="Cambria Math" panose="02040503050406030204" pitchFamily="18" charset="0"/>
                                  </a:rPr>
                                  <m:t>𝐱</m:t>
                                </m:r>
                                <m:r>
                                  <a:rPr lang="en-US" sz="5400" b="1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5400" b="1" i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d>
                          </m:e>
                          <m:sup>
                            <m:r>
                              <a:rPr lang="en-US" sz="5400" b="1" i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vi-VN" sz="5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	</a:t>
                </a:r>
                <a:endParaRPr lang="en-US" sz="5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5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		</a:t>
                </a:r>
                <a:r>
                  <a:rPr lang="vi-VN" sz="5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C. </a:t>
                </a:r>
                <a14:m>
                  <m:oMath xmlns:m="http://schemas.openxmlformats.org/officeDocument/2006/math">
                    <m:r>
                      <a:rPr lang="en-US" sz="5400" b="1" i="0">
                        <a:latin typeface="Cambria Math" panose="02040503050406030204" pitchFamily="18" charset="0"/>
                      </a:rPr>
                      <m:t>𝐝𝐲</m:t>
                    </m:r>
                    <m:r>
                      <a:rPr lang="en-US" sz="5400" b="1" i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5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400" b="1" i="0">
                            <a:latin typeface="Cambria Math" panose="02040503050406030204" pitchFamily="18" charset="0"/>
                          </a:rPr>
                          <m:t>𝟑𝐝𝐱</m:t>
                        </m:r>
                      </m:num>
                      <m:den>
                        <m:sSup>
                          <m:sSupPr>
                            <m:ctrlPr>
                              <a:rPr lang="en-US" sz="5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5400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5400" b="1" i="0">
                                    <a:latin typeface="Cambria Math" panose="02040503050406030204" pitchFamily="18" charset="0"/>
                                  </a:rPr>
                                  <m:t>𝐱</m:t>
                                </m:r>
                                <m:r>
                                  <a:rPr lang="en-US" sz="5400" b="1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5400" b="1" i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d>
                          </m:e>
                          <m:sup>
                            <m:r>
                              <a:rPr lang="en-US" sz="5400" b="1" i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vi-VN" sz="5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	</a:t>
                </a:r>
                <a:r>
                  <a:rPr lang="en-US" sz="5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	</a:t>
                </a:r>
                <a:r>
                  <a:rPr lang="vi-VN" sz="5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D. </a:t>
                </a:r>
                <a14:m>
                  <m:oMath xmlns:m="http://schemas.openxmlformats.org/officeDocument/2006/math">
                    <m:r>
                      <a:rPr lang="en-US" sz="5400" b="1" i="0">
                        <a:latin typeface="Cambria Math" panose="02040503050406030204" pitchFamily="18" charset="0"/>
                      </a:rPr>
                      <m:t>𝐝𝐲</m:t>
                    </m:r>
                    <m:r>
                      <a:rPr lang="en-US" sz="5400" b="1" i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5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0">
                            <a:latin typeface="Cambria Math" panose="02040503050406030204" pitchFamily="18" charset="0"/>
                          </a:rPr>
                          <m:t>𝐝𝐱</m:t>
                        </m:r>
                      </m:num>
                      <m:den>
                        <m:sSup>
                          <m:sSupPr>
                            <m:ctrlPr>
                              <a:rPr lang="en-US" sz="5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5400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5400" b="1" i="0">
                                    <a:latin typeface="Cambria Math" panose="02040503050406030204" pitchFamily="18" charset="0"/>
                                  </a:rPr>
                                  <m:t>𝐱</m:t>
                                </m:r>
                                <m:r>
                                  <a:rPr lang="en-US" sz="5400" b="1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5400" b="1" i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d>
                          </m:e>
                          <m:sup>
                            <m:r>
                              <a:rPr lang="en-US" sz="5400" b="1" i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vi-VN" sz="5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</a:t>
                </a:r>
                <a:endParaRPr lang="en-US" sz="5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123" y="2214331"/>
                <a:ext cx="24235973" cy="5620962"/>
              </a:xfrm>
              <a:prstGeom prst="rect">
                <a:avLst/>
              </a:prstGeom>
              <a:blipFill>
                <a:blip r:embed="rId3"/>
                <a:stretch>
                  <a:fillRect b="-4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3378987" y="8951580"/>
                <a:ext cx="19659599" cy="15069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5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                     </a:t>
                </a:r>
                <a:r>
                  <a:rPr lang="fr-FR" sz="5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Ta </a:t>
                </a:r>
                <a:r>
                  <a:rPr lang="fr-FR" sz="5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có</a:t>
                </a:r>
                <a:r>
                  <a:rPr lang="fr-FR" sz="5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5400" b="1">
                        <a:latin typeface="Cambria Math" panose="02040503050406030204" pitchFamily="18" charset="0"/>
                      </a:rPr>
                      <m:t>𝐝𝐲</m:t>
                    </m:r>
                    <m:r>
                      <a:rPr lang="en-US" sz="5400" b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5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54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5400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5400" b="1">
                                    <a:latin typeface="Cambria Math" panose="02040503050406030204" pitchFamily="18" charset="0"/>
                                  </a:rPr>
                                  <m:t>𝐱</m:t>
                                </m:r>
                                <m:r>
                                  <a:rPr lang="en-US" sz="5400" b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5400" b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num>
                              <m:den>
                                <m:r>
                                  <a:rPr lang="en-US" sz="5400" b="1">
                                    <a:latin typeface="Cambria Math" panose="02040503050406030204" pitchFamily="18" charset="0"/>
                                  </a:rPr>
                                  <m:t>𝐱</m:t>
                                </m:r>
                                <m:r>
                                  <a:rPr lang="en-US" sz="5400" b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5400" b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5400" b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5400" b="1">
                        <a:latin typeface="Cambria Math" panose="02040503050406030204" pitchFamily="18" charset="0"/>
                      </a:rPr>
                      <m:t>𝐝𝐱</m:t>
                    </m:r>
                    <m:r>
                      <a:rPr lang="en-US" sz="5400" b="1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5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sSup>
                          <m:sSupPr>
                            <m:ctrlPr>
                              <a:rPr lang="en-US" sz="5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5400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5400" b="1">
                                    <a:latin typeface="Cambria Math" panose="02040503050406030204" pitchFamily="18" charset="0"/>
                                  </a:rPr>
                                  <m:t>𝐱</m:t>
                                </m:r>
                                <m:r>
                                  <a:rPr lang="en-US" sz="5400" b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5400" b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d>
                          </m:e>
                          <m:sup>
                            <m:r>
                              <a:rPr lang="en-US" sz="5400" b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sz="5400" b="1">
                        <a:latin typeface="Cambria Math" panose="02040503050406030204" pitchFamily="18" charset="0"/>
                      </a:rPr>
                      <m:t>𝐝𝐱</m:t>
                    </m:r>
                  </m:oMath>
                </a14:m>
                <a:r>
                  <a:rPr lang="fr-FR" sz="5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8987" y="8951580"/>
                <a:ext cx="19659599" cy="1506951"/>
              </a:xfrm>
              <a:prstGeom prst="rect">
                <a:avLst/>
              </a:prstGeom>
              <a:blipFill>
                <a:blip r:embed="rId4"/>
                <a:stretch>
                  <a:fillRect l="-1643" b="-40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tangle 48"/>
          <p:cNvSpPr/>
          <p:nvPr/>
        </p:nvSpPr>
        <p:spPr>
          <a:xfrm>
            <a:off x="3997641" y="10813203"/>
            <a:ext cx="19659599" cy="9014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10260" indent="-180340" algn="just">
              <a:lnSpc>
                <a:spcPct val="107000"/>
              </a:lnSpc>
              <a:spcAft>
                <a:spcPts val="800"/>
              </a:spcAft>
              <a:tabLst>
                <a:tab pos="1714500" algn="l"/>
                <a:tab pos="3429000" algn="l"/>
                <a:tab pos="5029200" algn="l"/>
              </a:tabLst>
            </a:pPr>
            <a:r>
              <a:rPr lang="en-US" sz="5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=&gt;  </a:t>
            </a:r>
            <a:r>
              <a:rPr lang="vi-VN" sz="5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Chọn </a:t>
            </a:r>
            <a:r>
              <a:rPr lang="en-US" sz="5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vi-VN" sz="5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5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AE5259C9-C842-4DAD-ACF5-6591FD976AE5}"/>
              </a:ext>
            </a:extLst>
          </p:cNvPr>
          <p:cNvSpPr/>
          <p:nvPr/>
        </p:nvSpPr>
        <p:spPr>
          <a:xfrm>
            <a:off x="4687119" y="6602382"/>
            <a:ext cx="1088672" cy="1000532"/>
          </a:xfrm>
          <a:prstGeom prst="ellipse">
            <a:avLst/>
          </a:prstGeom>
          <a:solidFill>
            <a:srgbClr val="FF0000"/>
          </a:solidFill>
          <a:ln w="571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9" tIns="91445" rIns="182889" bIns="91445" rtlCol="0" anchor="ctr"/>
          <a:lstStyle/>
          <a:p>
            <a:pPr algn="ctr"/>
            <a:r>
              <a:rPr lang="en-US" sz="4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450296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457199" y="1572062"/>
            <a:ext cx="6477000" cy="852221"/>
            <a:chOff x="-288924" y="1892299"/>
            <a:chExt cx="6477000" cy="852219"/>
          </a:xfrm>
        </p:grpSpPr>
        <p:sp>
          <p:nvSpPr>
            <p:cNvPr id="3" name="Rounded Rectangle 2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82675" y="1913523"/>
              <a:ext cx="1079142" cy="830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III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87562" y="1892299"/>
              <a:ext cx="4100514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err="1">
                  <a:solidFill>
                    <a:srgbClr val="14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Bài</a:t>
              </a:r>
              <a:r>
                <a:rPr lang="en-US" sz="4800" b="1" dirty="0">
                  <a:solidFill>
                    <a:srgbClr val="14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14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tập</a:t>
              </a:r>
              <a:endParaRPr lang="en-US" sz="4800" b="1" dirty="0">
                <a:solidFill>
                  <a:srgbClr val="145F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-1587" y="-415498"/>
            <a:ext cx="1847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48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-1587" y="-415498"/>
            <a:ext cx="1847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48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52" name="Group 10"/>
          <p:cNvGrpSpPr/>
          <p:nvPr/>
        </p:nvGrpSpPr>
        <p:grpSpPr>
          <a:xfrm>
            <a:off x="1143000" y="7914168"/>
            <a:ext cx="21483252" cy="5420834"/>
            <a:chOff x="1270511" y="5863744"/>
            <a:chExt cx="21819676" cy="7435430"/>
          </a:xfrm>
        </p:grpSpPr>
        <p:sp>
          <p:nvSpPr>
            <p:cNvPr id="53" name="Rounded Rectangle 52"/>
            <p:cNvSpPr/>
            <p:nvPr/>
          </p:nvSpPr>
          <p:spPr>
            <a:xfrm>
              <a:off x="1272210" y="6139011"/>
              <a:ext cx="21817977" cy="7160163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54" name="Group 60"/>
            <p:cNvGrpSpPr/>
            <p:nvPr/>
          </p:nvGrpSpPr>
          <p:grpSpPr>
            <a:xfrm>
              <a:off x="1270511" y="5863744"/>
              <a:ext cx="3733539" cy="1275574"/>
              <a:chOff x="1224541" y="6302311"/>
              <a:chExt cx="3733539" cy="1275574"/>
            </a:xfrm>
          </p:grpSpPr>
          <p:sp>
            <p:nvSpPr>
              <p:cNvPr id="55" name="Freeform 20"/>
              <p:cNvSpPr>
                <a:spLocks/>
              </p:cNvSpPr>
              <p:nvPr/>
            </p:nvSpPr>
            <p:spPr bwMode="auto">
              <a:xfrm rot="16200000" flipV="1">
                <a:off x="2807125" y="5311927"/>
                <a:ext cx="1140085" cy="316182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2242207" y="6302311"/>
                <a:ext cx="2509236" cy="12755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800" b="1" dirty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8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9" name="Round Diagonal Corner Rectangle 58"/>
              <p:cNvSpPr/>
              <p:nvPr/>
            </p:nvSpPr>
            <p:spPr>
              <a:xfrm flipV="1">
                <a:off x="1224541" y="6322798"/>
                <a:ext cx="903517" cy="1135718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0" name="Freeform 15"/>
              <p:cNvSpPr>
                <a:spLocks noEditPoints="1"/>
              </p:cNvSpPr>
              <p:nvPr/>
            </p:nvSpPr>
            <p:spPr bwMode="auto">
              <a:xfrm>
                <a:off x="1439933" y="6620701"/>
                <a:ext cx="501903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</p:grpSp>
      <p:grpSp>
        <p:nvGrpSpPr>
          <p:cNvPr id="61" name="Group 54"/>
          <p:cNvGrpSpPr/>
          <p:nvPr/>
        </p:nvGrpSpPr>
        <p:grpSpPr>
          <a:xfrm>
            <a:off x="1143000" y="2567075"/>
            <a:ext cx="21464202" cy="5006299"/>
            <a:chOff x="1268078" y="3405486"/>
            <a:chExt cx="21841827" cy="3957676"/>
          </a:xfrm>
        </p:grpSpPr>
        <p:sp>
          <p:nvSpPr>
            <p:cNvPr id="62" name="Rounded Rectangle 61"/>
            <p:cNvSpPr/>
            <p:nvPr/>
          </p:nvSpPr>
          <p:spPr>
            <a:xfrm>
              <a:off x="1268078" y="3790951"/>
              <a:ext cx="21841827" cy="3572211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63" name="Group 67"/>
            <p:cNvGrpSpPr/>
            <p:nvPr/>
          </p:nvGrpSpPr>
          <p:grpSpPr>
            <a:xfrm>
              <a:off x="1268078" y="3405486"/>
              <a:ext cx="3296016" cy="940513"/>
              <a:chOff x="1311958" y="3405486"/>
              <a:chExt cx="3296016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3072103" y="2687283"/>
                <a:ext cx="580929" cy="2490813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250671" y="3644973"/>
                <a:ext cx="1765290" cy="537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800" b="1" dirty="0" err="1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Bài</a:t>
                </a:r>
                <a:r>
                  <a:rPr lang="en-US" sz="48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5</a:t>
                </a:r>
              </a:p>
            </p:txBody>
          </p:sp>
          <p:grpSp>
            <p:nvGrpSpPr>
              <p:cNvPr id="66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607166" y="2895600"/>
                <a:ext cx="20848834" cy="46376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629920" indent="-629920">
                  <a:lnSpc>
                    <a:spcPct val="150000"/>
                  </a:lnSpc>
                  <a:spcAft>
                    <a:spcPts val="800"/>
                  </a:spcAft>
                  <a:tabLst>
                    <a:tab pos="571500" algn="l"/>
                    <a:tab pos="629920" algn="l"/>
                  </a:tabLst>
                </a:pPr>
                <a:r>
                  <a:rPr lang="en-US" sz="48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                                          </a:t>
                </a:r>
                <a:r>
                  <a:rPr lang="vi-VN" sz="48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Cho hàm số </a:t>
                </a:r>
                <a14:m>
                  <m:oMath xmlns:m="http://schemas.openxmlformats.org/officeDocument/2006/math">
                    <m:r>
                      <a:rPr lang="en-US" sz="48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𝐲</m:t>
                    </m:r>
                    <m:r>
                      <a:rPr lang="en-US" sz="48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48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𝐟</m:t>
                    </m:r>
                    <m:d>
                      <m:dPr>
                        <m:ctrlPr>
                          <a:rPr lang="en-US" sz="4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𝐱</m:t>
                        </m:r>
                      </m:e>
                    </m:d>
                    <m:r>
                      <a:rPr lang="en-US" sz="48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4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8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4800" b="1" i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𝐱</m:t>
                            </m:r>
                            <m:r>
                              <a:rPr lang="en-US" sz="4800" b="1" i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4800" b="1" i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e>
                        </m:d>
                      </m:e>
                      <m:sup>
                        <m:r>
                          <a:rPr lang="en-US" sz="48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vi-VN" sz="48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</a:t>
                </a:r>
                <a:endParaRPr lang="en-US" sz="48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629920" indent="-629920">
                  <a:lnSpc>
                    <a:spcPct val="150000"/>
                  </a:lnSpc>
                  <a:spcAft>
                    <a:spcPts val="800"/>
                  </a:spcAft>
                  <a:tabLst>
                    <a:tab pos="571500" algn="l"/>
                    <a:tab pos="629920" algn="l"/>
                  </a:tabLst>
                </a:pPr>
                <a:r>
                  <a:rPr lang="vi-VN" sz="48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Biểu thức nào sau đây chỉ vi phân của hàm số</a:t>
                </a:r>
                <a:r>
                  <a:rPr lang="en-US" sz="48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sz="48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𝐟</m:t>
                    </m:r>
                    <m:d>
                      <m:dPr>
                        <m:ctrlPr>
                          <a:rPr lang="en-US" sz="4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48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𝐱</m:t>
                        </m:r>
                      </m:e>
                    </m:d>
                  </m:oMath>
                </a14:m>
                <a:r>
                  <a:rPr lang="vi-VN" sz="48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?</a:t>
                </a:r>
                <a:endParaRPr lang="en-US" sz="4800" b="1" dirty="0"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indent="635">
                  <a:lnSpc>
                    <a:spcPct val="150000"/>
                  </a:lnSpc>
                  <a:tabLst>
                    <a:tab pos="571500" algn="l"/>
                    <a:tab pos="629920" algn="l"/>
                    <a:tab pos="3599815" algn="l"/>
                    <a:tab pos="5039995" algn="l"/>
                  </a:tabLst>
                </a:pPr>
                <a:r>
                  <a:rPr lang="vi-VN" sz="48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	</a:t>
                </a:r>
                <a:r>
                  <a:rPr lang="en-US" sz="48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	     </a:t>
                </a:r>
                <a:r>
                  <a:rPr lang="vi-VN" sz="48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A. </a:t>
                </a:r>
                <a14:m>
                  <m:oMath xmlns:m="http://schemas.openxmlformats.org/officeDocument/2006/math">
                    <m:r>
                      <a:rPr lang="fr-FR" sz="4800" b="1" i="0">
                        <a:effectLst/>
                        <a:latin typeface="Cambria Math" panose="02040503050406030204" pitchFamily="18" charset="0"/>
                      </a:rPr>
                      <m:t>𝐝𝐲</m:t>
                    </m:r>
                    <m:r>
                      <a:rPr lang="fr-FR" sz="4800" b="1" i="0">
                        <a:effectLst/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4800" b="1" i="0">
                        <a:effectLst/>
                        <a:latin typeface="Cambria Math" panose="02040503050406030204" pitchFamily="18" charset="0"/>
                      </a:rPr>
                      <m:t>𝟐</m:t>
                    </m:r>
                    <m:d>
                      <m:dPr>
                        <m:ctrlPr>
                          <a:rPr lang="en-US" sz="4800" b="1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4800" b="1" i="0">
                            <a:effectLst/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a:rPr lang="fr-FR" sz="4800" b="1" i="0">
                            <a:effectLst/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fr-FR" sz="4800" b="1" i="0">
                            <a:effectLst/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fr-FR" sz="4800" b="1" i="0">
                        <a:effectLst/>
                        <a:latin typeface="Cambria Math" panose="02040503050406030204" pitchFamily="18" charset="0"/>
                      </a:rPr>
                      <m:t>𝐝𝐱</m:t>
                    </m:r>
                  </m:oMath>
                </a14:m>
                <a:r>
                  <a:rPr lang="vi-VN" sz="48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</a:t>
                </a:r>
                <a:r>
                  <a:rPr lang="en-US" sz="48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	</a:t>
                </a:r>
                <a:r>
                  <a:rPr lang="vi-VN" sz="48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	</a:t>
                </a:r>
                <a:r>
                  <a:rPr lang="en-US" sz="48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              </a:t>
                </a:r>
                <a:r>
                  <a:rPr lang="vi-VN" sz="48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B. </a:t>
                </a:r>
                <a14:m>
                  <m:oMath xmlns:m="http://schemas.openxmlformats.org/officeDocument/2006/math">
                    <m:r>
                      <a:rPr lang="fr-FR" sz="4800" b="1" i="0">
                        <a:effectLst/>
                        <a:latin typeface="Cambria Math" panose="02040503050406030204" pitchFamily="18" charset="0"/>
                      </a:rPr>
                      <m:t>𝐝𝐲</m:t>
                    </m:r>
                    <m:r>
                      <a:rPr lang="fr-FR" sz="4800" b="1" i="0">
                        <a:effectLst/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800" b="1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800" b="1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sz="4800" b="1" i="0">
                                <a:effectLst/>
                                <a:latin typeface="Cambria Math" panose="02040503050406030204" pitchFamily="18" charset="0"/>
                              </a:rPr>
                              <m:t>𝐱</m:t>
                            </m:r>
                            <m:r>
                              <a:rPr lang="fr-FR" sz="4800" b="1" i="0">
                                <a:effectLst/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fr-FR" sz="4800" b="1" i="0">
                                <a:effectLst/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</m:e>
                      <m:sup>
                        <m:r>
                          <a:rPr lang="fr-FR" sz="4800" b="1" i="0">
                            <a:effectLst/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fr-FR" sz="4800" b="1" i="0">
                        <a:effectLst/>
                        <a:latin typeface="Cambria Math" panose="02040503050406030204" pitchFamily="18" charset="0"/>
                      </a:rPr>
                      <m:t>𝐝𝐱</m:t>
                    </m:r>
                  </m:oMath>
                </a14:m>
                <a:r>
                  <a:rPr lang="vi-VN" sz="48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	</a:t>
                </a:r>
                <a:endParaRPr lang="en-US" sz="4800" b="1" dirty="0"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indent="635">
                  <a:lnSpc>
                    <a:spcPct val="150000"/>
                  </a:lnSpc>
                  <a:tabLst>
                    <a:tab pos="571500" algn="l"/>
                    <a:tab pos="629920" algn="l"/>
                    <a:tab pos="3599815" algn="l"/>
                    <a:tab pos="5039995" algn="l"/>
                  </a:tabLst>
                </a:pPr>
                <a:r>
                  <a:rPr lang="en-US" sz="48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		     </a:t>
                </a:r>
                <a:r>
                  <a:rPr lang="vi-VN" sz="48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C. </a:t>
                </a:r>
                <a14:m>
                  <m:oMath xmlns:m="http://schemas.openxmlformats.org/officeDocument/2006/math">
                    <m:r>
                      <a:rPr lang="fr-FR" sz="4800" b="1" i="0">
                        <a:effectLst/>
                        <a:latin typeface="Cambria Math" panose="02040503050406030204" pitchFamily="18" charset="0"/>
                      </a:rPr>
                      <m:t>𝐝𝐲</m:t>
                    </m:r>
                    <m:r>
                      <a:rPr lang="fr-FR" sz="4800" b="1" i="0">
                        <a:effectLst/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4800" b="1" i="0">
                        <a:effectLst/>
                        <a:latin typeface="Cambria Math" panose="02040503050406030204" pitchFamily="18" charset="0"/>
                      </a:rPr>
                      <m:t>𝟐</m:t>
                    </m:r>
                    <m:d>
                      <m:dPr>
                        <m:ctrlPr>
                          <a:rPr lang="en-US" sz="4800" b="1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4800" b="1" i="0">
                            <a:effectLst/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a:rPr lang="fr-FR" sz="4800" b="1" i="0">
                            <a:effectLst/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fr-FR" sz="4800" b="1" i="0">
                            <a:effectLst/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</m:oMath>
                </a14:m>
                <a:r>
                  <a:rPr lang="vi-VN" sz="48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	</a:t>
                </a:r>
                <a:r>
                  <a:rPr lang="en-US" sz="48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		 </a:t>
                </a:r>
                <a:r>
                  <a:rPr lang="vi-VN" sz="48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D. </a:t>
                </a:r>
                <a14:m>
                  <m:oMath xmlns:m="http://schemas.openxmlformats.org/officeDocument/2006/math">
                    <m:r>
                      <a:rPr lang="fr-FR" sz="4800" b="1" i="0">
                        <a:effectLst/>
                        <a:latin typeface="Cambria Math" panose="02040503050406030204" pitchFamily="18" charset="0"/>
                      </a:rPr>
                      <m:t>𝐝𝐲</m:t>
                    </m:r>
                    <m:r>
                      <a:rPr lang="fr-FR" sz="4800" b="1" i="0">
                        <a:effectLst/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4800" b="1" i="0">
                        <a:effectLst/>
                        <a:latin typeface="Cambria Math" panose="02040503050406030204" pitchFamily="18" charset="0"/>
                      </a:rPr>
                      <m:t>𝟐</m:t>
                    </m:r>
                    <m:d>
                      <m:dPr>
                        <m:ctrlPr>
                          <a:rPr lang="en-US" sz="4800" b="1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4800" b="1" i="0">
                            <a:effectLst/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a:rPr lang="fr-FR" sz="4800" b="1" i="0">
                            <a:effectLst/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fr-FR" sz="4800" b="1" i="0">
                            <a:effectLst/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fr-FR" sz="4800" b="1" i="0">
                        <a:effectLst/>
                        <a:latin typeface="Cambria Math" panose="02040503050406030204" pitchFamily="18" charset="0"/>
                      </a:rPr>
                      <m:t>𝐝𝐱</m:t>
                    </m:r>
                  </m:oMath>
                </a14:m>
                <a:r>
                  <a:rPr lang="vi-VN" sz="48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</a:t>
                </a:r>
                <a:endParaRPr lang="en-US" sz="4800" b="1" dirty="0"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7166" y="2895600"/>
                <a:ext cx="20848834" cy="4637616"/>
              </a:xfrm>
              <a:prstGeom prst="rect">
                <a:avLst/>
              </a:prstGeom>
              <a:blipFill>
                <a:blip r:embed="rId3"/>
                <a:stretch>
                  <a:fillRect l="-1345" b="-59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1941362" y="9387014"/>
                <a:ext cx="19659599" cy="8199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810260" indent="-180340" algn="just">
                  <a:lnSpc>
                    <a:spcPct val="107000"/>
                  </a:lnSpc>
                  <a:spcAft>
                    <a:spcPts val="800"/>
                  </a:spcAft>
                  <a:tabLst>
                    <a:tab pos="1714500" algn="l"/>
                    <a:tab pos="3429000" algn="l"/>
                    <a:tab pos="5039995" algn="l"/>
                  </a:tabLst>
                </a:pPr>
                <a:r>
                  <a:rPr lang="fr-FR" sz="48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                  Ta </a:t>
                </a:r>
                <a:r>
                  <a:rPr lang="fr-FR" sz="48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có</a:t>
                </a:r>
                <a:r>
                  <a:rPr lang="fr-FR" sz="48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sz="4800" b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𝐝𝐲</m:t>
                    </m:r>
                    <m:r>
                      <a:rPr lang="fr-FR" sz="4800" b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fr-FR" sz="4800" b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𝐟</m:t>
                    </m:r>
                    <m:r>
                      <a:rPr lang="fr-FR" sz="4800" b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′</m:t>
                    </m:r>
                    <m:d>
                      <m:dPr>
                        <m:ctrlPr>
                          <a:rPr lang="en-US" sz="48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4800" b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𝐱</m:t>
                        </m:r>
                      </m:e>
                    </m:d>
                    <m:r>
                      <a:rPr lang="fr-FR" sz="4800" b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𝐝𝐱</m:t>
                    </m:r>
                    <m:r>
                      <a:rPr lang="fr-FR" sz="4800" b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fr-FR" sz="4800" b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𝟐</m:t>
                    </m:r>
                    <m:d>
                      <m:dPr>
                        <m:ctrlPr>
                          <a:rPr lang="en-US" sz="48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4800" b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𝐱</m:t>
                        </m:r>
                        <m:r>
                          <a:rPr lang="fr-FR" sz="4800" b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fr-FR" sz="4800" b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e>
                    </m:d>
                    <m:r>
                      <a:rPr lang="fr-FR" sz="4800" b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𝐝𝐱</m:t>
                    </m:r>
                  </m:oMath>
                </a14:m>
                <a:r>
                  <a:rPr lang="fr-FR" sz="48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1362" y="9387014"/>
                <a:ext cx="19659599" cy="819968"/>
              </a:xfrm>
              <a:prstGeom prst="rect">
                <a:avLst/>
              </a:prstGeom>
              <a:blipFill>
                <a:blip r:embed="rId4"/>
                <a:stretch>
                  <a:fillRect t="-19403" b="-380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tangle 48"/>
          <p:cNvSpPr/>
          <p:nvPr/>
        </p:nvSpPr>
        <p:spPr>
          <a:xfrm>
            <a:off x="1819706" y="10517546"/>
            <a:ext cx="19659599" cy="811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10260" indent="-180340" algn="just">
              <a:lnSpc>
                <a:spcPct val="107000"/>
              </a:lnSpc>
              <a:spcAft>
                <a:spcPts val="800"/>
              </a:spcAft>
              <a:tabLst>
                <a:tab pos="1714500" algn="l"/>
                <a:tab pos="3429000" algn="l"/>
                <a:tab pos="5029200" algn="l"/>
              </a:tabLst>
            </a:pPr>
            <a:r>
              <a:rPr lang="en-US" sz="4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=&gt; </a:t>
            </a:r>
            <a:r>
              <a:rPr lang="vi-VN" sz="4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Chọn </a:t>
            </a:r>
            <a:r>
              <a:rPr lang="en-US" sz="4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vi-VN" sz="4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4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58D2A52-752A-4775-A6F1-16586B3725F5}"/>
              </a:ext>
            </a:extLst>
          </p:cNvPr>
          <p:cNvSpPr/>
          <p:nvPr/>
        </p:nvSpPr>
        <p:spPr>
          <a:xfrm>
            <a:off x="2932869" y="5422885"/>
            <a:ext cx="1088672" cy="1000532"/>
          </a:xfrm>
          <a:prstGeom prst="ellipse">
            <a:avLst/>
          </a:prstGeom>
          <a:solidFill>
            <a:srgbClr val="FF0000"/>
          </a:solidFill>
          <a:ln w="571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9" tIns="91445" rIns="182889" bIns="91445" rtlCol="0" anchor="ctr"/>
          <a:lstStyle/>
          <a:p>
            <a:pPr algn="ctr"/>
            <a:r>
              <a:rPr lang="en-US" sz="4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479785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457199" y="1572062"/>
            <a:ext cx="6477000" cy="852221"/>
            <a:chOff x="-288924" y="1892299"/>
            <a:chExt cx="6477000" cy="852219"/>
          </a:xfrm>
        </p:grpSpPr>
        <p:sp>
          <p:nvSpPr>
            <p:cNvPr id="3" name="Rounded Rectangle 2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82675" y="1913523"/>
              <a:ext cx="1079142" cy="830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III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87562" y="1892299"/>
              <a:ext cx="4100514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err="1">
                  <a:solidFill>
                    <a:srgbClr val="14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Bài</a:t>
              </a:r>
              <a:r>
                <a:rPr lang="en-US" sz="4800" b="1" dirty="0">
                  <a:solidFill>
                    <a:srgbClr val="14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14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tập</a:t>
              </a:r>
              <a:endParaRPr lang="en-US" sz="4800" b="1" dirty="0">
                <a:solidFill>
                  <a:srgbClr val="145F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-1587" y="-415498"/>
            <a:ext cx="1847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48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-1587" y="-415498"/>
            <a:ext cx="1847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48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52" name="Group 10"/>
          <p:cNvGrpSpPr/>
          <p:nvPr/>
        </p:nvGrpSpPr>
        <p:grpSpPr>
          <a:xfrm>
            <a:off x="1006983" y="8029706"/>
            <a:ext cx="21624416" cy="5210668"/>
            <a:chOff x="1270511" y="5819614"/>
            <a:chExt cx="22159958" cy="8355936"/>
          </a:xfrm>
        </p:grpSpPr>
        <p:sp>
          <p:nvSpPr>
            <p:cNvPr id="53" name="Rounded Rectangle 52"/>
            <p:cNvSpPr/>
            <p:nvPr/>
          </p:nvSpPr>
          <p:spPr>
            <a:xfrm>
              <a:off x="1272209" y="6139009"/>
              <a:ext cx="22158260" cy="8036541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54" name="Group 60"/>
            <p:cNvGrpSpPr/>
            <p:nvPr/>
          </p:nvGrpSpPr>
          <p:grpSpPr>
            <a:xfrm>
              <a:off x="1270511" y="5819614"/>
              <a:ext cx="3733539" cy="1332604"/>
              <a:chOff x="1224541" y="6258181"/>
              <a:chExt cx="3733539" cy="1332604"/>
            </a:xfrm>
          </p:grpSpPr>
          <p:sp>
            <p:nvSpPr>
              <p:cNvPr id="55" name="Freeform 20"/>
              <p:cNvSpPr>
                <a:spLocks/>
              </p:cNvSpPr>
              <p:nvPr/>
            </p:nvSpPr>
            <p:spPr bwMode="auto">
              <a:xfrm rot="16200000" flipV="1">
                <a:off x="2807125" y="5311927"/>
                <a:ext cx="1140085" cy="316182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2242207" y="6258181"/>
                <a:ext cx="2531733" cy="13326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800" b="1" dirty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8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9" name="Round Diagonal Corner Rectangle 58"/>
              <p:cNvSpPr/>
              <p:nvPr/>
            </p:nvSpPr>
            <p:spPr>
              <a:xfrm flipV="1">
                <a:off x="1224541" y="6322797"/>
                <a:ext cx="903517" cy="1154607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0" name="Freeform 15"/>
              <p:cNvSpPr>
                <a:spLocks noEditPoints="1"/>
              </p:cNvSpPr>
              <p:nvPr/>
            </p:nvSpPr>
            <p:spPr bwMode="auto">
              <a:xfrm>
                <a:off x="1423140" y="6577576"/>
                <a:ext cx="501902" cy="680423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</p:grpSp>
      <p:grpSp>
        <p:nvGrpSpPr>
          <p:cNvPr id="61" name="Group 54"/>
          <p:cNvGrpSpPr/>
          <p:nvPr/>
        </p:nvGrpSpPr>
        <p:grpSpPr>
          <a:xfrm>
            <a:off x="914400" y="2151983"/>
            <a:ext cx="21715341" cy="5858813"/>
            <a:chOff x="1268078" y="3405486"/>
            <a:chExt cx="22097385" cy="3770262"/>
          </a:xfrm>
        </p:grpSpPr>
        <p:sp>
          <p:nvSpPr>
            <p:cNvPr id="62" name="Rounded Rectangle 61"/>
            <p:cNvSpPr/>
            <p:nvPr/>
          </p:nvSpPr>
          <p:spPr>
            <a:xfrm>
              <a:off x="1362289" y="3729106"/>
              <a:ext cx="22003174" cy="3446642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63" name="Group 67"/>
            <p:cNvGrpSpPr/>
            <p:nvPr/>
          </p:nvGrpSpPr>
          <p:grpSpPr>
            <a:xfrm>
              <a:off x="1268078" y="3405486"/>
              <a:ext cx="3276718" cy="940513"/>
              <a:chOff x="1311958" y="3405486"/>
              <a:chExt cx="3276718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3103291" y="2738974"/>
                <a:ext cx="479957" cy="2490813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250671" y="3758960"/>
                <a:ext cx="1765291" cy="5347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800" b="1" dirty="0" err="1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Bài</a:t>
                </a:r>
                <a:r>
                  <a:rPr lang="en-US" sz="48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6</a:t>
                </a:r>
              </a:p>
            </p:txBody>
          </p:sp>
          <p:grpSp>
            <p:nvGrpSpPr>
              <p:cNvPr id="66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118361" y="2514600"/>
                <a:ext cx="16429889" cy="46655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629920" indent="-629920" algn="ctr">
                  <a:lnSpc>
                    <a:spcPct val="150000"/>
                  </a:lnSpc>
                  <a:spcAft>
                    <a:spcPts val="800"/>
                  </a:spcAft>
                  <a:tabLst>
                    <a:tab pos="571500" algn="l"/>
                    <a:tab pos="629920" algn="l"/>
                  </a:tabLst>
                </a:pPr>
                <a:r>
                  <a:rPr lang="vi-VN" sz="48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Tìm vi phân của hàm số </a:t>
                </a:r>
                <a14:m>
                  <m:oMath xmlns:m="http://schemas.openxmlformats.org/officeDocument/2006/math">
                    <m:r>
                      <a:rPr lang="fr-FR" sz="48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𝐲</m:t>
                    </m:r>
                    <m:r>
                      <a:rPr lang="fr-FR" sz="48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4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fr-FR" sz="48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𝟑𝐱</m:t>
                        </m:r>
                        <m:r>
                          <a:rPr lang="fr-FR" sz="48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fr-FR" sz="48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e>
                    </m:rad>
                  </m:oMath>
                </a14:m>
                <a:r>
                  <a:rPr lang="vi-VN" sz="48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</a:t>
                </a:r>
                <a:endParaRPr lang="en-US" sz="4800" b="1" dirty="0"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1372870" indent="-742950" algn="just">
                  <a:lnSpc>
                    <a:spcPct val="150000"/>
                  </a:lnSpc>
                  <a:spcAft>
                    <a:spcPts val="800"/>
                  </a:spcAft>
                  <a:buAutoNum type="alphaUcPeriod"/>
                  <a:tabLst>
                    <a:tab pos="5029200" algn="l"/>
                  </a:tabLst>
                </a:pPr>
                <a14:m>
                  <m:oMath xmlns:m="http://schemas.openxmlformats.org/officeDocument/2006/math">
                    <m:r>
                      <a:rPr lang="en-US" sz="48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𝐝𝐲</m:t>
                    </m:r>
                    <m:r>
                      <a:rPr lang="en-US" sz="48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4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8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48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4800" b="1" i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𝟑𝐱</m:t>
                            </m:r>
                            <m:r>
                              <a:rPr lang="en-US" sz="4800" b="1" i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US" sz="4800" b="1" i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e>
                        </m:rad>
                      </m:den>
                    </m:f>
                    <m:r>
                      <a:rPr lang="en-US" sz="48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𝐝𝐱</m:t>
                    </m:r>
                  </m:oMath>
                </a14:m>
                <a:r>
                  <a:rPr lang="vi-VN" sz="48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	</a:t>
                </a:r>
                <a:r>
                  <a:rPr lang="en-US" sz="48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	</a:t>
                </a:r>
                <a:r>
                  <a:rPr lang="en-US" sz="4800" b="1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  </a:t>
                </a:r>
                <a:r>
                  <a:rPr lang="vi-VN" sz="4800" b="1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B</a:t>
                </a:r>
                <a:r>
                  <a:rPr lang="vi-VN" sz="48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en-US" sz="48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𝐝𝐲</m:t>
                    </m:r>
                    <m:r>
                      <a:rPr lang="en-US" sz="48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4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8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8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  <m:rad>
                          <m:radPr>
                            <m:degHide m:val="on"/>
                            <m:ctrlPr>
                              <a:rPr lang="en-US" sz="48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4800" b="1" i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𝟑𝐱</m:t>
                            </m:r>
                            <m:r>
                              <a:rPr lang="en-US" sz="4800" b="1" i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US" sz="4800" b="1" i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e>
                        </m:rad>
                      </m:den>
                    </m:f>
                    <m:r>
                      <a:rPr lang="en-US" sz="48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𝐝𝐱</m:t>
                    </m:r>
                  </m:oMath>
                </a14:m>
                <a:r>
                  <a:rPr lang="vi-VN" sz="48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	</a:t>
                </a:r>
                <a:endParaRPr lang="en-US" sz="4800" b="1" dirty="0"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629920" algn="just">
                  <a:lnSpc>
                    <a:spcPct val="150000"/>
                  </a:lnSpc>
                  <a:spcAft>
                    <a:spcPts val="800"/>
                  </a:spcAft>
                  <a:tabLst>
                    <a:tab pos="5029200" algn="l"/>
                  </a:tabLst>
                </a:pPr>
                <a:r>
                  <a:rPr lang="vi-VN" sz="48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C. </a:t>
                </a:r>
                <a14:m>
                  <m:oMath xmlns:m="http://schemas.openxmlformats.org/officeDocument/2006/math">
                    <m:r>
                      <a:rPr lang="en-US" sz="48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𝐝𝐲</m:t>
                    </m:r>
                    <m:r>
                      <a:rPr lang="en-US" sz="48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4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8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48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4800" b="1" i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𝟑𝐱</m:t>
                            </m:r>
                            <m:r>
                              <a:rPr lang="en-US" sz="4800" b="1" i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US" sz="4800" b="1" i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e>
                        </m:rad>
                      </m:den>
                    </m:f>
                    <m:r>
                      <a:rPr lang="en-US" sz="48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𝐝𝐱</m:t>
                    </m:r>
                  </m:oMath>
                </a14:m>
                <a:r>
                  <a:rPr lang="vi-VN" sz="48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	</a:t>
                </a:r>
                <a:r>
                  <a:rPr lang="en-US" sz="48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               </a:t>
                </a:r>
                <a:r>
                  <a:rPr lang="vi-VN" sz="48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D. </a:t>
                </a:r>
                <a14:m>
                  <m:oMath xmlns:m="http://schemas.openxmlformats.org/officeDocument/2006/math">
                    <m:r>
                      <a:rPr lang="en-US" sz="48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𝐝𝐲</m:t>
                    </m:r>
                    <m:r>
                      <a:rPr lang="en-US" sz="48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4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8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48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  <m:rad>
                          <m:radPr>
                            <m:degHide m:val="on"/>
                            <m:ctrlPr>
                              <a:rPr lang="en-US" sz="48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4800" b="1" i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𝟑𝐱</m:t>
                            </m:r>
                            <m:r>
                              <a:rPr lang="en-US" sz="4800" b="1" i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US" sz="4800" b="1" i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e>
                        </m:rad>
                      </m:den>
                    </m:f>
                    <m:r>
                      <a:rPr lang="en-US" sz="48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𝐝𝐱</m:t>
                    </m:r>
                  </m:oMath>
                </a14:m>
                <a:r>
                  <a:rPr lang="vi-VN" sz="48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</a:t>
                </a:r>
                <a:endParaRPr lang="en-US" sz="4800" b="1" dirty="0"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8361" y="2514600"/>
                <a:ext cx="16429889" cy="4665573"/>
              </a:xfrm>
              <a:prstGeom prst="rect">
                <a:avLst/>
              </a:prstGeom>
              <a:blipFill>
                <a:blip r:embed="rId3"/>
                <a:stretch>
                  <a:fillRect b="-13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332215" y="8758864"/>
                <a:ext cx="12192000" cy="207242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810260" indent="-180340">
                  <a:lnSpc>
                    <a:spcPct val="107000"/>
                  </a:lnSpc>
                  <a:spcAft>
                    <a:spcPts val="600"/>
                  </a:spcAft>
                  <a:tabLst>
                    <a:tab pos="629920" algn="l"/>
                    <a:tab pos="3599815" algn="l"/>
                    <a:tab pos="5039995" algn="l"/>
                  </a:tabLst>
                </a:pPr>
                <a:r>
                  <a:rPr lang="fr-FR" sz="48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Ta </a:t>
                </a:r>
                <a:r>
                  <a:rPr lang="fr-FR" sz="4800" b="1" dirty="0" err="1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có</a:t>
                </a:r>
                <a:r>
                  <a:rPr lang="fr-FR" sz="48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sz="48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𝐝𝐲</m:t>
                    </m:r>
                    <m:r>
                      <a:rPr lang="fr-FR" sz="48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4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8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en-US" sz="4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fr-FR" sz="4800" b="1" i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𝟑𝐱</m:t>
                                </m:r>
                                <m:r>
                                  <a:rPr lang="fr-FR" sz="4800" b="1" i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fr-FR" sz="4800" b="1" i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e>
                            </m:rad>
                          </m:e>
                        </m:d>
                      </m:e>
                      <m:sup>
                        <m:r>
                          <a:rPr lang="fr-FR" sz="48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fr-FR" sz="48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𝐝𝐱</m:t>
                    </m:r>
                    <m:r>
                      <a:rPr lang="fr-FR" sz="48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4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48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fr-FR" sz="4800" b="1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  <m:rad>
                          <m:radPr>
                            <m:degHide m:val="on"/>
                            <m:ctrlPr>
                              <a:rPr lang="en-US" sz="48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fr-FR" sz="4800" b="1" i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𝟑𝐱</m:t>
                            </m:r>
                            <m:r>
                              <a:rPr lang="fr-FR" sz="4800" b="1" i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fr-FR" sz="4800" b="1" i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e>
                        </m:rad>
                      </m:den>
                    </m:f>
                    <m:r>
                      <a:rPr lang="fr-FR" sz="4800" b="1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𝐝𝐱</m:t>
                    </m:r>
                  </m:oMath>
                </a14:m>
                <a:r>
                  <a:rPr lang="fr-FR" sz="48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</a:t>
                </a:r>
              </a:p>
              <a:p>
                <a:pPr marL="810260" indent="-180340">
                  <a:lnSpc>
                    <a:spcPct val="107000"/>
                  </a:lnSpc>
                  <a:spcAft>
                    <a:spcPts val="600"/>
                  </a:spcAft>
                  <a:tabLst>
                    <a:tab pos="629920" algn="l"/>
                    <a:tab pos="3599815" algn="l"/>
                    <a:tab pos="5039995" algn="l"/>
                  </a:tabLst>
                </a:pPr>
                <a:endParaRPr lang="en-US" sz="4800" b="1" dirty="0">
                  <a:highlight>
                    <a:srgbClr val="FFFF00"/>
                  </a:highligh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2215" y="8758864"/>
                <a:ext cx="12192000" cy="20724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Rectangle 47"/>
          <p:cNvSpPr/>
          <p:nvPr/>
        </p:nvSpPr>
        <p:spPr>
          <a:xfrm>
            <a:off x="3171648" y="10571450"/>
            <a:ext cx="19659599" cy="811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10260" indent="-180340" algn="just">
              <a:lnSpc>
                <a:spcPct val="107000"/>
              </a:lnSpc>
              <a:spcAft>
                <a:spcPts val="800"/>
              </a:spcAft>
              <a:tabLst>
                <a:tab pos="1714500" algn="l"/>
                <a:tab pos="3429000" algn="l"/>
                <a:tab pos="5029200" algn="l"/>
              </a:tabLst>
            </a:pPr>
            <a:r>
              <a:rPr lang="en-US" sz="4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=&gt; </a:t>
            </a:r>
            <a:r>
              <a:rPr lang="vi-VN" sz="4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Chọn D.</a:t>
            </a:r>
            <a:endParaRPr lang="en-US" sz="4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F6C7E3B3-A51D-492E-9D16-8A9BDDC6EB50}"/>
              </a:ext>
            </a:extLst>
          </p:cNvPr>
          <p:cNvSpPr/>
          <p:nvPr/>
        </p:nvSpPr>
        <p:spPr>
          <a:xfrm>
            <a:off x="14173200" y="5955207"/>
            <a:ext cx="1088672" cy="1000532"/>
          </a:xfrm>
          <a:prstGeom prst="ellipse">
            <a:avLst/>
          </a:prstGeom>
          <a:solidFill>
            <a:srgbClr val="FF0000"/>
          </a:solidFill>
          <a:ln w="571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9" tIns="91445" rIns="182889" bIns="91445" rtlCol="0" anchor="ctr"/>
          <a:lstStyle/>
          <a:p>
            <a:pPr algn="ctr"/>
            <a:r>
              <a:rPr lang="en-US" sz="4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644472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2&quot;/&gt;&lt;/object&gt;&lt;object type=&quot;3&quot; unique_id=&quot;10008&quot;&gt;&lt;property id=&quot;20148&quot; value=&quot;5&quot;/&gt;&lt;property id=&quot;20300&quot; value=&quot;Slide 6&quot;/&gt;&lt;property id=&quot;20307&quot; value=&quot;263&quot;/&gt;&lt;/object&gt;&lt;object type=&quot;3&quot; unique_id=&quot;10009&quot;&gt;&lt;property id=&quot;20148&quot; value=&quot;5&quot;/&gt;&lt;property id=&quot;20300&quot; value=&quot;Slide 7&quot;/&gt;&lt;property id=&quot;20307&quot; value=&quot;264&quot;/&gt;&lt;/object&gt;&lt;object type=&quot;3&quot; unique_id=&quot;10010&quot;&gt;&lt;property id=&quot;20148&quot; value=&quot;5&quot;/&gt;&lt;property id=&quot;20300&quot; value=&quot;Slide 8&quot;/&gt;&lt;property id=&quot;20307&quot; value=&quot;265&quot;/&gt;&lt;/object&gt;&lt;object type=&quot;3&quot; unique_id=&quot;10011&quot;&gt;&lt;property id=&quot;20148&quot; value=&quot;5&quot;/&gt;&lt;property id=&quot;20300&quot; value=&quot;Slide 9&quot;/&gt;&lt;property id=&quot;20307&quot; value=&quot;266&quot;/&gt;&lt;/object&gt;&lt;object type=&quot;3&quot; unique_id=&quot;10012&quot;&gt;&lt;property id=&quot;20148&quot; value=&quot;5&quot;/&gt;&lt;property id=&quot;20300&quot; value=&quot;Slide 10&quot;/&gt;&lt;property id=&quot;20307&quot; value=&quot;267&quot;/&gt;&lt;/object&gt;&lt;object type=&quot;3&quot; unique_id=&quot;10013&quot;&gt;&lt;property id=&quot;20148&quot; value=&quot;5&quot;/&gt;&lt;property id=&quot;20300&quot; value=&quot;Slide 11&quot;/&gt;&lt;property id=&quot;20307&quot; value=&quot;269&quot;/&gt;&lt;/object&gt;&lt;object type=&quot;3&quot; unique_id=&quot;10014&quot;&gt;&lt;property id=&quot;20148&quot; value=&quot;5&quot;/&gt;&lt;property id=&quot;20300&quot; value=&quot;Slide 12&quot;/&gt;&lt;property id=&quot;20307&quot; value=&quot;270&quot;/&gt;&lt;/object&gt;&lt;object type=&quot;3&quot; unique_id=&quot;10015&quot;&gt;&lt;property id=&quot;20148&quot; value=&quot;5&quot;/&gt;&lt;property id=&quot;20300&quot; value=&quot;Slide 13&quot;/&gt;&lt;property id=&quot;20307&quot; value=&quot;274&quot;/&gt;&lt;/object&gt;&lt;object type=&quot;3&quot; unique_id=&quot;10016&quot;&gt;&lt;property id=&quot;20148&quot; value=&quot;5&quot;/&gt;&lt;property id=&quot;20300&quot; value=&quot;Slide 14&quot;/&gt;&lt;property id=&quot;20307&quot; value=&quot;275&quot;/&gt;&lt;/object&gt;&lt;object type=&quot;3&quot; unique_id=&quot;10017&quot;&gt;&lt;property id=&quot;20148&quot; value=&quot;5&quot;/&gt;&lt;property id=&quot;20300&quot; value=&quot;Slide 15&quot;/&gt;&lt;property id=&quot;20307&quot; value=&quot;276&quot;/&gt;&lt;/object&gt;&lt;object type=&quot;3&quot; unique_id=&quot;10018&quot;&gt;&lt;property id=&quot;20148&quot; value=&quot;5&quot;/&gt;&lt;property id=&quot;20300&quot; value=&quot;Slide 16&quot;/&gt;&lt;property id=&quot;20307&quot; value=&quot;277&quot;/&gt;&lt;/object&gt;&lt;object type=&quot;3&quot; unique_id=&quot;10019&quot;&gt;&lt;property id=&quot;20148&quot; value=&quot;5&quot;/&gt;&lt;property id=&quot;20300&quot; value=&quot;Slide 17&quot;/&gt;&lt;property id=&quot;20307&quot; value=&quot;271&quot;/&gt;&lt;/object&gt;&lt;object type=&quot;3&quot; unique_id=&quot;10020&quot;&gt;&lt;property id=&quot;20148&quot; value=&quot;5&quot;/&gt;&lt;property id=&quot;20300&quot; value=&quot;Slide 18&quot;/&gt;&lt;property id=&quot;20307&quot; value=&quot;278&quot;/&gt;&lt;/object&gt;&lt;object type=&quot;3&quot; unique_id=&quot;10021&quot;&gt;&lt;property id=&quot;20148&quot; value=&quot;5&quot;/&gt;&lt;property id=&quot;20300&quot; value=&quot;Slide 19&quot;/&gt;&lt;property id=&quot;20307&quot; value=&quot;279&quot;/&gt;&lt;/object&gt;&lt;object type=&quot;3&quot; unique_id=&quot;10022&quot;&gt;&lt;property id=&quot;20148&quot; value=&quot;5&quot;/&gt;&lt;property id=&quot;20300&quot; value=&quot;Slide 20&quot;/&gt;&lt;property id=&quot;20307&quot; value=&quot;272&quot;/&gt;&lt;/object&gt;&lt;object type=&quot;3&quot; unique_id=&quot;10023&quot;&gt;&lt;property id=&quot;20148&quot; value=&quot;5&quot;/&gt;&lt;property id=&quot;20300&quot; value=&quot;Slide 21&quot;/&gt;&lt;property id=&quot;20307&quot; value=&quot;273&quot;/&gt;&lt;/object&gt;&lt;object type=&quot;3&quot; unique_id=&quot;10024&quot;&gt;&lt;property id=&quot;20148&quot; value=&quot;5&quot;/&gt;&lt;property id=&quot;20300&quot; value=&quot;Slide 22&quot;/&gt;&lt;property id=&quot;20307&quot; value=&quot;268&quot;/&gt;&lt;/object&gt;&lt;object type=&quot;3&quot; unique_id=&quot;10025&quot;&gt;&lt;property id=&quot;20148&quot; value=&quot;5&quot;/&gt;&lt;property id=&quot;20300&quot; value=&quot;Slide 23&quot;/&gt;&lt;property id=&quot;20307&quot; value=&quot;280&quot;/&gt;&lt;/object&gt;&lt;object type=&quot;3&quot; unique_id=&quot;10026&quot;&gt;&lt;property id=&quot;20148&quot; value=&quot;5&quot;/&gt;&lt;property id=&quot;20300&quot; value=&quot;Slide 24&quot;/&gt;&lt;property id=&quot;20307&quot; value=&quot;281&quot;/&gt;&lt;/object&gt;&lt;object type=&quot;3&quot; unique_id=&quot;10027&quot;&gt;&lt;property id=&quot;20148&quot; value=&quot;5&quot;/&gt;&lt;property id=&quot;20300&quot; value=&quot;Slide 25&quot;/&gt;&lt;property id=&quot;20307&quot; value=&quot;282&quot;/&gt;&lt;/object&gt;&lt;/object&gt;&lt;object type=&quot;8&quot; unique_id=&quot;1005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1732</TotalTime>
  <Words>854</Words>
  <PresentationFormat>Custom</PresentationFormat>
  <Paragraphs>116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Tahoma</vt:lpstr>
      <vt:lpstr>Time New Roman</vt:lpstr>
      <vt:lpstr>Times New Roman</vt:lpstr>
      <vt:lpstr>Tohoma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2013-08-31T11:42:51Z</dcterms:created>
  <dcterms:modified xsi:type="dcterms:W3CDTF">2021-09-11T17:46:29Z</dcterms:modified>
</cp:coreProperties>
</file>