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42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660"/>
  </p:normalViewPr>
  <p:slideViewPr>
    <p:cSldViewPr>
      <p:cViewPr varScale="1">
        <p:scale>
          <a:sx n="73" d="100"/>
          <a:sy n="73" d="100"/>
        </p:scale>
        <p:origin x="10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0915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8042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0820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9105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5173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6047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612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448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6028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5693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098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505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239000" y="5547360"/>
            <a:ext cx="1905000" cy="32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         200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39000" y="5181600"/>
            <a:ext cx="1905000" cy="32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.VnArabia" pitchFamily="34" charset="0"/>
              </a:rPr>
              <a:t>2        400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239000" y="4785360"/>
            <a:ext cx="1905000" cy="32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3        600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39000" y="4404360"/>
            <a:ext cx="1905000" cy="32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4        1000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39000" y="4023360"/>
            <a:ext cx="1905000" cy="32004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5        2,000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239000" y="3642360"/>
            <a:ext cx="1905000" cy="3200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6        3,000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239000" y="3276600"/>
            <a:ext cx="1905000" cy="3200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7        6,000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39000" y="2956560"/>
            <a:ext cx="1905000" cy="3200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8        10,000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239000" y="2575560"/>
            <a:ext cx="1905000" cy="3200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9        14,000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39000" y="2193925"/>
            <a:ext cx="1905000" cy="3206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10        20,000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39000" y="1813560"/>
            <a:ext cx="1920240" cy="3200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11        30,000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224713" y="1447800"/>
            <a:ext cx="1905000" cy="3200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12        40,000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224713" y="1066800"/>
            <a:ext cx="1905000" cy="3200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.VnArabia" pitchFamily="34" charset="0"/>
              </a:rPr>
              <a:t>13        60,000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218363" y="685800"/>
            <a:ext cx="1905000" cy="3200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.VnArabia" pitchFamily="34" charset="0"/>
              </a:rPr>
              <a:t>14        80,000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239000" y="304800"/>
            <a:ext cx="1905000" cy="32004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15        100,000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37438" y="5546725"/>
            <a:ext cx="1630362" cy="320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      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37438" y="5181600"/>
            <a:ext cx="1630362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437438" y="4805363"/>
            <a:ext cx="1630362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437438" y="4419600"/>
            <a:ext cx="1630362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437438" y="4046538"/>
            <a:ext cx="161925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437438" y="3657600"/>
            <a:ext cx="1619250" cy="3048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437438" y="3276600"/>
            <a:ext cx="1611312" cy="3048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437438" y="2955925"/>
            <a:ext cx="1611312" cy="3048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437438" y="2598738"/>
            <a:ext cx="1611312" cy="3048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437438" y="2225675"/>
            <a:ext cx="1611312" cy="3048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421563" y="1828800"/>
            <a:ext cx="16129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413625" y="1447800"/>
            <a:ext cx="16129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391400" y="1066800"/>
            <a:ext cx="16129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378700" y="685800"/>
            <a:ext cx="16129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391400" y="304800"/>
            <a:ext cx="1635125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467600" y="4038600"/>
            <a:ext cx="1620838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391400" y="2209800"/>
            <a:ext cx="1617663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353300" y="304800"/>
            <a:ext cx="16383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" name="Picture 5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58674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6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00400" y="5943600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Chơi</a:t>
            </a:r>
          </a:p>
        </p:txBody>
      </p:sp>
      <p:pic>
        <p:nvPicPr>
          <p:cNvPr id="55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9075" y="6426200"/>
            <a:ext cx="40957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6440488"/>
            <a:ext cx="40957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6988" y="6440488"/>
            <a:ext cx="40957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-0.0444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1" grpId="0" animBg="1"/>
      <p:bldP spid="21" grpId="1" animBg="1"/>
      <p:bldP spid="21" grpId="2" animBg="1"/>
      <p:bldP spid="22" grpId="0" animBg="1"/>
      <p:bldP spid="22" grpId="2" animBg="1"/>
      <p:bldP spid="23" grpId="0" animBg="1"/>
      <p:bldP spid="23" grpId="2" animBg="1"/>
      <p:bldP spid="24" grpId="0" animBg="1"/>
      <p:bldP spid="24" grpId="2" animBg="1"/>
      <p:bldP spid="25" grpId="0" animBg="1"/>
      <p:bldP spid="25" grpId="2" animBg="1"/>
      <p:bldP spid="26" grpId="0" animBg="1"/>
      <p:bldP spid="26" grpId="2" animBg="1"/>
      <p:bldP spid="27" grpId="0" animBg="1"/>
      <p:bldP spid="27" grpId="2" animBg="1"/>
      <p:bldP spid="28" grpId="0" animBg="1"/>
      <p:bldP spid="28" grpId="2" animBg="1"/>
      <p:bldP spid="29" grpId="0" animBg="1"/>
      <p:bldP spid="29" grpId="2" animBg="1"/>
      <p:bldP spid="30" grpId="0" animBg="1"/>
      <p:bldP spid="30" grpId="2" animBg="1"/>
      <p:bldP spid="31" grpId="0" animBg="1"/>
      <p:bldP spid="31" grpId="2" animBg="1"/>
      <p:bldP spid="32" grpId="0" animBg="1"/>
      <p:bldP spid="32" grpId="2" animBg="1"/>
      <p:bldP spid="33" grpId="0" animBg="1"/>
      <p:bldP spid="33" grpId="2" animBg="1"/>
      <p:bldP spid="34" grpId="0" animBg="1"/>
      <p:bldP spid="34" grpId="2" animBg="1"/>
      <p:bldP spid="35" grpId="1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had served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had been serving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has served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served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990600" y="2209800"/>
            <a:ext cx="1641475" cy="493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$14.000</a:t>
            </a:r>
          </a:p>
        </p:txBody>
      </p: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9. </a:t>
            </a:r>
            <a:r>
              <a:rPr lang="en-US" sz="2400" b="1" dirty="0" err="1">
                <a:solidFill>
                  <a:schemeClr val="tx1"/>
                </a:solidFill>
              </a:rPr>
              <a:t>Mr.Brown</a:t>
            </a:r>
            <a:r>
              <a:rPr lang="en-US" sz="2400" b="1" dirty="0">
                <a:solidFill>
                  <a:schemeClr val="tx1"/>
                </a:solidFill>
              </a:rPr>
              <a:t> ………… in the army from 1960 to 1980. 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7" name="Picture 26" descr="sam12-3de0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0"/>
            <a:ext cx="28448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val 27"/>
          <p:cNvSpPr/>
          <p:nvPr/>
        </p:nvSpPr>
        <p:spPr bwMode="auto">
          <a:xfrm>
            <a:off x="5410200" y="1600200"/>
            <a:ext cx="1371600" cy="11887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" name="Picture 28" descr="2836_dien_thoai_ts580_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6400" y="1600200"/>
            <a:ext cx="1195568" cy="1199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0" grpId="0" build="allAtOnce" animBg="1"/>
      <p:bldP spid="32" grpId="0" build="allAtOnce" animBg="1"/>
      <p:bldP spid="46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C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W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G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838200" y="2133600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$20.000</a:t>
            </a:r>
          </a:p>
        </p:txBody>
      </p: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endParaRPr lang="en-US" sz="2000" dirty="0"/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5410200" y="1600200"/>
            <a:ext cx="1371600" cy="11887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</a:rPr>
              <a:t>10. Which alphabet is a source of salt?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7" name="Picture 26" descr="sam12-3de0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0"/>
            <a:ext cx="28448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2836_dien_thoai_ts580_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6400" y="1600200"/>
            <a:ext cx="1195568" cy="1199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8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CE113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2" grpId="0" build="allAtOnce" animBg="1"/>
      <p:bldP spid="33" grpId="0" build="allAtOnce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accused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claimed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enforced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76875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warned</a:t>
            </a:r>
          </a:p>
        </p:txBody>
      </p:sp>
      <p:sp>
        <p:nvSpPr>
          <p:cNvPr id="34" name="Hexagon 33"/>
          <p:cNvSpPr/>
          <p:nvPr/>
        </p:nvSpPr>
        <p:spPr>
          <a:xfrm>
            <a:off x="6858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11.The woman ………… someone had stolen her purse, but </a:t>
            </a:r>
            <a:r>
              <a:rPr lang="en-US" sz="2400" b="1" dirty="0" err="1">
                <a:solidFill>
                  <a:schemeClr val="tx1"/>
                </a:solidFill>
              </a:rPr>
              <a:t>althought</a:t>
            </a:r>
            <a:r>
              <a:rPr lang="en-US" sz="2400" b="1" dirty="0">
                <a:solidFill>
                  <a:schemeClr val="tx1"/>
                </a:solidFill>
              </a:rPr>
              <a:t> they searched everyone in the shop, it wasn’t found.</a:t>
            </a:r>
          </a:p>
        </p:txBody>
      </p:sp>
      <p:grpSp>
        <p:nvGrpSpPr>
          <p:cNvPr id="37" name="Group 72"/>
          <p:cNvGrpSpPr>
            <a:grpSpLocks/>
          </p:cNvGrpSpPr>
          <p:nvPr/>
        </p:nvGrpSpPr>
        <p:grpSpPr bwMode="auto">
          <a:xfrm>
            <a:off x="7391400" y="152400"/>
            <a:ext cx="1371600" cy="1188720"/>
            <a:chOff x="274638" y="2590800"/>
            <a:chExt cx="1096962" cy="1096963"/>
          </a:xfrm>
        </p:grpSpPr>
        <p:sp>
          <p:nvSpPr>
            <p:cNvPr id="38" name="Oval 37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5"/>
          <p:cNvGrpSpPr>
            <a:grpSpLocks/>
          </p:cNvGrpSpPr>
          <p:nvPr/>
        </p:nvGrpSpPr>
        <p:grpSpPr bwMode="auto">
          <a:xfrm>
            <a:off x="7315200" y="1600200"/>
            <a:ext cx="1371600" cy="1188720"/>
            <a:chOff x="309563" y="4008438"/>
            <a:chExt cx="1096962" cy="1096962"/>
          </a:xfrm>
        </p:grpSpPr>
        <p:sp>
          <p:nvSpPr>
            <p:cNvPr id="41" name="Oval 40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Group 78"/>
          <p:cNvGrpSpPr>
            <a:grpSpLocks/>
          </p:cNvGrpSpPr>
          <p:nvPr/>
        </p:nvGrpSpPr>
        <p:grpSpPr bwMode="auto">
          <a:xfrm>
            <a:off x="5791200" y="228600"/>
            <a:ext cx="1371600" cy="1188720"/>
            <a:chOff x="274638" y="1168400"/>
            <a:chExt cx="1096962" cy="1096963"/>
          </a:xfrm>
        </p:grpSpPr>
        <p:sp>
          <p:nvSpPr>
            <p:cNvPr id="44" name="Oval 43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5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ounded Rectangle 45"/>
          <p:cNvSpPr/>
          <p:nvPr/>
        </p:nvSpPr>
        <p:spPr>
          <a:xfrm>
            <a:off x="914400" y="2209800"/>
            <a:ext cx="17526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$30.000</a:t>
            </a:r>
          </a:p>
        </p:txBody>
      </p:sp>
      <p:sp>
        <p:nvSpPr>
          <p:cNvPr id="47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9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50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51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52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5791200" y="1600200"/>
            <a:ext cx="1371600" cy="11887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7" name="Picture 26" descr="sam12-3de0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0"/>
            <a:ext cx="28448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2836_dien_thoai_ts580_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400" y="1600200"/>
            <a:ext cx="1195568" cy="1199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0" grpId="0" build="allAtOnce" animBg="1"/>
      <p:bldP spid="32" grpId="0" build="allAtOnce" animBg="1"/>
      <p:bldP spid="49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so isn’t she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She isn’t too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Neither is she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Either she isn’t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762000" y="2209800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$40.000</a:t>
            </a:r>
          </a:p>
        </p:txBody>
      </p: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5410200" y="1600200"/>
            <a:ext cx="1371600" cy="11887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12. He isn’t go to Spain and …………….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7" name="Picture 26" descr="sam12-3de0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0"/>
            <a:ext cx="28448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2836_dien_thoai_ts580_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6400" y="1600200"/>
            <a:ext cx="1195568" cy="1199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E34C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0" grpId="0" build="allAtOnce" animBg="1"/>
      <p:bldP spid="33" grpId="0" build="allAtOnce" animBg="1"/>
      <p:bldP spid="46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like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To like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liked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liking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762000" y="2209800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$60.000</a:t>
            </a:r>
          </a:p>
        </p:txBody>
      </p: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5410200" y="1600200"/>
            <a:ext cx="1371600" cy="11887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13. Although she is unkind, I can’t help …………. her.</a:t>
            </a:r>
          </a:p>
        </p:txBody>
      </p:sp>
      <p:pic>
        <p:nvPicPr>
          <p:cNvPr id="5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7" name="Picture 26" descr="sam12-3de0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0"/>
            <a:ext cx="28448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2836_dien_thoai_ts580_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6400" y="1600200"/>
            <a:ext cx="1195568" cy="1199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8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1" grpId="0" build="allAtOnce" animBg="1"/>
      <p:bldP spid="32" grpId="0" build="allAtOnce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to going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To go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go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going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685800" y="2209800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$80.000</a:t>
            </a:r>
          </a:p>
        </p:txBody>
      </p: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5410200" y="1600200"/>
            <a:ext cx="1371600" cy="11887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14. I’m really looking for word….. To university.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7" name="Picture 26" descr="sam12-3de0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0"/>
            <a:ext cx="28448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2836_dien_thoai_ts580_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6400" y="1600200"/>
            <a:ext cx="1195568" cy="1199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9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CE113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2" grpId="0" build="allAtOnce" animBg="1"/>
      <p:bldP spid="33" grpId="0" build="allAtOnce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If not</a:t>
            </a:r>
          </a:p>
        </p:txBody>
      </p:sp>
      <p:sp>
        <p:nvSpPr>
          <p:cNvPr id="5" name="Hexagon 4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</a:rPr>
              <a:t>other wise</a:t>
            </a:r>
          </a:p>
        </p:txBody>
      </p:sp>
      <p:sp>
        <p:nvSpPr>
          <p:cNvPr id="6" name="Hexagon 5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</a:rPr>
              <a:t>Or so</a:t>
            </a:r>
          </a:p>
        </p:txBody>
      </p:sp>
      <p:sp>
        <p:nvSpPr>
          <p:cNvPr id="7" name="Hexagon 6"/>
          <p:cNvSpPr/>
          <p:nvPr/>
        </p:nvSpPr>
        <p:spPr>
          <a:xfrm>
            <a:off x="5867400" y="5476875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</a:rPr>
              <a:t>unless</a:t>
            </a:r>
          </a:p>
        </p:txBody>
      </p:sp>
      <p:sp>
        <p:nvSpPr>
          <p:cNvPr id="8" name="Hexagon 7"/>
          <p:cNvSpPr/>
          <p:nvPr/>
        </p:nvSpPr>
        <p:spPr>
          <a:xfrm>
            <a:off x="6858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15. “ Never be late for an interview,….. You can’t get the job</a:t>
            </a:r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239000" y="152400"/>
            <a:ext cx="1371600" cy="1188720"/>
            <a:chOff x="274638" y="2590800"/>
            <a:chExt cx="1096962" cy="1096963"/>
          </a:xfrm>
        </p:grpSpPr>
        <p:sp>
          <p:nvSpPr>
            <p:cNvPr id="10" name="Oval 9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7239000" y="1600200"/>
            <a:ext cx="1371600" cy="1188720"/>
            <a:chOff x="309563" y="4008438"/>
            <a:chExt cx="1096962" cy="1096962"/>
          </a:xfrm>
        </p:grpSpPr>
        <p:sp>
          <p:nvSpPr>
            <p:cNvPr id="13" name="Oval 12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876035" cy="876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78"/>
          <p:cNvGrpSpPr>
            <a:grpSpLocks/>
          </p:cNvGrpSpPr>
          <p:nvPr/>
        </p:nvGrpSpPr>
        <p:grpSpPr bwMode="auto">
          <a:xfrm>
            <a:off x="5638800" y="228600"/>
            <a:ext cx="1371600" cy="1188720"/>
            <a:chOff x="274638" y="1168400"/>
            <a:chExt cx="1096962" cy="1096963"/>
          </a:xfrm>
        </p:grpSpPr>
        <p:sp>
          <p:nvSpPr>
            <p:cNvPr id="16" name="Oval 15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ounded Rectangle 17"/>
          <p:cNvSpPr/>
          <p:nvPr/>
        </p:nvSpPr>
        <p:spPr>
          <a:xfrm>
            <a:off x="685800" y="2133600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$100.000</a:t>
            </a:r>
          </a:p>
        </p:txBody>
      </p:sp>
      <p:sp>
        <p:nvSpPr>
          <p:cNvPr id="19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21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22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23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24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5638800" y="1600200"/>
            <a:ext cx="1371600" cy="11887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9" name="Picture 28" descr="sam12-3de0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0"/>
            <a:ext cx="28448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2836_dien_thoai_ts580_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8800" y="1600200"/>
            <a:ext cx="1195568" cy="1199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4" grpId="0" build="allAtOnce" animBg="1"/>
      <p:bldP spid="6" grpId="0" build="allAtOnce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Overestimated</a:t>
            </a:r>
          </a:p>
        </p:txBody>
      </p:sp>
      <p:sp>
        <p:nvSpPr>
          <p:cNvPr id="21" name="Hexagon 2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Underestimated</a:t>
            </a:r>
          </a:p>
        </p:txBody>
      </p:sp>
      <p:sp>
        <p:nvSpPr>
          <p:cNvPr id="22" name="Hexagon 2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Understated</a:t>
            </a:r>
          </a:p>
        </p:txBody>
      </p:sp>
      <p:sp>
        <p:nvSpPr>
          <p:cNvPr id="23" name="Hexagon 22"/>
          <p:cNvSpPr/>
          <p:nvPr/>
        </p:nvSpPr>
        <p:spPr>
          <a:xfrm>
            <a:off x="5867400" y="5476875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 Undercharged</a:t>
            </a:r>
          </a:p>
        </p:txBody>
      </p:sp>
      <p:sp>
        <p:nvSpPr>
          <p:cNvPr id="24" name="Hexagon 23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1. He failed in the election just because he …….. his opponent.</a:t>
            </a:r>
          </a:p>
        </p:txBody>
      </p:sp>
      <p:grpSp>
        <p:nvGrpSpPr>
          <p:cNvPr id="30" name="Group 72"/>
          <p:cNvGrpSpPr>
            <a:grpSpLocks/>
          </p:cNvGrpSpPr>
          <p:nvPr/>
        </p:nvGrpSpPr>
        <p:grpSpPr bwMode="auto">
          <a:xfrm>
            <a:off x="7391400" y="152400"/>
            <a:ext cx="1371600" cy="1188720"/>
            <a:chOff x="274638" y="2590800"/>
            <a:chExt cx="1096962" cy="1096963"/>
          </a:xfrm>
        </p:grpSpPr>
        <p:sp>
          <p:nvSpPr>
            <p:cNvPr id="31" name="Oval 3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2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75"/>
          <p:cNvGrpSpPr>
            <a:grpSpLocks/>
          </p:cNvGrpSpPr>
          <p:nvPr/>
        </p:nvGrpSpPr>
        <p:grpSpPr bwMode="auto">
          <a:xfrm>
            <a:off x="7315200" y="1600200"/>
            <a:ext cx="1371600" cy="1188720"/>
            <a:chOff x="309563" y="4008438"/>
            <a:chExt cx="1096962" cy="1096962"/>
          </a:xfrm>
        </p:grpSpPr>
        <p:sp>
          <p:nvSpPr>
            <p:cNvPr id="34" name="Oval 33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5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876035" cy="876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 78"/>
          <p:cNvGrpSpPr>
            <a:grpSpLocks/>
          </p:cNvGrpSpPr>
          <p:nvPr/>
        </p:nvGrpSpPr>
        <p:grpSpPr bwMode="auto">
          <a:xfrm>
            <a:off x="5791200" y="228600"/>
            <a:ext cx="1371600" cy="1188720"/>
            <a:chOff x="274638" y="1168400"/>
            <a:chExt cx="1096962" cy="1096963"/>
          </a:xfrm>
        </p:grpSpPr>
        <p:sp>
          <p:nvSpPr>
            <p:cNvPr id="37" name="Oval 36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8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Rounded Rectangle 41"/>
          <p:cNvSpPr/>
          <p:nvPr/>
        </p:nvSpPr>
        <p:spPr>
          <a:xfrm>
            <a:off x="685800" y="2133600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$200</a:t>
            </a:r>
          </a:p>
        </p:txBody>
      </p:sp>
      <p:sp>
        <p:nvSpPr>
          <p:cNvPr id="56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58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59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60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61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sp>
        <p:nvSpPr>
          <p:cNvPr id="63" name="Oval 62"/>
          <p:cNvSpPr/>
          <p:nvPr/>
        </p:nvSpPr>
        <p:spPr bwMode="auto">
          <a:xfrm>
            <a:off x="5791200" y="1600200"/>
            <a:ext cx="1371600" cy="11887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7" name="Picture 26" descr="2836_dien_thoai_ts580_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1752600"/>
            <a:ext cx="987643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sam12-3de0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0"/>
            <a:ext cx="27432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20" grpId="0" build="allAtOnce" animBg="1"/>
      <p:bldP spid="22" grpId="0" build="allAtOnce" animBg="1"/>
      <p:bldP spid="58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Hexagon 52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A</a:t>
            </a:r>
          </a:p>
        </p:txBody>
      </p:sp>
      <p:sp>
        <p:nvSpPr>
          <p:cNvPr id="54" name="Hexagon 53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O</a:t>
            </a:r>
          </a:p>
        </p:txBody>
      </p:sp>
      <p:sp>
        <p:nvSpPr>
          <p:cNvPr id="55" name="Hexagon 54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</a:t>
            </a:r>
          </a:p>
        </p:txBody>
      </p:sp>
      <p:sp>
        <p:nvSpPr>
          <p:cNvPr id="56" name="Hexagon 55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</a:t>
            </a:r>
          </a:p>
        </p:txBody>
      </p:sp>
      <p:grpSp>
        <p:nvGrpSpPr>
          <p:cNvPr id="60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61" name="Oval 6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2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3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64" name="Oval 63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5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6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67" name="Oval 66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8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" name="Rounded Rectangle 68"/>
          <p:cNvSpPr/>
          <p:nvPr/>
        </p:nvSpPr>
        <p:spPr>
          <a:xfrm>
            <a:off x="1066800" y="2362200"/>
            <a:ext cx="1793875" cy="493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$400</a:t>
            </a:r>
          </a:p>
        </p:txBody>
      </p:sp>
      <p:sp>
        <p:nvSpPr>
          <p:cNvPr id="70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72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73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74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75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sp>
        <p:nvSpPr>
          <p:cNvPr id="77" name="Oval 76"/>
          <p:cNvSpPr/>
          <p:nvPr/>
        </p:nvSpPr>
        <p:spPr bwMode="auto">
          <a:xfrm>
            <a:off x="5410200" y="1600200"/>
            <a:ext cx="1371600" cy="11887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Hexagon 78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2. Which alphabet is drink?</a:t>
            </a:r>
          </a:p>
        </p:txBody>
      </p:sp>
      <p:pic>
        <p:nvPicPr>
          <p:cNvPr id="2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7" name="Picture 26" descr="sam12-3de0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0"/>
            <a:ext cx="31496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2836_dien_thoai_ts580_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2600" y="1676400"/>
            <a:ext cx="1066800" cy="1069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3" grpId="0" build="allAtOnce" animBg="1"/>
      <p:bldP spid="55" grpId="0" build="allAtOnce" animBg="1"/>
      <p:bldP spid="72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Hexagon 78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Is there a mistake</a:t>
            </a:r>
          </a:p>
        </p:txBody>
      </p:sp>
      <p:sp>
        <p:nvSpPr>
          <p:cNvPr id="80" name="Hexagon 79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there a mistake is </a:t>
            </a:r>
          </a:p>
        </p:txBody>
      </p:sp>
      <p:sp>
        <p:nvSpPr>
          <p:cNvPr id="81" name="Hexagon 80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 mistake is there</a:t>
            </a:r>
          </a:p>
        </p:txBody>
      </p:sp>
      <p:sp>
        <p:nvSpPr>
          <p:cNvPr id="82" name="Hexagon 81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There is a mistake</a:t>
            </a:r>
          </a:p>
        </p:txBody>
      </p:sp>
      <p:grpSp>
        <p:nvGrpSpPr>
          <p:cNvPr id="83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84" name="Oval 8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5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6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87" name="Oval 8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8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90" name="Oval 8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1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" name="Rounded Rectangle 91"/>
          <p:cNvSpPr/>
          <p:nvPr/>
        </p:nvSpPr>
        <p:spPr>
          <a:xfrm>
            <a:off x="990600" y="2286000"/>
            <a:ext cx="1793875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$600</a:t>
            </a:r>
          </a:p>
        </p:txBody>
      </p:sp>
      <p:sp>
        <p:nvSpPr>
          <p:cNvPr id="93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95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96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97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98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sp>
        <p:nvSpPr>
          <p:cNvPr id="100" name="Oval 99"/>
          <p:cNvSpPr/>
          <p:nvPr/>
        </p:nvSpPr>
        <p:spPr bwMode="auto">
          <a:xfrm>
            <a:off x="5410200" y="1600200"/>
            <a:ext cx="1371600" cy="11887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Hexagon 101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3. I don’t know If…….. in my essay.</a:t>
            </a:r>
          </a:p>
        </p:txBody>
      </p:sp>
      <p:pic>
        <p:nvPicPr>
          <p:cNvPr id="2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7" name="Picture 26" descr="sam12-3de0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0"/>
            <a:ext cx="3124200" cy="2343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2836_dien_thoai_ts580_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6400" y="1676400"/>
            <a:ext cx="1215561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9" grpId="0" build="allAtOnce" animBg="1"/>
      <p:bldP spid="81" grpId="0" build="allAtOnce" animBg="1"/>
      <p:bldP spid="95" grpId="0" animBg="1"/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exagon 26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Rather don’t say</a:t>
            </a:r>
          </a:p>
        </p:txBody>
      </p:sp>
      <p:sp>
        <p:nvSpPr>
          <p:cNvPr id="28" name="Hexagon 27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Rather not say</a:t>
            </a:r>
          </a:p>
        </p:txBody>
      </p:sp>
      <p:sp>
        <p:nvSpPr>
          <p:cNvPr id="29" name="Hexagon 28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Better not to say</a:t>
            </a:r>
          </a:p>
        </p:txBody>
      </p:sp>
      <p:sp>
        <p:nvSpPr>
          <p:cNvPr id="30" name="Hexagon 29"/>
          <p:cNvSpPr/>
          <p:nvPr/>
        </p:nvSpPr>
        <p:spPr>
          <a:xfrm>
            <a:off x="5867400" y="5476875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Prefer not say</a:t>
            </a:r>
          </a:p>
        </p:txBody>
      </p:sp>
      <p:sp>
        <p:nvSpPr>
          <p:cNvPr id="31" name="Hexagon 30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4. “How much do you earn, Mary?” “I’d ………..”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391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7315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791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838200" y="2286000"/>
            <a:ext cx="1793875" cy="493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$1000</a:t>
            </a:r>
          </a:p>
        </p:txBody>
      </p: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5791200" y="1600200"/>
            <a:ext cx="1371600" cy="11887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3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32" name="Picture 31" descr="sam12-3de0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0"/>
            <a:ext cx="2971800" cy="2228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2836_dien_thoai_ts580_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400" y="1600200"/>
            <a:ext cx="121556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27" grpId="0" build="allAtOnce" animBg="1"/>
      <p:bldP spid="29" grpId="0" build="allAtOnce" animBg="1"/>
      <p:bldP spid="46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Hexagon 78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isn’t she</a:t>
            </a:r>
          </a:p>
        </p:txBody>
      </p:sp>
      <p:sp>
        <p:nvSpPr>
          <p:cNvPr id="80" name="Hexagon 79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Doesn’t she</a:t>
            </a:r>
          </a:p>
        </p:txBody>
      </p:sp>
      <p:sp>
        <p:nvSpPr>
          <p:cNvPr id="81" name="Hexagon 80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Hasn’t she</a:t>
            </a:r>
          </a:p>
        </p:txBody>
      </p:sp>
      <p:sp>
        <p:nvSpPr>
          <p:cNvPr id="82" name="Hexagon 81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Didn’t she</a:t>
            </a:r>
          </a:p>
        </p:txBody>
      </p:sp>
      <p:grpSp>
        <p:nvGrpSpPr>
          <p:cNvPr id="83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84" name="Oval 8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5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6" name="Group 75"/>
          <p:cNvGrpSpPr>
            <a:grpSpLocks/>
          </p:cNvGrpSpPr>
          <p:nvPr/>
        </p:nvGrpSpPr>
        <p:grpSpPr bwMode="auto">
          <a:xfrm>
            <a:off x="6934200" y="1600200"/>
            <a:ext cx="1447800" cy="1295400"/>
            <a:chOff x="309563" y="4008438"/>
            <a:chExt cx="1096962" cy="1096962"/>
          </a:xfrm>
        </p:grpSpPr>
        <p:sp>
          <p:nvSpPr>
            <p:cNvPr id="87" name="Oval 8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8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1448" y="4078756"/>
              <a:ext cx="876035" cy="876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Group 78"/>
          <p:cNvGrpSpPr>
            <a:grpSpLocks/>
          </p:cNvGrpSpPr>
          <p:nvPr/>
        </p:nvGrpSpPr>
        <p:grpSpPr bwMode="auto">
          <a:xfrm>
            <a:off x="5410200" y="228600"/>
            <a:ext cx="1447800" cy="1295400"/>
            <a:chOff x="274638" y="1168400"/>
            <a:chExt cx="1096962" cy="1096963"/>
          </a:xfrm>
        </p:grpSpPr>
        <p:sp>
          <p:nvSpPr>
            <p:cNvPr id="90" name="Oval 8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1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" name="Rounded Rectangle 91"/>
          <p:cNvSpPr/>
          <p:nvPr/>
        </p:nvSpPr>
        <p:spPr>
          <a:xfrm>
            <a:off x="1066800" y="2286000"/>
            <a:ext cx="1489075" cy="493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$2000</a:t>
            </a:r>
          </a:p>
        </p:txBody>
      </p:sp>
      <p:sp>
        <p:nvSpPr>
          <p:cNvPr id="93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95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96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97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98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sp>
        <p:nvSpPr>
          <p:cNvPr id="100" name="Oval 99"/>
          <p:cNvSpPr/>
          <p:nvPr/>
        </p:nvSpPr>
        <p:spPr bwMode="auto">
          <a:xfrm>
            <a:off x="5410200" y="1600200"/>
            <a:ext cx="1371600" cy="11887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Hexagon 101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5. She’s finished the course, ………..?</a:t>
            </a:r>
          </a:p>
        </p:txBody>
      </p:sp>
      <p:pic>
        <p:nvPicPr>
          <p:cNvPr id="2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7" name="Picture 26" descr="sam12-3de0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0"/>
            <a:ext cx="29464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2836_dien_thoai_ts580_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6400" y="1676400"/>
            <a:ext cx="1139588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E34C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9" grpId="0" build="allAtOnce" animBg="1"/>
      <p:bldP spid="82" grpId="0" build="allAtOnce" animBg="1"/>
      <p:bldP spid="95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came up with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came up against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came up to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came up for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914400" y="2286000"/>
            <a:ext cx="1565275" cy="493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$3000</a:t>
            </a:r>
          </a:p>
        </p:txBody>
      </p: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5410200" y="1600200"/>
            <a:ext cx="1371600" cy="11887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6. The teacher made a </a:t>
            </a:r>
            <a:r>
              <a:rPr lang="en-US" sz="2800" b="1" dirty="0" err="1">
                <a:solidFill>
                  <a:schemeClr val="tx1"/>
                </a:solidFill>
              </a:rPr>
              <a:t>diffcult</a:t>
            </a:r>
            <a:r>
              <a:rPr lang="en-US" sz="2800" b="1" dirty="0">
                <a:solidFill>
                  <a:schemeClr val="tx1"/>
                </a:solidFill>
              </a:rPr>
              <a:t>  question, but at last, Joe …….. a good answer.</a:t>
            </a:r>
          </a:p>
        </p:txBody>
      </p:sp>
      <p:pic>
        <p:nvPicPr>
          <p:cNvPr id="2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7" name="Picture 26" descr="2836_dien_thoai_ts580_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400" y="1600200"/>
            <a:ext cx="121556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sam12-3de0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0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9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32" grpId="0" build="allAtOnce" animBg="1"/>
      <p:bldP spid="33" grpId="0" build="allAtOnce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 a centipede</a:t>
            </a:r>
          </a:p>
        </p:txBody>
      </p:sp>
      <p:sp>
        <p:nvSpPr>
          <p:cNvPr id="5" name="Hexagon 4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 a tree</a:t>
            </a:r>
          </a:p>
        </p:txBody>
      </p:sp>
      <p:sp>
        <p:nvSpPr>
          <p:cNvPr id="6" name="Hexagon 5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a stick</a:t>
            </a:r>
          </a:p>
        </p:txBody>
      </p:sp>
      <p:sp>
        <p:nvSpPr>
          <p:cNvPr id="7" name="Hexagon 6"/>
          <p:cNvSpPr/>
          <p:nvPr/>
        </p:nvSpPr>
        <p:spPr>
          <a:xfrm>
            <a:off x="5867400" y="5476875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 a </a:t>
            </a:r>
            <a:r>
              <a:rPr lang="en-US" sz="2000" b="1" dirty="0" err="1">
                <a:solidFill>
                  <a:schemeClr val="tx1"/>
                </a:solidFill>
              </a:rPr>
              <a:t>hedgehong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914400" y="2971800"/>
            <a:ext cx="74676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</a:rPr>
              <a:t>7. What has A hundered limbs, but cannot walk?</a:t>
            </a:r>
          </a:p>
        </p:txBody>
      </p: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7315200" y="259080"/>
            <a:ext cx="1371600" cy="1188720"/>
            <a:chOff x="274638" y="2590800"/>
            <a:chExt cx="1096962" cy="1096963"/>
          </a:xfrm>
        </p:grpSpPr>
        <p:sp>
          <p:nvSpPr>
            <p:cNvPr id="12" name="Oval 1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7315200" y="1600200"/>
            <a:ext cx="1371600" cy="1188720"/>
            <a:chOff x="309563" y="4008438"/>
            <a:chExt cx="1096962" cy="1096962"/>
          </a:xfrm>
        </p:grpSpPr>
        <p:sp>
          <p:nvSpPr>
            <p:cNvPr id="15" name="Oval 14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2390" y="4078756"/>
              <a:ext cx="827440" cy="82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78"/>
          <p:cNvGrpSpPr>
            <a:grpSpLocks/>
          </p:cNvGrpSpPr>
          <p:nvPr/>
        </p:nvGrpSpPr>
        <p:grpSpPr bwMode="auto">
          <a:xfrm>
            <a:off x="5638800" y="228600"/>
            <a:ext cx="1371600" cy="1188720"/>
            <a:chOff x="274638" y="1168400"/>
            <a:chExt cx="1096962" cy="1096963"/>
          </a:xfrm>
        </p:grpSpPr>
        <p:sp>
          <p:nvSpPr>
            <p:cNvPr id="18" name="Oval 17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ounded Rectangle 19"/>
          <p:cNvSpPr/>
          <p:nvPr/>
        </p:nvSpPr>
        <p:spPr>
          <a:xfrm>
            <a:off x="1219200" y="2286000"/>
            <a:ext cx="1565275" cy="493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$6000</a:t>
            </a:r>
          </a:p>
        </p:txBody>
      </p:sp>
      <p:sp>
        <p:nvSpPr>
          <p:cNvPr id="21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23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24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25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26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5715000" y="1600200"/>
            <a:ext cx="1371600" cy="11887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31" name="Picture 30" descr="sam12-3de0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0"/>
            <a:ext cx="31496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2836_dien_thoai_ts580_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0" y="1524000"/>
            <a:ext cx="1291533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9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4" grpId="0" build="allAtOnce" animBg="1"/>
      <p:bldP spid="6" grpId="0" build="allAtOnce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With all my heart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Never remind me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It’s my please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All it is for you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2390" y="4078756"/>
              <a:ext cx="827440" cy="82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1066800" y="2209800"/>
            <a:ext cx="1600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$10000</a:t>
            </a:r>
          </a:p>
        </p:txBody>
      </p: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5410200" y="1600200"/>
            <a:ext cx="1371600" cy="11887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8. “Thanks for your help” “………………”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  <p:pic>
        <p:nvPicPr>
          <p:cNvPr id="27" name="Picture 26" descr="sam12-3de0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0"/>
            <a:ext cx="28448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2836_dien_thoai_ts580_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6400" y="1600200"/>
            <a:ext cx="1195568" cy="1199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E34C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0" grpId="0" build="allAtOnce" animBg="1"/>
      <p:bldP spid="33" grpId="0" build="allAtOnce" animBg="1"/>
      <p:bldP spid="46" grpId="0" animBg="1"/>
      <p:bldP spid="4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259</TotalTime>
  <Words>525</Words>
  <PresentationFormat>Trình chiếu Trên màn hình (4:3)</PresentationFormat>
  <Paragraphs>185</Paragraphs>
  <Slides>17</Slides>
  <Notes>0</Notes>
  <HiddenSlides>0</HiddenSlides>
  <MMClips>16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26" baseType="lpstr">
      <vt:lpstr>.VnArabia</vt:lpstr>
      <vt:lpstr>Arial</vt:lpstr>
      <vt:lpstr>Calibri</vt:lpstr>
      <vt:lpstr>Calibri Light</vt:lpstr>
      <vt:lpstr>Franklin Gothic Book</vt:lpstr>
      <vt:lpstr>Franklin Gothic Medium</vt:lpstr>
      <vt:lpstr>Wingdings 2</vt:lpstr>
      <vt:lpstr>Trek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2017-09-22T04:51:26Z</dcterms:created>
  <dcterms:modified xsi:type="dcterms:W3CDTF">2023-09-16T08:49:49Z</dcterms:modified>
</cp:coreProperties>
</file>