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5" y="1315095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THE 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187624" y="339502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1187624" y="4844068"/>
            <a:ext cx="75963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259632" y="4515966"/>
            <a:ext cx="937514" cy="230402"/>
            <a:chOff x="3275856" y="1242391"/>
            <a:chExt cx="1656184" cy="407020"/>
          </a:xfrm>
        </p:grpSpPr>
        <p:sp>
          <p:nvSpPr>
            <p:cNvPr id="12" name="Rounded Rectangle 11"/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0"/>
              </a:schemeClr>
            </a:solidFill>
            <a:ln w="158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3" name="Picture 2" descr="E:\002-KIMS BUSINESS\007-01-ALLPPT.com\011-ALLPPT-LOGO\allppt-logo-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10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B6BA846F-9AF0-41A8-B029-B1D462408341}"/>
              </a:ext>
            </a:extLst>
          </p:cNvPr>
          <p:cNvSpPr/>
          <p:nvPr/>
        </p:nvSpPr>
        <p:spPr>
          <a:xfrm>
            <a:off x="6310232" y="83988"/>
            <a:ext cx="2808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>
                <a:cs typeface="Arial" pitchFamily="34" charset="0"/>
              </a:rPr>
              <a:t>https://www.vnteach.com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Click to edit text styles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altLang="ko-KR" dirty="0"/>
              <a:t>Free PPT _ 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text styles </a:t>
            </a:r>
            <a:r>
              <a:rPr lang="en-US" b="1" dirty="0"/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303</Words>
  <PresentationFormat>On-screen Show (16:9)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맑은 고딕</vt:lpstr>
      <vt:lpstr>Arial</vt:lpstr>
      <vt:lpstr>Calibri</vt:lpstr>
      <vt:lpstr>Wingdings</vt:lpstr>
      <vt:lpstr>Office Theme</vt:lpstr>
      <vt:lpstr>Custom Design</vt:lpstr>
      <vt:lpstr>PowerPoint Presentation</vt:lpstr>
      <vt:lpstr> Free PPT _ Click to add title</vt:lpstr>
      <vt:lpstr>Free PPT _ Click to add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2014-04-01T16:27:38Z</dcterms:created>
  <dcterms:modified xsi:type="dcterms:W3CDTF">2022-10-13T02:21:12Z</dcterms:modified>
</cp:coreProperties>
</file>