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tags/tag58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6.xml" ContentType="application/vnd.openxmlformats-officedocument.presentationml.notesSlide+xml"/>
  <Override PartName="/ppt/theme/themeOverride16.xml" ContentType="application/vnd.openxmlformats-officedocument.themeOverride+xml"/>
  <Override PartName="/ppt/tags/tag98.xml" ContentType="application/vnd.openxmlformats-officedocument.presentationml.tags+xml"/>
  <Override PartName="/ppt/notesSlides/notesSlide17.xml" ContentType="application/vnd.openxmlformats-officedocument.presentationml.notesSlide+xml"/>
  <Override PartName="/ppt/theme/themeOverride17.xml" ContentType="application/vnd.openxmlformats-officedocument.themeOverr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8.xml" ContentType="application/vnd.openxmlformats-officedocument.presentationml.notesSlide+xml"/>
  <Override PartName="/ppt/theme/themeOverride18.xml" ContentType="application/vnd.openxmlformats-officedocument.themeOverr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9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21.xml" ContentType="application/vnd.openxmlformats-officedocument.themeOverride+xml"/>
  <Override PartName="/ppt/tags/tag119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2.xml" ContentType="application/vnd.openxmlformats-officedocument.themeOverride+xml"/>
  <Override PartName="/ppt/tags/tag120.xml" ContentType="application/vnd.openxmlformats-officedocument.presentationml.tags+xml"/>
  <Override PartName="/ppt/notesSlides/notesSlide24.xml" ContentType="application/vnd.openxmlformats-officedocument.presentationml.notesSlide+xml"/>
  <Override PartName="/ppt/theme/themeOverride23.xml" ContentType="application/vnd.openxmlformats-officedocument.themeOverr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25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7" r:id="rId2"/>
    <p:sldId id="257" r:id="rId3"/>
    <p:sldId id="308" r:id="rId4"/>
    <p:sldId id="259" r:id="rId5"/>
    <p:sldId id="295" r:id="rId6"/>
    <p:sldId id="260" r:id="rId7"/>
    <p:sldId id="274" r:id="rId8"/>
    <p:sldId id="265" r:id="rId9"/>
    <p:sldId id="304" r:id="rId10"/>
    <p:sldId id="296" r:id="rId11"/>
    <p:sldId id="262" r:id="rId12"/>
    <p:sldId id="284" r:id="rId13"/>
    <p:sldId id="271" r:id="rId14"/>
    <p:sldId id="261" r:id="rId15"/>
    <p:sldId id="305" r:id="rId16"/>
    <p:sldId id="273" r:id="rId17"/>
    <p:sldId id="279" r:id="rId18"/>
    <p:sldId id="283" r:id="rId19"/>
    <p:sldId id="269" r:id="rId20"/>
    <p:sldId id="264" r:id="rId21"/>
    <p:sldId id="306" r:id="rId22"/>
    <p:sldId id="299" r:id="rId23"/>
    <p:sldId id="277" r:id="rId24"/>
    <p:sldId id="281" r:id="rId25"/>
    <p:sldId id="282" r:id="rId26"/>
    <p:sldId id="294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5B3E"/>
    <a:srgbClr val="F29A5B"/>
    <a:srgbClr val="C8D85B"/>
    <a:srgbClr val="B09277"/>
    <a:srgbClr val="B09278"/>
    <a:srgbClr val="A6C0A4"/>
    <a:srgbClr val="F7E3AD"/>
    <a:srgbClr val="85AA84"/>
    <a:srgbClr val="A5C0A4"/>
    <a:srgbClr val="F08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1" autoAdjust="0"/>
    <p:restoredTop sz="94414" autoAdjust="0"/>
  </p:normalViewPr>
  <p:slideViewPr>
    <p:cSldViewPr snapToGrid="0" showGuides="1">
      <p:cViewPr varScale="1">
        <p:scale>
          <a:sx n="84" d="100"/>
          <a:sy n="84" d="100"/>
        </p:scale>
        <p:origin x="258" y="90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2007_Workbook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活动项目1（万）</c:v>
                </c:pt>
              </c:strCache>
            </c:strRef>
          </c:tx>
          <c:spPr>
            <a:solidFill>
              <a:srgbClr val="F29A5B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5月份</c:v>
                </c:pt>
                <c:pt idx="1">
                  <c:v>6月份</c:v>
                </c:pt>
                <c:pt idx="2">
                  <c:v>7月份</c:v>
                </c:pt>
                <c:pt idx="3">
                  <c:v>8月份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2000</c:v>
                </c:pt>
                <c:pt idx="1">
                  <c:v>2500</c:v>
                </c:pt>
                <c:pt idx="2">
                  <c:v>3000</c:v>
                </c:pt>
                <c:pt idx="3">
                  <c:v>3500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BF-4DCB-9D2A-90D3EE2052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活动项目2（万）</c:v>
                </c:pt>
              </c:strCache>
            </c:strRef>
          </c:tx>
          <c:spPr>
            <a:solidFill>
              <a:srgbClr val="A5C0A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5月份</c:v>
                </c:pt>
                <c:pt idx="1">
                  <c:v>6月份</c:v>
                </c:pt>
                <c:pt idx="2">
                  <c:v>7月份</c:v>
                </c:pt>
                <c:pt idx="3">
                  <c:v>8月份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2500</c:v>
                </c:pt>
                <c:pt idx="1">
                  <c:v>3000</c:v>
                </c:pt>
                <c:pt idx="2">
                  <c:v>3500</c:v>
                </c:pt>
                <c:pt idx="3">
                  <c:v>4000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BF-4DCB-9D2A-90D3EE205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5059848"/>
        <c:axId val="545059456"/>
      </c:barChart>
      <c:catAx>
        <c:axId val="545059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545059456"/>
        <c:crosses val="autoZero"/>
        <c:auto val="1"/>
        <c:lblAlgn val="ctr"/>
        <c:lblOffset val="100"/>
        <c:noMultiLvlLbl val="0"/>
      </c:catAx>
      <c:valAx>
        <c:axId val="54505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45059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2017/6/28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14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213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024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715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507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72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529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409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856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483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099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675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240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09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9933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331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03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367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945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494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361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34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857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2017/6/28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2017/6/28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2017/6/28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2017/6/28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2017/6/28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2017/6/28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2017/6/28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2017/6/28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2017/6/28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notesSlide" Target="../notesSlides/notesSlide11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microsoft.com/office/2007/relationships/hdphoto" Target="../media/hdphoto3.wdp"/><Relationship Id="rId1" Type="http://schemas.openxmlformats.org/officeDocument/2006/relationships/themeOverride" Target="../theme/themeOverride10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10" Type="http://schemas.openxmlformats.org/officeDocument/2006/relationships/tags" Target="../tags/tag51.xml"/><Relationship Id="rId19" Type="http://schemas.openxmlformats.org/officeDocument/2006/relationships/image" Target="../media/image12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8.xml"/><Relationship Id="rId1" Type="http://schemas.openxmlformats.org/officeDocument/2006/relationships/themeOverride" Target="../theme/themeOverride11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26" Type="http://schemas.openxmlformats.org/officeDocument/2006/relationships/image" Target="../media/image12.png"/><Relationship Id="rId3" Type="http://schemas.openxmlformats.org/officeDocument/2006/relationships/tags" Target="../tags/tag60.xml"/><Relationship Id="rId21" Type="http://schemas.openxmlformats.org/officeDocument/2006/relationships/tags" Target="../tags/tag78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image" Target="../media/image21.png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1" Type="http://schemas.openxmlformats.org/officeDocument/2006/relationships/themeOverride" Target="../theme/themeOverride12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notesSlide" Target="../notesSlides/notesSlide13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tags" Target="../tags/tag79.xml"/><Relationship Id="rId27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tags" Target="../tags/tag96.xml"/><Relationship Id="rId3" Type="http://schemas.openxmlformats.org/officeDocument/2006/relationships/tags" Target="../tags/tag81.xml"/><Relationship Id="rId21" Type="http://schemas.openxmlformats.org/officeDocument/2006/relationships/notesSlide" Target="../notesSlides/notesSlide16.xml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20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10" Type="http://schemas.openxmlformats.org/officeDocument/2006/relationships/tags" Target="../tags/tag88.xml"/><Relationship Id="rId19" Type="http://schemas.openxmlformats.org/officeDocument/2006/relationships/tags" Target="../tags/tag97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8.xml"/><Relationship Id="rId1" Type="http://schemas.openxmlformats.org/officeDocument/2006/relationships/themeOverride" Target="../theme/themeOverride16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00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99.xml"/><Relationship Id="rId1" Type="http://schemas.openxmlformats.org/officeDocument/2006/relationships/themeOverride" Target="../theme/themeOverride1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9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104.xml"/><Relationship Id="rId21" Type="http://schemas.microsoft.com/office/2007/relationships/hdphoto" Target="../media/hdphoto3.wdp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image" Target="../media/image12.png"/><Relationship Id="rId1" Type="http://schemas.openxmlformats.org/officeDocument/2006/relationships/themeOverride" Target="../theme/themeOverride18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10" Type="http://schemas.openxmlformats.org/officeDocument/2006/relationships/tags" Target="../tags/tag111.xml"/><Relationship Id="rId19" Type="http://schemas.openxmlformats.org/officeDocument/2006/relationships/notesSlide" Target="../notesSlides/notesSlide19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tags" Target="../tags/tag119.xml"/><Relationship Id="rId1" Type="http://schemas.openxmlformats.org/officeDocument/2006/relationships/themeOverride" Target="../theme/themeOverride21.xml"/><Relationship Id="rId6" Type="http://schemas.openxmlformats.org/officeDocument/2006/relationships/chart" Target="../charts/chart1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0.xml"/><Relationship Id="rId1" Type="http://schemas.openxmlformats.org/officeDocument/2006/relationships/themeOverride" Target="../theme/themeOverride2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2" Type="http://schemas.openxmlformats.org/officeDocument/2006/relationships/tags" Target="../tags/tag121.xml"/><Relationship Id="rId16" Type="http://schemas.microsoft.com/office/2007/relationships/hdphoto" Target="../media/hdphoto3.wdp"/><Relationship Id="rId1" Type="http://schemas.openxmlformats.org/officeDocument/2006/relationships/themeOverride" Target="../theme/themeOverride23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5" Type="http://schemas.openxmlformats.org/officeDocument/2006/relationships/image" Target="../media/image12.png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4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5.xml"/><Relationship Id="rId18" Type="http://schemas.openxmlformats.org/officeDocument/2006/relationships/image" Target="../media/image12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18.png"/><Relationship Id="rId2" Type="http://schemas.openxmlformats.org/officeDocument/2006/relationships/tags" Target="../tags/tag3.xml"/><Relationship Id="rId16" Type="http://schemas.openxmlformats.org/officeDocument/2006/relationships/image" Target="../media/image17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16.png"/><Relationship Id="rId10" Type="http://schemas.openxmlformats.org/officeDocument/2006/relationships/tags" Target="../tags/tag11.xml"/><Relationship Id="rId19" Type="http://schemas.microsoft.com/office/2007/relationships/hdphoto" Target="../media/hdphoto3.wdp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image" Target="../media/image12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image" Target="../media/image19.png"/><Relationship Id="rId2" Type="http://schemas.openxmlformats.org/officeDocument/2006/relationships/tags" Target="../tags/tag13.xml"/><Relationship Id="rId16" Type="http://schemas.openxmlformats.org/officeDocument/2006/relationships/notesSlide" Target="../notesSlides/notesSlide7.xml"/><Relationship Id="rId1" Type="http://schemas.openxmlformats.org/officeDocument/2006/relationships/themeOverride" Target="../theme/themeOverride6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21.xml"/><Relationship Id="rId19" Type="http://schemas.microsoft.com/office/2007/relationships/hdphoto" Target="../media/hdphoto3.wdp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3" Type="http://schemas.openxmlformats.org/officeDocument/2006/relationships/tags" Target="../tags/tag27.xml"/><Relationship Id="rId21" Type="http://schemas.openxmlformats.org/officeDocument/2006/relationships/image" Target="../media/image12.png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notesSlide" Target="../notesSlides/notesSlide8.xml"/><Relationship Id="rId1" Type="http://schemas.openxmlformats.org/officeDocument/2006/relationships/themeOverride" Target="../theme/themeOverride7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10" Type="http://schemas.openxmlformats.org/officeDocument/2006/relationships/tags" Target="../tags/tag34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930136" y="1861220"/>
            <a:ext cx="7067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可爱卡通儿童教育</a:t>
            </a:r>
            <a:r>
              <a:rPr lang="en-US" altLang="zh-CN" sz="5400" b="1" dirty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5400" b="1" dirty="0">
              <a:solidFill>
                <a:srgbClr val="865B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87696" y="2669560"/>
            <a:ext cx="48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800" b="0" dirty="0"/>
              <a:t>Cute cartoon children education template</a:t>
            </a:r>
            <a:endParaRPr lang="zh-CN" altLang="en-US" sz="1800" b="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3CA006D7-C28A-497A-9575-7EA050294384}"/>
              </a:ext>
            </a:extLst>
          </p:cNvPr>
          <p:cNvSpPr txBox="1"/>
          <p:nvPr/>
        </p:nvSpPr>
        <p:spPr>
          <a:xfrm>
            <a:off x="5943926" y="3059058"/>
            <a:ext cx="3919663" cy="369332"/>
          </a:xfrm>
          <a:prstGeom prst="rect">
            <a:avLst/>
          </a:prstGeom>
          <a:noFill/>
        </p:spPr>
        <p:txBody>
          <a:bodyPr vert="horz" wrap="none" rtlCol="0" anchor="b" anchorCtr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zh-CN" sz="1800" b="0" dirty="0"/>
              <a:t>汇报人 千库网；汇报时间</a:t>
            </a:r>
            <a:r>
              <a:rPr lang="en-US" altLang="zh-CN" sz="1800" b="0" dirty="0"/>
              <a:t> XX</a:t>
            </a:r>
            <a:r>
              <a:rPr lang="zh-CN" altLang="zh-CN" sz="1800" b="0" dirty="0"/>
              <a:t>年</a:t>
            </a:r>
            <a:r>
              <a:rPr lang="en-US" altLang="zh-CN" sz="1800" b="0" dirty="0"/>
              <a:t>XX</a:t>
            </a:r>
            <a:r>
              <a:rPr lang="zh-CN" altLang="zh-CN" sz="1800" b="0" dirty="0" smtClean="0"/>
              <a:t>月</a:t>
            </a:r>
            <a:endParaRPr lang="zh-CN" alt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8" y="2583543"/>
            <a:ext cx="2545840" cy="40398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6">
            <a:extLst>
              <a:ext uri="{FF2B5EF4-FFF2-40B4-BE49-F238E27FC236}">
                <a16:creationId xmlns:a16="http://schemas.microsoft.com/office/drawing/2014/main" xmlns="" id="{97B6F9B1-DED7-433A-B794-A451578FC99A}"/>
              </a:ext>
            </a:extLst>
          </p:cNvPr>
          <p:cNvGrpSpPr/>
          <p:nvPr/>
        </p:nvGrpSpPr>
        <p:grpSpPr>
          <a:xfrm>
            <a:off x="7955646" y="1698007"/>
            <a:ext cx="791019" cy="791019"/>
            <a:chOff x="7273474" y="1916832"/>
            <a:chExt cx="791019" cy="791019"/>
          </a:xfrm>
        </p:grpSpPr>
        <p:sp>
          <p:nvSpPr>
            <p:cNvPr id="30" name="Oval 40">
              <a:extLst>
                <a:ext uri="{FF2B5EF4-FFF2-40B4-BE49-F238E27FC236}">
                  <a16:creationId xmlns:a16="http://schemas.microsoft.com/office/drawing/2014/main" xmlns="" id="{6365428E-E5EE-4B0B-BFEC-5B21E139F6A4}"/>
                </a:ext>
              </a:extLst>
            </p:cNvPr>
            <p:cNvSpPr/>
            <p:nvPr/>
          </p:nvSpPr>
          <p:spPr>
            <a:xfrm>
              <a:off x="7273474" y="1916832"/>
              <a:ext cx="791019" cy="791019"/>
            </a:xfrm>
            <a:prstGeom prst="ellipse">
              <a:avLst/>
            </a:prstGeom>
            <a:solidFill>
              <a:srgbClr val="F7E3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grpSp>
          <p:nvGrpSpPr>
            <p:cNvPr id="31" name="Group 61">
              <a:extLst>
                <a:ext uri="{FF2B5EF4-FFF2-40B4-BE49-F238E27FC236}">
                  <a16:creationId xmlns:a16="http://schemas.microsoft.com/office/drawing/2014/main" xmlns="" id="{67B57790-8D57-4C40-83AB-17005BEFCA7E}"/>
                </a:ext>
              </a:extLst>
            </p:cNvPr>
            <p:cNvGrpSpPr/>
            <p:nvPr/>
          </p:nvGrpSpPr>
          <p:grpSpPr>
            <a:xfrm>
              <a:off x="7485214" y="2164026"/>
              <a:ext cx="367568" cy="296632"/>
              <a:chOff x="2700338" y="2965449"/>
              <a:chExt cx="271462" cy="219075"/>
            </a:xfrm>
            <a:solidFill>
              <a:schemeClr val="bg1"/>
            </a:solidFill>
          </p:grpSpPr>
          <p:sp>
            <p:nvSpPr>
              <p:cNvPr id="32" name="Freeform: Shape 62">
                <a:extLst>
                  <a:ext uri="{FF2B5EF4-FFF2-40B4-BE49-F238E27FC236}">
                    <a16:creationId xmlns:a16="http://schemas.microsoft.com/office/drawing/2014/main" xmlns="" id="{78DB9752-4552-41FA-B1BE-1C9D6C2F5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313" y="2987674"/>
                <a:ext cx="82550" cy="174625"/>
              </a:xfrm>
              <a:custGeom>
                <a:avLst/>
                <a:gdLst/>
                <a:ahLst/>
                <a:cxnLst>
                  <a:cxn ang="0">
                    <a:pos x="36" y="72"/>
                  </a:cxn>
                  <a:cxn ang="0">
                    <a:pos x="32" y="75"/>
                  </a:cxn>
                  <a:cxn ang="0">
                    <a:pos x="5" y="61"/>
                  </a:cxn>
                  <a:cxn ang="0">
                    <a:pos x="0" y="53"/>
                  </a:cxn>
                  <a:cxn ang="0">
                    <a:pos x="0" y="23"/>
                  </a:cxn>
                  <a:cxn ang="0">
                    <a:pos x="5" y="15"/>
                  </a:cxn>
                  <a:cxn ang="0">
                    <a:pos x="32" y="2"/>
                  </a:cxn>
                  <a:cxn ang="0">
                    <a:pos x="36" y="4"/>
                  </a:cxn>
                  <a:cxn ang="0">
                    <a:pos x="36" y="72"/>
                  </a:cxn>
                </a:cxnLst>
                <a:rect l="0" t="0" r="r" b="b"/>
                <a:pathLst>
                  <a:path w="36" h="76">
                    <a:moveTo>
                      <a:pt x="36" y="72"/>
                    </a:moveTo>
                    <a:cubicBezTo>
                      <a:pt x="36" y="75"/>
                      <a:pt x="35" y="76"/>
                      <a:pt x="32" y="75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2" y="60"/>
                      <a:pt x="0" y="56"/>
                      <a:pt x="0" y="5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0"/>
                      <a:pt x="2" y="17"/>
                      <a:pt x="5" y="15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5" y="0"/>
                      <a:pt x="36" y="1"/>
                      <a:pt x="36" y="4"/>
                    </a:cubicBezTo>
                    <a:lnTo>
                      <a:pt x="36" y="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63">
                <a:extLst>
                  <a:ext uri="{FF2B5EF4-FFF2-40B4-BE49-F238E27FC236}">
                    <a16:creationId xmlns:a16="http://schemas.microsoft.com/office/drawing/2014/main" xmlns="" id="{27FC5666-66D1-493A-A34D-72D1282FD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338" y="3028949"/>
                <a:ext cx="39687" cy="93663"/>
              </a:xfrm>
              <a:custGeom>
                <a:avLst/>
                <a:gdLst/>
                <a:ahLst/>
                <a:cxnLst>
                  <a:cxn ang="0">
                    <a:pos x="17" y="35"/>
                  </a:cxn>
                  <a:cxn ang="0">
                    <a:pos x="12" y="41"/>
                  </a:cxn>
                  <a:cxn ang="0">
                    <a:pos x="5" y="41"/>
                  </a:cxn>
                  <a:cxn ang="0">
                    <a:pos x="0" y="35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12" y="0"/>
                  </a:cxn>
                  <a:cxn ang="0">
                    <a:pos x="17" y="5"/>
                  </a:cxn>
                  <a:cxn ang="0">
                    <a:pos x="17" y="35"/>
                  </a:cxn>
                </a:cxnLst>
                <a:rect l="0" t="0" r="r" b="b"/>
                <a:pathLst>
                  <a:path w="17" h="41">
                    <a:moveTo>
                      <a:pt x="17" y="35"/>
                    </a:moveTo>
                    <a:cubicBezTo>
                      <a:pt x="17" y="38"/>
                      <a:pt x="14" y="41"/>
                      <a:pt x="12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2" y="41"/>
                      <a:pt x="0" y="38"/>
                      <a:pt x="0" y="3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4" y="0"/>
                      <a:pt x="17" y="2"/>
                      <a:pt x="17" y="5"/>
                    </a:cubicBezTo>
                    <a:lnTo>
                      <a:pt x="17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64">
                <a:extLst>
                  <a:ext uri="{FF2B5EF4-FFF2-40B4-BE49-F238E27FC236}">
                    <a16:creationId xmlns:a16="http://schemas.microsoft.com/office/drawing/2014/main" xmlns="" id="{E5127E20-2054-40AF-BD0C-4D3AC5B52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5438" y="3006724"/>
                <a:ext cx="46037" cy="136525"/>
              </a:xfrm>
              <a:custGeom>
                <a:avLst/>
                <a:gdLst/>
                <a:ahLst/>
                <a:cxnLst>
                  <a:cxn ang="0">
                    <a:pos x="10" y="58"/>
                  </a:cxn>
                  <a:cxn ang="0">
                    <a:pos x="20" y="31"/>
                  </a:cxn>
                  <a:cxn ang="0">
                    <a:pos x="10" y="3"/>
                  </a:cxn>
                  <a:cxn ang="0">
                    <a:pos x="10" y="2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51"/>
                  </a:cxn>
                  <a:cxn ang="0">
                    <a:pos x="2" y="51"/>
                  </a:cxn>
                  <a:cxn ang="0">
                    <a:pos x="2" y="55"/>
                  </a:cxn>
                  <a:cxn ang="0">
                    <a:pos x="5" y="59"/>
                  </a:cxn>
                  <a:cxn ang="0">
                    <a:pos x="7" y="60"/>
                  </a:cxn>
                  <a:cxn ang="0">
                    <a:pos x="9" y="58"/>
                  </a:cxn>
                  <a:cxn ang="0">
                    <a:pos x="10" y="58"/>
                  </a:cxn>
                </a:cxnLst>
                <a:rect l="0" t="0" r="r" b="b"/>
                <a:pathLst>
                  <a:path w="20" h="60">
                    <a:moveTo>
                      <a:pt x="10" y="58"/>
                    </a:moveTo>
                    <a:cubicBezTo>
                      <a:pt x="16" y="50"/>
                      <a:pt x="20" y="41"/>
                      <a:pt x="20" y="31"/>
                    </a:cubicBezTo>
                    <a:cubicBezTo>
                      <a:pt x="20" y="20"/>
                      <a:pt x="17" y="11"/>
                      <a:pt x="10" y="3"/>
                    </a:cubicBezTo>
                    <a:cubicBezTo>
                      <a:pt x="10" y="3"/>
                      <a:pt x="10" y="2"/>
                      <a:pt x="10" y="2"/>
                    </a:cubicBezTo>
                    <a:cubicBezTo>
                      <a:pt x="8" y="1"/>
                      <a:pt x="7" y="0"/>
                      <a:pt x="5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1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2" y="22"/>
                      <a:pt x="12" y="39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1" y="51"/>
                      <a:pt x="0" y="53"/>
                      <a:pt x="2" y="55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6" y="59"/>
                      <a:pt x="7" y="60"/>
                      <a:pt x="7" y="60"/>
                    </a:cubicBezTo>
                    <a:cubicBezTo>
                      <a:pt x="8" y="59"/>
                      <a:pt x="9" y="59"/>
                      <a:pt x="9" y="58"/>
                    </a:cubicBezTo>
                    <a:cubicBezTo>
                      <a:pt x="10" y="58"/>
                      <a:pt x="10" y="58"/>
                      <a:pt x="10" y="5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65">
                <a:extLst>
                  <a:ext uri="{FF2B5EF4-FFF2-40B4-BE49-F238E27FC236}">
                    <a16:creationId xmlns:a16="http://schemas.microsoft.com/office/drawing/2014/main" xmlns="" id="{4FB1C046-2F4F-45D0-A6EF-4612C5145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713" y="2965449"/>
                <a:ext cx="65087" cy="219075"/>
              </a:xfrm>
              <a:custGeom>
                <a:avLst/>
                <a:gdLst/>
                <a:ahLst/>
                <a:cxnLst>
                  <a:cxn ang="0">
                    <a:pos x="28" y="49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0" y="2"/>
                  </a:cxn>
                  <a:cxn ang="0">
                    <a:pos x="6" y="1"/>
                  </a:cxn>
                  <a:cxn ang="0">
                    <a:pos x="2" y="5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2" y="87"/>
                  </a:cxn>
                  <a:cxn ang="0">
                    <a:pos x="2" y="91"/>
                  </a:cxn>
                  <a:cxn ang="0">
                    <a:pos x="6" y="95"/>
                  </a:cxn>
                  <a:cxn ang="0">
                    <a:pos x="8" y="96"/>
                  </a:cxn>
                  <a:cxn ang="0">
                    <a:pos x="10" y="95"/>
                  </a:cxn>
                  <a:cxn ang="0">
                    <a:pos x="28" y="49"/>
                  </a:cxn>
                </a:cxnLst>
                <a:rect l="0" t="0" r="r" b="b"/>
                <a:pathLst>
                  <a:path w="28" h="96">
                    <a:moveTo>
                      <a:pt x="28" y="49"/>
                    </a:moveTo>
                    <a:cubicBezTo>
                      <a:pt x="28" y="32"/>
                      <a:pt x="22" y="15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7"/>
                      <a:pt x="2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2" y="33"/>
                      <a:pt x="22" y="65"/>
                      <a:pt x="2" y="87"/>
                    </a:cubicBezTo>
                    <a:cubicBezTo>
                      <a:pt x="2" y="88"/>
                      <a:pt x="0" y="89"/>
                      <a:pt x="2" y="91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7" y="96"/>
                      <a:pt x="7" y="96"/>
                      <a:pt x="8" y="96"/>
                    </a:cubicBezTo>
                    <a:cubicBezTo>
                      <a:pt x="9" y="96"/>
                      <a:pt x="9" y="95"/>
                      <a:pt x="10" y="95"/>
                    </a:cubicBezTo>
                    <a:cubicBezTo>
                      <a:pt x="22" y="82"/>
                      <a:pt x="28" y="66"/>
                      <a:pt x="28" y="4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15" name="TextBox 30">
            <a:extLst>
              <a:ext uri="{FF2B5EF4-FFF2-40B4-BE49-F238E27FC236}">
                <a16:creationId xmlns:a16="http://schemas.microsoft.com/office/drawing/2014/main" xmlns="" id="{AFD28298-D2D2-47B2-9D4E-A285E56F8028}"/>
              </a:ext>
            </a:extLst>
          </p:cNvPr>
          <p:cNvSpPr txBox="1">
            <a:spLocks/>
          </p:cNvSpPr>
          <p:nvPr/>
        </p:nvSpPr>
        <p:spPr bwMode="auto">
          <a:xfrm>
            <a:off x="8826434" y="1763167"/>
            <a:ext cx="2681259" cy="556179"/>
          </a:xfrm>
          <a:prstGeom prst="rect">
            <a:avLst/>
          </a:prstGeom>
          <a:noFill/>
          <a:extLst/>
        </p:spPr>
        <p:txBody>
          <a:bodyPr wrap="square" lIns="360000" tIns="46800" rIns="90000" bIns="4680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</a:br>
            <a:r>
              <a:rPr lang="zh-CN" altLang="en-US" sz="10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（建议使用主题字体）</a:t>
            </a:r>
          </a:p>
        </p:txBody>
      </p:sp>
      <p:grpSp>
        <p:nvGrpSpPr>
          <p:cNvPr id="16" name="Group 7">
            <a:extLst>
              <a:ext uri="{FF2B5EF4-FFF2-40B4-BE49-F238E27FC236}">
                <a16:creationId xmlns:a16="http://schemas.microsoft.com/office/drawing/2014/main" xmlns="" id="{7E47FB22-8F95-4AD3-A8FD-1FB35689D9D4}"/>
              </a:ext>
            </a:extLst>
          </p:cNvPr>
          <p:cNvGrpSpPr/>
          <p:nvPr/>
        </p:nvGrpSpPr>
        <p:grpSpPr>
          <a:xfrm>
            <a:off x="7955646" y="2612671"/>
            <a:ext cx="791019" cy="791019"/>
            <a:chOff x="7273474" y="2831496"/>
            <a:chExt cx="791019" cy="791019"/>
          </a:xfrm>
        </p:grpSpPr>
        <p:sp>
          <p:nvSpPr>
            <p:cNvPr id="28" name="Oval 44">
              <a:extLst>
                <a:ext uri="{FF2B5EF4-FFF2-40B4-BE49-F238E27FC236}">
                  <a16:creationId xmlns:a16="http://schemas.microsoft.com/office/drawing/2014/main" xmlns="" id="{CE174C7D-5662-450C-8701-B4C28E555474}"/>
                </a:ext>
              </a:extLst>
            </p:cNvPr>
            <p:cNvSpPr/>
            <p:nvPr/>
          </p:nvSpPr>
          <p:spPr>
            <a:xfrm>
              <a:off x="7273474" y="2831496"/>
              <a:ext cx="791019" cy="791019"/>
            </a:xfrm>
            <a:prstGeom prst="ellips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66">
              <a:extLst>
                <a:ext uri="{FF2B5EF4-FFF2-40B4-BE49-F238E27FC236}">
                  <a16:creationId xmlns:a16="http://schemas.microsoft.com/office/drawing/2014/main" xmlns="" id="{132E73E4-2BA1-4C7B-94F1-46C50414B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4126" y="3047522"/>
              <a:ext cx="369717" cy="358969"/>
            </a:xfrm>
            <a:custGeom>
              <a:avLst/>
              <a:gdLst/>
              <a:ahLst/>
              <a:cxnLst>
                <a:cxn ang="0">
                  <a:pos x="86" y="58"/>
                </a:cxn>
                <a:cxn ang="0">
                  <a:pos x="76" y="55"/>
                </a:cxn>
                <a:cxn ang="0">
                  <a:pos x="76" y="54"/>
                </a:cxn>
                <a:cxn ang="0">
                  <a:pos x="71" y="47"/>
                </a:cxn>
                <a:cxn ang="0">
                  <a:pos x="76" y="68"/>
                </a:cxn>
                <a:cxn ang="0">
                  <a:pos x="76" y="59"/>
                </a:cxn>
                <a:cxn ang="0">
                  <a:pos x="81" y="59"/>
                </a:cxn>
                <a:cxn ang="0">
                  <a:pos x="86" y="68"/>
                </a:cxn>
                <a:cxn ang="0">
                  <a:pos x="65" y="59"/>
                </a:cxn>
                <a:cxn ang="0">
                  <a:pos x="58" y="47"/>
                </a:cxn>
                <a:cxn ang="0">
                  <a:pos x="50" y="63"/>
                </a:cxn>
                <a:cxn ang="0">
                  <a:pos x="60" y="68"/>
                </a:cxn>
                <a:cxn ang="0">
                  <a:pos x="65" y="63"/>
                </a:cxn>
                <a:cxn ang="0">
                  <a:pos x="67" y="59"/>
                </a:cxn>
                <a:cxn ang="0">
                  <a:pos x="39" y="64"/>
                </a:cxn>
                <a:cxn ang="0">
                  <a:pos x="40" y="46"/>
                </a:cxn>
                <a:cxn ang="0">
                  <a:pos x="37" y="54"/>
                </a:cxn>
                <a:cxn ang="0">
                  <a:pos x="42" y="54"/>
                </a:cxn>
                <a:cxn ang="0">
                  <a:pos x="33" y="68"/>
                </a:cxn>
                <a:cxn ang="0">
                  <a:pos x="48" y="64"/>
                </a:cxn>
                <a:cxn ang="0">
                  <a:pos x="60" y="89"/>
                </a:cxn>
                <a:cxn ang="0">
                  <a:pos x="60" y="27"/>
                </a:cxn>
                <a:cxn ang="0">
                  <a:pos x="59" y="54"/>
                </a:cxn>
                <a:cxn ang="0">
                  <a:pos x="55" y="59"/>
                </a:cxn>
                <a:cxn ang="0">
                  <a:pos x="60" y="54"/>
                </a:cxn>
                <a:cxn ang="0">
                  <a:pos x="60" y="52"/>
                </a:cxn>
                <a:cxn ang="0">
                  <a:pos x="109" y="28"/>
                </a:cxn>
                <a:cxn ang="0">
                  <a:pos x="5" y="40"/>
                </a:cxn>
                <a:cxn ang="0">
                  <a:pos x="6" y="46"/>
                </a:cxn>
                <a:cxn ang="0">
                  <a:pos x="60" y="12"/>
                </a:cxn>
                <a:cxn ang="0">
                  <a:pos x="90" y="33"/>
                </a:cxn>
                <a:cxn ang="0">
                  <a:pos x="104" y="50"/>
                </a:cxn>
                <a:cxn ang="0">
                  <a:pos x="112" y="55"/>
                </a:cxn>
                <a:cxn ang="0">
                  <a:pos x="119" y="28"/>
                </a:cxn>
                <a:cxn ang="0">
                  <a:pos x="109" y="28"/>
                </a:cxn>
                <a:cxn ang="0">
                  <a:pos x="114" y="76"/>
                </a:cxn>
                <a:cxn ang="0">
                  <a:pos x="11" y="89"/>
                </a:cxn>
                <a:cxn ang="0">
                  <a:pos x="3" y="90"/>
                </a:cxn>
                <a:cxn ang="0">
                  <a:pos x="6" y="66"/>
                </a:cxn>
                <a:cxn ang="0">
                  <a:pos x="10" y="60"/>
                </a:cxn>
                <a:cxn ang="0">
                  <a:pos x="30" y="79"/>
                </a:cxn>
                <a:cxn ang="0">
                  <a:pos x="22" y="85"/>
                </a:cxn>
                <a:cxn ang="0">
                  <a:pos x="103" y="72"/>
                </a:cxn>
              </a:cxnLst>
              <a:rect l="0" t="0" r="r" b="b"/>
              <a:pathLst>
                <a:path w="119" h="115">
                  <a:moveTo>
                    <a:pt x="86" y="68"/>
                  </a:moveTo>
                  <a:cubicBezTo>
                    <a:pt x="86" y="58"/>
                    <a:pt x="86" y="58"/>
                    <a:pt x="86" y="58"/>
                  </a:cubicBezTo>
                  <a:cubicBezTo>
                    <a:pt x="86" y="54"/>
                    <a:pt x="83" y="52"/>
                    <a:pt x="80" y="52"/>
                  </a:cubicBezTo>
                  <a:cubicBezTo>
                    <a:pt x="78" y="52"/>
                    <a:pt x="77" y="53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4"/>
                    <a:pt x="76" y="54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61"/>
                    <a:pt x="76" y="60"/>
                    <a:pt x="76" y="59"/>
                  </a:cubicBezTo>
                  <a:cubicBezTo>
                    <a:pt x="76" y="58"/>
                    <a:pt x="77" y="57"/>
                    <a:pt x="79" y="57"/>
                  </a:cubicBezTo>
                  <a:cubicBezTo>
                    <a:pt x="80" y="57"/>
                    <a:pt x="81" y="58"/>
                    <a:pt x="81" y="59"/>
                  </a:cubicBezTo>
                  <a:cubicBezTo>
                    <a:pt x="81" y="68"/>
                    <a:pt x="81" y="68"/>
                    <a:pt x="81" y="68"/>
                  </a:cubicBezTo>
                  <a:lnTo>
                    <a:pt x="86" y="68"/>
                  </a:lnTo>
                  <a:close/>
                  <a:moveTo>
                    <a:pt x="67" y="59"/>
                  </a:moveTo>
                  <a:cubicBezTo>
                    <a:pt x="65" y="59"/>
                    <a:pt x="65" y="59"/>
                    <a:pt x="65" y="59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7" y="63"/>
                    <a:pt x="67" y="63"/>
                    <a:pt x="67" y="63"/>
                  </a:cubicBezTo>
                  <a:lnTo>
                    <a:pt x="67" y="59"/>
                  </a:lnTo>
                  <a:close/>
                  <a:moveTo>
                    <a:pt x="48" y="64"/>
                  </a:moveTo>
                  <a:cubicBezTo>
                    <a:pt x="39" y="64"/>
                    <a:pt x="39" y="64"/>
                    <a:pt x="39" y="64"/>
                  </a:cubicBezTo>
                  <a:cubicBezTo>
                    <a:pt x="39" y="61"/>
                    <a:pt x="48" y="60"/>
                    <a:pt x="48" y="53"/>
                  </a:cubicBezTo>
                  <a:cubicBezTo>
                    <a:pt x="48" y="48"/>
                    <a:pt x="44" y="46"/>
                    <a:pt x="40" y="46"/>
                  </a:cubicBezTo>
                  <a:cubicBezTo>
                    <a:pt x="35" y="46"/>
                    <a:pt x="33" y="51"/>
                    <a:pt x="33" y="51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4"/>
                    <a:pt x="38" y="51"/>
                    <a:pt x="40" y="51"/>
                  </a:cubicBezTo>
                  <a:cubicBezTo>
                    <a:pt x="41" y="51"/>
                    <a:pt x="42" y="52"/>
                    <a:pt x="42" y="54"/>
                  </a:cubicBezTo>
                  <a:cubicBezTo>
                    <a:pt x="42" y="57"/>
                    <a:pt x="33" y="58"/>
                    <a:pt x="33" y="66"/>
                  </a:cubicBezTo>
                  <a:cubicBezTo>
                    <a:pt x="33" y="67"/>
                    <a:pt x="33" y="67"/>
                    <a:pt x="33" y="68"/>
                  </a:cubicBezTo>
                  <a:cubicBezTo>
                    <a:pt x="48" y="68"/>
                    <a:pt x="48" y="68"/>
                    <a:pt x="48" y="68"/>
                  </a:cubicBezTo>
                  <a:lnTo>
                    <a:pt x="48" y="64"/>
                  </a:lnTo>
                  <a:close/>
                  <a:moveTo>
                    <a:pt x="90" y="58"/>
                  </a:moveTo>
                  <a:cubicBezTo>
                    <a:pt x="90" y="75"/>
                    <a:pt x="77" y="89"/>
                    <a:pt x="60" y="89"/>
                  </a:cubicBezTo>
                  <a:cubicBezTo>
                    <a:pt x="43" y="89"/>
                    <a:pt x="29" y="75"/>
                    <a:pt x="29" y="58"/>
                  </a:cubicBezTo>
                  <a:cubicBezTo>
                    <a:pt x="29" y="41"/>
                    <a:pt x="43" y="27"/>
                    <a:pt x="60" y="27"/>
                  </a:cubicBezTo>
                  <a:cubicBezTo>
                    <a:pt x="77" y="27"/>
                    <a:pt x="90" y="41"/>
                    <a:pt x="90" y="58"/>
                  </a:cubicBezTo>
                  <a:moveTo>
                    <a:pt x="59" y="54"/>
                  </a:moveTo>
                  <a:cubicBezTo>
                    <a:pt x="55" y="59"/>
                    <a:pt x="55" y="59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53"/>
                    <a:pt x="60" y="52"/>
                    <a:pt x="60" y="52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0" y="52"/>
                    <a:pt x="59" y="53"/>
                    <a:pt x="59" y="54"/>
                  </a:cubicBezTo>
                  <a:moveTo>
                    <a:pt x="109" y="28"/>
                  </a:moveTo>
                  <a:cubicBezTo>
                    <a:pt x="98" y="11"/>
                    <a:pt x="80" y="0"/>
                    <a:pt x="60" y="0"/>
                  </a:cubicBezTo>
                  <a:cubicBezTo>
                    <a:pt x="34" y="0"/>
                    <a:pt x="12" y="17"/>
                    <a:pt x="5" y="40"/>
                  </a:cubicBezTo>
                  <a:cubicBezTo>
                    <a:pt x="4" y="42"/>
                    <a:pt x="5" y="44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9" y="49"/>
                    <a:pt x="14" y="48"/>
                    <a:pt x="16" y="44"/>
                  </a:cubicBezTo>
                  <a:cubicBezTo>
                    <a:pt x="22" y="25"/>
                    <a:pt x="39" y="12"/>
                    <a:pt x="60" y="12"/>
                  </a:cubicBezTo>
                  <a:cubicBezTo>
                    <a:pt x="75" y="12"/>
                    <a:pt x="89" y="19"/>
                    <a:pt x="97" y="31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89" y="34"/>
                    <a:pt x="88" y="35"/>
                    <a:pt x="89" y="37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9" y="56"/>
                    <a:pt x="109" y="56"/>
                    <a:pt x="109" y="56"/>
                  </a:cubicBezTo>
                  <a:cubicBezTo>
                    <a:pt x="110" y="57"/>
                    <a:pt x="112" y="56"/>
                    <a:pt x="112" y="55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19" y="27"/>
                    <a:pt x="118" y="25"/>
                    <a:pt x="116" y="26"/>
                  </a:cubicBezTo>
                  <a:lnTo>
                    <a:pt x="109" y="28"/>
                  </a:lnTo>
                  <a:close/>
                  <a:moveTo>
                    <a:pt x="113" y="70"/>
                  </a:moveTo>
                  <a:cubicBezTo>
                    <a:pt x="114" y="71"/>
                    <a:pt x="115" y="74"/>
                    <a:pt x="114" y="76"/>
                  </a:cubicBezTo>
                  <a:cubicBezTo>
                    <a:pt x="107" y="99"/>
                    <a:pt x="85" y="115"/>
                    <a:pt x="60" y="115"/>
                  </a:cubicBezTo>
                  <a:cubicBezTo>
                    <a:pt x="40" y="115"/>
                    <a:pt x="22" y="105"/>
                    <a:pt x="11" y="89"/>
                  </a:cubicBezTo>
                  <a:cubicBezTo>
                    <a:pt x="11" y="88"/>
                    <a:pt x="10" y="88"/>
                    <a:pt x="9" y="88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1" y="90"/>
                    <a:pt x="0" y="89"/>
                    <a:pt x="0" y="88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0"/>
                    <a:pt x="9" y="59"/>
                    <a:pt x="10" y="60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1" y="80"/>
                    <a:pt x="30" y="82"/>
                    <a:pt x="29" y="8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31" y="97"/>
                    <a:pt x="44" y="104"/>
                    <a:pt x="60" y="104"/>
                  </a:cubicBezTo>
                  <a:cubicBezTo>
                    <a:pt x="80" y="104"/>
                    <a:pt x="97" y="91"/>
                    <a:pt x="103" y="72"/>
                  </a:cubicBezTo>
                  <a:cubicBezTo>
                    <a:pt x="105" y="68"/>
                    <a:pt x="110" y="67"/>
                    <a:pt x="113" y="7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7" name="TextBox 31">
            <a:extLst>
              <a:ext uri="{FF2B5EF4-FFF2-40B4-BE49-F238E27FC236}">
                <a16:creationId xmlns:a16="http://schemas.microsoft.com/office/drawing/2014/main" xmlns="" id="{EDBD1D57-5C40-43B7-893A-60793D348428}"/>
              </a:ext>
            </a:extLst>
          </p:cNvPr>
          <p:cNvSpPr txBox="1">
            <a:spLocks/>
          </p:cNvSpPr>
          <p:nvPr/>
        </p:nvSpPr>
        <p:spPr bwMode="auto">
          <a:xfrm>
            <a:off x="8826434" y="2677831"/>
            <a:ext cx="2681259" cy="556179"/>
          </a:xfrm>
          <a:prstGeom prst="rect">
            <a:avLst/>
          </a:prstGeom>
          <a:noFill/>
          <a:extLst/>
        </p:spPr>
        <p:txBody>
          <a:bodyPr wrap="square" lIns="360000" tIns="46800" rIns="90000" bIns="4680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000" b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（建议使用主题字体）</a:t>
            </a:r>
          </a:p>
        </p:txBody>
      </p:sp>
      <p:grpSp>
        <p:nvGrpSpPr>
          <p:cNvPr id="18" name="Group 8">
            <a:extLst>
              <a:ext uri="{FF2B5EF4-FFF2-40B4-BE49-F238E27FC236}">
                <a16:creationId xmlns:a16="http://schemas.microsoft.com/office/drawing/2014/main" xmlns="" id="{B676E79C-3BE0-44B1-B7B6-885C849BCB9F}"/>
              </a:ext>
            </a:extLst>
          </p:cNvPr>
          <p:cNvGrpSpPr/>
          <p:nvPr/>
        </p:nvGrpSpPr>
        <p:grpSpPr>
          <a:xfrm>
            <a:off x="7955646" y="3527335"/>
            <a:ext cx="791019" cy="791019"/>
            <a:chOff x="7273474" y="3746160"/>
            <a:chExt cx="791019" cy="791019"/>
          </a:xfrm>
        </p:grpSpPr>
        <p:sp>
          <p:nvSpPr>
            <p:cNvPr id="24" name="Oval 47">
              <a:extLst>
                <a:ext uri="{FF2B5EF4-FFF2-40B4-BE49-F238E27FC236}">
                  <a16:creationId xmlns:a16="http://schemas.microsoft.com/office/drawing/2014/main" xmlns="" id="{D87A4D5D-8CD6-478B-BA61-DF1FAFD9F91E}"/>
                </a:ext>
              </a:extLst>
            </p:cNvPr>
            <p:cNvSpPr/>
            <p:nvPr/>
          </p:nvSpPr>
          <p:spPr>
            <a:xfrm>
              <a:off x="7273474" y="3746160"/>
              <a:ext cx="791019" cy="791019"/>
            </a:xfrm>
            <a:prstGeom prst="ellipse">
              <a:avLst/>
            </a:prstGeom>
            <a:solidFill>
              <a:srgbClr val="B09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5" name="Group 58">
              <a:extLst>
                <a:ext uri="{FF2B5EF4-FFF2-40B4-BE49-F238E27FC236}">
                  <a16:creationId xmlns:a16="http://schemas.microsoft.com/office/drawing/2014/main" xmlns="" id="{9127CBA6-FBB0-4BA3-B519-0285058C1602}"/>
                </a:ext>
              </a:extLst>
            </p:cNvPr>
            <p:cNvGrpSpPr/>
            <p:nvPr/>
          </p:nvGrpSpPr>
          <p:grpSpPr>
            <a:xfrm>
              <a:off x="7484134" y="3952513"/>
              <a:ext cx="369718" cy="378313"/>
              <a:chOff x="2308225" y="2935287"/>
              <a:chExt cx="273050" cy="279400"/>
            </a:xfrm>
            <a:solidFill>
              <a:schemeClr val="bg1"/>
            </a:solidFill>
          </p:grpSpPr>
          <p:sp>
            <p:nvSpPr>
              <p:cNvPr id="26" name="Freeform: Shape 59">
                <a:extLst>
                  <a:ext uri="{FF2B5EF4-FFF2-40B4-BE49-F238E27FC236}">
                    <a16:creationId xmlns:a16="http://schemas.microsoft.com/office/drawing/2014/main" xmlns="" id="{3DC083F4-433A-4523-9AC4-1C2BB0032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225" y="2935287"/>
                <a:ext cx="246062" cy="279400"/>
              </a:xfrm>
              <a:custGeom>
                <a:avLst/>
                <a:gdLst/>
                <a:ahLst/>
                <a:cxnLst>
                  <a:cxn ang="0">
                    <a:pos x="66" y="97"/>
                  </a:cxn>
                  <a:cxn ang="0">
                    <a:pos x="95" y="68"/>
                  </a:cxn>
                  <a:cxn ang="0">
                    <a:pos x="103" y="69"/>
                  </a:cxn>
                  <a:cxn ang="0">
                    <a:pos x="105" y="67"/>
                  </a:cxn>
                  <a:cxn ang="0">
                    <a:pos x="107" y="55"/>
                  </a:cxn>
                  <a:cxn ang="0">
                    <a:pos x="107" y="20"/>
                  </a:cxn>
                  <a:cxn ang="0">
                    <a:pos x="104" y="17"/>
                  </a:cxn>
                  <a:cxn ang="0">
                    <a:pos x="85" y="15"/>
                  </a:cxn>
                  <a:cxn ang="0">
                    <a:pos x="53" y="0"/>
                  </a:cxn>
                  <a:cxn ang="0">
                    <a:pos x="26" y="15"/>
                  </a:cxn>
                  <a:cxn ang="0">
                    <a:pos x="3" y="16"/>
                  </a:cxn>
                  <a:cxn ang="0">
                    <a:pos x="1" y="19"/>
                  </a:cxn>
                  <a:cxn ang="0">
                    <a:pos x="0" y="55"/>
                  </a:cxn>
                  <a:cxn ang="0">
                    <a:pos x="53" y="122"/>
                  </a:cxn>
                  <a:cxn ang="0">
                    <a:pos x="70" y="114"/>
                  </a:cxn>
                  <a:cxn ang="0">
                    <a:pos x="70" y="112"/>
                  </a:cxn>
                  <a:cxn ang="0">
                    <a:pos x="66" y="97"/>
                  </a:cxn>
                </a:cxnLst>
                <a:rect l="0" t="0" r="r" b="b"/>
                <a:pathLst>
                  <a:path w="107" h="122">
                    <a:moveTo>
                      <a:pt x="66" y="97"/>
                    </a:moveTo>
                    <a:cubicBezTo>
                      <a:pt x="66" y="81"/>
                      <a:pt x="79" y="68"/>
                      <a:pt x="95" y="68"/>
                    </a:cubicBezTo>
                    <a:cubicBezTo>
                      <a:pt x="98" y="68"/>
                      <a:pt x="101" y="68"/>
                      <a:pt x="103" y="69"/>
                    </a:cubicBezTo>
                    <a:cubicBezTo>
                      <a:pt x="104" y="69"/>
                      <a:pt x="105" y="68"/>
                      <a:pt x="105" y="67"/>
                    </a:cubicBezTo>
                    <a:cubicBezTo>
                      <a:pt x="106" y="63"/>
                      <a:pt x="107" y="59"/>
                      <a:pt x="107" y="55"/>
                    </a:cubicBezTo>
                    <a:cubicBezTo>
                      <a:pt x="107" y="55"/>
                      <a:pt x="107" y="20"/>
                      <a:pt x="107" y="20"/>
                    </a:cubicBezTo>
                    <a:cubicBezTo>
                      <a:pt x="107" y="17"/>
                      <a:pt x="105" y="17"/>
                      <a:pt x="104" y="17"/>
                    </a:cubicBezTo>
                    <a:cubicBezTo>
                      <a:pt x="98" y="17"/>
                      <a:pt x="91" y="17"/>
                      <a:pt x="85" y="15"/>
                    </a:cubicBezTo>
                    <a:cubicBezTo>
                      <a:pt x="71" y="11"/>
                      <a:pt x="58" y="0"/>
                      <a:pt x="53" y="0"/>
                    </a:cubicBezTo>
                    <a:cubicBezTo>
                      <a:pt x="49" y="0"/>
                      <a:pt x="40" y="11"/>
                      <a:pt x="26" y="15"/>
                    </a:cubicBezTo>
                    <a:cubicBezTo>
                      <a:pt x="18" y="17"/>
                      <a:pt x="10" y="17"/>
                      <a:pt x="3" y="16"/>
                    </a:cubicBezTo>
                    <a:cubicBezTo>
                      <a:pt x="2" y="16"/>
                      <a:pt x="1" y="16"/>
                      <a:pt x="1" y="19"/>
                    </a:cubicBezTo>
                    <a:cubicBezTo>
                      <a:pt x="1" y="20"/>
                      <a:pt x="0" y="55"/>
                      <a:pt x="0" y="55"/>
                    </a:cubicBezTo>
                    <a:cubicBezTo>
                      <a:pt x="0" y="90"/>
                      <a:pt x="43" y="122"/>
                      <a:pt x="53" y="122"/>
                    </a:cubicBezTo>
                    <a:cubicBezTo>
                      <a:pt x="57" y="122"/>
                      <a:pt x="62" y="120"/>
                      <a:pt x="70" y="114"/>
                    </a:cubicBezTo>
                    <a:cubicBezTo>
                      <a:pt x="71" y="113"/>
                      <a:pt x="70" y="113"/>
                      <a:pt x="70" y="112"/>
                    </a:cubicBezTo>
                    <a:cubicBezTo>
                      <a:pt x="67" y="108"/>
                      <a:pt x="66" y="102"/>
                      <a:pt x="66" y="9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60">
                <a:extLst>
                  <a:ext uri="{FF2B5EF4-FFF2-40B4-BE49-F238E27FC236}">
                    <a16:creationId xmlns:a16="http://schemas.microsoft.com/office/drawing/2014/main" xmlns="" id="{4DCE1B8E-5456-4784-9805-777C35E64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738" y="3121024"/>
                <a:ext cx="109537" cy="73025"/>
              </a:xfrm>
              <a:custGeom>
                <a:avLst/>
                <a:gdLst/>
                <a:ahLst/>
                <a:cxnLst>
                  <a:cxn ang="0">
                    <a:pos x="24" y="31"/>
                  </a:cxn>
                  <a:cxn ang="0">
                    <a:pos x="20" y="31"/>
                  </a:cxn>
                  <a:cxn ang="0">
                    <a:pos x="2" y="17"/>
                  </a:cxn>
                  <a:cxn ang="0">
                    <a:pos x="1" y="14"/>
                  </a:cxn>
                  <a:cxn ang="0">
                    <a:pos x="4" y="11"/>
                  </a:cxn>
                  <a:cxn ang="0">
                    <a:pos x="7" y="10"/>
                  </a:cxn>
                  <a:cxn ang="0">
                    <a:pos x="19" y="19"/>
                  </a:cxn>
                  <a:cxn ang="0">
                    <a:pos x="23" y="18"/>
                  </a:cxn>
                  <a:cxn ang="0">
                    <a:pos x="40" y="1"/>
                  </a:cxn>
                  <a:cxn ang="0">
                    <a:pos x="44" y="1"/>
                  </a:cxn>
                  <a:cxn ang="0">
                    <a:pos x="47" y="3"/>
                  </a:cxn>
                  <a:cxn ang="0">
                    <a:pos x="47" y="7"/>
                  </a:cxn>
                  <a:cxn ang="0">
                    <a:pos x="24" y="31"/>
                  </a:cxn>
                </a:cxnLst>
                <a:rect l="0" t="0" r="r" b="b"/>
                <a:pathLst>
                  <a:path w="48" h="32">
                    <a:moveTo>
                      <a:pt x="24" y="31"/>
                    </a:moveTo>
                    <a:cubicBezTo>
                      <a:pt x="23" y="32"/>
                      <a:pt x="21" y="32"/>
                      <a:pt x="20" y="31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5"/>
                      <a:pt x="1" y="1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6" y="9"/>
                      <a:pt x="7" y="1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20"/>
                      <a:pt x="22" y="20"/>
                      <a:pt x="23" y="1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0"/>
                      <a:pt x="43" y="0"/>
                      <a:pt x="44" y="1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8" y="4"/>
                      <a:pt x="48" y="6"/>
                      <a:pt x="47" y="7"/>
                    </a:cubicBezTo>
                    <a:lnTo>
                      <a:pt x="24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19" name="TextBox 32">
            <a:extLst>
              <a:ext uri="{FF2B5EF4-FFF2-40B4-BE49-F238E27FC236}">
                <a16:creationId xmlns:a16="http://schemas.microsoft.com/office/drawing/2014/main" xmlns="" id="{8BFCF67D-D701-4307-A94F-14C400D2BAD8}"/>
              </a:ext>
            </a:extLst>
          </p:cNvPr>
          <p:cNvSpPr txBox="1">
            <a:spLocks/>
          </p:cNvSpPr>
          <p:nvPr/>
        </p:nvSpPr>
        <p:spPr bwMode="auto">
          <a:xfrm>
            <a:off x="8826434" y="3592495"/>
            <a:ext cx="2681259" cy="556179"/>
          </a:xfrm>
          <a:prstGeom prst="rect">
            <a:avLst/>
          </a:prstGeom>
          <a:noFill/>
          <a:extLst/>
        </p:spPr>
        <p:txBody>
          <a:bodyPr wrap="square" lIns="360000" tIns="46800" rIns="90000" bIns="4680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（建议使用主题字体）</a:t>
            </a:r>
          </a:p>
        </p:txBody>
      </p:sp>
      <p:grpSp>
        <p:nvGrpSpPr>
          <p:cNvPr id="20" name="Group 10">
            <a:extLst>
              <a:ext uri="{FF2B5EF4-FFF2-40B4-BE49-F238E27FC236}">
                <a16:creationId xmlns:a16="http://schemas.microsoft.com/office/drawing/2014/main" xmlns="" id="{A46708C8-604E-429B-ABC7-3F35BFB5B45F}"/>
              </a:ext>
            </a:extLst>
          </p:cNvPr>
          <p:cNvGrpSpPr/>
          <p:nvPr/>
        </p:nvGrpSpPr>
        <p:grpSpPr>
          <a:xfrm>
            <a:off x="7955646" y="4442000"/>
            <a:ext cx="791019" cy="791019"/>
            <a:chOff x="7273474" y="4660825"/>
            <a:chExt cx="791019" cy="791019"/>
          </a:xfrm>
        </p:grpSpPr>
        <p:sp>
          <p:nvSpPr>
            <p:cNvPr id="22" name="Oval 50">
              <a:extLst>
                <a:ext uri="{FF2B5EF4-FFF2-40B4-BE49-F238E27FC236}">
                  <a16:creationId xmlns:a16="http://schemas.microsoft.com/office/drawing/2014/main" xmlns="" id="{1B3CE741-C03F-4F76-8F81-5DF6EDCAC186}"/>
                </a:ext>
              </a:extLst>
            </p:cNvPr>
            <p:cNvSpPr/>
            <p:nvPr/>
          </p:nvSpPr>
          <p:spPr>
            <a:xfrm>
              <a:off x="7273474" y="4660825"/>
              <a:ext cx="791019" cy="791019"/>
            </a:xfrm>
            <a:prstGeom prst="ellips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67">
              <a:extLst>
                <a:ext uri="{FF2B5EF4-FFF2-40B4-BE49-F238E27FC236}">
                  <a16:creationId xmlns:a16="http://schemas.microsoft.com/office/drawing/2014/main" xmlns="" id="{1EA2133A-FDCC-42ED-A8ED-DB1966B9E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4126" y="4829562"/>
              <a:ext cx="369717" cy="453547"/>
            </a:xfrm>
            <a:custGeom>
              <a:avLst/>
              <a:gdLst/>
              <a:ahLst/>
              <a:cxnLst>
                <a:cxn ang="0">
                  <a:pos x="19" y="108"/>
                </a:cxn>
                <a:cxn ang="0">
                  <a:pos x="17" y="104"/>
                </a:cxn>
                <a:cxn ang="0">
                  <a:pos x="58" y="102"/>
                </a:cxn>
                <a:cxn ang="0">
                  <a:pos x="60" y="106"/>
                </a:cxn>
                <a:cxn ang="0">
                  <a:pos x="62" y="90"/>
                </a:cxn>
                <a:cxn ang="0">
                  <a:pos x="17" y="87"/>
                </a:cxn>
                <a:cxn ang="0">
                  <a:pos x="19" y="83"/>
                </a:cxn>
                <a:cxn ang="0">
                  <a:pos x="65" y="85"/>
                </a:cxn>
                <a:cxn ang="0">
                  <a:pos x="62" y="90"/>
                </a:cxn>
                <a:cxn ang="0">
                  <a:pos x="19" y="54"/>
                </a:cxn>
                <a:cxn ang="0">
                  <a:pos x="17" y="50"/>
                </a:cxn>
                <a:cxn ang="0">
                  <a:pos x="73" y="48"/>
                </a:cxn>
                <a:cxn ang="0">
                  <a:pos x="75" y="52"/>
                </a:cxn>
                <a:cxn ang="0">
                  <a:pos x="73" y="73"/>
                </a:cxn>
                <a:cxn ang="0">
                  <a:pos x="17" y="71"/>
                </a:cxn>
                <a:cxn ang="0">
                  <a:pos x="19" y="67"/>
                </a:cxn>
                <a:cxn ang="0">
                  <a:pos x="75" y="69"/>
                </a:cxn>
                <a:cxn ang="0">
                  <a:pos x="73" y="73"/>
                </a:cxn>
                <a:cxn ang="0">
                  <a:pos x="93" y="132"/>
                </a:cxn>
                <a:cxn ang="0">
                  <a:pos x="87" y="132"/>
                </a:cxn>
                <a:cxn ang="0">
                  <a:pos x="76" y="118"/>
                </a:cxn>
                <a:cxn ang="0">
                  <a:pos x="89" y="123"/>
                </a:cxn>
                <a:cxn ang="0">
                  <a:pos x="109" y="107"/>
                </a:cxn>
                <a:cxn ang="0">
                  <a:pos x="92" y="92"/>
                </a:cxn>
                <a:cxn ang="0">
                  <a:pos x="92" y="146"/>
                </a:cxn>
                <a:cxn ang="0">
                  <a:pos x="92" y="92"/>
                </a:cxn>
                <a:cxn ang="0">
                  <a:pos x="8" y="131"/>
                </a:cxn>
                <a:cxn ang="0">
                  <a:pos x="0" y="23"/>
                </a:cxn>
                <a:cxn ang="0">
                  <a:pos x="23" y="15"/>
                </a:cxn>
                <a:cxn ang="0">
                  <a:pos x="33" y="27"/>
                </a:cxn>
                <a:cxn ang="0">
                  <a:pos x="71" y="17"/>
                </a:cxn>
                <a:cxn ang="0">
                  <a:pos x="83" y="15"/>
                </a:cxn>
                <a:cxn ang="0">
                  <a:pos x="94" y="86"/>
                </a:cxn>
                <a:cxn ang="0">
                  <a:pos x="83" y="87"/>
                </a:cxn>
                <a:cxn ang="0">
                  <a:pos x="11" y="38"/>
                </a:cxn>
                <a:cxn ang="0">
                  <a:pos x="58" y="121"/>
                </a:cxn>
                <a:cxn ang="0">
                  <a:pos x="47" y="11"/>
                </a:cxn>
                <a:cxn ang="0">
                  <a:pos x="47" y="4"/>
                </a:cxn>
                <a:cxn ang="0">
                  <a:pos x="47" y="11"/>
                </a:cxn>
                <a:cxn ang="0">
                  <a:pos x="57" y="11"/>
                </a:cxn>
                <a:cxn ang="0">
                  <a:pos x="54" y="7"/>
                </a:cxn>
                <a:cxn ang="0">
                  <a:pos x="47" y="0"/>
                </a:cxn>
                <a:cxn ang="0">
                  <a:pos x="40" y="7"/>
                </a:cxn>
                <a:cxn ang="0">
                  <a:pos x="33" y="11"/>
                </a:cxn>
                <a:cxn ang="0">
                  <a:pos x="27" y="17"/>
                </a:cxn>
                <a:cxn ang="0">
                  <a:pos x="60" y="23"/>
                </a:cxn>
                <a:cxn ang="0">
                  <a:pos x="67" y="17"/>
                </a:cxn>
              </a:cxnLst>
              <a:rect l="0" t="0" r="r" b="b"/>
              <a:pathLst>
                <a:path w="119" h="146">
                  <a:moveTo>
                    <a:pt x="58" y="108"/>
                  </a:moveTo>
                  <a:cubicBezTo>
                    <a:pt x="19" y="108"/>
                    <a:pt x="19" y="108"/>
                    <a:pt x="19" y="108"/>
                  </a:cubicBezTo>
                  <a:cubicBezTo>
                    <a:pt x="18" y="108"/>
                    <a:pt x="17" y="107"/>
                    <a:pt x="17" y="106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7" y="103"/>
                    <a:pt x="18" y="102"/>
                    <a:pt x="19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9" y="102"/>
                    <a:pt x="60" y="103"/>
                    <a:pt x="60" y="104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7"/>
                    <a:pt x="59" y="108"/>
                    <a:pt x="58" y="108"/>
                  </a:cubicBezTo>
                  <a:moveTo>
                    <a:pt x="62" y="90"/>
                  </a:moveTo>
                  <a:cubicBezTo>
                    <a:pt x="19" y="90"/>
                    <a:pt x="19" y="90"/>
                    <a:pt x="19" y="90"/>
                  </a:cubicBezTo>
                  <a:cubicBezTo>
                    <a:pt x="18" y="90"/>
                    <a:pt x="17" y="89"/>
                    <a:pt x="17" y="87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4"/>
                    <a:pt x="18" y="83"/>
                    <a:pt x="19" y="83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4" y="83"/>
                    <a:pt x="65" y="84"/>
                    <a:pt x="65" y="85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5" y="89"/>
                    <a:pt x="64" y="90"/>
                    <a:pt x="62" y="90"/>
                  </a:cubicBezTo>
                  <a:moveTo>
                    <a:pt x="73" y="54"/>
                  </a:moveTo>
                  <a:cubicBezTo>
                    <a:pt x="19" y="54"/>
                    <a:pt x="19" y="54"/>
                    <a:pt x="19" y="54"/>
                  </a:cubicBezTo>
                  <a:cubicBezTo>
                    <a:pt x="18" y="54"/>
                    <a:pt x="17" y="53"/>
                    <a:pt x="17" y="52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8" y="48"/>
                    <a:pt x="19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4" y="48"/>
                    <a:pt x="75" y="49"/>
                    <a:pt x="75" y="50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5" y="53"/>
                    <a:pt x="74" y="54"/>
                    <a:pt x="73" y="54"/>
                  </a:cubicBezTo>
                  <a:moveTo>
                    <a:pt x="73" y="73"/>
                  </a:moveTo>
                  <a:cubicBezTo>
                    <a:pt x="19" y="73"/>
                    <a:pt x="19" y="73"/>
                    <a:pt x="19" y="73"/>
                  </a:cubicBezTo>
                  <a:cubicBezTo>
                    <a:pt x="18" y="73"/>
                    <a:pt x="17" y="72"/>
                    <a:pt x="17" y="71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8"/>
                    <a:pt x="18" y="67"/>
                    <a:pt x="19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4" y="67"/>
                    <a:pt x="75" y="68"/>
                    <a:pt x="75" y="69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75" y="72"/>
                    <a:pt x="74" y="73"/>
                    <a:pt x="73" y="73"/>
                  </a:cubicBezTo>
                  <a:moveTo>
                    <a:pt x="109" y="113"/>
                  </a:moveTo>
                  <a:cubicBezTo>
                    <a:pt x="93" y="132"/>
                    <a:pt x="93" y="132"/>
                    <a:pt x="93" y="132"/>
                  </a:cubicBezTo>
                  <a:cubicBezTo>
                    <a:pt x="92" y="133"/>
                    <a:pt x="91" y="133"/>
                    <a:pt x="89" y="133"/>
                  </a:cubicBezTo>
                  <a:cubicBezTo>
                    <a:pt x="89" y="133"/>
                    <a:pt x="88" y="133"/>
                    <a:pt x="87" y="132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5" y="123"/>
                    <a:pt x="74" y="120"/>
                    <a:pt x="76" y="118"/>
                  </a:cubicBezTo>
                  <a:cubicBezTo>
                    <a:pt x="77" y="116"/>
                    <a:pt x="80" y="116"/>
                    <a:pt x="82" y="118"/>
                  </a:cubicBezTo>
                  <a:cubicBezTo>
                    <a:pt x="89" y="123"/>
                    <a:pt x="89" y="123"/>
                    <a:pt x="89" y="123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5" y="106"/>
                    <a:pt x="107" y="106"/>
                    <a:pt x="109" y="107"/>
                  </a:cubicBezTo>
                  <a:cubicBezTo>
                    <a:pt x="111" y="109"/>
                    <a:pt x="111" y="111"/>
                    <a:pt x="109" y="113"/>
                  </a:cubicBezTo>
                  <a:moveTo>
                    <a:pt x="92" y="92"/>
                  </a:moveTo>
                  <a:cubicBezTo>
                    <a:pt x="77" y="92"/>
                    <a:pt x="65" y="104"/>
                    <a:pt x="65" y="119"/>
                  </a:cubicBezTo>
                  <a:cubicBezTo>
                    <a:pt x="65" y="134"/>
                    <a:pt x="77" y="146"/>
                    <a:pt x="92" y="146"/>
                  </a:cubicBezTo>
                  <a:cubicBezTo>
                    <a:pt x="106" y="146"/>
                    <a:pt x="119" y="134"/>
                    <a:pt x="119" y="119"/>
                  </a:cubicBezTo>
                  <a:cubicBezTo>
                    <a:pt x="119" y="104"/>
                    <a:pt x="106" y="92"/>
                    <a:pt x="92" y="92"/>
                  </a:cubicBezTo>
                  <a:moveTo>
                    <a:pt x="61" y="131"/>
                  </a:moveTo>
                  <a:cubicBezTo>
                    <a:pt x="8" y="131"/>
                    <a:pt x="8" y="131"/>
                    <a:pt x="8" y="131"/>
                  </a:cubicBezTo>
                  <a:cubicBezTo>
                    <a:pt x="4" y="131"/>
                    <a:pt x="0" y="127"/>
                    <a:pt x="0" y="1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4" y="15"/>
                    <a:pt x="6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6"/>
                    <a:pt x="23" y="17"/>
                  </a:cubicBezTo>
                  <a:cubicBezTo>
                    <a:pt x="23" y="23"/>
                    <a:pt x="28" y="27"/>
                    <a:pt x="33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6" y="27"/>
                    <a:pt x="71" y="23"/>
                    <a:pt x="71" y="17"/>
                  </a:cubicBezTo>
                  <a:cubicBezTo>
                    <a:pt x="71" y="16"/>
                    <a:pt x="71" y="15"/>
                    <a:pt x="71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90" y="15"/>
                    <a:pt x="94" y="18"/>
                    <a:pt x="94" y="23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3" y="85"/>
                    <a:pt x="92" y="85"/>
                    <a:pt x="92" y="85"/>
                  </a:cubicBezTo>
                  <a:cubicBezTo>
                    <a:pt x="89" y="85"/>
                    <a:pt x="86" y="86"/>
                    <a:pt x="83" y="87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59" y="124"/>
                    <a:pt x="59" y="128"/>
                    <a:pt x="61" y="131"/>
                  </a:cubicBezTo>
                  <a:moveTo>
                    <a:pt x="47" y="11"/>
                  </a:moveTo>
                  <a:cubicBezTo>
                    <a:pt x="45" y="11"/>
                    <a:pt x="44" y="9"/>
                    <a:pt x="44" y="7"/>
                  </a:cubicBezTo>
                  <a:cubicBezTo>
                    <a:pt x="44" y="6"/>
                    <a:pt x="45" y="4"/>
                    <a:pt x="47" y="4"/>
                  </a:cubicBezTo>
                  <a:cubicBezTo>
                    <a:pt x="49" y="4"/>
                    <a:pt x="50" y="6"/>
                    <a:pt x="50" y="7"/>
                  </a:cubicBezTo>
                  <a:cubicBezTo>
                    <a:pt x="50" y="9"/>
                    <a:pt x="49" y="11"/>
                    <a:pt x="47" y="11"/>
                  </a:cubicBezTo>
                  <a:moveTo>
                    <a:pt x="60" y="11"/>
                  </a:moveTo>
                  <a:cubicBezTo>
                    <a:pt x="57" y="11"/>
                    <a:pt x="57" y="11"/>
                    <a:pt x="57" y="11"/>
                  </a:cubicBezTo>
                  <a:cubicBezTo>
                    <a:pt x="56" y="11"/>
                    <a:pt x="54" y="9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3"/>
                    <a:pt x="51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3" y="0"/>
                    <a:pt x="40" y="3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9"/>
                    <a:pt x="38" y="11"/>
                    <a:pt x="37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0" y="11"/>
                    <a:pt x="27" y="13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20"/>
                    <a:pt x="30" y="23"/>
                    <a:pt x="33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4" y="23"/>
                    <a:pt x="67" y="20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3"/>
                    <a:pt x="64" y="11"/>
                    <a:pt x="60" y="1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1" name="TextBox 36">
            <a:extLst>
              <a:ext uri="{FF2B5EF4-FFF2-40B4-BE49-F238E27FC236}">
                <a16:creationId xmlns:a16="http://schemas.microsoft.com/office/drawing/2014/main" xmlns="" id="{B5A491E9-D1FE-4C87-A8C9-E3666C9091A1}"/>
              </a:ext>
            </a:extLst>
          </p:cNvPr>
          <p:cNvSpPr txBox="1">
            <a:spLocks/>
          </p:cNvSpPr>
          <p:nvPr/>
        </p:nvSpPr>
        <p:spPr bwMode="auto">
          <a:xfrm>
            <a:off x="8826434" y="4507160"/>
            <a:ext cx="2681259" cy="556179"/>
          </a:xfrm>
          <a:prstGeom prst="rect">
            <a:avLst/>
          </a:prstGeom>
          <a:noFill/>
          <a:extLst/>
        </p:spPr>
        <p:txBody>
          <a:bodyPr wrap="square" lIns="360000" tIns="46800" rIns="90000" bIns="4680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000" b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</a:br>
            <a:r>
              <a:rPr lang="zh-CN" altLang="en-US" sz="1000" b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（建议使用主题字体）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7410CAE6-B4C1-41C2-A1F5-6458F9B7EED9}"/>
              </a:ext>
            </a:extLst>
          </p:cNvPr>
          <p:cNvSpPr/>
          <p:nvPr/>
        </p:nvSpPr>
        <p:spPr>
          <a:xfrm>
            <a:off x="731838" y="103848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点击此处输入标题内容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FC645ED5-546D-4239-8AD8-1E18589EC4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6781A8B4-6FA0-4C6E-BC80-65970E200E1B}"/>
              </a:ext>
            </a:extLst>
          </p:cNvPr>
          <p:cNvSpPr/>
          <p:nvPr/>
        </p:nvSpPr>
        <p:spPr>
          <a:xfrm>
            <a:off x="764907" y="379592"/>
            <a:ext cx="27899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click here to add the required titles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xmlns="" id="{6F6AB393-9A79-4F80-8FFE-2997DB3CFE52}"/>
              </a:ext>
            </a:extLst>
          </p:cNvPr>
          <p:cNvGrpSpPr/>
          <p:nvPr/>
        </p:nvGrpSpPr>
        <p:grpSpPr>
          <a:xfrm>
            <a:off x="2493696" y="3790279"/>
            <a:ext cx="3629722" cy="943199"/>
            <a:chOff x="2493696" y="3790279"/>
            <a:chExt cx="3629722" cy="943199"/>
          </a:xfrm>
        </p:grpSpPr>
        <p:sp>
          <p:nvSpPr>
            <p:cNvPr id="6" name="Freeform: Shape 37">
              <a:extLst>
                <a:ext uri="{FF2B5EF4-FFF2-40B4-BE49-F238E27FC236}">
                  <a16:creationId xmlns:a16="http://schemas.microsoft.com/office/drawing/2014/main" xmlns="" id="{026C8175-FA2D-43C3-B1CC-06780EE1E1F9}"/>
                </a:ext>
              </a:extLst>
            </p:cNvPr>
            <p:cNvSpPr/>
            <p:nvPr/>
          </p:nvSpPr>
          <p:spPr>
            <a:xfrm rot="1706723">
              <a:off x="2493696" y="3790279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F29A5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Rectangle 57">
              <a:extLst>
                <a:ext uri="{FF2B5EF4-FFF2-40B4-BE49-F238E27FC236}">
                  <a16:creationId xmlns:a16="http://schemas.microsoft.com/office/drawing/2014/main" xmlns="" id="{85BA327F-7ABA-45D9-B637-5594B9691A82}"/>
                </a:ext>
              </a:extLst>
            </p:cNvPr>
            <p:cNvSpPr/>
            <p:nvPr/>
          </p:nvSpPr>
          <p:spPr>
            <a:xfrm rot="1764474">
              <a:off x="4488402" y="4425701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sz="14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57FD9B8B-1D6B-43BF-BDD7-37A2D00E6EB9}"/>
              </a:ext>
            </a:extLst>
          </p:cNvPr>
          <p:cNvGrpSpPr/>
          <p:nvPr/>
        </p:nvGrpSpPr>
        <p:grpSpPr>
          <a:xfrm>
            <a:off x="2652859" y="3321712"/>
            <a:ext cx="3629722" cy="717887"/>
            <a:chOff x="2652859" y="3321712"/>
            <a:chExt cx="3629722" cy="717887"/>
          </a:xfrm>
        </p:grpSpPr>
        <p:sp>
          <p:nvSpPr>
            <p:cNvPr id="7" name="Freeform: Shape 35">
              <a:extLst>
                <a:ext uri="{FF2B5EF4-FFF2-40B4-BE49-F238E27FC236}">
                  <a16:creationId xmlns:a16="http://schemas.microsoft.com/office/drawing/2014/main" xmlns="" id="{805BC669-8951-427D-89CC-F86CF7882243}"/>
                </a:ext>
              </a:extLst>
            </p:cNvPr>
            <p:cNvSpPr/>
            <p:nvPr/>
          </p:nvSpPr>
          <p:spPr>
            <a:xfrm rot="565617">
              <a:off x="2652859" y="3321712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B092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Rectangle 56">
              <a:extLst>
                <a:ext uri="{FF2B5EF4-FFF2-40B4-BE49-F238E27FC236}">
                  <a16:creationId xmlns:a16="http://schemas.microsoft.com/office/drawing/2014/main" xmlns="" id="{B89ED605-7FF2-4DFC-B319-D26068E55224}"/>
                </a:ext>
              </a:extLst>
            </p:cNvPr>
            <p:cNvSpPr/>
            <p:nvPr/>
          </p:nvSpPr>
          <p:spPr>
            <a:xfrm rot="720999">
              <a:off x="4778057" y="3694377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sz="14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xmlns="" id="{91BB8745-0DD0-438D-BADA-D0C423601EF7}"/>
              </a:ext>
            </a:extLst>
          </p:cNvPr>
          <p:cNvGrpSpPr/>
          <p:nvPr/>
        </p:nvGrpSpPr>
        <p:grpSpPr>
          <a:xfrm>
            <a:off x="2654054" y="2866538"/>
            <a:ext cx="3629722" cy="717887"/>
            <a:chOff x="2654054" y="2866538"/>
            <a:chExt cx="3629722" cy="717887"/>
          </a:xfrm>
        </p:grpSpPr>
        <p:sp>
          <p:nvSpPr>
            <p:cNvPr id="8" name="Freeform: Shape 33">
              <a:extLst>
                <a:ext uri="{FF2B5EF4-FFF2-40B4-BE49-F238E27FC236}">
                  <a16:creationId xmlns:a16="http://schemas.microsoft.com/office/drawing/2014/main" xmlns="" id="{5550FC24-9C57-4D4A-8AE9-7A7A84BA7A6A}"/>
                </a:ext>
              </a:extLst>
            </p:cNvPr>
            <p:cNvSpPr/>
            <p:nvPr/>
          </p:nvSpPr>
          <p:spPr>
            <a:xfrm rot="21085328">
              <a:off x="2654054" y="2866538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A5C0A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Rectangle 55">
              <a:extLst>
                <a:ext uri="{FF2B5EF4-FFF2-40B4-BE49-F238E27FC236}">
                  <a16:creationId xmlns:a16="http://schemas.microsoft.com/office/drawing/2014/main" xmlns="" id="{542C1A87-BAC0-4036-B103-97B5D6355F80}"/>
                </a:ext>
              </a:extLst>
            </p:cNvPr>
            <p:cNvSpPr/>
            <p:nvPr/>
          </p:nvSpPr>
          <p:spPr>
            <a:xfrm rot="21051736">
              <a:off x="4793971" y="2971584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45781710-EC04-4690-A94C-896253AB29F8}"/>
              </a:ext>
            </a:extLst>
          </p:cNvPr>
          <p:cNvGrpSpPr/>
          <p:nvPr/>
        </p:nvGrpSpPr>
        <p:grpSpPr>
          <a:xfrm>
            <a:off x="2535053" y="2369495"/>
            <a:ext cx="3629722" cy="798754"/>
            <a:chOff x="2535053" y="2369495"/>
            <a:chExt cx="3629722" cy="798754"/>
          </a:xfrm>
        </p:grpSpPr>
        <p:sp>
          <p:nvSpPr>
            <p:cNvPr id="9" name="Freeform: Shape 34">
              <a:extLst>
                <a:ext uri="{FF2B5EF4-FFF2-40B4-BE49-F238E27FC236}">
                  <a16:creationId xmlns:a16="http://schemas.microsoft.com/office/drawing/2014/main" xmlns="" id="{6B012CEC-9A12-4523-AD6E-3D326E54C38A}"/>
                </a:ext>
              </a:extLst>
            </p:cNvPr>
            <p:cNvSpPr/>
            <p:nvPr/>
          </p:nvSpPr>
          <p:spPr>
            <a:xfrm rot="20079945">
              <a:off x="2535053" y="2450362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F7E3A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Rectangle 54">
              <a:extLst>
                <a:ext uri="{FF2B5EF4-FFF2-40B4-BE49-F238E27FC236}">
                  <a16:creationId xmlns:a16="http://schemas.microsoft.com/office/drawing/2014/main" xmlns="" id="{C8351D0C-1786-41FD-84E6-566E0F70DCF1}"/>
                </a:ext>
              </a:extLst>
            </p:cNvPr>
            <p:cNvSpPr/>
            <p:nvPr/>
          </p:nvSpPr>
          <p:spPr>
            <a:xfrm rot="19939097">
              <a:off x="4417169" y="2369495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sz="14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0733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4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MH_Other_1"/>
          <p:cNvSpPr/>
          <p:nvPr>
            <p:custDataLst>
              <p:tags r:id="rId2"/>
            </p:custDataLst>
          </p:nvPr>
        </p:nvSpPr>
        <p:spPr>
          <a:xfrm flipH="1" flipV="1">
            <a:off x="5736630" y="3764156"/>
            <a:ext cx="1479181" cy="679096"/>
          </a:xfrm>
          <a:prstGeom prst="bentArrow">
            <a:avLst>
              <a:gd name="adj1" fmla="val 14574"/>
              <a:gd name="adj2" fmla="val 17832"/>
              <a:gd name="adj3" fmla="val 22629"/>
              <a:gd name="adj4" fmla="val 43750"/>
            </a:avLst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7" name="MH_Other_2"/>
          <p:cNvSpPr/>
          <p:nvPr>
            <p:custDataLst>
              <p:tags r:id="rId3"/>
            </p:custDataLst>
          </p:nvPr>
        </p:nvSpPr>
        <p:spPr>
          <a:xfrm flipV="1">
            <a:off x="5049728" y="2655747"/>
            <a:ext cx="1479181" cy="679096"/>
          </a:xfrm>
          <a:prstGeom prst="bentArrow">
            <a:avLst>
              <a:gd name="adj1" fmla="val 14574"/>
              <a:gd name="adj2" fmla="val 17832"/>
              <a:gd name="adj3" fmla="val 22629"/>
              <a:gd name="adj4" fmla="val 43750"/>
            </a:avLst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8" name="MH_Other_3"/>
          <p:cNvSpPr/>
          <p:nvPr>
            <p:custDataLst>
              <p:tags r:id="rId4"/>
            </p:custDataLst>
          </p:nvPr>
        </p:nvSpPr>
        <p:spPr>
          <a:xfrm flipV="1">
            <a:off x="5049728" y="4872567"/>
            <a:ext cx="1479181" cy="677145"/>
          </a:xfrm>
          <a:prstGeom prst="bentArrow">
            <a:avLst>
              <a:gd name="adj1" fmla="val 14574"/>
              <a:gd name="adj2" fmla="val 17832"/>
              <a:gd name="adj3" fmla="val 22629"/>
              <a:gd name="adj4" fmla="val 43750"/>
            </a:avLst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4" name="MH_SubTitle_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54995" y="146856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29A5B"/>
                </a:solidFill>
                <a:latin typeface="+mn-ea"/>
              </a:rPr>
              <a:t>单击添加文字说明</a:t>
            </a:r>
            <a:endParaRPr lang="en-US" altLang="zh-CN" b="1" dirty="0">
              <a:solidFill>
                <a:srgbClr val="F29A5B"/>
              </a:solidFill>
              <a:latin typeface="+mn-ea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CF614971-9C01-4292-A936-C4F61C8F0585}"/>
              </a:ext>
            </a:extLst>
          </p:cNvPr>
          <p:cNvGrpSpPr/>
          <p:nvPr/>
        </p:nvGrpSpPr>
        <p:grpSpPr>
          <a:xfrm>
            <a:off x="4588197" y="1552543"/>
            <a:ext cx="1028407" cy="1028407"/>
            <a:chOff x="4588197" y="1552543"/>
            <a:chExt cx="1028407" cy="1028407"/>
          </a:xfrm>
        </p:grpSpPr>
        <p:sp>
          <p:nvSpPr>
            <p:cNvPr id="63" name="MH_Other_9"/>
            <p:cNvSpPr/>
            <p:nvPr>
              <p:custDataLst>
                <p:tags r:id="rId15"/>
              </p:custDataLst>
            </p:nvPr>
          </p:nvSpPr>
          <p:spPr>
            <a:xfrm>
              <a:off x="4588197" y="1552543"/>
              <a:ext cx="1028407" cy="1028407"/>
            </a:xfrm>
            <a:prstGeom prst="ellipse">
              <a:avLst/>
            </a:prstGeom>
            <a:solidFill>
              <a:srgbClr val="F29A5B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4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7" name="MH_Other_12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 bwMode="auto">
            <a:xfrm>
              <a:off x="4856538" y="1853712"/>
              <a:ext cx="509321" cy="372722"/>
            </a:xfrm>
            <a:custGeom>
              <a:avLst/>
              <a:gdLst>
                <a:gd name="T0" fmla="*/ 1634294 w 2751138"/>
                <a:gd name="T1" fmla="*/ 1518189 h 2017713"/>
                <a:gd name="T2" fmla="*/ 1827941 w 2751138"/>
                <a:gd name="T3" fmla="*/ 1506439 h 2017713"/>
                <a:gd name="T4" fmla="*/ 1293666 w 2751138"/>
                <a:gd name="T5" fmla="*/ 1399421 h 2017713"/>
                <a:gd name="T6" fmla="*/ 1286682 w 2751138"/>
                <a:gd name="T7" fmla="*/ 1522952 h 2017713"/>
                <a:gd name="T8" fmla="*/ 1475250 w 2751138"/>
                <a:gd name="T9" fmla="*/ 1424191 h 2017713"/>
                <a:gd name="T10" fmla="*/ 933673 w 2751138"/>
                <a:gd name="T11" fmla="*/ 1402597 h 2017713"/>
                <a:gd name="T12" fmla="*/ 940657 w 2751138"/>
                <a:gd name="T13" fmla="*/ 1526446 h 2017713"/>
                <a:gd name="T14" fmla="*/ 1121288 w 2751138"/>
                <a:gd name="T15" fmla="*/ 1416569 h 2017713"/>
                <a:gd name="T16" fmla="*/ 1634294 w 2751138"/>
                <a:gd name="T17" fmla="*/ 1179033 h 2017713"/>
                <a:gd name="T18" fmla="*/ 1654611 w 2751138"/>
                <a:gd name="T19" fmla="*/ 1298754 h 2017713"/>
                <a:gd name="T20" fmla="*/ 1824132 w 2751138"/>
                <a:gd name="T21" fmla="*/ 1180939 h 2017713"/>
                <a:gd name="T22" fmla="*/ 1277158 w 2751138"/>
                <a:gd name="T23" fmla="*/ 1185702 h 2017713"/>
                <a:gd name="T24" fmla="*/ 1454615 w 2751138"/>
                <a:gd name="T25" fmla="*/ 1298437 h 2017713"/>
                <a:gd name="T26" fmla="*/ 1465726 w 2751138"/>
                <a:gd name="T27" fmla="*/ 1175540 h 2017713"/>
                <a:gd name="T28" fmla="*/ 922244 w 2751138"/>
                <a:gd name="T29" fmla="*/ 1193324 h 2017713"/>
                <a:gd name="T30" fmla="*/ 1108590 w 2751138"/>
                <a:gd name="T31" fmla="*/ 1295896 h 2017713"/>
                <a:gd name="T32" fmla="*/ 1106368 w 2751138"/>
                <a:gd name="T33" fmla="*/ 1171412 h 2017713"/>
                <a:gd name="T34" fmla="*/ 1628580 w 2751138"/>
                <a:gd name="T35" fmla="*/ 1046610 h 2017713"/>
                <a:gd name="T36" fmla="*/ 1820957 w 2751138"/>
                <a:gd name="T37" fmla="*/ 1062806 h 2017713"/>
                <a:gd name="T38" fmla="*/ 1805085 w 2751138"/>
                <a:gd name="T39" fmla="*/ 941180 h 2017713"/>
                <a:gd name="T40" fmla="*/ 1277158 w 2751138"/>
                <a:gd name="T41" fmla="*/ 1054232 h 2017713"/>
                <a:gd name="T42" fmla="*/ 1472393 w 2751138"/>
                <a:gd name="T43" fmla="*/ 1056772 h 2017713"/>
                <a:gd name="T44" fmla="*/ 1299063 w 2751138"/>
                <a:gd name="T45" fmla="*/ 941180 h 2017713"/>
                <a:gd name="T46" fmla="*/ 927959 w 2751138"/>
                <a:gd name="T47" fmla="*/ 1060901 h 2017713"/>
                <a:gd name="T48" fmla="*/ 1121606 w 2751138"/>
                <a:gd name="T49" fmla="*/ 1049468 h 2017713"/>
                <a:gd name="T50" fmla="*/ 2750186 w 2751138"/>
                <a:gd name="T51" fmla="*/ 649605 h 2017713"/>
                <a:gd name="T52" fmla="*/ 2644458 w 2751138"/>
                <a:gd name="T53" fmla="*/ 844867 h 2017713"/>
                <a:gd name="T54" fmla="*/ 657551 w 2751138"/>
                <a:gd name="T55" fmla="*/ 772160 h 2017713"/>
                <a:gd name="T56" fmla="*/ 78068 w 2751138"/>
                <a:gd name="T57" fmla="*/ 834072 h 2017713"/>
                <a:gd name="T58" fmla="*/ 1052401 w 2751138"/>
                <a:gd name="T59" fmla="*/ 374650 h 2017713"/>
                <a:gd name="T60" fmla="*/ 1673024 w 2751138"/>
                <a:gd name="T61" fmla="*/ 389576 h 2017713"/>
                <a:gd name="T62" fmla="*/ 1803815 w 2751138"/>
                <a:gd name="T63" fmla="*/ 392116 h 2017713"/>
                <a:gd name="T64" fmla="*/ 1903178 w 2751138"/>
                <a:gd name="T65" fmla="*/ 545181 h 2017713"/>
                <a:gd name="T66" fmla="*/ 2070794 w 2751138"/>
                <a:gd name="T67" fmla="*/ 910376 h 2017713"/>
                <a:gd name="T68" fmla="*/ 2393645 w 2751138"/>
                <a:gd name="T69" fmla="*/ 1360361 h 2017713"/>
                <a:gd name="T70" fmla="*/ 2449517 w 2751138"/>
                <a:gd name="T71" fmla="*/ 1810981 h 2017713"/>
                <a:gd name="T72" fmla="*/ 2227934 w 2751138"/>
                <a:gd name="T73" fmla="*/ 1976748 h 2017713"/>
                <a:gd name="T74" fmla="*/ 2042540 w 2751138"/>
                <a:gd name="T75" fmla="*/ 2008504 h 2017713"/>
                <a:gd name="T76" fmla="*/ 698757 w 2751138"/>
                <a:gd name="T77" fmla="*/ 2014538 h 2017713"/>
                <a:gd name="T78" fmla="*/ 473682 w 2751138"/>
                <a:gd name="T79" fmla="*/ 1919904 h 2017713"/>
                <a:gd name="T80" fmla="*/ 288923 w 2751138"/>
                <a:gd name="T81" fmla="*/ 1783035 h 2017713"/>
                <a:gd name="T82" fmla="*/ 384794 w 2751138"/>
                <a:gd name="T83" fmla="*/ 1287639 h 2017713"/>
                <a:gd name="T84" fmla="*/ 713042 w 2751138"/>
                <a:gd name="T85" fmla="*/ 867823 h 2017713"/>
                <a:gd name="T86" fmla="*/ 858436 w 2751138"/>
                <a:gd name="T87" fmla="*/ 526127 h 2017713"/>
                <a:gd name="T88" fmla="*/ 950815 w 2751138"/>
                <a:gd name="T89" fmla="*/ 384812 h 2017713"/>
                <a:gd name="T90" fmla="*/ 594360 w 2751138"/>
                <a:gd name="T91" fmla="*/ 99695 h 2017713"/>
                <a:gd name="T92" fmla="*/ 312420 w 2751138"/>
                <a:gd name="T93" fmla="*/ 292735 h 2017713"/>
                <a:gd name="T94" fmla="*/ 362585 w 2751138"/>
                <a:gd name="T95" fmla="*/ 350520 h 2017713"/>
                <a:gd name="T96" fmla="*/ 520065 w 2751138"/>
                <a:gd name="T97" fmla="*/ 219393 h 2017713"/>
                <a:gd name="T98" fmla="*/ 2098358 w 2751138"/>
                <a:gd name="T99" fmla="*/ 181928 h 2017713"/>
                <a:gd name="T100" fmla="*/ 2400935 w 2751138"/>
                <a:gd name="T101" fmla="*/ 337820 h 2017713"/>
                <a:gd name="T102" fmla="*/ 2456180 w 2751138"/>
                <a:gd name="T103" fmla="*/ 284163 h 2017713"/>
                <a:gd name="T104" fmla="*/ 2183130 w 2751138"/>
                <a:gd name="T105" fmla="*/ 119698 h 2017713"/>
                <a:gd name="T106" fmla="*/ 2062798 w 2751138"/>
                <a:gd name="T107" fmla="*/ 11430 h 2017713"/>
                <a:gd name="T108" fmla="*/ 2489200 w 2751138"/>
                <a:gd name="T109" fmla="*/ 155258 h 2017713"/>
                <a:gd name="T110" fmla="*/ 2710498 w 2751138"/>
                <a:gd name="T111" fmla="*/ 419100 h 2017713"/>
                <a:gd name="T112" fmla="*/ 1985328 w 2751138"/>
                <a:gd name="T113" fmla="*/ 382588 h 2017713"/>
                <a:gd name="T114" fmla="*/ 932815 w 2751138"/>
                <a:gd name="T115" fmla="*/ 296228 h 2017713"/>
                <a:gd name="T116" fmla="*/ 710565 w 2751138"/>
                <a:gd name="T117" fmla="*/ 471805 h 2017713"/>
                <a:gd name="T118" fmla="*/ 100330 w 2751138"/>
                <a:gd name="T119" fmla="*/ 309563 h 2017713"/>
                <a:gd name="T120" fmla="*/ 400685 w 2751138"/>
                <a:gd name="T121" fmla="*/ 84138 h 2017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51138" h="2017713">
                  <a:moveTo>
                    <a:pt x="1652072" y="1398468"/>
                  </a:moveTo>
                  <a:lnTo>
                    <a:pt x="1649215" y="1398786"/>
                  </a:lnTo>
                  <a:lnTo>
                    <a:pt x="1646992" y="1399421"/>
                  </a:lnTo>
                  <a:lnTo>
                    <a:pt x="1644453" y="1400374"/>
                  </a:lnTo>
                  <a:lnTo>
                    <a:pt x="1642231" y="1401326"/>
                  </a:lnTo>
                  <a:lnTo>
                    <a:pt x="1640326" y="1402597"/>
                  </a:lnTo>
                  <a:lnTo>
                    <a:pt x="1637786" y="1404184"/>
                  </a:lnTo>
                  <a:lnTo>
                    <a:pt x="1636199" y="1406090"/>
                  </a:lnTo>
                  <a:lnTo>
                    <a:pt x="1634294" y="1407995"/>
                  </a:lnTo>
                  <a:lnTo>
                    <a:pt x="1633024" y="1409901"/>
                  </a:lnTo>
                  <a:lnTo>
                    <a:pt x="1631755" y="1411806"/>
                  </a:lnTo>
                  <a:lnTo>
                    <a:pt x="1630485" y="1414029"/>
                  </a:lnTo>
                  <a:lnTo>
                    <a:pt x="1629850" y="1416569"/>
                  </a:lnTo>
                  <a:lnTo>
                    <a:pt x="1629215" y="1419110"/>
                  </a:lnTo>
                  <a:lnTo>
                    <a:pt x="1628580" y="1421650"/>
                  </a:lnTo>
                  <a:lnTo>
                    <a:pt x="1628580" y="1424191"/>
                  </a:lnTo>
                  <a:lnTo>
                    <a:pt x="1628580" y="1501358"/>
                  </a:lnTo>
                  <a:lnTo>
                    <a:pt x="1628580" y="1503899"/>
                  </a:lnTo>
                  <a:lnTo>
                    <a:pt x="1629215" y="1506439"/>
                  </a:lnTo>
                  <a:lnTo>
                    <a:pt x="1629850" y="1509297"/>
                  </a:lnTo>
                  <a:lnTo>
                    <a:pt x="1630485" y="1511520"/>
                  </a:lnTo>
                  <a:lnTo>
                    <a:pt x="1631755" y="1513743"/>
                  </a:lnTo>
                  <a:lnTo>
                    <a:pt x="1633024" y="1515649"/>
                  </a:lnTo>
                  <a:lnTo>
                    <a:pt x="1634294" y="1518189"/>
                  </a:lnTo>
                  <a:lnTo>
                    <a:pt x="1636199" y="1520094"/>
                  </a:lnTo>
                  <a:lnTo>
                    <a:pt x="1637786" y="1521365"/>
                  </a:lnTo>
                  <a:lnTo>
                    <a:pt x="1640326" y="1522952"/>
                  </a:lnTo>
                  <a:lnTo>
                    <a:pt x="1642231" y="1524223"/>
                  </a:lnTo>
                  <a:lnTo>
                    <a:pt x="1644453" y="1525175"/>
                  </a:lnTo>
                  <a:lnTo>
                    <a:pt x="1646992" y="1526446"/>
                  </a:lnTo>
                  <a:lnTo>
                    <a:pt x="1649215" y="1526763"/>
                  </a:lnTo>
                  <a:lnTo>
                    <a:pt x="1652072" y="1527398"/>
                  </a:lnTo>
                  <a:lnTo>
                    <a:pt x="1654611" y="1527716"/>
                  </a:lnTo>
                  <a:lnTo>
                    <a:pt x="1802228" y="1527716"/>
                  </a:lnTo>
                  <a:lnTo>
                    <a:pt x="1805085" y="1527398"/>
                  </a:lnTo>
                  <a:lnTo>
                    <a:pt x="1807624" y="1526763"/>
                  </a:lnTo>
                  <a:lnTo>
                    <a:pt x="1810481" y="1526446"/>
                  </a:lnTo>
                  <a:lnTo>
                    <a:pt x="1812704" y="1525175"/>
                  </a:lnTo>
                  <a:lnTo>
                    <a:pt x="1814926" y="1524223"/>
                  </a:lnTo>
                  <a:lnTo>
                    <a:pt x="1817148" y="1522952"/>
                  </a:lnTo>
                  <a:lnTo>
                    <a:pt x="1819053" y="1521365"/>
                  </a:lnTo>
                  <a:lnTo>
                    <a:pt x="1820957" y="1520094"/>
                  </a:lnTo>
                  <a:lnTo>
                    <a:pt x="1822545" y="1518189"/>
                  </a:lnTo>
                  <a:lnTo>
                    <a:pt x="1824132" y="1515649"/>
                  </a:lnTo>
                  <a:lnTo>
                    <a:pt x="1825719" y="1513743"/>
                  </a:lnTo>
                  <a:lnTo>
                    <a:pt x="1826354" y="1511520"/>
                  </a:lnTo>
                  <a:lnTo>
                    <a:pt x="1827624" y="1509297"/>
                  </a:lnTo>
                  <a:lnTo>
                    <a:pt x="1827941" y="1506439"/>
                  </a:lnTo>
                  <a:lnTo>
                    <a:pt x="1828259" y="1503899"/>
                  </a:lnTo>
                  <a:lnTo>
                    <a:pt x="1828894" y="1501358"/>
                  </a:lnTo>
                  <a:lnTo>
                    <a:pt x="1828894" y="1424191"/>
                  </a:lnTo>
                  <a:lnTo>
                    <a:pt x="1828259" y="1421650"/>
                  </a:lnTo>
                  <a:lnTo>
                    <a:pt x="1827941" y="1419110"/>
                  </a:lnTo>
                  <a:lnTo>
                    <a:pt x="1827624" y="1416569"/>
                  </a:lnTo>
                  <a:lnTo>
                    <a:pt x="1826354" y="1414029"/>
                  </a:lnTo>
                  <a:lnTo>
                    <a:pt x="1825719" y="1411806"/>
                  </a:lnTo>
                  <a:lnTo>
                    <a:pt x="1824132" y="1409901"/>
                  </a:lnTo>
                  <a:lnTo>
                    <a:pt x="1822545" y="1407995"/>
                  </a:lnTo>
                  <a:lnTo>
                    <a:pt x="1820957" y="1406090"/>
                  </a:lnTo>
                  <a:lnTo>
                    <a:pt x="1819053" y="1404184"/>
                  </a:lnTo>
                  <a:lnTo>
                    <a:pt x="1817148" y="1402597"/>
                  </a:lnTo>
                  <a:lnTo>
                    <a:pt x="1814926" y="1401326"/>
                  </a:lnTo>
                  <a:lnTo>
                    <a:pt x="1812704" y="1400374"/>
                  </a:lnTo>
                  <a:lnTo>
                    <a:pt x="1810481" y="1399421"/>
                  </a:lnTo>
                  <a:lnTo>
                    <a:pt x="1807624" y="1398786"/>
                  </a:lnTo>
                  <a:lnTo>
                    <a:pt x="1805085" y="1398468"/>
                  </a:lnTo>
                  <a:lnTo>
                    <a:pt x="1802228" y="1398468"/>
                  </a:lnTo>
                  <a:lnTo>
                    <a:pt x="1654611" y="1398468"/>
                  </a:lnTo>
                  <a:lnTo>
                    <a:pt x="1652072" y="1398468"/>
                  </a:lnTo>
                  <a:close/>
                  <a:moveTo>
                    <a:pt x="1299063" y="1398468"/>
                  </a:moveTo>
                  <a:lnTo>
                    <a:pt x="1296206" y="1398786"/>
                  </a:lnTo>
                  <a:lnTo>
                    <a:pt x="1293666" y="1399421"/>
                  </a:lnTo>
                  <a:lnTo>
                    <a:pt x="1291444" y="1400374"/>
                  </a:lnTo>
                  <a:lnTo>
                    <a:pt x="1288904" y="1401326"/>
                  </a:lnTo>
                  <a:lnTo>
                    <a:pt x="1286682" y="1402597"/>
                  </a:lnTo>
                  <a:lnTo>
                    <a:pt x="1284777" y="1404184"/>
                  </a:lnTo>
                  <a:lnTo>
                    <a:pt x="1282872" y="1406090"/>
                  </a:lnTo>
                  <a:lnTo>
                    <a:pt x="1281285" y="1407995"/>
                  </a:lnTo>
                  <a:lnTo>
                    <a:pt x="1280015" y="1409901"/>
                  </a:lnTo>
                  <a:lnTo>
                    <a:pt x="1278428" y="1411806"/>
                  </a:lnTo>
                  <a:lnTo>
                    <a:pt x="1277158" y="1414029"/>
                  </a:lnTo>
                  <a:lnTo>
                    <a:pt x="1276523" y="1416569"/>
                  </a:lnTo>
                  <a:lnTo>
                    <a:pt x="1275571" y="1419110"/>
                  </a:lnTo>
                  <a:lnTo>
                    <a:pt x="1275254" y="1421650"/>
                  </a:lnTo>
                  <a:lnTo>
                    <a:pt x="1275254" y="1424191"/>
                  </a:lnTo>
                  <a:lnTo>
                    <a:pt x="1275254" y="1501358"/>
                  </a:lnTo>
                  <a:lnTo>
                    <a:pt x="1275254" y="1503899"/>
                  </a:lnTo>
                  <a:lnTo>
                    <a:pt x="1275571" y="1506439"/>
                  </a:lnTo>
                  <a:lnTo>
                    <a:pt x="1276523" y="1509297"/>
                  </a:lnTo>
                  <a:lnTo>
                    <a:pt x="1277158" y="1511520"/>
                  </a:lnTo>
                  <a:lnTo>
                    <a:pt x="1278428" y="1513743"/>
                  </a:lnTo>
                  <a:lnTo>
                    <a:pt x="1280015" y="1515649"/>
                  </a:lnTo>
                  <a:lnTo>
                    <a:pt x="1281285" y="1518189"/>
                  </a:lnTo>
                  <a:lnTo>
                    <a:pt x="1282872" y="1520094"/>
                  </a:lnTo>
                  <a:lnTo>
                    <a:pt x="1284777" y="1521365"/>
                  </a:lnTo>
                  <a:lnTo>
                    <a:pt x="1286682" y="1522952"/>
                  </a:lnTo>
                  <a:lnTo>
                    <a:pt x="1288904" y="1524223"/>
                  </a:lnTo>
                  <a:lnTo>
                    <a:pt x="1291444" y="1525175"/>
                  </a:lnTo>
                  <a:lnTo>
                    <a:pt x="1293666" y="1526446"/>
                  </a:lnTo>
                  <a:lnTo>
                    <a:pt x="1296206" y="1526763"/>
                  </a:lnTo>
                  <a:lnTo>
                    <a:pt x="1299063" y="1527398"/>
                  </a:lnTo>
                  <a:lnTo>
                    <a:pt x="1301602" y="1527716"/>
                  </a:lnTo>
                  <a:lnTo>
                    <a:pt x="1449218" y="1527716"/>
                  </a:lnTo>
                  <a:lnTo>
                    <a:pt x="1452076" y="1527398"/>
                  </a:lnTo>
                  <a:lnTo>
                    <a:pt x="1454615" y="1526763"/>
                  </a:lnTo>
                  <a:lnTo>
                    <a:pt x="1456837" y="1526446"/>
                  </a:lnTo>
                  <a:lnTo>
                    <a:pt x="1459694" y="1525175"/>
                  </a:lnTo>
                  <a:lnTo>
                    <a:pt x="1461917" y="1524223"/>
                  </a:lnTo>
                  <a:lnTo>
                    <a:pt x="1463821" y="1522952"/>
                  </a:lnTo>
                  <a:lnTo>
                    <a:pt x="1465726" y="1521365"/>
                  </a:lnTo>
                  <a:lnTo>
                    <a:pt x="1467631" y="1520094"/>
                  </a:lnTo>
                  <a:lnTo>
                    <a:pt x="1469536" y="1518189"/>
                  </a:lnTo>
                  <a:lnTo>
                    <a:pt x="1471123" y="1515649"/>
                  </a:lnTo>
                  <a:lnTo>
                    <a:pt x="1472393" y="1513743"/>
                  </a:lnTo>
                  <a:lnTo>
                    <a:pt x="1473345" y="1511520"/>
                  </a:lnTo>
                  <a:lnTo>
                    <a:pt x="1474297" y="1509297"/>
                  </a:lnTo>
                  <a:lnTo>
                    <a:pt x="1474932" y="1506439"/>
                  </a:lnTo>
                  <a:lnTo>
                    <a:pt x="1475250" y="1503899"/>
                  </a:lnTo>
                  <a:lnTo>
                    <a:pt x="1475250" y="1501358"/>
                  </a:lnTo>
                  <a:lnTo>
                    <a:pt x="1475250" y="1424191"/>
                  </a:lnTo>
                  <a:lnTo>
                    <a:pt x="1475250" y="1421650"/>
                  </a:lnTo>
                  <a:lnTo>
                    <a:pt x="1474932" y="1419110"/>
                  </a:lnTo>
                  <a:lnTo>
                    <a:pt x="1474297" y="1416569"/>
                  </a:lnTo>
                  <a:lnTo>
                    <a:pt x="1473345" y="1414029"/>
                  </a:lnTo>
                  <a:lnTo>
                    <a:pt x="1472393" y="1411806"/>
                  </a:lnTo>
                  <a:lnTo>
                    <a:pt x="1471123" y="1409901"/>
                  </a:lnTo>
                  <a:lnTo>
                    <a:pt x="1469536" y="1407995"/>
                  </a:lnTo>
                  <a:lnTo>
                    <a:pt x="1467631" y="1406090"/>
                  </a:lnTo>
                  <a:lnTo>
                    <a:pt x="1465726" y="1404184"/>
                  </a:lnTo>
                  <a:lnTo>
                    <a:pt x="1463821" y="1402597"/>
                  </a:lnTo>
                  <a:lnTo>
                    <a:pt x="1461917" y="1401326"/>
                  </a:lnTo>
                  <a:lnTo>
                    <a:pt x="1459694" y="1400374"/>
                  </a:lnTo>
                  <a:lnTo>
                    <a:pt x="1456837" y="1399421"/>
                  </a:lnTo>
                  <a:lnTo>
                    <a:pt x="1454615" y="1398786"/>
                  </a:lnTo>
                  <a:lnTo>
                    <a:pt x="1452076" y="1398468"/>
                  </a:lnTo>
                  <a:lnTo>
                    <a:pt x="1449218" y="1398468"/>
                  </a:lnTo>
                  <a:lnTo>
                    <a:pt x="1301602" y="1398468"/>
                  </a:lnTo>
                  <a:lnTo>
                    <a:pt x="1299063" y="1398468"/>
                  </a:lnTo>
                  <a:close/>
                  <a:moveTo>
                    <a:pt x="945736" y="1398468"/>
                  </a:moveTo>
                  <a:lnTo>
                    <a:pt x="942879" y="1398786"/>
                  </a:lnTo>
                  <a:lnTo>
                    <a:pt x="940657" y="1399421"/>
                  </a:lnTo>
                  <a:lnTo>
                    <a:pt x="937800" y="1400374"/>
                  </a:lnTo>
                  <a:lnTo>
                    <a:pt x="935578" y="1401326"/>
                  </a:lnTo>
                  <a:lnTo>
                    <a:pt x="933673" y="1402597"/>
                  </a:lnTo>
                  <a:lnTo>
                    <a:pt x="931451" y="1404184"/>
                  </a:lnTo>
                  <a:lnTo>
                    <a:pt x="929863" y="1406090"/>
                  </a:lnTo>
                  <a:lnTo>
                    <a:pt x="927959" y="1407995"/>
                  </a:lnTo>
                  <a:lnTo>
                    <a:pt x="926371" y="1409901"/>
                  </a:lnTo>
                  <a:lnTo>
                    <a:pt x="925419" y="1411806"/>
                  </a:lnTo>
                  <a:lnTo>
                    <a:pt x="924149" y="1414029"/>
                  </a:lnTo>
                  <a:lnTo>
                    <a:pt x="923514" y="1416569"/>
                  </a:lnTo>
                  <a:lnTo>
                    <a:pt x="922562" y="1419110"/>
                  </a:lnTo>
                  <a:lnTo>
                    <a:pt x="922244" y="1421650"/>
                  </a:lnTo>
                  <a:lnTo>
                    <a:pt x="922244" y="1424191"/>
                  </a:lnTo>
                  <a:lnTo>
                    <a:pt x="922244" y="1501358"/>
                  </a:lnTo>
                  <a:lnTo>
                    <a:pt x="922244" y="1503899"/>
                  </a:lnTo>
                  <a:lnTo>
                    <a:pt x="922562" y="1506439"/>
                  </a:lnTo>
                  <a:lnTo>
                    <a:pt x="923514" y="1509297"/>
                  </a:lnTo>
                  <a:lnTo>
                    <a:pt x="924149" y="1511520"/>
                  </a:lnTo>
                  <a:lnTo>
                    <a:pt x="925419" y="1513743"/>
                  </a:lnTo>
                  <a:lnTo>
                    <a:pt x="926371" y="1515649"/>
                  </a:lnTo>
                  <a:lnTo>
                    <a:pt x="927959" y="1518189"/>
                  </a:lnTo>
                  <a:lnTo>
                    <a:pt x="929863" y="1520094"/>
                  </a:lnTo>
                  <a:lnTo>
                    <a:pt x="931451" y="1521365"/>
                  </a:lnTo>
                  <a:lnTo>
                    <a:pt x="933673" y="1522952"/>
                  </a:lnTo>
                  <a:lnTo>
                    <a:pt x="935578" y="1524223"/>
                  </a:lnTo>
                  <a:lnTo>
                    <a:pt x="937800" y="1525175"/>
                  </a:lnTo>
                  <a:lnTo>
                    <a:pt x="940657" y="1526446"/>
                  </a:lnTo>
                  <a:lnTo>
                    <a:pt x="942879" y="1526763"/>
                  </a:lnTo>
                  <a:lnTo>
                    <a:pt x="945736" y="1527398"/>
                  </a:lnTo>
                  <a:lnTo>
                    <a:pt x="948276" y="1527716"/>
                  </a:lnTo>
                  <a:lnTo>
                    <a:pt x="1095892" y="1527716"/>
                  </a:lnTo>
                  <a:lnTo>
                    <a:pt x="1098432" y="1527398"/>
                  </a:lnTo>
                  <a:lnTo>
                    <a:pt x="1101289" y="1526763"/>
                  </a:lnTo>
                  <a:lnTo>
                    <a:pt x="1103828" y="1526446"/>
                  </a:lnTo>
                  <a:lnTo>
                    <a:pt x="1106368" y="1525175"/>
                  </a:lnTo>
                  <a:lnTo>
                    <a:pt x="1108590" y="1524223"/>
                  </a:lnTo>
                  <a:lnTo>
                    <a:pt x="1110812" y="1522952"/>
                  </a:lnTo>
                  <a:lnTo>
                    <a:pt x="1112717" y="1521365"/>
                  </a:lnTo>
                  <a:lnTo>
                    <a:pt x="1114622" y="1520094"/>
                  </a:lnTo>
                  <a:lnTo>
                    <a:pt x="1116209" y="1518189"/>
                  </a:lnTo>
                  <a:lnTo>
                    <a:pt x="1117796" y="1515649"/>
                  </a:lnTo>
                  <a:lnTo>
                    <a:pt x="1119384" y="1513743"/>
                  </a:lnTo>
                  <a:lnTo>
                    <a:pt x="1120018" y="1511520"/>
                  </a:lnTo>
                  <a:lnTo>
                    <a:pt x="1121288" y="1509297"/>
                  </a:lnTo>
                  <a:lnTo>
                    <a:pt x="1121606" y="1506439"/>
                  </a:lnTo>
                  <a:lnTo>
                    <a:pt x="1121923" y="1503899"/>
                  </a:lnTo>
                  <a:lnTo>
                    <a:pt x="1122241" y="1501358"/>
                  </a:lnTo>
                  <a:lnTo>
                    <a:pt x="1122241" y="1424191"/>
                  </a:lnTo>
                  <a:lnTo>
                    <a:pt x="1121923" y="1421650"/>
                  </a:lnTo>
                  <a:lnTo>
                    <a:pt x="1121606" y="1419110"/>
                  </a:lnTo>
                  <a:lnTo>
                    <a:pt x="1121288" y="1416569"/>
                  </a:lnTo>
                  <a:lnTo>
                    <a:pt x="1120018" y="1414029"/>
                  </a:lnTo>
                  <a:lnTo>
                    <a:pt x="1119384" y="1411806"/>
                  </a:lnTo>
                  <a:lnTo>
                    <a:pt x="1117796" y="1409901"/>
                  </a:lnTo>
                  <a:lnTo>
                    <a:pt x="1116209" y="1407995"/>
                  </a:lnTo>
                  <a:lnTo>
                    <a:pt x="1114622" y="1406090"/>
                  </a:lnTo>
                  <a:lnTo>
                    <a:pt x="1112717" y="1404184"/>
                  </a:lnTo>
                  <a:lnTo>
                    <a:pt x="1110812" y="1402597"/>
                  </a:lnTo>
                  <a:lnTo>
                    <a:pt x="1108590" y="1401326"/>
                  </a:lnTo>
                  <a:lnTo>
                    <a:pt x="1106368" y="1400374"/>
                  </a:lnTo>
                  <a:lnTo>
                    <a:pt x="1103828" y="1399421"/>
                  </a:lnTo>
                  <a:lnTo>
                    <a:pt x="1101289" y="1398786"/>
                  </a:lnTo>
                  <a:lnTo>
                    <a:pt x="1098432" y="1398468"/>
                  </a:lnTo>
                  <a:lnTo>
                    <a:pt x="1095892" y="1398468"/>
                  </a:lnTo>
                  <a:lnTo>
                    <a:pt x="948276" y="1398468"/>
                  </a:lnTo>
                  <a:lnTo>
                    <a:pt x="945736" y="1398468"/>
                  </a:lnTo>
                  <a:close/>
                  <a:moveTo>
                    <a:pt x="1652072" y="1169507"/>
                  </a:moveTo>
                  <a:lnTo>
                    <a:pt x="1649215" y="1169824"/>
                  </a:lnTo>
                  <a:lnTo>
                    <a:pt x="1646992" y="1170777"/>
                  </a:lnTo>
                  <a:lnTo>
                    <a:pt x="1644453" y="1171412"/>
                  </a:lnTo>
                  <a:lnTo>
                    <a:pt x="1642231" y="1172682"/>
                  </a:lnTo>
                  <a:lnTo>
                    <a:pt x="1640326" y="1174270"/>
                  </a:lnTo>
                  <a:lnTo>
                    <a:pt x="1637786" y="1175540"/>
                  </a:lnTo>
                  <a:lnTo>
                    <a:pt x="1636199" y="1177128"/>
                  </a:lnTo>
                  <a:lnTo>
                    <a:pt x="1634294" y="1179033"/>
                  </a:lnTo>
                  <a:lnTo>
                    <a:pt x="1633024" y="1180939"/>
                  </a:lnTo>
                  <a:lnTo>
                    <a:pt x="1631755" y="1183162"/>
                  </a:lnTo>
                  <a:lnTo>
                    <a:pt x="1630485" y="1185702"/>
                  </a:lnTo>
                  <a:lnTo>
                    <a:pt x="1629850" y="1187925"/>
                  </a:lnTo>
                  <a:lnTo>
                    <a:pt x="1629215" y="1190466"/>
                  </a:lnTo>
                  <a:lnTo>
                    <a:pt x="1628580" y="1193324"/>
                  </a:lnTo>
                  <a:lnTo>
                    <a:pt x="1628580" y="1195864"/>
                  </a:lnTo>
                  <a:lnTo>
                    <a:pt x="1628580" y="1272714"/>
                  </a:lnTo>
                  <a:lnTo>
                    <a:pt x="1628580" y="1275572"/>
                  </a:lnTo>
                  <a:lnTo>
                    <a:pt x="1629215" y="1278113"/>
                  </a:lnTo>
                  <a:lnTo>
                    <a:pt x="1629850" y="1280336"/>
                  </a:lnTo>
                  <a:lnTo>
                    <a:pt x="1630485" y="1282876"/>
                  </a:lnTo>
                  <a:lnTo>
                    <a:pt x="1631755" y="1285099"/>
                  </a:lnTo>
                  <a:lnTo>
                    <a:pt x="1633024" y="1287322"/>
                  </a:lnTo>
                  <a:lnTo>
                    <a:pt x="1634294" y="1289227"/>
                  </a:lnTo>
                  <a:lnTo>
                    <a:pt x="1636199" y="1291133"/>
                  </a:lnTo>
                  <a:lnTo>
                    <a:pt x="1637786" y="1292720"/>
                  </a:lnTo>
                  <a:lnTo>
                    <a:pt x="1640326" y="1294308"/>
                  </a:lnTo>
                  <a:lnTo>
                    <a:pt x="1642231" y="1295896"/>
                  </a:lnTo>
                  <a:lnTo>
                    <a:pt x="1644453" y="1296849"/>
                  </a:lnTo>
                  <a:lnTo>
                    <a:pt x="1646992" y="1297801"/>
                  </a:lnTo>
                  <a:lnTo>
                    <a:pt x="1649215" y="1298437"/>
                  </a:lnTo>
                  <a:lnTo>
                    <a:pt x="1652072" y="1298754"/>
                  </a:lnTo>
                  <a:lnTo>
                    <a:pt x="1654611" y="1298754"/>
                  </a:lnTo>
                  <a:lnTo>
                    <a:pt x="1802228" y="1298754"/>
                  </a:lnTo>
                  <a:lnTo>
                    <a:pt x="1805085" y="1298754"/>
                  </a:lnTo>
                  <a:lnTo>
                    <a:pt x="1807624" y="1298437"/>
                  </a:lnTo>
                  <a:lnTo>
                    <a:pt x="1810481" y="1297801"/>
                  </a:lnTo>
                  <a:lnTo>
                    <a:pt x="1812704" y="1296849"/>
                  </a:lnTo>
                  <a:lnTo>
                    <a:pt x="1814926" y="1295896"/>
                  </a:lnTo>
                  <a:lnTo>
                    <a:pt x="1817148" y="1294308"/>
                  </a:lnTo>
                  <a:lnTo>
                    <a:pt x="1819053" y="1292720"/>
                  </a:lnTo>
                  <a:lnTo>
                    <a:pt x="1820957" y="1291133"/>
                  </a:lnTo>
                  <a:lnTo>
                    <a:pt x="1822545" y="1289227"/>
                  </a:lnTo>
                  <a:lnTo>
                    <a:pt x="1824132" y="1287322"/>
                  </a:lnTo>
                  <a:lnTo>
                    <a:pt x="1825719" y="1285099"/>
                  </a:lnTo>
                  <a:lnTo>
                    <a:pt x="1826354" y="1282876"/>
                  </a:lnTo>
                  <a:lnTo>
                    <a:pt x="1827624" y="1280336"/>
                  </a:lnTo>
                  <a:lnTo>
                    <a:pt x="1827941" y="1278113"/>
                  </a:lnTo>
                  <a:lnTo>
                    <a:pt x="1828259" y="1275572"/>
                  </a:lnTo>
                  <a:lnTo>
                    <a:pt x="1828894" y="1272714"/>
                  </a:lnTo>
                  <a:lnTo>
                    <a:pt x="1828894" y="1195864"/>
                  </a:lnTo>
                  <a:lnTo>
                    <a:pt x="1828259" y="1193324"/>
                  </a:lnTo>
                  <a:lnTo>
                    <a:pt x="1827941" y="1190466"/>
                  </a:lnTo>
                  <a:lnTo>
                    <a:pt x="1827624" y="1187925"/>
                  </a:lnTo>
                  <a:lnTo>
                    <a:pt x="1826354" y="1185702"/>
                  </a:lnTo>
                  <a:lnTo>
                    <a:pt x="1825719" y="1183162"/>
                  </a:lnTo>
                  <a:lnTo>
                    <a:pt x="1824132" y="1180939"/>
                  </a:lnTo>
                  <a:lnTo>
                    <a:pt x="1822545" y="1179033"/>
                  </a:lnTo>
                  <a:lnTo>
                    <a:pt x="1820957" y="1177128"/>
                  </a:lnTo>
                  <a:lnTo>
                    <a:pt x="1819053" y="1175540"/>
                  </a:lnTo>
                  <a:lnTo>
                    <a:pt x="1817148" y="1174270"/>
                  </a:lnTo>
                  <a:lnTo>
                    <a:pt x="1814926" y="1172682"/>
                  </a:lnTo>
                  <a:lnTo>
                    <a:pt x="1812704" y="1171412"/>
                  </a:lnTo>
                  <a:lnTo>
                    <a:pt x="1810481" y="1170777"/>
                  </a:lnTo>
                  <a:lnTo>
                    <a:pt x="1807624" y="1169824"/>
                  </a:lnTo>
                  <a:lnTo>
                    <a:pt x="1805085" y="1169507"/>
                  </a:lnTo>
                  <a:lnTo>
                    <a:pt x="1802228" y="1169507"/>
                  </a:lnTo>
                  <a:lnTo>
                    <a:pt x="1654611" y="1169507"/>
                  </a:lnTo>
                  <a:lnTo>
                    <a:pt x="1652072" y="1169507"/>
                  </a:lnTo>
                  <a:close/>
                  <a:moveTo>
                    <a:pt x="1299063" y="1169507"/>
                  </a:moveTo>
                  <a:lnTo>
                    <a:pt x="1296206" y="1169824"/>
                  </a:lnTo>
                  <a:lnTo>
                    <a:pt x="1293666" y="1170777"/>
                  </a:lnTo>
                  <a:lnTo>
                    <a:pt x="1291444" y="1171412"/>
                  </a:lnTo>
                  <a:lnTo>
                    <a:pt x="1288904" y="1172682"/>
                  </a:lnTo>
                  <a:lnTo>
                    <a:pt x="1286682" y="1174270"/>
                  </a:lnTo>
                  <a:lnTo>
                    <a:pt x="1284777" y="1175540"/>
                  </a:lnTo>
                  <a:lnTo>
                    <a:pt x="1282872" y="1177128"/>
                  </a:lnTo>
                  <a:lnTo>
                    <a:pt x="1281285" y="1179033"/>
                  </a:lnTo>
                  <a:lnTo>
                    <a:pt x="1280015" y="1180939"/>
                  </a:lnTo>
                  <a:lnTo>
                    <a:pt x="1278428" y="1183162"/>
                  </a:lnTo>
                  <a:lnTo>
                    <a:pt x="1277158" y="1185702"/>
                  </a:lnTo>
                  <a:lnTo>
                    <a:pt x="1276523" y="1187925"/>
                  </a:lnTo>
                  <a:lnTo>
                    <a:pt x="1275571" y="1190466"/>
                  </a:lnTo>
                  <a:lnTo>
                    <a:pt x="1275254" y="1193324"/>
                  </a:lnTo>
                  <a:lnTo>
                    <a:pt x="1275254" y="1195864"/>
                  </a:lnTo>
                  <a:lnTo>
                    <a:pt x="1275254" y="1272714"/>
                  </a:lnTo>
                  <a:lnTo>
                    <a:pt x="1275254" y="1275572"/>
                  </a:lnTo>
                  <a:lnTo>
                    <a:pt x="1275571" y="1278113"/>
                  </a:lnTo>
                  <a:lnTo>
                    <a:pt x="1276523" y="1280336"/>
                  </a:lnTo>
                  <a:lnTo>
                    <a:pt x="1277158" y="1282876"/>
                  </a:lnTo>
                  <a:lnTo>
                    <a:pt x="1278428" y="1285099"/>
                  </a:lnTo>
                  <a:lnTo>
                    <a:pt x="1280015" y="1287322"/>
                  </a:lnTo>
                  <a:lnTo>
                    <a:pt x="1281285" y="1289227"/>
                  </a:lnTo>
                  <a:lnTo>
                    <a:pt x="1282872" y="1291133"/>
                  </a:lnTo>
                  <a:lnTo>
                    <a:pt x="1284777" y="1292720"/>
                  </a:lnTo>
                  <a:lnTo>
                    <a:pt x="1286682" y="1294308"/>
                  </a:lnTo>
                  <a:lnTo>
                    <a:pt x="1288904" y="1295896"/>
                  </a:lnTo>
                  <a:lnTo>
                    <a:pt x="1291444" y="1296849"/>
                  </a:lnTo>
                  <a:lnTo>
                    <a:pt x="1293666" y="1297801"/>
                  </a:lnTo>
                  <a:lnTo>
                    <a:pt x="1296206" y="1298437"/>
                  </a:lnTo>
                  <a:lnTo>
                    <a:pt x="1299063" y="1298754"/>
                  </a:lnTo>
                  <a:lnTo>
                    <a:pt x="1301602" y="1298754"/>
                  </a:lnTo>
                  <a:lnTo>
                    <a:pt x="1449218" y="1298754"/>
                  </a:lnTo>
                  <a:lnTo>
                    <a:pt x="1452076" y="1298754"/>
                  </a:lnTo>
                  <a:lnTo>
                    <a:pt x="1454615" y="1298437"/>
                  </a:lnTo>
                  <a:lnTo>
                    <a:pt x="1456837" y="1297801"/>
                  </a:lnTo>
                  <a:lnTo>
                    <a:pt x="1459694" y="1296849"/>
                  </a:lnTo>
                  <a:lnTo>
                    <a:pt x="1461917" y="1295896"/>
                  </a:lnTo>
                  <a:lnTo>
                    <a:pt x="1463821" y="1294308"/>
                  </a:lnTo>
                  <a:lnTo>
                    <a:pt x="1465726" y="1292720"/>
                  </a:lnTo>
                  <a:lnTo>
                    <a:pt x="1467631" y="1291133"/>
                  </a:lnTo>
                  <a:lnTo>
                    <a:pt x="1469536" y="1289227"/>
                  </a:lnTo>
                  <a:lnTo>
                    <a:pt x="1471123" y="1287322"/>
                  </a:lnTo>
                  <a:lnTo>
                    <a:pt x="1472393" y="1285099"/>
                  </a:lnTo>
                  <a:lnTo>
                    <a:pt x="1473345" y="1282876"/>
                  </a:lnTo>
                  <a:lnTo>
                    <a:pt x="1474297" y="1280336"/>
                  </a:lnTo>
                  <a:lnTo>
                    <a:pt x="1474932" y="1278113"/>
                  </a:lnTo>
                  <a:lnTo>
                    <a:pt x="1475250" y="1275572"/>
                  </a:lnTo>
                  <a:lnTo>
                    <a:pt x="1475250" y="1272714"/>
                  </a:lnTo>
                  <a:lnTo>
                    <a:pt x="1475250" y="1195864"/>
                  </a:lnTo>
                  <a:lnTo>
                    <a:pt x="1475250" y="1193324"/>
                  </a:lnTo>
                  <a:lnTo>
                    <a:pt x="1474932" y="1190466"/>
                  </a:lnTo>
                  <a:lnTo>
                    <a:pt x="1474297" y="1187925"/>
                  </a:lnTo>
                  <a:lnTo>
                    <a:pt x="1473345" y="1185702"/>
                  </a:lnTo>
                  <a:lnTo>
                    <a:pt x="1472393" y="1183162"/>
                  </a:lnTo>
                  <a:lnTo>
                    <a:pt x="1471123" y="1180939"/>
                  </a:lnTo>
                  <a:lnTo>
                    <a:pt x="1469536" y="1179033"/>
                  </a:lnTo>
                  <a:lnTo>
                    <a:pt x="1467631" y="1177128"/>
                  </a:lnTo>
                  <a:lnTo>
                    <a:pt x="1465726" y="1175540"/>
                  </a:lnTo>
                  <a:lnTo>
                    <a:pt x="1463821" y="1174270"/>
                  </a:lnTo>
                  <a:lnTo>
                    <a:pt x="1461917" y="1172682"/>
                  </a:lnTo>
                  <a:lnTo>
                    <a:pt x="1459694" y="1171412"/>
                  </a:lnTo>
                  <a:lnTo>
                    <a:pt x="1456837" y="1170777"/>
                  </a:lnTo>
                  <a:lnTo>
                    <a:pt x="1454615" y="1169824"/>
                  </a:lnTo>
                  <a:lnTo>
                    <a:pt x="1452076" y="1169507"/>
                  </a:lnTo>
                  <a:lnTo>
                    <a:pt x="1449218" y="1169507"/>
                  </a:lnTo>
                  <a:lnTo>
                    <a:pt x="1301602" y="1169507"/>
                  </a:lnTo>
                  <a:lnTo>
                    <a:pt x="1299063" y="1169507"/>
                  </a:lnTo>
                  <a:close/>
                  <a:moveTo>
                    <a:pt x="945736" y="1169507"/>
                  </a:moveTo>
                  <a:lnTo>
                    <a:pt x="942879" y="1169824"/>
                  </a:lnTo>
                  <a:lnTo>
                    <a:pt x="940657" y="1170777"/>
                  </a:lnTo>
                  <a:lnTo>
                    <a:pt x="937800" y="1171412"/>
                  </a:lnTo>
                  <a:lnTo>
                    <a:pt x="935578" y="1172682"/>
                  </a:lnTo>
                  <a:lnTo>
                    <a:pt x="933673" y="1174270"/>
                  </a:lnTo>
                  <a:lnTo>
                    <a:pt x="931451" y="1175540"/>
                  </a:lnTo>
                  <a:lnTo>
                    <a:pt x="929863" y="1177128"/>
                  </a:lnTo>
                  <a:lnTo>
                    <a:pt x="927959" y="1179033"/>
                  </a:lnTo>
                  <a:lnTo>
                    <a:pt x="926371" y="1180939"/>
                  </a:lnTo>
                  <a:lnTo>
                    <a:pt x="925419" y="1183162"/>
                  </a:lnTo>
                  <a:lnTo>
                    <a:pt x="924149" y="1185702"/>
                  </a:lnTo>
                  <a:lnTo>
                    <a:pt x="923514" y="1187925"/>
                  </a:lnTo>
                  <a:lnTo>
                    <a:pt x="922562" y="1190466"/>
                  </a:lnTo>
                  <a:lnTo>
                    <a:pt x="922244" y="1193324"/>
                  </a:lnTo>
                  <a:lnTo>
                    <a:pt x="922244" y="1195864"/>
                  </a:lnTo>
                  <a:lnTo>
                    <a:pt x="922244" y="1272714"/>
                  </a:lnTo>
                  <a:lnTo>
                    <a:pt x="922244" y="1275572"/>
                  </a:lnTo>
                  <a:lnTo>
                    <a:pt x="922562" y="1278113"/>
                  </a:lnTo>
                  <a:lnTo>
                    <a:pt x="923514" y="1280336"/>
                  </a:lnTo>
                  <a:lnTo>
                    <a:pt x="924149" y="1282876"/>
                  </a:lnTo>
                  <a:lnTo>
                    <a:pt x="925419" y="1285099"/>
                  </a:lnTo>
                  <a:lnTo>
                    <a:pt x="926371" y="1287322"/>
                  </a:lnTo>
                  <a:lnTo>
                    <a:pt x="927959" y="1289227"/>
                  </a:lnTo>
                  <a:lnTo>
                    <a:pt x="929863" y="1291133"/>
                  </a:lnTo>
                  <a:lnTo>
                    <a:pt x="931451" y="1292720"/>
                  </a:lnTo>
                  <a:lnTo>
                    <a:pt x="933673" y="1294308"/>
                  </a:lnTo>
                  <a:lnTo>
                    <a:pt x="935578" y="1295896"/>
                  </a:lnTo>
                  <a:lnTo>
                    <a:pt x="937800" y="1296849"/>
                  </a:lnTo>
                  <a:lnTo>
                    <a:pt x="940657" y="1297801"/>
                  </a:lnTo>
                  <a:lnTo>
                    <a:pt x="942879" y="1298437"/>
                  </a:lnTo>
                  <a:lnTo>
                    <a:pt x="945736" y="1298754"/>
                  </a:lnTo>
                  <a:lnTo>
                    <a:pt x="948276" y="1298754"/>
                  </a:lnTo>
                  <a:lnTo>
                    <a:pt x="1095892" y="1298754"/>
                  </a:lnTo>
                  <a:lnTo>
                    <a:pt x="1098432" y="1298754"/>
                  </a:lnTo>
                  <a:lnTo>
                    <a:pt x="1101289" y="1298437"/>
                  </a:lnTo>
                  <a:lnTo>
                    <a:pt x="1103828" y="1297801"/>
                  </a:lnTo>
                  <a:lnTo>
                    <a:pt x="1106368" y="1296849"/>
                  </a:lnTo>
                  <a:lnTo>
                    <a:pt x="1108590" y="1295896"/>
                  </a:lnTo>
                  <a:lnTo>
                    <a:pt x="1110812" y="1294308"/>
                  </a:lnTo>
                  <a:lnTo>
                    <a:pt x="1112717" y="1292720"/>
                  </a:lnTo>
                  <a:lnTo>
                    <a:pt x="1114622" y="1291133"/>
                  </a:lnTo>
                  <a:lnTo>
                    <a:pt x="1116209" y="1289227"/>
                  </a:lnTo>
                  <a:lnTo>
                    <a:pt x="1117796" y="1287322"/>
                  </a:lnTo>
                  <a:lnTo>
                    <a:pt x="1119384" y="1285099"/>
                  </a:lnTo>
                  <a:lnTo>
                    <a:pt x="1120018" y="1282876"/>
                  </a:lnTo>
                  <a:lnTo>
                    <a:pt x="1121288" y="1280336"/>
                  </a:lnTo>
                  <a:lnTo>
                    <a:pt x="1121606" y="1278113"/>
                  </a:lnTo>
                  <a:lnTo>
                    <a:pt x="1121923" y="1275572"/>
                  </a:lnTo>
                  <a:lnTo>
                    <a:pt x="1122241" y="1272714"/>
                  </a:lnTo>
                  <a:lnTo>
                    <a:pt x="1122241" y="1195864"/>
                  </a:lnTo>
                  <a:lnTo>
                    <a:pt x="1121923" y="1193324"/>
                  </a:lnTo>
                  <a:lnTo>
                    <a:pt x="1121606" y="1190466"/>
                  </a:lnTo>
                  <a:lnTo>
                    <a:pt x="1121288" y="1187925"/>
                  </a:lnTo>
                  <a:lnTo>
                    <a:pt x="1120018" y="1185702"/>
                  </a:lnTo>
                  <a:lnTo>
                    <a:pt x="1119384" y="1183162"/>
                  </a:lnTo>
                  <a:lnTo>
                    <a:pt x="1117796" y="1180939"/>
                  </a:lnTo>
                  <a:lnTo>
                    <a:pt x="1116209" y="1179033"/>
                  </a:lnTo>
                  <a:lnTo>
                    <a:pt x="1114622" y="1177128"/>
                  </a:lnTo>
                  <a:lnTo>
                    <a:pt x="1112717" y="1175540"/>
                  </a:lnTo>
                  <a:lnTo>
                    <a:pt x="1110812" y="1174270"/>
                  </a:lnTo>
                  <a:lnTo>
                    <a:pt x="1108590" y="1172682"/>
                  </a:lnTo>
                  <a:lnTo>
                    <a:pt x="1106368" y="1171412"/>
                  </a:lnTo>
                  <a:lnTo>
                    <a:pt x="1103828" y="1170777"/>
                  </a:lnTo>
                  <a:lnTo>
                    <a:pt x="1101289" y="1169824"/>
                  </a:lnTo>
                  <a:lnTo>
                    <a:pt x="1098432" y="1169507"/>
                  </a:lnTo>
                  <a:lnTo>
                    <a:pt x="1095892" y="1169507"/>
                  </a:lnTo>
                  <a:lnTo>
                    <a:pt x="948276" y="1169507"/>
                  </a:lnTo>
                  <a:lnTo>
                    <a:pt x="945736" y="1169507"/>
                  </a:lnTo>
                  <a:close/>
                  <a:moveTo>
                    <a:pt x="1652072" y="941180"/>
                  </a:moveTo>
                  <a:lnTo>
                    <a:pt x="1649215" y="941497"/>
                  </a:lnTo>
                  <a:lnTo>
                    <a:pt x="1646992" y="942133"/>
                  </a:lnTo>
                  <a:lnTo>
                    <a:pt x="1644453" y="943085"/>
                  </a:lnTo>
                  <a:lnTo>
                    <a:pt x="1642231" y="944038"/>
                  </a:lnTo>
                  <a:lnTo>
                    <a:pt x="1640326" y="945308"/>
                  </a:lnTo>
                  <a:lnTo>
                    <a:pt x="1637786" y="946896"/>
                  </a:lnTo>
                  <a:lnTo>
                    <a:pt x="1636199" y="948801"/>
                  </a:lnTo>
                  <a:lnTo>
                    <a:pt x="1634294" y="950389"/>
                  </a:lnTo>
                  <a:lnTo>
                    <a:pt x="1633024" y="952612"/>
                  </a:lnTo>
                  <a:lnTo>
                    <a:pt x="1631755" y="954517"/>
                  </a:lnTo>
                  <a:lnTo>
                    <a:pt x="1630485" y="956740"/>
                  </a:lnTo>
                  <a:lnTo>
                    <a:pt x="1629850" y="959598"/>
                  </a:lnTo>
                  <a:lnTo>
                    <a:pt x="1629215" y="961821"/>
                  </a:lnTo>
                  <a:lnTo>
                    <a:pt x="1628580" y="964362"/>
                  </a:lnTo>
                  <a:lnTo>
                    <a:pt x="1628580" y="967220"/>
                  </a:lnTo>
                  <a:lnTo>
                    <a:pt x="1628580" y="1044070"/>
                  </a:lnTo>
                  <a:lnTo>
                    <a:pt x="1628580" y="1046610"/>
                  </a:lnTo>
                  <a:lnTo>
                    <a:pt x="1629215" y="1049468"/>
                  </a:lnTo>
                  <a:lnTo>
                    <a:pt x="1629850" y="1052009"/>
                  </a:lnTo>
                  <a:lnTo>
                    <a:pt x="1630485" y="1054232"/>
                  </a:lnTo>
                  <a:lnTo>
                    <a:pt x="1631755" y="1056772"/>
                  </a:lnTo>
                  <a:lnTo>
                    <a:pt x="1633024" y="1058995"/>
                  </a:lnTo>
                  <a:lnTo>
                    <a:pt x="1634294" y="1060901"/>
                  </a:lnTo>
                  <a:lnTo>
                    <a:pt x="1636199" y="1062806"/>
                  </a:lnTo>
                  <a:lnTo>
                    <a:pt x="1637786" y="1064394"/>
                  </a:lnTo>
                  <a:lnTo>
                    <a:pt x="1640326" y="1065982"/>
                  </a:lnTo>
                  <a:lnTo>
                    <a:pt x="1642231" y="1067252"/>
                  </a:lnTo>
                  <a:lnTo>
                    <a:pt x="1644453" y="1068204"/>
                  </a:lnTo>
                  <a:lnTo>
                    <a:pt x="1646992" y="1069157"/>
                  </a:lnTo>
                  <a:lnTo>
                    <a:pt x="1649215" y="1069792"/>
                  </a:lnTo>
                  <a:lnTo>
                    <a:pt x="1652072" y="1070110"/>
                  </a:lnTo>
                  <a:lnTo>
                    <a:pt x="1654611" y="1070427"/>
                  </a:lnTo>
                  <a:lnTo>
                    <a:pt x="1802228" y="1070427"/>
                  </a:lnTo>
                  <a:lnTo>
                    <a:pt x="1805085" y="1070110"/>
                  </a:lnTo>
                  <a:lnTo>
                    <a:pt x="1807624" y="1069792"/>
                  </a:lnTo>
                  <a:lnTo>
                    <a:pt x="1810481" y="1069157"/>
                  </a:lnTo>
                  <a:lnTo>
                    <a:pt x="1812704" y="1068204"/>
                  </a:lnTo>
                  <a:lnTo>
                    <a:pt x="1814926" y="1067252"/>
                  </a:lnTo>
                  <a:lnTo>
                    <a:pt x="1817148" y="1065982"/>
                  </a:lnTo>
                  <a:lnTo>
                    <a:pt x="1819053" y="1064394"/>
                  </a:lnTo>
                  <a:lnTo>
                    <a:pt x="1820957" y="1062806"/>
                  </a:lnTo>
                  <a:lnTo>
                    <a:pt x="1822545" y="1060901"/>
                  </a:lnTo>
                  <a:lnTo>
                    <a:pt x="1824132" y="1058995"/>
                  </a:lnTo>
                  <a:lnTo>
                    <a:pt x="1825719" y="1056772"/>
                  </a:lnTo>
                  <a:lnTo>
                    <a:pt x="1826354" y="1054232"/>
                  </a:lnTo>
                  <a:lnTo>
                    <a:pt x="1827624" y="1052009"/>
                  </a:lnTo>
                  <a:lnTo>
                    <a:pt x="1827941" y="1049468"/>
                  </a:lnTo>
                  <a:lnTo>
                    <a:pt x="1828259" y="1046610"/>
                  </a:lnTo>
                  <a:lnTo>
                    <a:pt x="1828894" y="1044070"/>
                  </a:lnTo>
                  <a:lnTo>
                    <a:pt x="1828894" y="967220"/>
                  </a:lnTo>
                  <a:lnTo>
                    <a:pt x="1828259" y="964362"/>
                  </a:lnTo>
                  <a:lnTo>
                    <a:pt x="1827941" y="961821"/>
                  </a:lnTo>
                  <a:lnTo>
                    <a:pt x="1827624" y="959598"/>
                  </a:lnTo>
                  <a:lnTo>
                    <a:pt x="1826354" y="956740"/>
                  </a:lnTo>
                  <a:lnTo>
                    <a:pt x="1825719" y="954517"/>
                  </a:lnTo>
                  <a:lnTo>
                    <a:pt x="1824132" y="952612"/>
                  </a:lnTo>
                  <a:lnTo>
                    <a:pt x="1822545" y="950389"/>
                  </a:lnTo>
                  <a:lnTo>
                    <a:pt x="1820957" y="948801"/>
                  </a:lnTo>
                  <a:lnTo>
                    <a:pt x="1819053" y="946896"/>
                  </a:lnTo>
                  <a:lnTo>
                    <a:pt x="1817148" y="945308"/>
                  </a:lnTo>
                  <a:lnTo>
                    <a:pt x="1814926" y="944038"/>
                  </a:lnTo>
                  <a:lnTo>
                    <a:pt x="1812704" y="943085"/>
                  </a:lnTo>
                  <a:lnTo>
                    <a:pt x="1810481" y="942133"/>
                  </a:lnTo>
                  <a:lnTo>
                    <a:pt x="1807624" y="941497"/>
                  </a:lnTo>
                  <a:lnTo>
                    <a:pt x="1805085" y="941180"/>
                  </a:lnTo>
                  <a:lnTo>
                    <a:pt x="1802228" y="941180"/>
                  </a:lnTo>
                  <a:lnTo>
                    <a:pt x="1654611" y="941180"/>
                  </a:lnTo>
                  <a:lnTo>
                    <a:pt x="1652072" y="941180"/>
                  </a:lnTo>
                  <a:close/>
                  <a:moveTo>
                    <a:pt x="1299063" y="941180"/>
                  </a:moveTo>
                  <a:lnTo>
                    <a:pt x="1296206" y="941497"/>
                  </a:lnTo>
                  <a:lnTo>
                    <a:pt x="1293666" y="942133"/>
                  </a:lnTo>
                  <a:lnTo>
                    <a:pt x="1291444" y="943085"/>
                  </a:lnTo>
                  <a:lnTo>
                    <a:pt x="1288904" y="944038"/>
                  </a:lnTo>
                  <a:lnTo>
                    <a:pt x="1286682" y="945308"/>
                  </a:lnTo>
                  <a:lnTo>
                    <a:pt x="1284777" y="946896"/>
                  </a:lnTo>
                  <a:lnTo>
                    <a:pt x="1282872" y="948801"/>
                  </a:lnTo>
                  <a:lnTo>
                    <a:pt x="1281285" y="950389"/>
                  </a:lnTo>
                  <a:lnTo>
                    <a:pt x="1280015" y="952612"/>
                  </a:lnTo>
                  <a:lnTo>
                    <a:pt x="1278428" y="954517"/>
                  </a:lnTo>
                  <a:lnTo>
                    <a:pt x="1277158" y="956740"/>
                  </a:lnTo>
                  <a:lnTo>
                    <a:pt x="1276523" y="959598"/>
                  </a:lnTo>
                  <a:lnTo>
                    <a:pt x="1275571" y="961821"/>
                  </a:lnTo>
                  <a:lnTo>
                    <a:pt x="1275254" y="964362"/>
                  </a:lnTo>
                  <a:lnTo>
                    <a:pt x="1275254" y="967220"/>
                  </a:lnTo>
                  <a:lnTo>
                    <a:pt x="1275254" y="1044070"/>
                  </a:lnTo>
                  <a:lnTo>
                    <a:pt x="1275254" y="1046610"/>
                  </a:lnTo>
                  <a:lnTo>
                    <a:pt x="1275571" y="1049468"/>
                  </a:lnTo>
                  <a:lnTo>
                    <a:pt x="1276523" y="1052009"/>
                  </a:lnTo>
                  <a:lnTo>
                    <a:pt x="1277158" y="1054232"/>
                  </a:lnTo>
                  <a:lnTo>
                    <a:pt x="1278428" y="1056772"/>
                  </a:lnTo>
                  <a:lnTo>
                    <a:pt x="1280015" y="1058995"/>
                  </a:lnTo>
                  <a:lnTo>
                    <a:pt x="1281285" y="1060901"/>
                  </a:lnTo>
                  <a:lnTo>
                    <a:pt x="1282872" y="1062806"/>
                  </a:lnTo>
                  <a:lnTo>
                    <a:pt x="1284777" y="1064394"/>
                  </a:lnTo>
                  <a:lnTo>
                    <a:pt x="1286682" y="1065982"/>
                  </a:lnTo>
                  <a:lnTo>
                    <a:pt x="1288904" y="1067252"/>
                  </a:lnTo>
                  <a:lnTo>
                    <a:pt x="1291444" y="1068204"/>
                  </a:lnTo>
                  <a:lnTo>
                    <a:pt x="1293666" y="1069157"/>
                  </a:lnTo>
                  <a:lnTo>
                    <a:pt x="1296206" y="1069792"/>
                  </a:lnTo>
                  <a:lnTo>
                    <a:pt x="1299063" y="1070110"/>
                  </a:lnTo>
                  <a:lnTo>
                    <a:pt x="1301602" y="1070427"/>
                  </a:lnTo>
                  <a:lnTo>
                    <a:pt x="1449218" y="1070427"/>
                  </a:lnTo>
                  <a:lnTo>
                    <a:pt x="1452076" y="1070110"/>
                  </a:lnTo>
                  <a:lnTo>
                    <a:pt x="1454615" y="1069792"/>
                  </a:lnTo>
                  <a:lnTo>
                    <a:pt x="1456837" y="1069157"/>
                  </a:lnTo>
                  <a:lnTo>
                    <a:pt x="1459694" y="1068204"/>
                  </a:lnTo>
                  <a:lnTo>
                    <a:pt x="1461917" y="1067252"/>
                  </a:lnTo>
                  <a:lnTo>
                    <a:pt x="1463821" y="1065982"/>
                  </a:lnTo>
                  <a:lnTo>
                    <a:pt x="1465726" y="1064394"/>
                  </a:lnTo>
                  <a:lnTo>
                    <a:pt x="1467631" y="1062806"/>
                  </a:lnTo>
                  <a:lnTo>
                    <a:pt x="1469536" y="1060901"/>
                  </a:lnTo>
                  <a:lnTo>
                    <a:pt x="1471123" y="1058995"/>
                  </a:lnTo>
                  <a:lnTo>
                    <a:pt x="1472393" y="1056772"/>
                  </a:lnTo>
                  <a:lnTo>
                    <a:pt x="1473345" y="1054232"/>
                  </a:lnTo>
                  <a:lnTo>
                    <a:pt x="1474297" y="1052009"/>
                  </a:lnTo>
                  <a:lnTo>
                    <a:pt x="1474932" y="1049468"/>
                  </a:lnTo>
                  <a:lnTo>
                    <a:pt x="1475250" y="1046610"/>
                  </a:lnTo>
                  <a:lnTo>
                    <a:pt x="1475250" y="1044070"/>
                  </a:lnTo>
                  <a:lnTo>
                    <a:pt x="1475250" y="967220"/>
                  </a:lnTo>
                  <a:lnTo>
                    <a:pt x="1475250" y="964362"/>
                  </a:lnTo>
                  <a:lnTo>
                    <a:pt x="1474932" y="961821"/>
                  </a:lnTo>
                  <a:lnTo>
                    <a:pt x="1474297" y="959598"/>
                  </a:lnTo>
                  <a:lnTo>
                    <a:pt x="1473345" y="956740"/>
                  </a:lnTo>
                  <a:lnTo>
                    <a:pt x="1472393" y="954517"/>
                  </a:lnTo>
                  <a:lnTo>
                    <a:pt x="1471123" y="952612"/>
                  </a:lnTo>
                  <a:lnTo>
                    <a:pt x="1469536" y="950389"/>
                  </a:lnTo>
                  <a:lnTo>
                    <a:pt x="1467631" y="948801"/>
                  </a:lnTo>
                  <a:lnTo>
                    <a:pt x="1465726" y="946896"/>
                  </a:lnTo>
                  <a:lnTo>
                    <a:pt x="1463821" y="945308"/>
                  </a:lnTo>
                  <a:lnTo>
                    <a:pt x="1461917" y="944038"/>
                  </a:lnTo>
                  <a:lnTo>
                    <a:pt x="1459694" y="943085"/>
                  </a:lnTo>
                  <a:lnTo>
                    <a:pt x="1456837" y="942133"/>
                  </a:lnTo>
                  <a:lnTo>
                    <a:pt x="1454615" y="941497"/>
                  </a:lnTo>
                  <a:lnTo>
                    <a:pt x="1452076" y="941180"/>
                  </a:lnTo>
                  <a:lnTo>
                    <a:pt x="1449218" y="941180"/>
                  </a:lnTo>
                  <a:lnTo>
                    <a:pt x="1301602" y="941180"/>
                  </a:lnTo>
                  <a:lnTo>
                    <a:pt x="1299063" y="941180"/>
                  </a:lnTo>
                  <a:close/>
                  <a:moveTo>
                    <a:pt x="945736" y="941180"/>
                  </a:moveTo>
                  <a:lnTo>
                    <a:pt x="942879" y="941497"/>
                  </a:lnTo>
                  <a:lnTo>
                    <a:pt x="940657" y="942133"/>
                  </a:lnTo>
                  <a:lnTo>
                    <a:pt x="937800" y="943085"/>
                  </a:lnTo>
                  <a:lnTo>
                    <a:pt x="935578" y="944038"/>
                  </a:lnTo>
                  <a:lnTo>
                    <a:pt x="933673" y="945308"/>
                  </a:lnTo>
                  <a:lnTo>
                    <a:pt x="931451" y="946896"/>
                  </a:lnTo>
                  <a:lnTo>
                    <a:pt x="929863" y="948801"/>
                  </a:lnTo>
                  <a:lnTo>
                    <a:pt x="927959" y="950389"/>
                  </a:lnTo>
                  <a:lnTo>
                    <a:pt x="926371" y="952612"/>
                  </a:lnTo>
                  <a:lnTo>
                    <a:pt x="925419" y="954517"/>
                  </a:lnTo>
                  <a:lnTo>
                    <a:pt x="924149" y="956740"/>
                  </a:lnTo>
                  <a:lnTo>
                    <a:pt x="923514" y="959598"/>
                  </a:lnTo>
                  <a:lnTo>
                    <a:pt x="922562" y="961821"/>
                  </a:lnTo>
                  <a:lnTo>
                    <a:pt x="922244" y="964362"/>
                  </a:lnTo>
                  <a:lnTo>
                    <a:pt x="922244" y="967220"/>
                  </a:lnTo>
                  <a:lnTo>
                    <a:pt x="922244" y="1044070"/>
                  </a:lnTo>
                  <a:lnTo>
                    <a:pt x="922244" y="1046610"/>
                  </a:lnTo>
                  <a:lnTo>
                    <a:pt x="922562" y="1049468"/>
                  </a:lnTo>
                  <a:lnTo>
                    <a:pt x="923514" y="1052009"/>
                  </a:lnTo>
                  <a:lnTo>
                    <a:pt x="924149" y="1054232"/>
                  </a:lnTo>
                  <a:lnTo>
                    <a:pt x="925419" y="1056772"/>
                  </a:lnTo>
                  <a:lnTo>
                    <a:pt x="926371" y="1058995"/>
                  </a:lnTo>
                  <a:lnTo>
                    <a:pt x="927959" y="1060901"/>
                  </a:lnTo>
                  <a:lnTo>
                    <a:pt x="929863" y="1062806"/>
                  </a:lnTo>
                  <a:lnTo>
                    <a:pt x="931451" y="1064394"/>
                  </a:lnTo>
                  <a:lnTo>
                    <a:pt x="933673" y="1065982"/>
                  </a:lnTo>
                  <a:lnTo>
                    <a:pt x="935578" y="1067252"/>
                  </a:lnTo>
                  <a:lnTo>
                    <a:pt x="937800" y="1068204"/>
                  </a:lnTo>
                  <a:lnTo>
                    <a:pt x="940657" y="1069157"/>
                  </a:lnTo>
                  <a:lnTo>
                    <a:pt x="942879" y="1069792"/>
                  </a:lnTo>
                  <a:lnTo>
                    <a:pt x="945736" y="1070110"/>
                  </a:lnTo>
                  <a:lnTo>
                    <a:pt x="948276" y="1070427"/>
                  </a:lnTo>
                  <a:lnTo>
                    <a:pt x="1095892" y="1070427"/>
                  </a:lnTo>
                  <a:lnTo>
                    <a:pt x="1098432" y="1070110"/>
                  </a:lnTo>
                  <a:lnTo>
                    <a:pt x="1101289" y="1069792"/>
                  </a:lnTo>
                  <a:lnTo>
                    <a:pt x="1103828" y="1069157"/>
                  </a:lnTo>
                  <a:lnTo>
                    <a:pt x="1106368" y="1068204"/>
                  </a:lnTo>
                  <a:lnTo>
                    <a:pt x="1108590" y="1067252"/>
                  </a:lnTo>
                  <a:lnTo>
                    <a:pt x="1110812" y="1065982"/>
                  </a:lnTo>
                  <a:lnTo>
                    <a:pt x="1112717" y="1064394"/>
                  </a:lnTo>
                  <a:lnTo>
                    <a:pt x="1114622" y="1062806"/>
                  </a:lnTo>
                  <a:lnTo>
                    <a:pt x="1116209" y="1060901"/>
                  </a:lnTo>
                  <a:lnTo>
                    <a:pt x="1117796" y="1058995"/>
                  </a:lnTo>
                  <a:lnTo>
                    <a:pt x="1119384" y="1056772"/>
                  </a:lnTo>
                  <a:lnTo>
                    <a:pt x="1120018" y="1054232"/>
                  </a:lnTo>
                  <a:lnTo>
                    <a:pt x="1121288" y="1052009"/>
                  </a:lnTo>
                  <a:lnTo>
                    <a:pt x="1121606" y="1049468"/>
                  </a:lnTo>
                  <a:lnTo>
                    <a:pt x="1121923" y="1046610"/>
                  </a:lnTo>
                  <a:lnTo>
                    <a:pt x="1122241" y="1044070"/>
                  </a:lnTo>
                  <a:lnTo>
                    <a:pt x="1122241" y="967220"/>
                  </a:lnTo>
                  <a:lnTo>
                    <a:pt x="1121923" y="964362"/>
                  </a:lnTo>
                  <a:lnTo>
                    <a:pt x="1121606" y="961821"/>
                  </a:lnTo>
                  <a:lnTo>
                    <a:pt x="1121288" y="959598"/>
                  </a:lnTo>
                  <a:lnTo>
                    <a:pt x="1120018" y="956740"/>
                  </a:lnTo>
                  <a:lnTo>
                    <a:pt x="1119384" y="954517"/>
                  </a:lnTo>
                  <a:lnTo>
                    <a:pt x="1117796" y="952612"/>
                  </a:lnTo>
                  <a:lnTo>
                    <a:pt x="1116209" y="950389"/>
                  </a:lnTo>
                  <a:lnTo>
                    <a:pt x="1114622" y="948801"/>
                  </a:lnTo>
                  <a:lnTo>
                    <a:pt x="1112717" y="946896"/>
                  </a:lnTo>
                  <a:lnTo>
                    <a:pt x="1110812" y="945308"/>
                  </a:lnTo>
                  <a:lnTo>
                    <a:pt x="1108590" y="944038"/>
                  </a:lnTo>
                  <a:lnTo>
                    <a:pt x="1106368" y="943085"/>
                  </a:lnTo>
                  <a:lnTo>
                    <a:pt x="1103828" y="942133"/>
                  </a:lnTo>
                  <a:lnTo>
                    <a:pt x="1101289" y="941497"/>
                  </a:lnTo>
                  <a:lnTo>
                    <a:pt x="1098432" y="941180"/>
                  </a:lnTo>
                  <a:lnTo>
                    <a:pt x="1095892" y="941180"/>
                  </a:lnTo>
                  <a:lnTo>
                    <a:pt x="948276" y="941180"/>
                  </a:lnTo>
                  <a:lnTo>
                    <a:pt x="945736" y="941180"/>
                  </a:lnTo>
                  <a:close/>
                  <a:moveTo>
                    <a:pt x="2076450" y="633412"/>
                  </a:moveTo>
                  <a:lnTo>
                    <a:pt x="2751138" y="636587"/>
                  </a:lnTo>
                  <a:lnTo>
                    <a:pt x="2750186" y="649605"/>
                  </a:lnTo>
                  <a:lnTo>
                    <a:pt x="2748281" y="663892"/>
                  </a:lnTo>
                  <a:lnTo>
                    <a:pt x="2746058" y="681990"/>
                  </a:lnTo>
                  <a:lnTo>
                    <a:pt x="2742566" y="702310"/>
                  </a:lnTo>
                  <a:lnTo>
                    <a:pt x="2738756" y="722947"/>
                  </a:lnTo>
                  <a:lnTo>
                    <a:pt x="2736216" y="733107"/>
                  </a:lnTo>
                  <a:lnTo>
                    <a:pt x="2733993" y="743585"/>
                  </a:lnTo>
                  <a:lnTo>
                    <a:pt x="2731771" y="753110"/>
                  </a:lnTo>
                  <a:lnTo>
                    <a:pt x="2728596" y="762000"/>
                  </a:lnTo>
                  <a:lnTo>
                    <a:pt x="2726373" y="769302"/>
                  </a:lnTo>
                  <a:lnTo>
                    <a:pt x="2722881" y="776605"/>
                  </a:lnTo>
                  <a:lnTo>
                    <a:pt x="2719388" y="783590"/>
                  </a:lnTo>
                  <a:lnTo>
                    <a:pt x="2715261" y="790892"/>
                  </a:lnTo>
                  <a:lnTo>
                    <a:pt x="2710816" y="797877"/>
                  </a:lnTo>
                  <a:lnTo>
                    <a:pt x="2705418" y="805180"/>
                  </a:lnTo>
                  <a:lnTo>
                    <a:pt x="2700021" y="811530"/>
                  </a:lnTo>
                  <a:lnTo>
                    <a:pt x="2693988" y="818197"/>
                  </a:lnTo>
                  <a:lnTo>
                    <a:pt x="2687321" y="823912"/>
                  </a:lnTo>
                  <a:lnTo>
                    <a:pt x="2680653" y="829310"/>
                  </a:lnTo>
                  <a:lnTo>
                    <a:pt x="2673351" y="834072"/>
                  </a:lnTo>
                  <a:lnTo>
                    <a:pt x="2665731" y="838200"/>
                  </a:lnTo>
                  <a:lnTo>
                    <a:pt x="2657476" y="841375"/>
                  </a:lnTo>
                  <a:lnTo>
                    <a:pt x="2653348" y="842962"/>
                  </a:lnTo>
                  <a:lnTo>
                    <a:pt x="2648903" y="843915"/>
                  </a:lnTo>
                  <a:lnTo>
                    <a:pt x="2644458" y="844867"/>
                  </a:lnTo>
                  <a:lnTo>
                    <a:pt x="2640013" y="845820"/>
                  </a:lnTo>
                  <a:lnTo>
                    <a:pt x="2635251" y="846137"/>
                  </a:lnTo>
                  <a:lnTo>
                    <a:pt x="2630806" y="846137"/>
                  </a:lnTo>
                  <a:lnTo>
                    <a:pt x="2181543" y="844232"/>
                  </a:lnTo>
                  <a:lnTo>
                    <a:pt x="2173288" y="843915"/>
                  </a:lnTo>
                  <a:lnTo>
                    <a:pt x="2165350" y="842327"/>
                  </a:lnTo>
                  <a:lnTo>
                    <a:pt x="2157730" y="840422"/>
                  </a:lnTo>
                  <a:lnTo>
                    <a:pt x="2149475" y="837565"/>
                  </a:lnTo>
                  <a:lnTo>
                    <a:pt x="2142173" y="834072"/>
                  </a:lnTo>
                  <a:lnTo>
                    <a:pt x="2135505" y="830262"/>
                  </a:lnTo>
                  <a:lnTo>
                    <a:pt x="2128520" y="825817"/>
                  </a:lnTo>
                  <a:lnTo>
                    <a:pt x="2122488" y="820420"/>
                  </a:lnTo>
                  <a:lnTo>
                    <a:pt x="2116773" y="814705"/>
                  </a:lnTo>
                  <a:lnTo>
                    <a:pt x="2111375" y="808672"/>
                  </a:lnTo>
                  <a:lnTo>
                    <a:pt x="2106295" y="802005"/>
                  </a:lnTo>
                  <a:lnTo>
                    <a:pt x="2102168" y="795337"/>
                  </a:lnTo>
                  <a:lnTo>
                    <a:pt x="2098675" y="787717"/>
                  </a:lnTo>
                  <a:lnTo>
                    <a:pt x="2095500" y="779780"/>
                  </a:lnTo>
                  <a:lnTo>
                    <a:pt x="2093595" y="772160"/>
                  </a:lnTo>
                  <a:lnTo>
                    <a:pt x="2092008" y="763905"/>
                  </a:lnTo>
                  <a:lnTo>
                    <a:pt x="2076450" y="633412"/>
                  </a:lnTo>
                  <a:close/>
                  <a:moveTo>
                    <a:pt x="674688" y="633412"/>
                  </a:moveTo>
                  <a:lnTo>
                    <a:pt x="659138" y="763905"/>
                  </a:lnTo>
                  <a:lnTo>
                    <a:pt x="657551" y="772160"/>
                  </a:lnTo>
                  <a:lnTo>
                    <a:pt x="655330" y="779780"/>
                  </a:lnTo>
                  <a:lnTo>
                    <a:pt x="652791" y="787717"/>
                  </a:lnTo>
                  <a:lnTo>
                    <a:pt x="648983" y="795337"/>
                  </a:lnTo>
                  <a:lnTo>
                    <a:pt x="644540" y="802005"/>
                  </a:lnTo>
                  <a:lnTo>
                    <a:pt x="640097" y="808672"/>
                  </a:lnTo>
                  <a:lnTo>
                    <a:pt x="634702" y="814705"/>
                  </a:lnTo>
                  <a:lnTo>
                    <a:pt x="628990" y="820420"/>
                  </a:lnTo>
                  <a:lnTo>
                    <a:pt x="622325" y="825817"/>
                  </a:lnTo>
                  <a:lnTo>
                    <a:pt x="615978" y="830262"/>
                  </a:lnTo>
                  <a:lnTo>
                    <a:pt x="608679" y="834072"/>
                  </a:lnTo>
                  <a:lnTo>
                    <a:pt x="601380" y="837565"/>
                  </a:lnTo>
                  <a:lnTo>
                    <a:pt x="593764" y="840422"/>
                  </a:lnTo>
                  <a:lnTo>
                    <a:pt x="585830" y="842327"/>
                  </a:lnTo>
                  <a:lnTo>
                    <a:pt x="577579" y="843915"/>
                  </a:lnTo>
                  <a:lnTo>
                    <a:pt x="569645" y="844232"/>
                  </a:lnTo>
                  <a:lnTo>
                    <a:pt x="120276" y="846137"/>
                  </a:lnTo>
                  <a:lnTo>
                    <a:pt x="115833" y="846137"/>
                  </a:lnTo>
                  <a:lnTo>
                    <a:pt x="111390" y="845820"/>
                  </a:lnTo>
                  <a:lnTo>
                    <a:pt x="106947" y="844867"/>
                  </a:lnTo>
                  <a:lnTo>
                    <a:pt x="102504" y="843915"/>
                  </a:lnTo>
                  <a:lnTo>
                    <a:pt x="98379" y="842962"/>
                  </a:lnTo>
                  <a:lnTo>
                    <a:pt x="93936" y="841375"/>
                  </a:lnTo>
                  <a:lnTo>
                    <a:pt x="86002" y="838200"/>
                  </a:lnTo>
                  <a:lnTo>
                    <a:pt x="78068" y="834072"/>
                  </a:lnTo>
                  <a:lnTo>
                    <a:pt x="70769" y="829310"/>
                  </a:lnTo>
                  <a:lnTo>
                    <a:pt x="63788" y="823912"/>
                  </a:lnTo>
                  <a:lnTo>
                    <a:pt x="57441" y="818197"/>
                  </a:lnTo>
                  <a:lnTo>
                    <a:pt x="51728" y="811530"/>
                  </a:lnTo>
                  <a:lnTo>
                    <a:pt x="45699" y="805180"/>
                  </a:lnTo>
                  <a:lnTo>
                    <a:pt x="40938" y="797877"/>
                  </a:lnTo>
                  <a:lnTo>
                    <a:pt x="35861" y="790892"/>
                  </a:lnTo>
                  <a:lnTo>
                    <a:pt x="32053" y="783590"/>
                  </a:lnTo>
                  <a:lnTo>
                    <a:pt x="28244" y="776605"/>
                  </a:lnTo>
                  <a:lnTo>
                    <a:pt x="25071" y="769302"/>
                  </a:lnTo>
                  <a:lnTo>
                    <a:pt x="22532" y="762000"/>
                  </a:lnTo>
                  <a:lnTo>
                    <a:pt x="19993" y="753110"/>
                  </a:lnTo>
                  <a:lnTo>
                    <a:pt x="17137" y="743585"/>
                  </a:lnTo>
                  <a:lnTo>
                    <a:pt x="14916" y="733107"/>
                  </a:lnTo>
                  <a:lnTo>
                    <a:pt x="12694" y="722947"/>
                  </a:lnTo>
                  <a:lnTo>
                    <a:pt x="8886" y="702310"/>
                  </a:lnTo>
                  <a:lnTo>
                    <a:pt x="5712" y="681990"/>
                  </a:lnTo>
                  <a:lnTo>
                    <a:pt x="3174" y="663892"/>
                  </a:lnTo>
                  <a:lnTo>
                    <a:pt x="1587" y="649605"/>
                  </a:lnTo>
                  <a:lnTo>
                    <a:pt x="0" y="636587"/>
                  </a:lnTo>
                  <a:lnTo>
                    <a:pt x="674688" y="633412"/>
                  </a:lnTo>
                  <a:close/>
                  <a:moveTo>
                    <a:pt x="970497" y="374650"/>
                  </a:moveTo>
                  <a:lnTo>
                    <a:pt x="973355" y="374650"/>
                  </a:lnTo>
                  <a:lnTo>
                    <a:pt x="1052401" y="374650"/>
                  </a:lnTo>
                  <a:lnTo>
                    <a:pt x="1054940" y="374650"/>
                  </a:lnTo>
                  <a:lnTo>
                    <a:pt x="1058115" y="374968"/>
                  </a:lnTo>
                  <a:lnTo>
                    <a:pt x="1060654" y="375603"/>
                  </a:lnTo>
                  <a:lnTo>
                    <a:pt x="1063512" y="376873"/>
                  </a:lnTo>
                  <a:lnTo>
                    <a:pt x="1066051" y="377826"/>
                  </a:lnTo>
                  <a:lnTo>
                    <a:pt x="1068273" y="379414"/>
                  </a:lnTo>
                  <a:lnTo>
                    <a:pt x="1070813" y="381001"/>
                  </a:lnTo>
                  <a:lnTo>
                    <a:pt x="1072718" y="382907"/>
                  </a:lnTo>
                  <a:lnTo>
                    <a:pt x="1074623" y="384812"/>
                  </a:lnTo>
                  <a:lnTo>
                    <a:pt x="1075892" y="387035"/>
                  </a:lnTo>
                  <a:lnTo>
                    <a:pt x="1077480" y="389576"/>
                  </a:lnTo>
                  <a:lnTo>
                    <a:pt x="1078749" y="392116"/>
                  </a:lnTo>
                  <a:lnTo>
                    <a:pt x="1079702" y="394657"/>
                  </a:lnTo>
                  <a:lnTo>
                    <a:pt x="1080654" y="397515"/>
                  </a:lnTo>
                  <a:lnTo>
                    <a:pt x="1080972" y="400055"/>
                  </a:lnTo>
                  <a:lnTo>
                    <a:pt x="1080972" y="403231"/>
                  </a:lnTo>
                  <a:lnTo>
                    <a:pt x="1080972" y="473094"/>
                  </a:lnTo>
                  <a:lnTo>
                    <a:pt x="1669532" y="473094"/>
                  </a:lnTo>
                  <a:lnTo>
                    <a:pt x="1669532" y="403231"/>
                  </a:lnTo>
                  <a:lnTo>
                    <a:pt x="1670167" y="400055"/>
                  </a:lnTo>
                  <a:lnTo>
                    <a:pt x="1670484" y="397515"/>
                  </a:lnTo>
                  <a:lnTo>
                    <a:pt x="1671119" y="394657"/>
                  </a:lnTo>
                  <a:lnTo>
                    <a:pt x="1672071" y="392116"/>
                  </a:lnTo>
                  <a:lnTo>
                    <a:pt x="1673024" y="389576"/>
                  </a:lnTo>
                  <a:lnTo>
                    <a:pt x="1674611" y="387035"/>
                  </a:lnTo>
                  <a:lnTo>
                    <a:pt x="1676516" y="384812"/>
                  </a:lnTo>
                  <a:lnTo>
                    <a:pt x="1678103" y="382907"/>
                  </a:lnTo>
                  <a:lnTo>
                    <a:pt x="1680325" y="381001"/>
                  </a:lnTo>
                  <a:lnTo>
                    <a:pt x="1682547" y="379414"/>
                  </a:lnTo>
                  <a:lnTo>
                    <a:pt x="1685087" y="377826"/>
                  </a:lnTo>
                  <a:lnTo>
                    <a:pt x="1687309" y="376873"/>
                  </a:lnTo>
                  <a:lnTo>
                    <a:pt x="1689849" y="375603"/>
                  </a:lnTo>
                  <a:lnTo>
                    <a:pt x="1693023" y="374968"/>
                  </a:lnTo>
                  <a:lnTo>
                    <a:pt x="1695563" y="374650"/>
                  </a:lnTo>
                  <a:lnTo>
                    <a:pt x="1698737" y="374650"/>
                  </a:lnTo>
                  <a:lnTo>
                    <a:pt x="1777466" y="374650"/>
                  </a:lnTo>
                  <a:lnTo>
                    <a:pt x="1780323" y="374650"/>
                  </a:lnTo>
                  <a:lnTo>
                    <a:pt x="1783180" y="374968"/>
                  </a:lnTo>
                  <a:lnTo>
                    <a:pt x="1786037" y="375603"/>
                  </a:lnTo>
                  <a:lnTo>
                    <a:pt x="1788577" y="376873"/>
                  </a:lnTo>
                  <a:lnTo>
                    <a:pt x="1791117" y="377826"/>
                  </a:lnTo>
                  <a:lnTo>
                    <a:pt x="1793656" y="379414"/>
                  </a:lnTo>
                  <a:lnTo>
                    <a:pt x="1795878" y="381001"/>
                  </a:lnTo>
                  <a:lnTo>
                    <a:pt x="1797783" y="382907"/>
                  </a:lnTo>
                  <a:lnTo>
                    <a:pt x="1799688" y="384812"/>
                  </a:lnTo>
                  <a:lnTo>
                    <a:pt x="1801275" y="387035"/>
                  </a:lnTo>
                  <a:lnTo>
                    <a:pt x="1802862" y="389576"/>
                  </a:lnTo>
                  <a:lnTo>
                    <a:pt x="1803815" y="392116"/>
                  </a:lnTo>
                  <a:lnTo>
                    <a:pt x="1805085" y="394657"/>
                  </a:lnTo>
                  <a:lnTo>
                    <a:pt x="1805720" y="397515"/>
                  </a:lnTo>
                  <a:lnTo>
                    <a:pt x="1806037" y="400055"/>
                  </a:lnTo>
                  <a:lnTo>
                    <a:pt x="1806037" y="403231"/>
                  </a:lnTo>
                  <a:lnTo>
                    <a:pt x="1806037" y="475952"/>
                  </a:lnTo>
                  <a:lnTo>
                    <a:pt x="1819053" y="478175"/>
                  </a:lnTo>
                  <a:lnTo>
                    <a:pt x="1825719" y="479446"/>
                  </a:lnTo>
                  <a:lnTo>
                    <a:pt x="1831433" y="481033"/>
                  </a:lnTo>
                  <a:lnTo>
                    <a:pt x="1837148" y="482939"/>
                  </a:lnTo>
                  <a:lnTo>
                    <a:pt x="1842862" y="484844"/>
                  </a:lnTo>
                  <a:lnTo>
                    <a:pt x="1848258" y="487067"/>
                  </a:lnTo>
                  <a:lnTo>
                    <a:pt x="1853338" y="489607"/>
                  </a:lnTo>
                  <a:lnTo>
                    <a:pt x="1858099" y="492466"/>
                  </a:lnTo>
                  <a:lnTo>
                    <a:pt x="1863179" y="495324"/>
                  </a:lnTo>
                  <a:lnTo>
                    <a:pt x="1867623" y="498817"/>
                  </a:lnTo>
                  <a:lnTo>
                    <a:pt x="1872385" y="502310"/>
                  </a:lnTo>
                  <a:lnTo>
                    <a:pt x="1876512" y="506438"/>
                  </a:lnTo>
                  <a:lnTo>
                    <a:pt x="1880639" y="510567"/>
                  </a:lnTo>
                  <a:lnTo>
                    <a:pt x="1885083" y="515648"/>
                  </a:lnTo>
                  <a:lnTo>
                    <a:pt x="1888893" y="520729"/>
                  </a:lnTo>
                  <a:lnTo>
                    <a:pt x="1892702" y="526127"/>
                  </a:lnTo>
                  <a:lnTo>
                    <a:pt x="1896194" y="532161"/>
                  </a:lnTo>
                  <a:lnTo>
                    <a:pt x="1900003" y="538194"/>
                  </a:lnTo>
                  <a:lnTo>
                    <a:pt x="1903178" y="545181"/>
                  </a:lnTo>
                  <a:lnTo>
                    <a:pt x="1906670" y="552167"/>
                  </a:lnTo>
                  <a:lnTo>
                    <a:pt x="1909845" y="559789"/>
                  </a:lnTo>
                  <a:lnTo>
                    <a:pt x="1913337" y="567728"/>
                  </a:lnTo>
                  <a:lnTo>
                    <a:pt x="1916194" y="576619"/>
                  </a:lnTo>
                  <a:lnTo>
                    <a:pt x="1922543" y="595038"/>
                  </a:lnTo>
                  <a:lnTo>
                    <a:pt x="1928574" y="615679"/>
                  </a:lnTo>
                  <a:lnTo>
                    <a:pt x="1934289" y="638544"/>
                  </a:lnTo>
                  <a:lnTo>
                    <a:pt x="1940003" y="663631"/>
                  </a:lnTo>
                  <a:lnTo>
                    <a:pt x="1943812" y="680462"/>
                  </a:lnTo>
                  <a:lnTo>
                    <a:pt x="1948891" y="696975"/>
                  </a:lnTo>
                  <a:lnTo>
                    <a:pt x="1954288" y="713488"/>
                  </a:lnTo>
                  <a:lnTo>
                    <a:pt x="1960320" y="729684"/>
                  </a:lnTo>
                  <a:lnTo>
                    <a:pt x="1966669" y="745562"/>
                  </a:lnTo>
                  <a:lnTo>
                    <a:pt x="1973970" y="761758"/>
                  </a:lnTo>
                  <a:lnTo>
                    <a:pt x="1981589" y="777318"/>
                  </a:lnTo>
                  <a:lnTo>
                    <a:pt x="1990160" y="792561"/>
                  </a:lnTo>
                  <a:lnTo>
                    <a:pt x="1998414" y="808122"/>
                  </a:lnTo>
                  <a:lnTo>
                    <a:pt x="2007620" y="823365"/>
                  </a:lnTo>
                  <a:lnTo>
                    <a:pt x="2017779" y="838290"/>
                  </a:lnTo>
                  <a:lnTo>
                    <a:pt x="2027620" y="852898"/>
                  </a:lnTo>
                  <a:lnTo>
                    <a:pt x="2038096" y="867823"/>
                  </a:lnTo>
                  <a:lnTo>
                    <a:pt x="2048572" y="882113"/>
                  </a:lnTo>
                  <a:lnTo>
                    <a:pt x="2059683" y="896404"/>
                  </a:lnTo>
                  <a:lnTo>
                    <a:pt x="2070794" y="910376"/>
                  </a:lnTo>
                  <a:lnTo>
                    <a:pt x="2082222" y="924667"/>
                  </a:lnTo>
                  <a:lnTo>
                    <a:pt x="2094285" y="938957"/>
                  </a:lnTo>
                  <a:lnTo>
                    <a:pt x="2118412" y="966267"/>
                  </a:lnTo>
                  <a:lnTo>
                    <a:pt x="2143174" y="993578"/>
                  </a:lnTo>
                  <a:lnTo>
                    <a:pt x="2167935" y="1020253"/>
                  </a:lnTo>
                  <a:lnTo>
                    <a:pt x="2218093" y="1072650"/>
                  </a:lnTo>
                  <a:lnTo>
                    <a:pt x="2242537" y="1098373"/>
                  </a:lnTo>
                  <a:lnTo>
                    <a:pt x="2266663" y="1124095"/>
                  </a:lnTo>
                  <a:lnTo>
                    <a:pt x="2274282" y="1132352"/>
                  </a:lnTo>
                  <a:lnTo>
                    <a:pt x="2281266" y="1140926"/>
                  </a:lnTo>
                  <a:lnTo>
                    <a:pt x="2288568" y="1149500"/>
                  </a:lnTo>
                  <a:lnTo>
                    <a:pt x="2295234" y="1158709"/>
                  </a:lnTo>
                  <a:lnTo>
                    <a:pt x="2301901" y="1168236"/>
                  </a:lnTo>
                  <a:lnTo>
                    <a:pt x="2308250" y="1178081"/>
                  </a:lnTo>
                  <a:lnTo>
                    <a:pt x="2314916" y="1187925"/>
                  </a:lnTo>
                  <a:lnTo>
                    <a:pt x="2320948" y="1198087"/>
                  </a:lnTo>
                  <a:lnTo>
                    <a:pt x="2326980" y="1208884"/>
                  </a:lnTo>
                  <a:lnTo>
                    <a:pt x="2333329" y="1219681"/>
                  </a:lnTo>
                  <a:lnTo>
                    <a:pt x="2344757" y="1241593"/>
                  </a:lnTo>
                  <a:lnTo>
                    <a:pt x="2355868" y="1264457"/>
                  </a:lnTo>
                  <a:lnTo>
                    <a:pt x="2366026" y="1287639"/>
                  </a:lnTo>
                  <a:lnTo>
                    <a:pt x="2375550" y="1311774"/>
                  </a:lnTo>
                  <a:lnTo>
                    <a:pt x="2385391" y="1335909"/>
                  </a:lnTo>
                  <a:lnTo>
                    <a:pt x="2393645" y="1360361"/>
                  </a:lnTo>
                  <a:lnTo>
                    <a:pt x="2402216" y="1384813"/>
                  </a:lnTo>
                  <a:lnTo>
                    <a:pt x="2409835" y="1409265"/>
                  </a:lnTo>
                  <a:lnTo>
                    <a:pt x="2417136" y="1434035"/>
                  </a:lnTo>
                  <a:lnTo>
                    <a:pt x="2423803" y="1457852"/>
                  </a:lnTo>
                  <a:lnTo>
                    <a:pt x="2430152" y="1481669"/>
                  </a:lnTo>
                  <a:lnTo>
                    <a:pt x="2435866" y="1505169"/>
                  </a:lnTo>
                  <a:lnTo>
                    <a:pt x="2441263" y="1527716"/>
                  </a:lnTo>
                  <a:lnTo>
                    <a:pt x="2446025" y="1549945"/>
                  </a:lnTo>
                  <a:lnTo>
                    <a:pt x="2450787" y="1570904"/>
                  </a:lnTo>
                  <a:lnTo>
                    <a:pt x="2458406" y="1609964"/>
                  </a:lnTo>
                  <a:lnTo>
                    <a:pt x="2464437" y="1643943"/>
                  </a:lnTo>
                  <a:lnTo>
                    <a:pt x="2468881" y="1672206"/>
                  </a:lnTo>
                  <a:lnTo>
                    <a:pt x="2472056" y="1693800"/>
                  </a:lnTo>
                  <a:lnTo>
                    <a:pt x="2474913" y="1711584"/>
                  </a:lnTo>
                  <a:lnTo>
                    <a:pt x="2474278" y="1722381"/>
                  </a:lnTo>
                  <a:lnTo>
                    <a:pt x="2473643" y="1733178"/>
                  </a:lnTo>
                  <a:lnTo>
                    <a:pt x="2472056" y="1743340"/>
                  </a:lnTo>
                  <a:lnTo>
                    <a:pt x="2470151" y="1753820"/>
                  </a:lnTo>
                  <a:lnTo>
                    <a:pt x="2467929" y="1763664"/>
                  </a:lnTo>
                  <a:lnTo>
                    <a:pt x="2465072" y="1773508"/>
                  </a:lnTo>
                  <a:lnTo>
                    <a:pt x="2462215" y="1783035"/>
                  </a:lnTo>
                  <a:lnTo>
                    <a:pt x="2458406" y="1792880"/>
                  </a:lnTo>
                  <a:lnTo>
                    <a:pt x="2453961" y="1802089"/>
                  </a:lnTo>
                  <a:lnTo>
                    <a:pt x="2449517" y="1810981"/>
                  </a:lnTo>
                  <a:lnTo>
                    <a:pt x="2444438" y="1819872"/>
                  </a:lnTo>
                  <a:lnTo>
                    <a:pt x="2439041" y="1828447"/>
                  </a:lnTo>
                  <a:lnTo>
                    <a:pt x="2433009" y="1836386"/>
                  </a:lnTo>
                  <a:lnTo>
                    <a:pt x="2426978" y="1844325"/>
                  </a:lnTo>
                  <a:lnTo>
                    <a:pt x="2420311" y="1851629"/>
                  </a:lnTo>
                  <a:lnTo>
                    <a:pt x="2413644" y="1858932"/>
                  </a:lnTo>
                  <a:lnTo>
                    <a:pt x="2406343" y="1865919"/>
                  </a:lnTo>
                  <a:lnTo>
                    <a:pt x="2398724" y="1872270"/>
                  </a:lnTo>
                  <a:lnTo>
                    <a:pt x="2391105" y="1878939"/>
                  </a:lnTo>
                  <a:lnTo>
                    <a:pt x="2382851" y="1884655"/>
                  </a:lnTo>
                  <a:lnTo>
                    <a:pt x="2374280" y="1890053"/>
                  </a:lnTo>
                  <a:lnTo>
                    <a:pt x="2365709" y="1894817"/>
                  </a:lnTo>
                  <a:lnTo>
                    <a:pt x="2356503" y="1899580"/>
                  </a:lnTo>
                  <a:lnTo>
                    <a:pt x="2347297" y="1903709"/>
                  </a:lnTo>
                  <a:lnTo>
                    <a:pt x="2337773" y="1907519"/>
                  </a:lnTo>
                  <a:lnTo>
                    <a:pt x="2328249" y="1910695"/>
                  </a:lnTo>
                  <a:lnTo>
                    <a:pt x="2318408" y="1913553"/>
                  </a:lnTo>
                  <a:lnTo>
                    <a:pt x="2308250" y="1916094"/>
                  </a:lnTo>
                  <a:lnTo>
                    <a:pt x="2298091" y="1917364"/>
                  </a:lnTo>
                  <a:lnTo>
                    <a:pt x="2287615" y="1918952"/>
                  </a:lnTo>
                  <a:lnTo>
                    <a:pt x="2277139" y="1919904"/>
                  </a:lnTo>
                  <a:lnTo>
                    <a:pt x="2266346" y="1920222"/>
                  </a:lnTo>
                  <a:lnTo>
                    <a:pt x="2227934" y="1920222"/>
                  </a:lnTo>
                  <a:lnTo>
                    <a:pt x="2227934" y="1976748"/>
                  </a:lnTo>
                  <a:lnTo>
                    <a:pt x="2227616" y="1980876"/>
                  </a:lnTo>
                  <a:lnTo>
                    <a:pt x="2227299" y="1985322"/>
                  </a:lnTo>
                  <a:lnTo>
                    <a:pt x="2226029" y="1989133"/>
                  </a:lnTo>
                  <a:lnTo>
                    <a:pt x="2225077" y="1992943"/>
                  </a:lnTo>
                  <a:lnTo>
                    <a:pt x="2223489" y="1996437"/>
                  </a:lnTo>
                  <a:lnTo>
                    <a:pt x="2221585" y="1999612"/>
                  </a:lnTo>
                  <a:lnTo>
                    <a:pt x="2219363" y="2002788"/>
                  </a:lnTo>
                  <a:lnTo>
                    <a:pt x="2216823" y="2005963"/>
                  </a:lnTo>
                  <a:lnTo>
                    <a:pt x="2214283" y="2008504"/>
                  </a:lnTo>
                  <a:lnTo>
                    <a:pt x="2211744" y="2010727"/>
                  </a:lnTo>
                  <a:lnTo>
                    <a:pt x="2208252" y="2012632"/>
                  </a:lnTo>
                  <a:lnTo>
                    <a:pt x="2205077" y="2014538"/>
                  </a:lnTo>
                  <a:lnTo>
                    <a:pt x="2201585" y="2016125"/>
                  </a:lnTo>
                  <a:lnTo>
                    <a:pt x="2197776" y="2017078"/>
                  </a:lnTo>
                  <a:lnTo>
                    <a:pt x="2194284" y="2017713"/>
                  </a:lnTo>
                  <a:lnTo>
                    <a:pt x="2190474" y="2017713"/>
                  </a:lnTo>
                  <a:lnTo>
                    <a:pt x="2066667" y="2017713"/>
                  </a:lnTo>
                  <a:lnTo>
                    <a:pt x="2062857" y="2017713"/>
                  </a:lnTo>
                  <a:lnTo>
                    <a:pt x="2059048" y="2017078"/>
                  </a:lnTo>
                  <a:lnTo>
                    <a:pt x="2055239" y="2016125"/>
                  </a:lnTo>
                  <a:lnTo>
                    <a:pt x="2051747" y="2014538"/>
                  </a:lnTo>
                  <a:lnTo>
                    <a:pt x="2048572" y="2012632"/>
                  </a:lnTo>
                  <a:lnTo>
                    <a:pt x="2045715" y="2010727"/>
                  </a:lnTo>
                  <a:lnTo>
                    <a:pt x="2042540" y="2008504"/>
                  </a:lnTo>
                  <a:lnTo>
                    <a:pt x="2040001" y="2005963"/>
                  </a:lnTo>
                  <a:lnTo>
                    <a:pt x="2037461" y="2002788"/>
                  </a:lnTo>
                  <a:lnTo>
                    <a:pt x="2035239" y="1999612"/>
                  </a:lnTo>
                  <a:lnTo>
                    <a:pt x="2033334" y="1996437"/>
                  </a:lnTo>
                  <a:lnTo>
                    <a:pt x="2031747" y="1992943"/>
                  </a:lnTo>
                  <a:lnTo>
                    <a:pt x="2030795" y="1989133"/>
                  </a:lnTo>
                  <a:lnTo>
                    <a:pt x="2029525" y="1985322"/>
                  </a:lnTo>
                  <a:lnTo>
                    <a:pt x="2029207" y="1980876"/>
                  </a:lnTo>
                  <a:lnTo>
                    <a:pt x="2028890" y="1976748"/>
                  </a:lnTo>
                  <a:lnTo>
                    <a:pt x="2028890" y="1920222"/>
                  </a:lnTo>
                  <a:lnTo>
                    <a:pt x="721931" y="1920222"/>
                  </a:lnTo>
                  <a:lnTo>
                    <a:pt x="721931" y="1976748"/>
                  </a:lnTo>
                  <a:lnTo>
                    <a:pt x="721931" y="1980876"/>
                  </a:lnTo>
                  <a:lnTo>
                    <a:pt x="720978" y="1985322"/>
                  </a:lnTo>
                  <a:lnTo>
                    <a:pt x="720344" y="1989133"/>
                  </a:lnTo>
                  <a:lnTo>
                    <a:pt x="718756" y="1992943"/>
                  </a:lnTo>
                  <a:lnTo>
                    <a:pt x="717169" y="1996437"/>
                  </a:lnTo>
                  <a:lnTo>
                    <a:pt x="715264" y="1999612"/>
                  </a:lnTo>
                  <a:lnTo>
                    <a:pt x="713360" y="2002788"/>
                  </a:lnTo>
                  <a:lnTo>
                    <a:pt x="710820" y="2005963"/>
                  </a:lnTo>
                  <a:lnTo>
                    <a:pt x="707963" y="2008504"/>
                  </a:lnTo>
                  <a:lnTo>
                    <a:pt x="705423" y="2010727"/>
                  </a:lnTo>
                  <a:lnTo>
                    <a:pt x="702249" y="2012632"/>
                  </a:lnTo>
                  <a:lnTo>
                    <a:pt x="698757" y="2014538"/>
                  </a:lnTo>
                  <a:lnTo>
                    <a:pt x="695582" y="2016125"/>
                  </a:lnTo>
                  <a:lnTo>
                    <a:pt x="692090" y="2017078"/>
                  </a:lnTo>
                  <a:lnTo>
                    <a:pt x="688281" y="2017713"/>
                  </a:lnTo>
                  <a:lnTo>
                    <a:pt x="684471" y="2017713"/>
                  </a:lnTo>
                  <a:lnTo>
                    <a:pt x="560347" y="2017713"/>
                  </a:lnTo>
                  <a:lnTo>
                    <a:pt x="556537" y="2017713"/>
                  </a:lnTo>
                  <a:lnTo>
                    <a:pt x="552728" y="2017078"/>
                  </a:lnTo>
                  <a:lnTo>
                    <a:pt x="549236" y="2016125"/>
                  </a:lnTo>
                  <a:lnTo>
                    <a:pt x="545744" y="2014538"/>
                  </a:lnTo>
                  <a:lnTo>
                    <a:pt x="542569" y="2012632"/>
                  </a:lnTo>
                  <a:lnTo>
                    <a:pt x="539395" y="2010727"/>
                  </a:lnTo>
                  <a:lnTo>
                    <a:pt x="536220" y="2008504"/>
                  </a:lnTo>
                  <a:lnTo>
                    <a:pt x="533680" y="2005963"/>
                  </a:lnTo>
                  <a:lnTo>
                    <a:pt x="531458" y="2002788"/>
                  </a:lnTo>
                  <a:lnTo>
                    <a:pt x="528919" y="1999612"/>
                  </a:lnTo>
                  <a:lnTo>
                    <a:pt x="527014" y="1996437"/>
                  </a:lnTo>
                  <a:lnTo>
                    <a:pt x="525744" y="1992943"/>
                  </a:lnTo>
                  <a:lnTo>
                    <a:pt x="524474" y="1989133"/>
                  </a:lnTo>
                  <a:lnTo>
                    <a:pt x="523839" y="1985322"/>
                  </a:lnTo>
                  <a:lnTo>
                    <a:pt x="522887" y="1980876"/>
                  </a:lnTo>
                  <a:lnTo>
                    <a:pt x="522887" y="1976748"/>
                  </a:lnTo>
                  <a:lnTo>
                    <a:pt x="522887" y="1920222"/>
                  </a:lnTo>
                  <a:lnTo>
                    <a:pt x="484158" y="1920222"/>
                  </a:lnTo>
                  <a:lnTo>
                    <a:pt x="473682" y="1919904"/>
                  </a:lnTo>
                  <a:lnTo>
                    <a:pt x="463206" y="1918952"/>
                  </a:lnTo>
                  <a:lnTo>
                    <a:pt x="452412" y="1917364"/>
                  </a:lnTo>
                  <a:lnTo>
                    <a:pt x="442571" y="1916094"/>
                  </a:lnTo>
                  <a:lnTo>
                    <a:pt x="432413" y="1913553"/>
                  </a:lnTo>
                  <a:lnTo>
                    <a:pt x="422254" y="1910695"/>
                  </a:lnTo>
                  <a:lnTo>
                    <a:pt x="412730" y="1907519"/>
                  </a:lnTo>
                  <a:lnTo>
                    <a:pt x="403207" y="1903709"/>
                  </a:lnTo>
                  <a:lnTo>
                    <a:pt x="394001" y="1899580"/>
                  </a:lnTo>
                  <a:lnTo>
                    <a:pt x="385112" y="1894817"/>
                  </a:lnTo>
                  <a:lnTo>
                    <a:pt x="376541" y="1890053"/>
                  </a:lnTo>
                  <a:lnTo>
                    <a:pt x="367969" y="1884655"/>
                  </a:lnTo>
                  <a:lnTo>
                    <a:pt x="360033" y="1878939"/>
                  </a:lnTo>
                  <a:lnTo>
                    <a:pt x="352097" y="1872270"/>
                  </a:lnTo>
                  <a:lnTo>
                    <a:pt x="344160" y="1865919"/>
                  </a:lnTo>
                  <a:lnTo>
                    <a:pt x="337176" y="1858932"/>
                  </a:lnTo>
                  <a:lnTo>
                    <a:pt x="330192" y="1851629"/>
                  </a:lnTo>
                  <a:lnTo>
                    <a:pt x="323526" y="1844325"/>
                  </a:lnTo>
                  <a:lnTo>
                    <a:pt x="317494" y="1836386"/>
                  </a:lnTo>
                  <a:lnTo>
                    <a:pt x="311780" y="1828447"/>
                  </a:lnTo>
                  <a:lnTo>
                    <a:pt x="306383" y="1819872"/>
                  </a:lnTo>
                  <a:lnTo>
                    <a:pt x="301621" y="1810981"/>
                  </a:lnTo>
                  <a:lnTo>
                    <a:pt x="296860" y="1802089"/>
                  </a:lnTo>
                  <a:lnTo>
                    <a:pt x="292733" y="1792880"/>
                  </a:lnTo>
                  <a:lnTo>
                    <a:pt x="288923" y="1783035"/>
                  </a:lnTo>
                  <a:lnTo>
                    <a:pt x="285431" y="1773508"/>
                  </a:lnTo>
                  <a:lnTo>
                    <a:pt x="282574" y="1763664"/>
                  </a:lnTo>
                  <a:lnTo>
                    <a:pt x="280352" y="1753820"/>
                  </a:lnTo>
                  <a:lnTo>
                    <a:pt x="278447" y="1743340"/>
                  </a:lnTo>
                  <a:lnTo>
                    <a:pt x="277495" y="1733178"/>
                  </a:lnTo>
                  <a:lnTo>
                    <a:pt x="276543" y="1722381"/>
                  </a:lnTo>
                  <a:lnTo>
                    <a:pt x="276225" y="1711584"/>
                  </a:lnTo>
                  <a:lnTo>
                    <a:pt x="278447" y="1693800"/>
                  </a:lnTo>
                  <a:lnTo>
                    <a:pt x="281939" y="1672206"/>
                  </a:lnTo>
                  <a:lnTo>
                    <a:pt x="286701" y="1643943"/>
                  </a:lnTo>
                  <a:lnTo>
                    <a:pt x="292733" y="1609964"/>
                  </a:lnTo>
                  <a:lnTo>
                    <a:pt x="300352" y="1570904"/>
                  </a:lnTo>
                  <a:lnTo>
                    <a:pt x="304478" y="1549945"/>
                  </a:lnTo>
                  <a:lnTo>
                    <a:pt x="309558" y="1527716"/>
                  </a:lnTo>
                  <a:lnTo>
                    <a:pt x="314954" y="1505169"/>
                  </a:lnTo>
                  <a:lnTo>
                    <a:pt x="320669" y="1481669"/>
                  </a:lnTo>
                  <a:lnTo>
                    <a:pt x="327018" y="1457852"/>
                  </a:lnTo>
                  <a:lnTo>
                    <a:pt x="333684" y="1434035"/>
                  </a:lnTo>
                  <a:lnTo>
                    <a:pt x="340986" y="1409265"/>
                  </a:lnTo>
                  <a:lnTo>
                    <a:pt x="348922" y="1384813"/>
                  </a:lnTo>
                  <a:lnTo>
                    <a:pt x="356858" y="1360361"/>
                  </a:lnTo>
                  <a:lnTo>
                    <a:pt x="365747" y="1335909"/>
                  </a:lnTo>
                  <a:lnTo>
                    <a:pt x="374953" y="1311774"/>
                  </a:lnTo>
                  <a:lnTo>
                    <a:pt x="384794" y="1287639"/>
                  </a:lnTo>
                  <a:lnTo>
                    <a:pt x="395270" y="1264457"/>
                  </a:lnTo>
                  <a:lnTo>
                    <a:pt x="405746" y="1241593"/>
                  </a:lnTo>
                  <a:lnTo>
                    <a:pt x="417810" y="1219681"/>
                  </a:lnTo>
                  <a:lnTo>
                    <a:pt x="423524" y="1208884"/>
                  </a:lnTo>
                  <a:lnTo>
                    <a:pt x="429555" y="1198087"/>
                  </a:lnTo>
                  <a:lnTo>
                    <a:pt x="435587" y="1187925"/>
                  </a:lnTo>
                  <a:lnTo>
                    <a:pt x="442254" y="1178081"/>
                  </a:lnTo>
                  <a:lnTo>
                    <a:pt x="448603" y="1168236"/>
                  </a:lnTo>
                  <a:lnTo>
                    <a:pt x="455587" y="1158709"/>
                  </a:lnTo>
                  <a:lnTo>
                    <a:pt x="462571" y="1149500"/>
                  </a:lnTo>
                  <a:lnTo>
                    <a:pt x="469237" y="1140926"/>
                  </a:lnTo>
                  <a:lnTo>
                    <a:pt x="476539" y="1132352"/>
                  </a:lnTo>
                  <a:lnTo>
                    <a:pt x="483840" y="1124095"/>
                  </a:lnTo>
                  <a:lnTo>
                    <a:pt x="507967" y="1098373"/>
                  </a:lnTo>
                  <a:lnTo>
                    <a:pt x="532411" y="1072650"/>
                  </a:lnTo>
                  <a:lnTo>
                    <a:pt x="582568" y="1020253"/>
                  </a:lnTo>
                  <a:lnTo>
                    <a:pt x="607965" y="993578"/>
                  </a:lnTo>
                  <a:lnTo>
                    <a:pt x="632409" y="966267"/>
                  </a:lnTo>
                  <a:lnTo>
                    <a:pt x="656535" y="938957"/>
                  </a:lnTo>
                  <a:lnTo>
                    <a:pt x="668281" y="924667"/>
                  </a:lnTo>
                  <a:lnTo>
                    <a:pt x="679709" y="910376"/>
                  </a:lnTo>
                  <a:lnTo>
                    <a:pt x="691138" y="896404"/>
                  </a:lnTo>
                  <a:lnTo>
                    <a:pt x="702249" y="882113"/>
                  </a:lnTo>
                  <a:lnTo>
                    <a:pt x="713042" y="867823"/>
                  </a:lnTo>
                  <a:lnTo>
                    <a:pt x="723201" y="852898"/>
                  </a:lnTo>
                  <a:lnTo>
                    <a:pt x="733359" y="838290"/>
                  </a:lnTo>
                  <a:lnTo>
                    <a:pt x="742883" y="823365"/>
                  </a:lnTo>
                  <a:lnTo>
                    <a:pt x="752089" y="808122"/>
                  </a:lnTo>
                  <a:lnTo>
                    <a:pt x="760978" y="792561"/>
                  </a:lnTo>
                  <a:lnTo>
                    <a:pt x="768914" y="777318"/>
                  </a:lnTo>
                  <a:lnTo>
                    <a:pt x="776850" y="761758"/>
                  </a:lnTo>
                  <a:lnTo>
                    <a:pt x="783834" y="745562"/>
                  </a:lnTo>
                  <a:lnTo>
                    <a:pt x="790818" y="729684"/>
                  </a:lnTo>
                  <a:lnTo>
                    <a:pt x="796533" y="713488"/>
                  </a:lnTo>
                  <a:lnTo>
                    <a:pt x="802247" y="696975"/>
                  </a:lnTo>
                  <a:lnTo>
                    <a:pt x="806691" y="680462"/>
                  </a:lnTo>
                  <a:lnTo>
                    <a:pt x="810818" y="663631"/>
                  </a:lnTo>
                  <a:lnTo>
                    <a:pt x="816532" y="638544"/>
                  </a:lnTo>
                  <a:lnTo>
                    <a:pt x="822564" y="615679"/>
                  </a:lnTo>
                  <a:lnTo>
                    <a:pt x="828278" y="595038"/>
                  </a:lnTo>
                  <a:lnTo>
                    <a:pt x="834627" y="576619"/>
                  </a:lnTo>
                  <a:lnTo>
                    <a:pt x="837802" y="567728"/>
                  </a:lnTo>
                  <a:lnTo>
                    <a:pt x="840659" y="559789"/>
                  </a:lnTo>
                  <a:lnTo>
                    <a:pt x="844151" y="552167"/>
                  </a:lnTo>
                  <a:lnTo>
                    <a:pt x="847643" y="545181"/>
                  </a:lnTo>
                  <a:lnTo>
                    <a:pt x="851135" y="538194"/>
                  </a:lnTo>
                  <a:lnTo>
                    <a:pt x="854627" y="532161"/>
                  </a:lnTo>
                  <a:lnTo>
                    <a:pt x="858436" y="526127"/>
                  </a:lnTo>
                  <a:lnTo>
                    <a:pt x="862246" y="520729"/>
                  </a:lnTo>
                  <a:lnTo>
                    <a:pt x="866055" y="515648"/>
                  </a:lnTo>
                  <a:lnTo>
                    <a:pt x="869865" y="510567"/>
                  </a:lnTo>
                  <a:lnTo>
                    <a:pt x="873991" y="506438"/>
                  </a:lnTo>
                  <a:lnTo>
                    <a:pt x="878753" y="502310"/>
                  </a:lnTo>
                  <a:lnTo>
                    <a:pt x="882880" y="498817"/>
                  </a:lnTo>
                  <a:lnTo>
                    <a:pt x="887324" y="495324"/>
                  </a:lnTo>
                  <a:lnTo>
                    <a:pt x="892404" y="492466"/>
                  </a:lnTo>
                  <a:lnTo>
                    <a:pt x="897483" y="489607"/>
                  </a:lnTo>
                  <a:lnTo>
                    <a:pt x="902245" y="487067"/>
                  </a:lnTo>
                  <a:lnTo>
                    <a:pt x="907642" y="484844"/>
                  </a:lnTo>
                  <a:lnTo>
                    <a:pt x="913356" y="482939"/>
                  </a:lnTo>
                  <a:lnTo>
                    <a:pt x="919070" y="481033"/>
                  </a:lnTo>
                  <a:lnTo>
                    <a:pt x="925419" y="479446"/>
                  </a:lnTo>
                  <a:lnTo>
                    <a:pt x="931451" y="478175"/>
                  </a:lnTo>
                  <a:lnTo>
                    <a:pt x="944466" y="475952"/>
                  </a:lnTo>
                  <a:lnTo>
                    <a:pt x="944466" y="403231"/>
                  </a:lnTo>
                  <a:lnTo>
                    <a:pt x="944466" y="400055"/>
                  </a:lnTo>
                  <a:lnTo>
                    <a:pt x="945101" y="397515"/>
                  </a:lnTo>
                  <a:lnTo>
                    <a:pt x="945736" y="394657"/>
                  </a:lnTo>
                  <a:lnTo>
                    <a:pt x="946688" y="392116"/>
                  </a:lnTo>
                  <a:lnTo>
                    <a:pt x="947958" y="389576"/>
                  </a:lnTo>
                  <a:lnTo>
                    <a:pt x="949546" y="387035"/>
                  </a:lnTo>
                  <a:lnTo>
                    <a:pt x="950815" y="384812"/>
                  </a:lnTo>
                  <a:lnTo>
                    <a:pt x="952720" y="382907"/>
                  </a:lnTo>
                  <a:lnTo>
                    <a:pt x="955260" y="381001"/>
                  </a:lnTo>
                  <a:lnTo>
                    <a:pt x="957164" y="379414"/>
                  </a:lnTo>
                  <a:lnTo>
                    <a:pt x="959704" y="377826"/>
                  </a:lnTo>
                  <a:lnTo>
                    <a:pt x="961926" y="376873"/>
                  </a:lnTo>
                  <a:lnTo>
                    <a:pt x="964783" y="375603"/>
                  </a:lnTo>
                  <a:lnTo>
                    <a:pt x="967640" y="374968"/>
                  </a:lnTo>
                  <a:lnTo>
                    <a:pt x="970497" y="374650"/>
                  </a:lnTo>
                  <a:close/>
                  <a:moveTo>
                    <a:pt x="806133" y="69850"/>
                  </a:moveTo>
                  <a:lnTo>
                    <a:pt x="790258" y="70168"/>
                  </a:lnTo>
                  <a:lnTo>
                    <a:pt x="774383" y="70485"/>
                  </a:lnTo>
                  <a:lnTo>
                    <a:pt x="758825" y="71120"/>
                  </a:lnTo>
                  <a:lnTo>
                    <a:pt x="743585" y="72390"/>
                  </a:lnTo>
                  <a:lnTo>
                    <a:pt x="728663" y="73660"/>
                  </a:lnTo>
                  <a:lnTo>
                    <a:pt x="713740" y="74930"/>
                  </a:lnTo>
                  <a:lnTo>
                    <a:pt x="699453" y="76835"/>
                  </a:lnTo>
                  <a:lnTo>
                    <a:pt x="685483" y="79058"/>
                  </a:lnTo>
                  <a:lnTo>
                    <a:pt x="671513" y="81280"/>
                  </a:lnTo>
                  <a:lnTo>
                    <a:pt x="657860" y="83820"/>
                  </a:lnTo>
                  <a:lnTo>
                    <a:pt x="644843" y="86678"/>
                  </a:lnTo>
                  <a:lnTo>
                    <a:pt x="631825" y="89535"/>
                  </a:lnTo>
                  <a:lnTo>
                    <a:pt x="618808" y="92710"/>
                  </a:lnTo>
                  <a:lnTo>
                    <a:pt x="606425" y="96203"/>
                  </a:lnTo>
                  <a:lnTo>
                    <a:pt x="594360" y="99695"/>
                  </a:lnTo>
                  <a:lnTo>
                    <a:pt x="582295" y="102870"/>
                  </a:lnTo>
                  <a:lnTo>
                    <a:pt x="570865" y="106680"/>
                  </a:lnTo>
                  <a:lnTo>
                    <a:pt x="559753" y="111125"/>
                  </a:lnTo>
                  <a:lnTo>
                    <a:pt x="538163" y="119380"/>
                  </a:lnTo>
                  <a:lnTo>
                    <a:pt x="517525" y="128270"/>
                  </a:lnTo>
                  <a:lnTo>
                    <a:pt x="497840" y="137478"/>
                  </a:lnTo>
                  <a:lnTo>
                    <a:pt x="479108" y="147003"/>
                  </a:lnTo>
                  <a:lnTo>
                    <a:pt x="461963" y="156845"/>
                  </a:lnTo>
                  <a:lnTo>
                    <a:pt x="445453" y="167005"/>
                  </a:lnTo>
                  <a:lnTo>
                    <a:pt x="430213" y="177165"/>
                  </a:lnTo>
                  <a:lnTo>
                    <a:pt x="415925" y="187008"/>
                  </a:lnTo>
                  <a:lnTo>
                    <a:pt x="402590" y="197168"/>
                  </a:lnTo>
                  <a:lnTo>
                    <a:pt x="390525" y="207010"/>
                  </a:lnTo>
                  <a:lnTo>
                    <a:pt x="379095" y="216853"/>
                  </a:lnTo>
                  <a:lnTo>
                    <a:pt x="368935" y="226060"/>
                  </a:lnTo>
                  <a:lnTo>
                    <a:pt x="359410" y="235268"/>
                  </a:lnTo>
                  <a:lnTo>
                    <a:pt x="351155" y="244158"/>
                  </a:lnTo>
                  <a:lnTo>
                    <a:pt x="343218" y="252095"/>
                  </a:lnTo>
                  <a:lnTo>
                    <a:pt x="336868" y="259398"/>
                  </a:lnTo>
                  <a:lnTo>
                    <a:pt x="331153" y="266383"/>
                  </a:lnTo>
                  <a:lnTo>
                    <a:pt x="322263" y="277813"/>
                  </a:lnTo>
                  <a:lnTo>
                    <a:pt x="316548" y="285433"/>
                  </a:lnTo>
                  <a:lnTo>
                    <a:pt x="314325" y="289243"/>
                  </a:lnTo>
                  <a:lnTo>
                    <a:pt x="312420" y="292735"/>
                  </a:lnTo>
                  <a:lnTo>
                    <a:pt x="310515" y="296545"/>
                  </a:lnTo>
                  <a:lnTo>
                    <a:pt x="309245" y="300355"/>
                  </a:lnTo>
                  <a:lnTo>
                    <a:pt x="308610" y="304483"/>
                  </a:lnTo>
                  <a:lnTo>
                    <a:pt x="308293" y="308293"/>
                  </a:lnTo>
                  <a:lnTo>
                    <a:pt x="307658" y="312738"/>
                  </a:lnTo>
                  <a:lnTo>
                    <a:pt x="308293" y="316548"/>
                  </a:lnTo>
                  <a:lnTo>
                    <a:pt x="308928" y="320358"/>
                  </a:lnTo>
                  <a:lnTo>
                    <a:pt x="310198" y="324168"/>
                  </a:lnTo>
                  <a:lnTo>
                    <a:pt x="311468" y="327978"/>
                  </a:lnTo>
                  <a:lnTo>
                    <a:pt x="313055" y="331788"/>
                  </a:lnTo>
                  <a:lnTo>
                    <a:pt x="315595" y="335280"/>
                  </a:lnTo>
                  <a:lnTo>
                    <a:pt x="317818" y="338138"/>
                  </a:lnTo>
                  <a:lnTo>
                    <a:pt x="320675" y="341313"/>
                  </a:lnTo>
                  <a:lnTo>
                    <a:pt x="323850" y="343853"/>
                  </a:lnTo>
                  <a:lnTo>
                    <a:pt x="327343" y="346393"/>
                  </a:lnTo>
                  <a:lnTo>
                    <a:pt x="331153" y="348615"/>
                  </a:lnTo>
                  <a:lnTo>
                    <a:pt x="334963" y="350203"/>
                  </a:lnTo>
                  <a:lnTo>
                    <a:pt x="338773" y="351155"/>
                  </a:lnTo>
                  <a:lnTo>
                    <a:pt x="342583" y="352108"/>
                  </a:lnTo>
                  <a:lnTo>
                    <a:pt x="346710" y="352743"/>
                  </a:lnTo>
                  <a:lnTo>
                    <a:pt x="350520" y="352743"/>
                  </a:lnTo>
                  <a:lnTo>
                    <a:pt x="354965" y="352425"/>
                  </a:lnTo>
                  <a:lnTo>
                    <a:pt x="358775" y="351790"/>
                  </a:lnTo>
                  <a:lnTo>
                    <a:pt x="362585" y="350520"/>
                  </a:lnTo>
                  <a:lnTo>
                    <a:pt x="366395" y="349250"/>
                  </a:lnTo>
                  <a:lnTo>
                    <a:pt x="369888" y="347345"/>
                  </a:lnTo>
                  <a:lnTo>
                    <a:pt x="373063" y="345123"/>
                  </a:lnTo>
                  <a:lnTo>
                    <a:pt x="376238" y="342900"/>
                  </a:lnTo>
                  <a:lnTo>
                    <a:pt x="379413" y="340043"/>
                  </a:lnTo>
                  <a:lnTo>
                    <a:pt x="381953" y="336868"/>
                  </a:lnTo>
                  <a:lnTo>
                    <a:pt x="384810" y="333375"/>
                  </a:lnTo>
                  <a:lnTo>
                    <a:pt x="384810" y="333693"/>
                  </a:lnTo>
                  <a:lnTo>
                    <a:pt x="385763" y="331470"/>
                  </a:lnTo>
                  <a:lnTo>
                    <a:pt x="389890" y="326073"/>
                  </a:lnTo>
                  <a:lnTo>
                    <a:pt x="396240" y="318453"/>
                  </a:lnTo>
                  <a:lnTo>
                    <a:pt x="404495" y="308928"/>
                  </a:lnTo>
                  <a:lnTo>
                    <a:pt x="415290" y="297180"/>
                  </a:lnTo>
                  <a:lnTo>
                    <a:pt x="421323" y="290830"/>
                  </a:lnTo>
                  <a:lnTo>
                    <a:pt x="428308" y="284163"/>
                  </a:lnTo>
                  <a:lnTo>
                    <a:pt x="435928" y="277495"/>
                  </a:lnTo>
                  <a:lnTo>
                    <a:pt x="444500" y="270510"/>
                  </a:lnTo>
                  <a:lnTo>
                    <a:pt x="453073" y="263208"/>
                  </a:lnTo>
                  <a:lnTo>
                    <a:pt x="462598" y="255905"/>
                  </a:lnTo>
                  <a:lnTo>
                    <a:pt x="472758" y="248603"/>
                  </a:lnTo>
                  <a:lnTo>
                    <a:pt x="483235" y="241618"/>
                  </a:lnTo>
                  <a:lnTo>
                    <a:pt x="495300" y="233680"/>
                  </a:lnTo>
                  <a:lnTo>
                    <a:pt x="507048" y="226695"/>
                  </a:lnTo>
                  <a:lnTo>
                    <a:pt x="520065" y="219393"/>
                  </a:lnTo>
                  <a:lnTo>
                    <a:pt x="533718" y="212408"/>
                  </a:lnTo>
                  <a:lnTo>
                    <a:pt x="548005" y="205423"/>
                  </a:lnTo>
                  <a:lnTo>
                    <a:pt x="563245" y="198755"/>
                  </a:lnTo>
                  <a:lnTo>
                    <a:pt x="579120" y="192405"/>
                  </a:lnTo>
                  <a:lnTo>
                    <a:pt x="595948" y="186373"/>
                  </a:lnTo>
                  <a:lnTo>
                    <a:pt x="613093" y="180658"/>
                  </a:lnTo>
                  <a:lnTo>
                    <a:pt x="631190" y="175260"/>
                  </a:lnTo>
                  <a:lnTo>
                    <a:pt x="650240" y="170180"/>
                  </a:lnTo>
                  <a:lnTo>
                    <a:pt x="669925" y="166053"/>
                  </a:lnTo>
                  <a:lnTo>
                    <a:pt x="690245" y="162243"/>
                  </a:lnTo>
                  <a:lnTo>
                    <a:pt x="712153" y="159385"/>
                  </a:lnTo>
                  <a:lnTo>
                    <a:pt x="734378" y="156528"/>
                  </a:lnTo>
                  <a:lnTo>
                    <a:pt x="757238" y="154623"/>
                  </a:lnTo>
                  <a:lnTo>
                    <a:pt x="781368" y="153353"/>
                  </a:lnTo>
                  <a:lnTo>
                    <a:pt x="806133" y="153035"/>
                  </a:lnTo>
                  <a:lnTo>
                    <a:pt x="1935798" y="153035"/>
                  </a:lnTo>
                  <a:lnTo>
                    <a:pt x="1955165" y="154940"/>
                  </a:lnTo>
                  <a:lnTo>
                    <a:pt x="1972628" y="157163"/>
                  </a:lnTo>
                  <a:lnTo>
                    <a:pt x="1994853" y="160338"/>
                  </a:lnTo>
                  <a:lnTo>
                    <a:pt x="2020888" y="165100"/>
                  </a:lnTo>
                  <a:lnTo>
                    <a:pt x="2049780" y="170815"/>
                  </a:lnTo>
                  <a:lnTo>
                    <a:pt x="2065655" y="173673"/>
                  </a:lnTo>
                  <a:lnTo>
                    <a:pt x="2082165" y="177483"/>
                  </a:lnTo>
                  <a:lnTo>
                    <a:pt x="2098358" y="181928"/>
                  </a:lnTo>
                  <a:lnTo>
                    <a:pt x="2115820" y="186373"/>
                  </a:lnTo>
                  <a:lnTo>
                    <a:pt x="2133600" y="191453"/>
                  </a:lnTo>
                  <a:lnTo>
                    <a:pt x="2151698" y="196850"/>
                  </a:lnTo>
                  <a:lnTo>
                    <a:pt x="2170113" y="202883"/>
                  </a:lnTo>
                  <a:lnTo>
                    <a:pt x="2188210" y="209233"/>
                  </a:lnTo>
                  <a:lnTo>
                    <a:pt x="2206625" y="216218"/>
                  </a:lnTo>
                  <a:lnTo>
                    <a:pt x="2225040" y="223838"/>
                  </a:lnTo>
                  <a:lnTo>
                    <a:pt x="2243455" y="231775"/>
                  </a:lnTo>
                  <a:lnTo>
                    <a:pt x="2261553" y="240348"/>
                  </a:lnTo>
                  <a:lnTo>
                    <a:pt x="2279015" y="249555"/>
                  </a:lnTo>
                  <a:lnTo>
                    <a:pt x="2296160" y="259080"/>
                  </a:lnTo>
                  <a:lnTo>
                    <a:pt x="2312988" y="268923"/>
                  </a:lnTo>
                  <a:lnTo>
                    <a:pt x="2329498" y="279718"/>
                  </a:lnTo>
                  <a:lnTo>
                    <a:pt x="2344738" y="291148"/>
                  </a:lnTo>
                  <a:lnTo>
                    <a:pt x="2352358" y="296863"/>
                  </a:lnTo>
                  <a:lnTo>
                    <a:pt x="2359978" y="303213"/>
                  </a:lnTo>
                  <a:lnTo>
                    <a:pt x="2366963" y="309245"/>
                  </a:lnTo>
                  <a:lnTo>
                    <a:pt x="2374265" y="315278"/>
                  </a:lnTo>
                  <a:lnTo>
                    <a:pt x="2380933" y="321945"/>
                  </a:lnTo>
                  <a:lnTo>
                    <a:pt x="2387283" y="328295"/>
                  </a:lnTo>
                  <a:lnTo>
                    <a:pt x="2390458" y="331470"/>
                  </a:lnTo>
                  <a:lnTo>
                    <a:pt x="2393633" y="333693"/>
                  </a:lnTo>
                  <a:lnTo>
                    <a:pt x="2397125" y="335915"/>
                  </a:lnTo>
                  <a:lnTo>
                    <a:pt x="2400935" y="337820"/>
                  </a:lnTo>
                  <a:lnTo>
                    <a:pt x="2404745" y="339090"/>
                  </a:lnTo>
                  <a:lnTo>
                    <a:pt x="2408555" y="340043"/>
                  </a:lnTo>
                  <a:lnTo>
                    <a:pt x="2412683" y="340995"/>
                  </a:lnTo>
                  <a:lnTo>
                    <a:pt x="2416810" y="340995"/>
                  </a:lnTo>
                  <a:lnTo>
                    <a:pt x="2420620" y="340995"/>
                  </a:lnTo>
                  <a:lnTo>
                    <a:pt x="2424748" y="340043"/>
                  </a:lnTo>
                  <a:lnTo>
                    <a:pt x="2428558" y="339408"/>
                  </a:lnTo>
                  <a:lnTo>
                    <a:pt x="2432368" y="338138"/>
                  </a:lnTo>
                  <a:lnTo>
                    <a:pt x="2435860" y="336233"/>
                  </a:lnTo>
                  <a:lnTo>
                    <a:pt x="2439670" y="334328"/>
                  </a:lnTo>
                  <a:lnTo>
                    <a:pt x="2443163" y="332105"/>
                  </a:lnTo>
                  <a:lnTo>
                    <a:pt x="2446338" y="328930"/>
                  </a:lnTo>
                  <a:lnTo>
                    <a:pt x="2449195" y="326073"/>
                  </a:lnTo>
                  <a:lnTo>
                    <a:pt x="2451418" y="322898"/>
                  </a:lnTo>
                  <a:lnTo>
                    <a:pt x="2453958" y="319088"/>
                  </a:lnTo>
                  <a:lnTo>
                    <a:pt x="2455228" y="315595"/>
                  </a:lnTo>
                  <a:lnTo>
                    <a:pt x="2456815" y="311785"/>
                  </a:lnTo>
                  <a:lnTo>
                    <a:pt x="2458085" y="307975"/>
                  </a:lnTo>
                  <a:lnTo>
                    <a:pt x="2458403" y="303848"/>
                  </a:lnTo>
                  <a:lnTo>
                    <a:pt x="2458720" y="300038"/>
                  </a:lnTo>
                  <a:lnTo>
                    <a:pt x="2458720" y="296228"/>
                  </a:lnTo>
                  <a:lnTo>
                    <a:pt x="2458085" y="292100"/>
                  </a:lnTo>
                  <a:lnTo>
                    <a:pt x="2457450" y="288290"/>
                  </a:lnTo>
                  <a:lnTo>
                    <a:pt x="2456180" y="284163"/>
                  </a:lnTo>
                  <a:lnTo>
                    <a:pt x="2454275" y="280353"/>
                  </a:lnTo>
                  <a:lnTo>
                    <a:pt x="2452370" y="277178"/>
                  </a:lnTo>
                  <a:lnTo>
                    <a:pt x="2449513" y="273685"/>
                  </a:lnTo>
                  <a:lnTo>
                    <a:pt x="2446973" y="270510"/>
                  </a:lnTo>
                  <a:lnTo>
                    <a:pt x="2438400" y="262255"/>
                  </a:lnTo>
                  <a:lnTo>
                    <a:pt x="2429828" y="253683"/>
                  </a:lnTo>
                  <a:lnTo>
                    <a:pt x="2420938" y="245745"/>
                  </a:lnTo>
                  <a:lnTo>
                    <a:pt x="2411730" y="238125"/>
                  </a:lnTo>
                  <a:lnTo>
                    <a:pt x="2402523" y="230823"/>
                  </a:lnTo>
                  <a:lnTo>
                    <a:pt x="2393315" y="223520"/>
                  </a:lnTo>
                  <a:lnTo>
                    <a:pt x="2383790" y="216535"/>
                  </a:lnTo>
                  <a:lnTo>
                    <a:pt x="2373948" y="209868"/>
                  </a:lnTo>
                  <a:lnTo>
                    <a:pt x="2364423" y="203200"/>
                  </a:lnTo>
                  <a:lnTo>
                    <a:pt x="2354263" y="196850"/>
                  </a:lnTo>
                  <a:lnTo>
                    <a:pt x="2334260" y="184785"/>
                  </a:lnTo>
                  <a:lnTo>
                    <a:pt x="2313305" y="173673"/>
                  </a:lnTo>
                  <a:lnTo>
                    <a:pt x="2292668" y="163513"/>
                  </a:lnTo>
                  <a:lnTo>
                    <a:pt x="2277110" y="155893"/>
                  </a:lnTo>
                  <a:lnTo>
                    <a:pt x="2261553" y="148908"/>
                  </a:lnTo>
                  <a:lnTo>
                    <a:pt x="2245678" y="142558"/>
                  </a:lnTo>
                  <a:lnTo>
                    <a:pt x="2230120" y="136208"/>
                  </a:lnTo>
                  <a:lnTo>
                    <a:pt x="2213928" y="130493"/>
                  </a:lnTo>
                  <a:lnTo>
                    <a:pt x="2198688" y="124778"/>
                  </a:lnTo>
                  <a:lnTo>
                    <a:pt x="2183130" y="119698"/>
                  </a:lnTo>
                  <a:lnTo>
                    <a:pt x="2167573" y="114935"/>
                  </a:lnTo>
                  <a:lnTo>
                    <a:pt x="2152650" y="110173"/>
                  </a:lnTo>
                  <a:lnTo>
                    <a:pt x="2137728" y="106045"/>
                  </a:lnTo>
                  <a:lnTo>
                    <a:pt x="2108835" y="98743"/>
                  </a:lnTo>
                  <a:lnTo>
                    <a:pt x="2081213" y="92393"/>
                  </a:lnTo>
                  <a:lnTo>
                    <a:pt x="2055178" y="86995"/>
                  </a:lnTo>
                  <a:lnTo>
                    <a:pt x="2031048" y="82233"/>
                  </a:lnTo>
                  <a:lnTo>
                    <a:pt x="2008823" y="78423"/>
                  </a:lnTo>
                  <a:lnTo>
                    <a:pt x="1989773" y="75565"/>
                  </a:lnTo>
                  <a:lnTo>
                    <a:pt x="1972945" y="73660"/>
                  </a:lnTo>
                  <a:lnTo>
                    <a:pt x="1949133" y="70803"/>
                  </a:lnTo>
                  <a:lnTo>
                    <a:pt x="1940560" y="70168"/>
                  </a:lnTo>
                  <a:lnTo>
                    <a:pt x="1937385" y="69850"/>
                  </a:lnTo>
                  <a:lnTo>
                    <a:pt x="806133" y="69850"/>
                  </a:lnTo>
                  <a:close/>
                  <a:moveTo>
                    <a:pt x="874713" y="0"/>
                  </a:moveTo>
                  <a:lnTo>
                    <a:pt x="1878013" y="0"/>
                  </a:lnTo>
                  <a:lnTo>
                    <a:pt x="1902143" y="635"/>
                  </a:lnTo>
                  <a:lnTo>
                    <a:pt x="1926273" y="1270"/>
                  </a:lnTo>
                  <a:lnTo>
                    <a:pt x="1949768" y="1905"/>
                  </a:lnTo>
                  <a:lnTo>
                    <a:pt x="1972945" y="3175"/>
                  </a:lnTo>
                  <a:lnTo>
                    <a:pt x="1995805" y="5080"/>
                  </a:lnTo>
                  <a:lnTo>
                    <a:pt x="2018665" y="6985"/>
                  </a:lnTo>
                  <a:lnTo>
                    <a:pt x="2040573" y="8890"/>
                  </a:lnTo>
                  <a:lnTo>
                    <a:pt x="2062798" y="11430"/>
                  </a:lnTo>
                  <a:lnTo>
                    <a:pt x="2084388" y="14288"/>
                  </a:lnTo>
                  <a:lnTo>
                    <a:pt x="2105660" y="17780"/>
                  </a:lnTo>
                  <a:lnTo>
                    <a:pt x="2126933" y="21273"/>
                  </a:lnTo>
                  <a:lnTo>
                    <a:pt x="2147570" y="25083"/>
                  </a:lnTo>
                  <a:lnTo>
                    <a:pt x="2167573" y="28893"/>
                  </a:lnTo>
                  <a:lnTo>
                    <a:pt x="2187575" y="33020"/>
                  </a:lnTo>
                  <a:lnTo>
                    <a:pt x="2207260" y="37465"/>
                  </a:lnTo>
                  <a:lnTo>
                    <a:pt x="2226628" y="42545"/>
                  </a:lnTo>
                  <a:lnTo>
                    <a:pt x="2245360" y="47943"/>
                  </a:lnTo>
                  <a:lnTo>
                    <a:pt x="2264093" y="53340"/>
                  </a:lnTo>
                  <a:lnTo>
                    <a:pt x="2282508" y="59055"/>
                  </a:lnTo>
                  <a:lnTo>
                    <a:pt x="2300605" y="64770"/>
                  </a:lnTo>
                  <a:lnTo>
                    <a:pt x="2318068" y="71120"/>
                  </a:lnTo>
                  <a:lnTo>
                    <a:pt x="2335213" y="77470"/>
                  </a:lnTo>
                  <a:lnTo>
                    <a:pt x="2352040" y="84138"/>
                  </a:lnTo>
                  <a:lnTo>
                    <a:pt x="2368868" y="91123"/>
                  </a:lnTo>
                  <a:lnTo>
                    <a:pt x="2385060" y="98425"/>
                  </a:lnTo>
                  <a:lnTo>
                    <a:pt x="2400935" y="105728"/>
                  </a:lnTo>
                  <a:lnTo>
                    <a:pt x="2416493" y="113665"/>
                  </a:lnTo>
                  <a:lnTo>
                    <a:pt x="2431733" y="121285"/>
                  </a:lnTo>
                  <a:lnTo>
                    <a:pt x="2446655" y="129540"/>
                  </a:lnTo>
                  <a:lnTo>
                    <a:pt x="2461260" y="137795"/>
                  </a:lnTo>
                  <a:lnTo>
                    <a:pt x="2475230" y="146685"/>
                  </a:lnTo>
                  <a:lnTo>
                    <a:pt x="2489200" y="155258"/>
                  </a:lnTo>
                  <a:lnTo>
                    <a:pt x="2502535" y="164148"/>
                  </a:lnTo>
                  <a:lnTo>
                    <a:pt x="2515553" y="173355"/>
                  </a:lnTo>
                  <a:lnTo>
                    <a:pt x="2527935" y="182880"/>
                  </a:lnTo>
                  <a:lnTo>
                    <a:pt x="2540635" y="192405"/>
                  </a:lnTo>
                  <a:lnTo>
                    <a:pt x="2552700" y="201930"/>
                  </a:lnTo>
                  <a:lnTo>
                    <a:pt x="2564130" y="212090"/>
                  </a:lnTo>
                  <a:lnTo>
                    <a:pt x="2575560" y="222250"/>
                  </a:lnTo>
                  <a:lnTo>
                    <a:pt x="2586355" y="232728"/>
                  </a:lnTo>
                  <a:lnTo>
                    <a:pt x="2596833" y="242888"/>
                  </a:lnTo>
                  <a:lnTo>
                    <a:pt x="2607310" y="253683"/>
                  </a:lnTo>
                  <a:lnTo>
                    <a:pt x="2616835" y="264478"/>
                  </a:lnTo>
                  <a:lnTo>
                    <a:pt x="2626360" y="275590"/>
                  </a:lnTo>
                  <a:lnTo>
                    <a:pt x="2635568" y="286703"/>
                  </a:lnTo>
                  <a:lnTo>
                    <a:pt x="2644458" y="298133"/>
                  </a:lnTo>
                  <a:lnTo>
                    <a:pt x="2652395" y="309563"/>
                  </a:lnTo>
                  <a:lnTo>
                    <a:pt x="2660333" y="320993"/>
                  </a:lnTo>
                  <a:lnTo>
                    <a:pt x="2667953" y="332740"/>
                  </a:lnTo>
                  <a:lnTo>
                    <a:pt x="2675255" y="344805"/>
                  </a:lnTo>
                  <a:lnTo>
                    <a:pt x="2682240" y="356870"/>
                  </a:lnTo>
                  <a:lnTo>
                    <a:pt x="2688590" y="368935"/>
                  </a:lnTo>
                  <a:lnTo>
                    <a:pt x="2694623" y="381318"/>
                  </a:lnTo>
                  <a:lnTo>
                    <a:pt x="2700338" y="393700"/>
                  </a:lnTo>
                  <a:lnTo>
                    <a:pt x="2705418" y="406400"/>
                  </a:lnTo>
                  <a:lnTo>
                    <a:pt x="2710498" y="419100"/>
                  </a:lnTo>
                  <a:lnTo>
                    <a:pt x="2715260" y="431483"/>
                  </a:lnTo>
                  <a:lnTo>
                    <a:pt x="2719388" y="444500"/>
                  </a:lnTo>
                  <a:lnTo>
                    <a:pt x="2723198" y="457518"/>
                  </a:lnTo>
                  <a:lnTo>
                    <a:pt x="2726690" y="470535"/>
                  </a:lnTo>
                  <a:lnTo>
                    <a:pt x="2729230" y="483553"/>
                  </a:lnTo>
                  <a:lnTo>
                    <a:pt x="2732088" y="496888"/>
                  </a:lnTo>
                  <a:lnTo>
                    <a:pt x="2734310" y="509905"/>
                  </a:lnTo>
                  <a:lnTo>
                    <a:pt x="2736215" y="523240"/>
                  </a:lnTo>
                  <a:lnTo>
                    <a:pt x="2736850" y="533400"/>
                  </a:lnTo>
                  <a:lnTo>
                    <a:pt x="2054860" y="530543"/>
                  </a:lnTo>
                  <a:lnTo>
                    <a:pt x="2052955" y="516890"/>
                  </a:lnTo>
                  <a:lnTo>
                    <a:pt x="2051368" y="505460"/>
                  </a:lnTo>
                  <a:lnTo>
                    <a:pt x="2048828" y="494030"/>
                  </a:lnTo>
                  <a:lnTo>
                    <a:pt x="2045970" y="482918"/>
                  </a:lnTo>
                  <a:lnTo>
                    <a:pt x="2042160" y="471805"/>
                  </a:lnTo>
                  <a:lnTo>
                    <a:pt x="2038033" y="460693"/>
                  </a:lnTo>
                  <a:lnTo>
                    <a:pt x="2033588" y="450215"/>
                  </a:lnTo>
                  <a:lnTo>
                    <a:pt x="2028190" y="439738"/>
                  </a:lnTo>
                  <a:lnTo>
                    <a:pt x="2021840" y="429578"/>
                  </a:lnTo>
                  <a:lnTo>
                    <a:pt x="2015808" y="419735"/>
                  </a:lnTo>
                  <a:lnTo>
                    <a:pt x="2008823" y="409893"/>
                  </a:lnTo>
                  <a:lnTo>
                    <a:pt x="2001203" y="400685"/>
                  </a:lnTo>
                  <a:lnTo>
                    <a:pt x="1993583" y="391478"/>
                  </a:lnTo>
                  <a:lnTo>
                    <a:pt x="1985328" y="382588"/>
                  </a:lnTo>
                  <a:lnTo>
                    <a:pt x="1976755" y="373698"/>
                  </a:lnTo>
                  <a:lnTo>
                    <a:pt x="1967548" y="365760"/>
                  </a:lnTo>
                  <a:lnTo>
                    <a:pt x="1958023" y="358140"/>
                  </a:lnTo>
                  <a:lnTo>
                    <a:pt x="1948180" y="350520"/>
                  </a:lnTo>
                  <a:lnTo>
                    <a:pt x="1937703" y="343218"/>
                  </a:lnTo>
                  <a:lnTo>
                    <a:pt x="1927543" y="336868"/>
                  </a:lnTo>
                  <a:lnTo>
                    <a:pt x="1916430" y="330518"/>
                  </a:lnTo>
                  <a:lnTo>
                    <a:pt x="1905318" y="324485"/>
                  </a:lnTo>
                  <a:lnTo>
                    <a:pt x="1893888" y="319088"/>
                  </a:lnTo>
                  <a:lnTo>
                    <a:pt x="1882458" y="314008"/>
                  </a:lnTo>
                  <a:lnTo>
                    <a:pt x="1870075" y="309563"/>
                  </a:lnTo>
                  <a:lnTo>
                    <a:pt x="1857693" y="305435"/>
                  </a:lnTo>
                  <a:lnTo>
                    <a:pt x="1845628" y="301943"/>
                  </a:lnTo>
                  <a:lnTo>
                    <a:pt x="1832928" y="298768"/>
                  </a:lnTo>
                  <a:lnTo>
                    <a:pt x="1820228" y="296228"/>
                  </a:lnTo>
                  <a:lnTo>
                    <a:pt x="1807210" y="294323"/>
                  </a:lnTo>
                  <a:lnTo>
                    <a:pt x="1794193" y="292735"/>
                  </a:lnTo>
                  <a:lnTo>
                    <a:pt x="1781493" y="292100"/>
                  </a:lnTo>
                  <a:lnTo>
                    <a:pt x="1767840" y="291465"/>
                  </a:lnTo>
                  <a:lnTo>
                    <a:pt x="984885" y="291465"/>
                  </a:lnTo>
                  <a:lnTo>
                    <a:pt x="971868" y="292100"/>
                  </a:lnTo>
                  <a:lnTo>
                    <a:pt x="958533" y="292735"/>
                  </a:lnTo>
                  <a:lnTo>
                    <a:pt x="945515" y="294323"/>
                  </a:lnTo>
                  <a:lnTo>
                    <a:pt x="932815" y="296228"/>
                  </a:lnTo>
                  <a:lnTo>
                    <a:pt x="919798" y="298768"/>
                  </a:lnTo>
                  <a:lnTo>
                    <a:pt x="907098" y="301943"/>
                  </a:lnTo>
                  <a:lnTo>
                    <a:pt x="895033" y="305435"/>
                  </a:lnTo>
                  <a:lnTo>
                    <a:pt x="882650" y="309563"/>
                  </a:lnTo>
                  <a:lnTo>
                    <a:pt x="870903" y="314008"/>
                  </a:lnTo>
                  <a:lnTo>
                    <a:pt x="859155" y="319088"/>
                  </a:lnTo>
                  <a:lnTo>
                    <a:pt x="847408" y="324485"/>
                  </a:lnTo>
                  <a:lnTo>
                    <a:pt x="836613" y="330518"/>
                  </a:lnTo>
                  <a:lnTo>
                    <a:pt x="825818" y="336868"/>
                  </a:lnTo>
                  <a:lnTo>
                    <a:pt x="815023" y="343218"/>
                  </a:lnTo>
                  <a:lnTo>
                    <a:pt x="804863" y="350520"/>
                  </a:lnTo>
                  <a:lnTo>
                    <a:pt x="795020" y="358140"/>
                  </a:lnTo>
                  <a:lnTo>
                    <a:pt x="785495" y="365760"/>
                  </a:lnTo>
                  <a:lnTo>
                    <a:pt x="776288" y="373698"/>
                  </a:lnTo>
                  <a:lnTo>
                    <a:pt x="767715" y="382588"/>
                  </a:lnTo>
                  <a:lnTo>
                    <a:pt x="759460" y="391478"/>
                  </a:lnTo>
                  <a:lnTo>
                    <a:pt x="751523" y="400685"/>
                  </a:lnTo>
                  <a:lnTo>
                    <a:pt x="744220" y="409893"/>
                  </a:lnTo>
                  <a:lnTo>
                    <a:pt x="737235" y="419735"/>
                  </a:lnTo>
                  <a:lnTo>
                    <a:pt x="730885" y="429578"/>
                  </a:lnTo>
                  <a:lnTo>
                    <a:pt x="725170" y="439738"/>
                  </a:lnTo>
                  <a:lnTo>
                    <a:pt x="719773" y="450215"/>
                  </a:lnTo>
                  <a:lnTo>
                    <a:pt x="714693" y="460693"/>
                  </a:lnTo>
                  <a:lnTo>
                    <a:pt x="710565" y="471805"/>
                  </a:lnTo>
                  <a:lnTo>
                    <a:pt x="707073" y="482918"/>
                  </a:lnTo>
                  <a:lnTo>
                    <a:pt x="704215" y="494030"/>
                  </a:lnTo>
                  <a:lnTo>
                    <a:pt x="701675" y="505460"/>
                  </a:lnTo>
                  <a:lnTo>
                    <a:pt x="699770" y="516890"/>
                  </a:lnTo>
                  <a:lnTo>
                    <a:pt x="698500" y="530543"/>
                  </a:lnTo>
                  <a:lnTo>
                    <a:pt x="15875" y="533400"/>
                  </a:lnTo>
                  <a:lnTo>
                    <a:pt x="17145" y="523240"/>
                  </a:lnTo>
                  <a:lnTo>
                    <a:pt x="18733" y="509905"/>
                  </a:lnTo>
                  <a:lnTo>
                    <a:pt x="20955" y="496888"/>
                  </a:lnTo>
                  <a:lnTo>
                    <a:pt x="23495" y="483553"/>
                  </a:lnTo>
                  <a:lnTo>
                    <a:pt x="26670" y="470535"/>
                  </a:lnTo>
                  <a:lnTo>
                    <a:pt x="30163" y="457518"/>
                  </a:lnTo>
                  <a:lnTo>
                    <a:pt x="33973" y="444500"/>
                  </a:lnTo>
                  <a:lnTo>
                    <a:pt x="37783" y="431483"/>
                  </a:lnTo>
                  <a:lnTo>
                    <a:pt x="42228" y="419100"/>
                  </a:lnTo>
                  <a:lnTo>
                    <a:pt x="47308" y="406400"/>
                  </a:lnTo>
                  <a:lnTo>
                    <a:pt x="52705" y="393700"/>
                  </a:lnTo>
                  <a:lnTo>
                    <a:pt x="58420" y="381318"/>
                  </a:lnTo>
                  <a:lnTo>
                    <a:pt x="64453" y="368935"/>
                  </a:lnTo>
                  <a:lnTo>
                    <a:pt x="71120" y="356870"/>
                  </a:lnTo>
                  <a:lnTo>
                    <a:pt x="77788" y="344805"/>
                  </a:lnTo>
                  <a:lnTo>
                    <a:pt x="84773" y="332740"/>
                  </a:lnTo>
                  <a:lnTo>
                    <a:pt x="92393" y="320993"/>
                  </a:lnTo>
                  <a:lnTo>
                    <a:pt x="100330" y="309563"/>
                  </a:lnTo>
                  <a:lnTo>
                    <a:pt x="108903" y="298133"/>
                  </a:lnTo>
                  <a:lnTo>
                    <a:pt x="117793" y="286703"/>
                  </a:lnTo>
                  <a:lnTo>
                    <a:pt x="126365" y="275590"/>
                  </a:lnTo>
                  <a:lnTo>
                    <a:pt x="135890" y="264478"/>
                  </a:lnTo>
                  <a:lnTo>
                    <a:pt x="146050" y="253683"/>
                  </a:lnTo>
                  <a:lnTo>
                    <a:pt x="155893" y="242888"/>
                  </a:lnTo>
                  <a:lnTo>
                    <a:pt x="166688" y="232728"/>
                  </a:lnTo>
                  <a:lnTo>
                    <a:pt x="177483" y="222250"/>
                  </a:lnTo>
                  <a:lnTo>
                    <a:pt x="188913" y="212090"/>
                  </a:lnTo>
                  <a:lnTo>
                    <a:pt x="200343" y="201930"/>
                  </a:lnTo>
                  <a:lnTo>
                    <a:pt x="212408" y="192405"/>
                  </a:lnTo>
                  <a:lnTo>
                    <a:pt x="224790" y="182880"/>
                  </a:lnTo>
                  <a:lnTo>
                    <a:pt x="237490" y="173355"/>
                  </a:lnTo>
                  <a:lnTo>
                    <a:pt x="250508" y="164148"/>
                  </a:lnTo>
                  <a:lnTo>
                    <a:pt x="264160" y="155258"/>
                  </a:lnTo>
                  <a:lnTo>
                    <a:pt x="277813" y="146685"/>
                  </a:lnTo>
                  <a:lnTo>
                    <a:pt x="292100" y="137795"/>
                  </a:lnTo>
                  <a:lnTo>
                    <a:pt x="306705" y="129540"/>
                  </a:lnTo>
                  <a:lnTo>
                    <a:pt x="321310" y="121285"/>
                  </a:lnTo>
                  <a:lnTo>
                    <a:pt x="336550" y="113665"/>
                  </a:lnTo>
                  <a:lnTo>
                    <a:pt x="352108" y="105728"/>
                  </a:lnTo>
                  <a:lnTo>
                    <a:pt x="367983" y="98425"/>
                  </a:lnTo>
                  <a:lnTo>
                    <a:pt x="384175" y="91123"/>
                  </a:lnTo>
                  <a:lnTo>
                    <a:pt x="400685" y="84138"/>
                  </a:lnTo>
                  <a:lnTo>
                    <a:pt x="417513" y="77470"/>
                  </a:lnTo>
                  <a:lnTo>
                    <a:pt x="434658" y="71120"/>
                  </a:lnTo>
                  <a:lnTo>
                    <a:pt x="452755" y="64770"/>
                  </a:lnTo>
                  <a:lnTo>
                    <a:pt x="470218" y="59055"/>
                  </a:lnTo>
                  <a:lnTo>
                    <a:pt x="488633" y="53340"/>
                  </a:lnTo>
                  <a:lnTo>
                    <a:pt x="507365" y="47943"/>
                  </a:lnTo>
                  <a:lnTo>
                    <a:pt x="526733" y="42545"/>
                  </a:lnTo>
                  <a:lnTo>
                    <a:pt x="545783" y="37465"/>
                  </a:lnTo>
                  <a:lnTo>
                    <a:pt x="565150" y="33020"/>
                  </a:lnTo>
                  <a:lnTo>
                    <a:pt x="585470" y="28893"/>
                  </a:lnTo>
                  <a:lnTo>
                    <a:pt x="605790" y="25083"/>
                  </a:lnTo>
                  <a:lnTo>
                    <a:pt x="626428" y="21273"/>
                  </a:lnTo>
                  <a:lnTo>
                    <a:pt x="647065" y="17780"/>
                  </a:lnTo>
                  <a:lnTo>
                    <a:pt x="668655" y="14288"/>
                  </a:lnTo>
                  <a:lnTo>
                    <a:pt x="690245" y="11430"/>
                  </a:lnTo>
                  <a:lnTo>
                    <a:pt x="712153" y="8890"/>
                  </a:lnTo>
                  <a:lnTo>
                    <a:pt x="734378" y="6985"/>
                  </a:lnTo>
                  <a:lnTo>
                    <a:pt x="756920" y="5080"/>
                  </a:lnTo>
                  <a:lnTo>
                    <a:pt x="779780" y="3175"/>
                  </a:lnTo>
                  <a:lnTo>
                    <a:pt x="803275" y="1905"/>
                  </a:lnTo>
                  <a:lnTo>
                    <a:pt x="826770" y="1270"/>
                  </a:lnTo>
                  <a:lnTo>
                    <a:pt x="850583" y="635"/>
                  </a:lnTo>
                  <a:lnTo>
                    <a:pt x="8747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51FC1CC-794B-4925-A1EF-A0E24E13A52A}"/>
              </a:ext>
            </a:extLst>
          </p:cNvPr>
          <p:cNvGrpSpPr/>
          <p:nvPr/>
        </p:nvGrpSpPr>
        <p:grpSpPr>
          <a:xfrm>
            <a:off x="6640219" y="2671846"/>
            <a:ext cx="1028407" cy="1028407"/>
            <a:chOff x="6640219" y="2671846"/>
            <a:chExt cx="1028407" cy="1028407"/>
          </a:xfrm>
        </p:grpSpPr>
        <p:sp>
          <p:nvSpPr>
            <p:cNvPr id="60" name="MH_Other_5"/>
            <p:cNvSpPr/>
            <p:nvPr>
              <p:custDataLst>
                <p:tags r:id="rId13"/>
              </p:custDataLst>
            </p:nvPr>
          </p:nvSpPr>
          <p:spPr>
            <a:xfrm>
              <a:off x="6640219" y="2671846"/>
              <a:ext cx="1028407" cy="1028407"/>
            </a:xfrm>
            <a:prstGeom prst="ellipse">
              <a:avLst/>
            </a:prstGeom>
            <a:solidFill>
              <a:srgbClr val="A5C0A4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4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8" name="MH_Other_13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auto">
            <a:xfrm>
              <a:off x="6934804" y="2930900"/>
              <a:ext cx="439071" cy="509321"/>
            </a:xfrm>
            <a:custGeom>
              <a:avLst/>
              <a:gdLst>
                <a:gd name="T0" fmla="*/ 1083502 w 1854200"/>
                <a:gd name="T1" fmla="*/ 1905000 h 2143126"/>
                <a:gd name="T2" fmla="*/ 369632 w 1854200"/>
                <a:gd name="T3" fmla="*/ 1627011 h 2143126"/>
                <a:gd name="T4" fmla="*/ 280391 w 1854200"/>
                <a:gd name="T5" fmla="*/ 1905000 h 2143126"/>
                <a:gd name="T6" fmla="*/ 1585749 w 1854200"/>
                <a:gd name="T7" fmla="*/ 1456206 h 2143126"/>
                <a:gd name="T8" fmla="*/ 1617257 w 1854200"/>
                <a:gd name="T9" fmla="*/ 1504089 h 2143126"/>
                <a:gd name="T10" fmla="*/ 1637950 w 1854200"/>
                <a:gd name="T11" fmla="*/ 1557606 h 2143126"/>
                <a:gd name="T12" fmla="*/ 1647355 w 1854200"/>
                <a:gd name="T13" fmla="*/ 1615349 h 2143126"/>
                <a:gd name="T14" fmla="*/ 1644533 w 1854200"/>
                <a:gd name="T15" fmla="*/ 1672152 h 2143126"/>
                <a:gd name="T16" fmla="*/ 1631131 w 1854200"/>
                <a:gd name="T17" fmla="*/ 1724731 h 2143126"/>
                <a:gd name="T18" fmla="*/ 1584809 w 1854200"/>
                <a:gd name="T19" fmla="*/ 1804772 h 2143126"/>
                <a:gd name="T20" fmla="*/ 1503687 w 1854200"/>
                <a:gd name="T21" fmla="*/ 1871903 h 2143126"/>
                <a:gd name="T22" fmla="*/ 1441377 w 1854200"/>
                <a:gd name="T23" fmla="*/ 1896549 h 2143126"/>
                <a:gd name="T24" fmla="*/ 1386825 w 1854200"/>
                <a:gd name="T25" fmla="*/ 1904530 h 2143126"/>
                <a:gd name="T26" fmla="*/ 1330864 w 1854200"/>
                <a:gd name="T27" fmla="*/ 1901948 h 2143126"/>
                <a:gd name="T28" fmla="*/ 1278429 w 1854200"/>
                <a:gd name="T29" fmla="*/ 1888333 h 2143126"/>
                <a:gd name="T30" fmla="*/ 1197777 w 1854200"/>
                <a:gd name="T31" fmla="*/ 1842328 h 2143126"/>
                <a:gd name="T32" fmla="*/ 1130999 w 1854200"/>
                <a:gd name="T33" fmla="*/ 1761113 h 2143126"/>
                <a:gd name="T34" fmla="*/ 1106310 w 1854200"/>
                <a:gd name="T35" fmla="*/ 1698911 h 2143126"/>
                <a:gd name="T36" fmla="*/ 1097845 w 1854200"/>
                <a:gd name="T37" fmla="*/ 1644689 h 2143126"/>
                <a:gd name="T38" fmla="*/ 1206947 w 1854200"/>
                <a:gd name="T39" fmla="*/ 1673091 h 2143126"/>
                <a:gd name="T40" fmla="*/ 1235633 w 1854200"/>
                <a:gd name="T41" fmla="*/ 1732711 h 2143126"/>
                <a:gd name="T42" fmla="*/ 1284072 w 1854200"/>
                <a:gd name="T43" fmla="*/ 1776370 h 2143126"/>
                <a:gd name="T44" fmla="*/ 1346617 w 1854200"/>
                <a:gd name="T45" fmla="*/ 1799373 h 2143126"/>
                <a:gd name="T46" fmla="*/ 1415512 w 1854200"/>
                <a:gd name="T47" fmla="*/ 1795852 h 2143126"/>
                <a:gd name="T48" fmla="*/ 1475001 w 1854200"/>
                <a:gd name="T49" fmla="*/ 1767451 h 2143126"/>
                <a:gd name="T50" fmla="*/ 1519206 w 1854200"/>
                <a:gd name="T51" fmla="*/ 1719097 h 2143126"/>
                <a:gd name="T52" fmla="*/ 1541779 w 1854200"/>
                <a:gd name="T53" fmla="*/ 1656426 h 2143126"/>
                <a:gd name="T54" fmla="*/ 1541074 w 1854200"/>
                <a:gd name="T55" fmla="*/ 1598684 h 2143126"/>
                <a:gd name="T56" fmla="*/ 1524850 w 1854200"/>
                <a:gd name="T57" fmla="*/ 1551973 h 2143126"/>
                <a:gd name="T58" fmla="*/ 1496163 w 1854200"/>
                <a:gd name="T59" fmla="*/ 1511835 h 2143126"/>
                <a:gd name="T60" fmla="*/ 1456661 w 1854200"/>
                <a:gd name="T61" fmla="*/ 1481321 h 2143126"/>
                <a:gd name="T62" fmla="*/ 456397 w 1854200"/>
                <a:gd name="T63" fmla="*/ 1176 h 2143126"/>
                <a:gd name="T64" fmla="*/ 489551 w 1854200"/>
                <a:gd name="T65" fmla="*/ 23288 h 2143126"/>
                <a:gd name="T66" fmla="*/ 559856 w 1854200"/>
                <a:gd name="T67" fmla="*/ 406471 h 2143126"/>
                <a:gd name="T68" fmla="*/ 540576 w 1854200"/>
                <a:gd name="T69" fmla="*/ 441990 h 2143126"/>
                <a:gd name="T70" fmla="*/ 436881 w 1854200"/>
                <a:gd name="T71" fmla="*/ 453986 h 2143126"/>
                <a:gd name="T72" fmla="*/ 447933 w 1854200"/>
                <a:gd name="T73" fmla="*/ 495151 h 2143126"/>
                <a:gd name="T74" fmla="*/ 502954 w 1854200"/>
                <a:gd name="T75" fmla="*/ 583595 h 2143126"/>
                <a:gd name="T76" fmla="*/ 601476 w 1854200"/>
                <a:gd name="T77" fmla="*/ 691329 h 2143126"/>
                <a:gd name="T78" fmla="*/ 771949 w 1854200"/>
                <a:gd name="T79" fmla="*/ 862103 h 2143126"/>
                <a:gd name="T80" fmla="*/ 879640 w 1854200"/>
                <a:gd name="T81" fmla="*/ 960427 h 2143126"/>
                <a:gd name="T82" fmla="*/ 968051 w 1854200"/>
                <a:gd name="T83" fmla="*/ 1015470 h 2143126"/>
                <a:gd name="T84" fmla="*/ 1009199 w 1854200"/>
                <a:gd name="T85" fmla="*/ 1026996 h 2143126"/>
                <a:gd name="T86" fmla="*/ 1021191 w 1854200"/>
                <a:gd name="T87" fmla="*/ 922791 h 2143126"/>
                <a:gd name="T88" fmla="*/ 1056696 w 1854200"/>
                <a:gd name="T89" fmla="*/ 903738 h 2143126"/>
                <a:gd name="T90" fmla="*/ 1439731 w 1854200"/>
                <a:gd name="T91" fmla="*/ 973835 h 2143126"/>
                <a:gd name="T92" fmla="*/ 1462069 w 1854200"/>
                <a:gd name="T93" fmla="*/ 1007002 h 2143126"/>
                <a:gd name="T94" fmla="*/ 1456896 w 1854200"/>
                <a:gd name="T95" fmla="*/ 1329732 h 2143126"/>
                <a:gd name="T96" fmla="*/ 1425858 w 1854200"/>
                <a:gd name="T97" fmla="*/ 1355371 h 2143126"/>
                <a:gd name="T98" fmla="*/ 1346383 w 1854200"/>
                <a:gd name="T99" fmla="*/ 1352313 h 2143126"/>
                <a:gd name="T100" fmla="*/ 1163212 w 1854200"/>
                <a:gd name="T101" fmla="*/ 1317264 h 2143126"/>
                <a:gd name="T102" fmla="*/ 1030832 w 1854200"/>
                <a:gd name="T103" fmla="*/ 1276100 h 2143126"/>
                <a:gd name="T104" fmla="*/ 882932 w 1854200"/>
                <a:gd name="T105" fmla="*/ 1214236 h 2143126"/>
                <a:gd name="T106" fmla="*/ 726097 w 1854200"/>
                <a:gd name="T107" fmla="*/ 1126496 h 2143126"/>
                <a:gd name="T108" fmla="*/ 566441 w 1854200"/>
                <a:gd name="T109" fmla="*/ 1008884 h 2143126"/>
                <a:gd name="T110" fmla="*/ 416659 w 1854200"/>
                <a:gd name="T111" fmla="*/ 862573 h 2143126"/>
                <a:gd name="T112" fmla="*/ 301914 w 1854200"/>
                <a:gd name="T113" fmla="*/ 708030 h 2143126"/>
                <a:gd name="T114" fmla="*/ 219852 w 1854200"/>
                <a:gd name="T115" fmla="*/ 553957 h 2143126"/>
                <a:gd name="T116" fmla="*/ 164595 w 1854200"/>
                <a:gd name="T117" fmla="*/ 408587 h 2143126"/>
                <a:gd name="T118" fmla="*/ 130500 w 1854200"/>
                <a:gd name="T119" fmla="*/ 278743 h 2143126"/>
                <a:gd name="T120" fmla="*/ 108397 w 1854200"/>
                <a:gd name="T121" fmla="*/ 119731 h 2143126"/>
                <a:gd name="T122" fmla="*/ 108397 w 1854200"/>
                <a:gd name="T123" fmla="*/ 37166 h 2143126"/>
                <a:gd name="T124" fmla="*/ 133792 w 1854200"/>
                <a:gd name="T125" fmla="*/ 6351 h 21431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54200" h="2143126">
                  <a:moveTo>
                    <a:pt x="0" y="2001838"/>
                  </a:moveTo>
                  <a:lnTo>
                    <a:pt x="134499" y="2001838"/>
                  </a:lnTo>
                  <a:lnTo>
                    <a:pt x="204788" y="2143126"/>
                  </a:lnTo>
                  <a:lnTo>
                    <a:pt x="69760" y="2143126"/>
                  </a:lnTo>
                  <a:lnTo>
                    <a:pt x="0" y="2001838"/>
                  </a:lnTo>
                  <a:close/>
                  <a:moveTo>
                    <a:pt x="928688" y="1830388"/>
                  </a:moveTo>
                  <a:lnTo>
                    <a:pt x="1063484" y="1830388"/>
                  </a:lnTo>
                  <a:lnTo>
                    <a:pt x="1219201" y="2143126"/>
                  </a:lnTo>
                  <a:lnTo>
                    <a:pt x="1084140" y="2143126"/>
                  </a:lnTo>
                  <a:lnTo>
                    <a:pt x="928688" y="1830388"/>
                  </a:lnTo>
                  <a:close/>
                  <a:moveTo>
                    <a:pt x="673100" y="1830388"/>
                  </a:moveTo>
                  <a:lnTo>
                    <a:pt x="807773" y="1830388"/>
                  </a:lnTo>
                  <a:lnTo>
                    <a:pt x="963613" y="2143126"/>
                  </a:lnTo>
                  <a:lnTo>
                    <a:pt x="828675" y="2143126"/>
                  </a:lnTo>
                  <a:lnTo>
                    <a:pt x="673100" y="1830388"/>
                  </a:lnTo>
                  <a:close/>
                  <a:moveTo>
                    <a:pt x="415925" y="1830388"/>
                  </a:moveTo>
                  <a:lnTo>
                    <a:pt x="551334" y="1830388"/>
                  </a:lnTo>
                  <a:lnTo>
                    <a:pt x="708025" y="2143126"/>
                  </a:lnTo>
                  <a:lnTo>
                    <a:pt x="572084" y="2143126"/>
                  </a:lnTo>
                  <a:lnTo>
                    <a:pt x="415925" y="1830388"/>
                  </a:lnTo>
                  <a:close/>
                  <a:moveTo>
                    <a:pt x="160338" y="1830388"/>
                  </a:moveTo>
                  <a:lnTo>
                    <a:pt x="294889" y="1830388"/>
                  </a:lnTo>
                  <a:lnTo>
                    <a:pt x="450851" y="2143126"/>
                  </a:lnTo>
                  <a:lnTo>
                    <a:pt x="315507" y="2143126"/>
                  </a:lnTo>
                  <a:lnTo>
                    <a:pt x="160338" y="1830388"/>
                  </a:lnTo>
                  <a:close/>
                  <a:moveTo>
                    <a:pt x="1750219" y="1603375"/>
                  </a:moveTo>
                  <a:lnTo>
                    <a:pt x="1756569" y="1608920"/>
                  </a:lnTo>
                  <a:lnTo>
                    <a:pt x="1762390" y="1614466"/>
                  </a:lnTo>
                  <a:lnTo>
                    <a:pt x="1767946" y="1620539"/>
                  </a:lnTo>
                  <a:lnTo>
                    <a:pt x="1773502" y="1626349"/>
                  </a:lnTo>
                  <a:lnTo>
                    <a:pt x="1779058" y="1632158"/>
                  </a:lnTo>
                  <a:lnTo>
                    <a:pt x="1784350" y="1638232"/>
                  </a:lnTo>
                  <a:lnTo>
                    <a:pt x="1789112" y="1644833"/>
                  </a:lnTo>
                  <a:lnTo>
                    <a:pt x="1794140" y="1651171"/>
                  </a:lnTo>
                  <a:lnTo>
                    <a:pt x="1798638" y="1657509"/>
                  </a:lnTo>
                  <a:lnTo>
                    <a:pt x="1803400" y="1664374"/>
                  </a:lnTo>
                  <a:lnTo>
                    <a:pt x="1807633" y="1671240"/>
                  </a:lnTo>
                  <a:lnTo>
                    <a:pt x="1811602" y="1677842"/>
                  </a:lnTo>
                  <a:lnTo>
                    <a:pt x="1815571" y="1684971"/>
                  </a:lnTo>
                  <a:lnTo>
                    <a:pt x="1819804" y="1692101"/>
                  </a:lnTo>
                  <a:lnTo>
                    <a:pt x="1823508" y="1699495"/>
                  </a:lnTo>
                  <a:lnTo>
                    <a:pt x="1826683" y="1706625"/>
                  </a:lnTo>
                  <a:lnTo>
                    <a:pt x="1829858" y="1714019"/>
                  </a:lnTo>
                  <a:lnTo>
                    <a:pt x="1833033" y="1721676"/>
                  </a:lnTo>
                  <a:lnTo>
                    <a:pt x="1835679" y="1729334"/>
                  </a:lnTo>
                  <a:lnTo>
                    <a:pt x="1838590" y="1736728"/>
                  </a:lnTo>
                  <a:lnTo>
                    <a:pt x="1840971" y="1744650"/>
                  </a:lnTo>
                  <a:lnTo>
                    <a:pt x="1843088" y="1752308"/>
                  </a:lnTo>
                  <a:lnTo>
                    <a:pt x="1845204" y="1760494"/>
                  </a:lnTo>
                  <a:lnTo>
                    <a:pt x="1847056" y="1768416"/>
                  </a:lnTo>
                  <a:lnTo>
                    <a:pt x="1848644" y="1776338"/>
                  </a:lnTo>
                  <a:lnTo>
                    <a:pt x="1850231" y="1784260"/>
                  </a:lnTo>
                  <a:lnTo>
                    <a:pt x="1851554" y="1792710"/>
                  </a:lnTo>
                  <a:lnTo>
                    <a:pt x="1852348" y="1800632"/>
                  </a:lnTo>
                  <a:lnTo>
                    <a:pt x="1853406" y="1809082"/>
                  </a:lnTo>
                  <a:lnTo>
                    <a:pt x="1853671" y="1817268"/>
                  </a:lnTo>
                  <a:lnTo>
                    <a:pt x="1854200" y="1825982"/>
                  </a:lnTo>
                  <a:lnTo>
                    <a:pt x="1854200" y="1834168"/>
                  </a:lnTo>
                  <a:lnTo>
                    <a:pt x="1854200" y="1842090"/>
                  </a:lnTo>
                  <a:lnTo>
                    <a:pt x="1853935" y="1850276"/>
                  </a:lnTo>
                  <a:lnTo>
                    <a:pt x="1853406" y="1857934"/>
                  </a:lnTo>
                  <a:lnTo>
                    <a:pt x="1852612" y="1865592"/>
                  </a:lnTo>
                  <a:lnTo>
                    <a:pt x="1851819" y="1873514"/>
                  </a:lnTo>
                  <a:lnTo>
                    <a:pt x="1850496" y="1881172"/>
                  </a:lnTo>
                  <a:lnTo>
                    <a:pt x="1849173" y="1888566"/>
                  </a:lnTo>
                  <a:lnTo>
                    <a:pt x="1847850" y="1896224"/>
                  </a:lnTo>
                  <a:lnTo>
                    <a:pt x="1846262" y="1903618"/>
                  </a:lnTo>
                  <a:lnTo>
                    <a:pt x="1844410" y="1911276"/>
                  </a:lnTo>
                  <a:lnTo>
                    <a:pt x="1842558" y="1918669"/>
                  </a:lnTo>
                  <a:lnTo>
                    <a:pt x="1840442" y="1925799"/>
                  </a:lnTo>
                  <a:lnTo>
                    <a:pt x="1837796" y="1933193"/>
                  </a:lnTo>
                  <a:lnTo>
                    <a:pt x="1835415" y="1940323"/>
                  </a:lnTo>
                  <a:lnTo>
                    <a:pt x="1832504" y="1947452"/>
                  </a:lnTo>
                  <a:lnTo>
                    <a:pt x="1829858" y="1954054"/>
                  </a:lnTo>
                  <a:lnTo>
                    <a:pt x="1823773" y="1968050"/>
                  </a:lnTo>
                  <a:lnTo>
                    <a:pt x="1816629" y="1981253"/>
                  </a:lnTo>
                  <a:lnTo>
                    <a:pt x="1809221" y="1994192"/>
                  </a:lnTo>
                  <a:lnTo>
                    <a:pt x="1801283" y="2006867"/>
                  </a:lnTo>
                  <a:lnTo>
                    <a:pt x="1792552" y="2018750"/>
                  </a:lnTo>
                  <a:lnTo>
                    <a:pt x="1783292" y="2030369"/>
                  </a:lnTo>
                  <a:lnTo>
                    <a:pt x="1773767" y="2041724"/>
                  </a:lnTo>
                  <a:lnTo>
                    <a:pt x="1763183" y="2052551"/>
                  </a:lnTo>
                  <a:lnTo>
                    <a:pt x="1752600" y="2062849"/>
                  </a:lnTo>
                  <a:lnTo>
                    <a:pt x="1741488" y="2072620"/>
                  </a:lnTo>
                  <a:lnTo>
                    <a:pt x="1729581" y="2081598"/>
                  </a:lnTo>
                  <a:lnTo>
                    <a:pt x="1717675" y="2090048"/>
                  </a:lnTo>
                  <a:lnTo>
                    <a:pt x="1704975" y="2098498"/>
                  </a:lnTo>
                  <a:lnTo>
                    <a:pt x="1692010" y="2105892"/>
                  </a:lnTo>
                  <a:lnTo>
                    <a:pt x="1678781" y="2112494"/>
                  </a:lnTo>
                  <a:lnTo>
                    <a:pt x="1665023" y="2118831"/>
                  </a:lnTo>
                  <a:lnTo>
                    <a:pt x="1657879" y="2121472"/>
                  </a:lnTo>
                  <a:lnTo>
                    <a:pt x="1650735" y="2124376"/>
                  </a:lnTo>
                  <a:lnTo>
                    <a:pt x="1643592" y="2126753"/>
                  </a:lnTo>
                  <a:lnTo>
                    <a:pt x="1636712" y="2129130"/>
                  </a:lnTo>
                  <a:lnTo>
                    <a:pt x="1629304" y="2131242"/>
                  </a:lnTo>
                  <a:lnTo>
                    <a:pt x="1621896" y="2133619"/>
                  </a:lnTo>
                  <a:lnTo>
                    <a:pt x="1614488" y="2134939"/>
                  </a:lnTo>
                  <a:lnTo>
                    <a:pt x="1607079" y="2136788"/>
                  </a:lnTo>
                  <a:lnTo>
                    <a:pt x="1599406" y="2138372"/>
                  </a:lnTo>
                  <a:lnTo>
                    <a:pt x="1591733" y="2139692"/>
                  </a:lnTo>
                  <a:lnTo>
                    <a:pt x="1583796" y="2140485"/>
                  </a:lnTo>
                  <a:lnTo>
                    <a:pt x="1576123" y="2141541"/>
                  </a:lnTo>
                  <a:lnTo>
                    <a:pt x="1568450" y="2142069"/>
                  </a:lnTo>
                  <a:lnTo>
                    <a:pt x="1560512" y="2142597"/>
                  </a:lnTo>
                  <a:lnTo>
                    <a:pt x="1552575" y="2143125"/>
                  </a:lnTo>
                  <a:lnTo>
                    <a:pt x="1544638" y="2143125"/>
                  </a:lnTo>
                  <a:lnTo>
                    <a:pt x="1536700" y="2143125"/>
                  </a:lnTo>
                  <a:lnTo>
                    <a:pt x="1528762" y="2142597"/>
                  </a:lnTo>
                  <a:lnTo>
                    <a:pt x="1520825" y="2142069"/>
                  </a:lnTo>
                  <a:lnTo>
                    <a:pt x="1512888" y="2141541"/>
                  </a:lnTo>
                  <a:lnTo>
                    <a:pt x="1505215" y="2140485"/>
                  </a:lnTo>
                  <a:lnTo>
                    <a:pt x="1497542" y="2139692"/>
                  </a:lnTo>
                  <a:lnTo>
                    <a:pt x="1489869" y="2138372"/>
                  </a:lnTo>
                  <a:lnTo>
                    <a:pt x="1482196" y="2136788"/>
                  </a:lnTo>
                  <a:lnTo>
                    <a:pt x="1474788" y="2134939"/>
                  </a:lnTo>
                  <a:lnTo>
                    <a:pt x="1467379" y="2133619"/>
                  </a:lnTo>
                  <a:lnTo>
                    <a:pt x="1459971" y="2131242"/>
                  </a:lnTo>
                  <a:lnTo>
                    <a:pt x="1452562" y="2129130"/>
                  </a:lnTo>
                  <a:lnTo>
                    <a:pt x="1445419" y="2126753"/>
                  </a:lnTo>
                  <a:lnTo>
                    <a:pt x="1438540" y="2124376"/>
                  </a:lnTo>
                  <a:lnTo>
                    <a:pt x="1431396" y="2121472"/>
                  </a:lnTo>
                  <a:lnTo>
                    <a:pt x="1424252" y="2118831"/>
                  </a:lnTo>
                  <a:lnTo>
                    <a:pt x="1410494" y="2112494"/>
                  </a:lnTo>
                  <a:lnTo>
                    <a:pt x="1397000" y="2105892"/>
                  </a:lnTo>
                  <a:lnTo>
                    <a:pt x="1384300" y="2098498"/>
                  </a:lnTo>
                  <a:lnTo>
                    <a:pt x="1371600" y="2090048"/>
                  </a:lnTo>
                  <a:lnTo>
                    <a:pt x="1359429" y="2081598"/>
                  </a:lnTo>
                  <a:lnTo>
                    <a:pt x="1347788" y="2072620"/>
                  </a:lnTo>
                  <a:lnTo>
                    <a:pt x="1336675" y="2062849"/>
                  </a:lnTo>
                  <a:lnTo>
                    <a:pt x="1325827" y="2052551"/>
                  </a:lnTo>
                  <a:lnTo>
                    <a:pt x="1315508" y="2041724"/>
                  </a:lnTo>
                  <a:lnTo>
                    <a:pt x="1305983" y="2030369"/>
                  </a:lnTo>
                  <a:lnTo>
                    <a:pt x="1296723" y="2018750"/>
                  </a:lnTo>
                  <a:lnTo>
                    <a:pt x="1287992" y="2006867"/>
                  </a:lnTo>
                  <a:lnTo>
                    <a:pt x="1280054" y="1994192"/>
                  </a:lnTo>
                  <a:lnTo>
                    <a:pt x="1272646" y="1981253"/>
                  </a:lnTo>
                  <a:lnTo>
                    <a:pt x="1265502" y="1968050"/>
                  </a:lnTo>
                  <a:lnTo>
                    <a:pt x="1259417" y="1954054"/>
                  </a:lnTo>
                  <a:lnTo>
                    <a:pt x="1256506" y="1947452"/>
                  </a:lnTo>
                  <a:lnTo>
                    <a:pt x="1253860" y="1940323"/>
                  </a:lnTo>
                  <a:lnTo>
                    <a:pt x="1251215" y="1933193"/>
                  </a:lnTo>
                  <a:lnTo>
                    <a:pt x="1248833" y="1925799"/>
                  </a:lnTo>
                  <a:lnTo>
                    <a:pt x="1246717" y="1918669"/>
                  </a:lnTo>
                  <a:lnTo>
                    <a:pt x="1244865" y="1911276"/>
                  </a:lnTo>
                  <a:lnTo>
                    <a:pt x="1243012" y="1903618"/>
                  </a:lnTo>
                  <a:lnTo>
                    <a:pt x="1241425" y="1896224"/>
                  </a:lnTo>
                  <a:lnTo>
                    <a:pt x="1239838" y="1888566"/>
                  </a:lnTo>
                  <a:lnTo>
                    <a:pt x="1238779" y="1881172"/>
                  </a:lnTo>
                  <a:lnTo>
                    <a:pt x="1237456" y="1873514"/>
                  </a:lnTo>
                  <a:lnTo>
                    <a:pt x="1236662" y="1865592"/>
                  </a:lnTo>
                  <a:lnTo>
                    <a:pt x="1235869" y="1857934"/>
                  </a:lnTo>
                  <a:lnTo>
                    <a:pt x="1235340" y="1850276"/>
                  </a:lnTo>
                  <a:lnTo>
                    <a:pt x="1235340" y="1842090"/>
                  </a:lnTo>
                  <a:lnTo>
                    <a:pt x="1235075" y="1834168"/>
                  </a:lnTo>
                  <a:lnTo>
                    <a:pt x="1352021" y="1834168"/>
                  </a:lnTo>
                  <a:lnTo>
                    <a:pt x="1352550" y="1843939"/>
                  </a:lnTo>
                  <a:lnTo>
                    <a:pt x="1353079" y="1853973"/>
                  </a:lnTo>
                  <a:lnTo>
                    <a:pt x="1354402" y="1863480"/>
                  </a:lnTo>
                  <a:lnTo>
                    <a:pt x="1355725" y="1872986"/>
                  </a:lnTo>
                  <a:lnTo>
                    <a:pt x="1358106" y="1882228"/>
                  </a:lnTo>
                  <a:lnTo>
                    <a:pt x="1360752" y="1891471"/>
                  </a:lnTo>
                  <a:lnTo>
                    <a:pt x="1363927" y="1900449"/>
                  </a:lnTo>
                  <a:lnTo>
                    <a:pt x="1367102" y="1908899"/>
                  </a:lnTo>
                  <a:lnTo>
                    <a:pt x="1370806" y="1917613"/>
                  </a:lnTo>
                  <a:lnTo>
                    <a:pt x="1375304" y="1925799"/>
                  </a:lnTo>
                  <a:lnTo>
                    <a:pt x="1379802" y="1933985"/>
                  </a:lnTo>
                  <a:lnTo>
                    <a:pt x="1385094" y="1941643"/>
                  </a:lnTo>
                  <a:lnTo>
                    <a:pt x="1390385" y="1949301"/>
                  </a:lnTo>
                  <a:lnTo>
                    <a:pt x="1396206" y="1956431"/>
                  </a:lnTo>
                  <a:lnTo>
                    <a:pt x="1402027" y="1963296"/>
                  </a:lnTo>
                  <a:lnTo>
                    <a:pt x="1408642" y="1970162"/>
                  </a:lnTo>
                  <a:lnTo>
                    <a:pt x="1415256" y="1976236"/>
                  </a:lnTo>
                  <a:lnTo>
                    <a:pt x="1422135" y="1982573"/>
                  </a:lnTo>
                  <a:lnTo>
                    <a:pt x="1429544" y="1988383"/>
                  </a:lnTo>
                  <a:lnTo>
                    <a:pt x="1436952" y="1993664"/>
                  </a:lnTo>
                  <a:lnTo>
                    <a:pt x="1444890" y="1998417"/>
                  </a:lnTo>
                  <a:lnTo>
                    <a:pt x="1452827" y="2003170"/>
                  </a:lnTo>
                  <a:lnTo>
                    <a:pt x="1461294" y="2007395"/>
                  </a:lnTo>
                  <a:lnTo>
                    <a:pt x="1469760" y="2011356"/>
                  </a:lnTo>
                  <a:lnTo>
                    <a:pt x="1478492" y="2014789"/>
                  </a:lnTo>
                  <a:lnTo>
                    <a:pt x="1487488" y="2017958"/>
                  </a:lnTo>
                  <a:lnTo>
                    <a:pt x="1496748" y="2020335"/>
                  </a:lnTo>
                  <a:lnTo>
                    <a:pt x="1506008" y="2022447"/>
                  </a:lnTo>
                  <a:lnTo>
                    <a:pt x="1515269" y="2024296"/>
                  </a:lnTo>
                  <a:lnTo>
                    <a:pt x="1525058" y="2025616"/>
                  </a:lnTo>
                  <a:lnTo>
                    <a:pt x="1534583" y="2026144"/>
                  </a:lnTo>
                  <a:lnTo>
                    <a:pt x="1544638" y="2026408"/>
                  </a:lnTo>
                  <a:lnTo>
                    <a:pt x="1554692" y="2026144"/>
                  </a:lnTo>
                  <a:lnTo>
                    <a:pt x="1564217" y="2025616"/>
                  </a:lnTo>
                  <a:lnTo>
                    <a:pt x="1574006" y="2024296"/>
                  </a:lnTo>
                  <a:lnTo>
                    <a:pt x="1583267" y="2022447"/>
                  </a:lnTo>
                  <a:lnTo>
                    <a:pt x="1592792" y="2020335"/>
                  </a:lnTo>
                  <a:lnTo>
                    <a:pt x="1601788" y="2017958"/>
                  </a:lnTo>
                  <a:lnTo>
                    <a:pt x="1610783" y="2014789"/>
                  </a:lnTo>
                  <a:lnTo>
                    <a:pt x="1619779" y="2011356"/>
                  </a:lnTo>
                  <a:lnTo>
                    <a:pt x="1627981" y="2007395"/>
                  </a:lnTo>
                  <a:lnTo>
                    <a:pt x="1636183" y="2003170"/>
                  </a:lnTo>
                  <a:lnTo>
                    <a:pt x="1644385" y="1998417"/>
                  </a:lnTo>
                  <a:lnTo>
                    <a:pt x="1652323" y="1993664"/>
                  </a:lnTo>
                  <a:lnTo>
                    <a:pt x="1659731" y="1988383"/>
                  </a:lnTo>
                  <a:lnTo>
                    <a:pt x="1667140" y="1982573"/>
                  </a:lnTo>
                  <a:lnTo>
                    <a:pt x="1674019" y="1976236"/>
                  </a:lnTo>
                  <a:lnTo>
                    <a:pt x="1680633" y="1970162"/>
                  </a:lnTo>
                  <a:lnTo>
                    <a:pt x="1687248" y="1963296"/>
                  </a:lnTo>
                  <a:lnTo>
                    <a:pt x="1693333" y="1956431"/>
                  </a:lnTo>
                  <a:lnTo>
                    <a:pt x="1698890" y="1949301"/>
                  </a:lnTo>
                  <a:lnTo>
                    <a:pt x="1704446" y="1941643"/>
                  </a:lnTo>
                  <a:lnTo>
                    <a:pt x="1709473" y="1933985"/>
                  </a:lnTo>
                  <a:lnTo>
                    <a:pt x="1713971" y="1925799"/>
                  </a:lnTo>
                  <a:lnTo>
                    <a:pt x="1718204" y="1917613"/>
                  </a:lnTo>
                  <a:lnTo>
                    <a:pt x="1721908" y="1908899"/>
                  </a:lnTo>
                  <a:lnTo>
                    <a:pt x="1725348" y="1900449"/>
                  </a:lnTo>
                  <a:lnTo>
                    <a:pt x="1728523" y="1891471"/>
                  </a:lnTo>
                  <a:lnTo>
                    <a:pt x="1731169" y="1882228"/>
                  </a:lnTo>
                  <a:lnTo>
                    <a:pt x="1733285" y="1872986"/>
                  </a:lnTo>
                  <a:lnTo>
                    <a:pt x="1734873" y="1863480"/>
                  </a:lnTo>
                  <a:lnTo>
                    <a:pt x="1736196" y="1853973"/>
                  </a:lnTo>
                  <a:lnTo>
                    <a:pt x="1736990" y="1843939"/>
                  </a:lnTo>
                  <a:lnTo>
                    <a:pt x="1736990" y="1834168"/>
                  </a:lnTo>
                  <a:lnTo>
                    <a:pt x="1736990" y="1826775"/>
                  </a:lnTo>
                  <a:lnTo>
                    <a:pt x="1736725" y="1819645"/>
                  </a:lnTo>
                  <a:lnTo>
                    <a:pt x="1735931" y="1812779"/>
                  </a:lnTo>
                  <a:lnTo>
                    <a:pt x="1734873" y="1805649"/>
                  </a:lnTo>
                  <a:lnTo>
                    <a:pt x="1734079" y="1798520"/>
                  </a:lnTo>
                  <a:lnTo>
                    <a:pt x="1732492" y="1791654"/>
                  </a:lnTo>
                  <a:lnTo>
                    <a:pt x="1730904" y="1784788"/>
                  </a:lnTo>
                  <a:lnTo>
                    <a:pt x="1728788" y="1777922"/>
                  </a:lnTo>
                  <a:lnTo>
                    <a:pt x="1726671" y="1771321"/>
                  </a:lnTo>
                  <a:lnTo>
                    <a:pt x="1724554" y="1764983"/>
                  </a:lnTo>
                  <a:lnTo>
                    <a:pt x="1721644" y="1758646"/>
                  </a:lnTo>
                  <a:lnTo>
                    <a:pt x="1718998" y="1752044"/>
                  </a:lnTo>
                  <a:lnTo>
                    <a:pt x="1715823" y="1745970"/>
                  </a:lnTo>
                  <a:lnTo>
                    <a:pt x="1712383" y="1739633"/>
                  </a:lnTo>
                  <a:lnTo>
                    <a:pt x="1708944" y="1733559"/>
                  </a:lnTo>
                  <a:lnTo>
                    <a:pt x="1704975" y="1727750"/>
                  </a:lnTo>
                  <a:lnTo>
                    <a:pt x="1701271" y="1722205"/>
                  </a:lnTo>
                  <a:lnTo>
                    <a:pt x="1697038" y="1716659"/>
                  </a:lnTo>
                  <a:lnTo>
                    <a:pt x="1692804" y="1711114"/>
                  </a:lnTo>
                  <a:lnTo>
                    <a:pt x="1688042" y="1705833"/>
                  </a:lnTo>
                  <a:lnTo>
                    <a:pt x="1683544" y="1700815"/>
                  </a:lnTo>
                  <a:lnTo>
                    <a:pt x="1678517" y="1695798"/>
                  </a:lnTo>
                  <a:lnTo>
                    <a:pt x="1673225" y="1691045"/>
                  </a:lnTo>
                  <a:lnTo>
                    <a:pt x="1667933" y="1686556"/>
                  </a:lnTo>
                  <a:lnTo>
                    <a:pt x="1662377" y="1682331"/>
                  </a:lnTo>
                  <a:lnTo>
                    <a:pt x="1656821" y="1677842"/>
                  </a:lnTo>
                  <a:lnTo>
                    <a:pt x="1651000" y="1673881"/>
                  </a:lnTo>
                  <a:lnTo>
                    <a:pt x="1645179" y="1670184"/>
                  </a:lnTo>
                  <a:lnTo>
                    <a:pt x="1639094" y="1666487"/>
                  </a:lnTo>
                  <a:lnTo>
                    <a:pt x="1632479" y="1663054"/>
                  </a:lnTo>
                  <a:lnTo>
                    <a:pt x="1626129" y="1660149"/>
                  </a:lnTo>
                  <a:lnTo>
                    <a:pt x="1619779" y="1656980"/>
                  </a:lnTo>
                  <a:lnTo>
                    <a:pt x="1750219" y="1603375"/>
                  </a:lnTo>
                  <a:close/>
                  <a:moveTo>
                    <a:pt x="178859" y="0"/>
                  </a:moveTo>
                  <a:lnTo>
                    <a:pt x="501650" y="0"/>
                  </a:lnTo>
                  <a:lnTo>
                    <a:pt x="507736" y="265"/>
                  </a:lnTo>
                  <a:lnTo>
                    <a:pt x="513557" y="1323"/>
                  </a:lnTo>
                  <a:lnTo>
                    <a:pt x="519113" y="2647"/>
                  </a:lnTo>
                  <a:lnTo>
                    <a:pt x="524669" y="4499"/>
                  </a:lnTo>
                  <a:lnTo>
                    <a:pt x="529961" y="7145"/>
                  </a:lnTo>
                  <a:lnTo>
                    <a:pt x="534988" y="10056"/>
                  </a:lnTo>
                  <a:lnTo>
                    <a:pt x="539486" y="13496"/>
                  </a:lnTo>
                  <a:lnTo>
                    <a:pt x="543984" y="17466"/>
                  </a:lnTo>
                  <a:lnTo>
                    <a:pt x="547688" y="21700"/>
                  </a:lnTo>
                  <a:lnTo>
                    <a:pt x="550863" y="26199"/>
                  </a:lnTo>
                  <a:lnTo>
                    <a:pt x="554038" y="31227"/>
                  </a:lnTo>
                  <a:lnTo>
                    <a:pt x="556419" y="36254"/>
                  </a:lnTo>
                  <a:lnTo>
                    <a:pt x="558536" y="41812"/>
                  </a:lnTo>
                  <a:lnTo>
                    <a:pt x="559859" y="47369"/>
                  </a:lnTo>
                  <a:lnTo>
                    <a:pt x="560917" y="53720"/>
                  </a:lnTo>
                  <a:lnTo>
                    <a:pt x="561182" y="59806"/>
                  </a:lnTo>
                  <a:lnTo>
                    <a:pt x="630238" y="451193"/>
                  </a:lnTo>
                  <a:lnTo>
                    <a:pt x="629973" y="457280"/>
                  </a:lnTo>
                  <a:lnTo>
                    <a:pt x="628915" y="463366"/>
                  </a:lnTo>
                  <a:lnTo>
                    <a:pt x="627328" y="468923"/>
                  </a:lnTo>
                  <a:lnTo>
                    <a:pt x="625476" y="474480"/>
                  </a:lnTo>
                  <a:lnTo>
                    <a:pt x="623094" y="479773"/>
                  </a:lnTo>
                  <a:lnTo>
                    <a:pt x="619919" y="484536"/>
                  </a:lnTo>
                  <a:lnTo>
                    <a:pt x="616480" y="489300"/>
                  </a:lnTo>
                  <a:lnTo>
                    <a:pt x="612511" y="493269"/>
                  </a:lnTo>
                  <a:lnTo>
                    <a:pt x="608278" y="497239"/>
                  </a:lnTo>
                  <a:lnTo>
                    <a:pt x="604044" y="500679"/>
                  </a:lnTo>
                  <a:lnTo>
                    <a:pt x="599017" y="503590"/>
                  </a:lnTo>
                  <a:lnTo>
                    <a:pt x="593726" y="506236"/>
                  </a:lnTo>
                  <a:lnTo>
                    <a:pt x="588169" y="508088"/>
                  </a:lnTo>
                  <a:lnTo>
                    <a:pt x="582613" y="509676"/>
                  </a:lnTo>
                  <a:lnTo>
                    <a:pt x="576528" y="510470"/>
                  </a:lnTo>
                  <a:lnTo>
                    <a:pt x="570707" y="510735"/>
                  </a:lnTo>
                  <a:lnTo>
                    <a:pt x="491596" y="510735"/>
                  </a:lnTo>
                  <a:lnTo>
                    <a:pt x="492126" y="516292"/>
                  </a:lnTo>
                  <a:lnTo>
                    <a:pt x="492919" y="521849"/>
                  </a:lnTo>
                  <a:lnTo>
                    <a:pt x="494242" y="527671"/>
                  </a:lnTo>
                  <a:lnTo>
                    <a:pt x="495830" y="533228"/>
                  </a:lnTo>
                  <a:lnTo>
                    <a:pt x="497682" y="539050"/>
                  </a:lnTo>
                  <a:lnTo>
                    <a:pt x="499534" y="545137"/>
                  </a:lnTo>
                  <a:lnTo>
                    <a:pt x="501650" y="551223"/>
                  </a:lnTo>
                  <a:lnTo>
                    <a:pt x="504032" y="557045"/>
                  </a:lnTo>
                  <a:lnTo>
                    <a:pt x="509323" y="568953"/>
                  </a:lnTo>
                  <a:lnTo>
                    <a:pt x="515409" y="581391"/>
                  </a:lnTo>
                  <a:lnTo>
                    <a:pt x="522553" y="593828"/>
                  </a:lnTo>
                  <a:lnTo>
                    <a:pt x="529961" y="606001"/>
                  </a:lnTo>
                  <a:lnTo>
                    <a:pt x="538428" y="618703"/>
                  </a:lnTo>
                  <a:lnTo>
                    <a:pt x="546894" y="631406"/>
                  </a:lnTo>
                  <a:lnTo>
                    <a:pt x="556155" y="643843"/>
                  </a:lnTo>
                  <a:lnTo>
                    <a:pt x="565944" y="656545"/>
                  </a:lnTo>
                  <a:lnTo>
                    <a:pt x="576263" y="669247"/>
                  </a:lnTo>
                  <a:lnTo>
                    <a:pt x="586582" y="681950"/>
                  </a:lnTo>
                  <a:lnTo>
                    <a:pt x="597430" y="694123"/>
                  </a:lnTo>
                  <a:lnTo>
                    <a:pt x="608542" y="706560"/>
                  </a:lnTo>
                  <a:lnTo>
                    <a:pt x="619655" y="718998"/>
                  </a:lnTo>
                  <a:lnTo>
                    <a:pt x="631032" y="731171"/>
                  </a:lnTo>
                  <a:lnTo>
                    <a:pt x="653786" y="754987"/>
                  </a:lnTo>
                  <a:lnTo>
                    <a:pt x="676805" y="777746"/>
                  </a:lnTo>
                  <a:lnTo>
                    <a:pt x="698765" y="799710"/>
                  </a:lnTo>
                  <a:lnTo>
                    <a:pt x="740305" y="839404"/>
                  </a:lnTo>
                  <a:lnTo>
                    <a:pt x="758032" y="856870"/>
                  </a:lnTo>
                  <a:lnTo>
                    <a:pt x="774171" y="872483"/>
                  </a:lnTo>
                  <a:lnTo>
                    <a:pt x="789517" y="888361"/>
                  </a:lnTo>
                  <a:lnTo>
                    <a:pt x="806980" y="906355"/>
                  </a:lnTo>
                  <a:lnTo>
                    <a:pt x="846932" y="947637"/>
                  </a:lnTo>
                  <a:lnTo>
                    <a:pt x="868628" y="969866"/>
                  </a:lnTo>
                  <a:lnTo>
                    <a:pt x="891646" y="992624"/>
                  </a:lnTo>
                  <a:lnTo>
                    <a:pt x="915194" y="1015647"/>
                  </a:lnTo>
                  <a:lnTo>
                    <a:pt x="927630" y="1026762"/>
                  </a:lnTo>
                  <a:lnTo>
                    <a:pt x="939800" y="1038140"/>
                  </a:lnTo>
                  <a:lnTo>
                    <a:pt x="952236" y="1048990"/>
                  </a:lnTo>
                  <a:lnTo>
                    <a:pt x="964936" y="1059840"/>
                  </a:lnTo>
                  <a:lnTo>
                    <a:pt x="977107" y="1070425"/>
                  </a:lnTo>
                  <a:lnTo>
                    <a:pt x="989807" y="1080481"/>
                  </a:lnTo>
                  <a:lnTo>
                    <a:pt x="1002507" y="1090272"/>
                  </a:lnTo>
                  <a:lnTo>
                    <a:pt x="1015207" y="1099534"/>
                  </a:lnTo>
                  <a:lnTo>
                    <a:pt x="1027642" y="1108267"/>
                  </a:lnTo>
                  <a:lnTo>
                    <a:pt x="1040342" y="1116471"/>
                  </a:lnTo>
                  <a:lnTo>
                    <a:pt x="1052778" y="1124145"/>
                  </a:lnTo>
                  <a:lnTo>
                    <a:pt x="1064948" y="1131025"/>
                  </a:lnTo>
                  <a:lnTo>
                    <a:pt x="1077384" y="1137112"/>
                  </a:lnTo>
                  <a:lnTo>
                    <a:pt x="1089290" y="1142404"/>
                  </a:lnTo>
                  <a:lnTo>
                    <a:pt x="1095640" y="1144786"/>
                  </a:lnTo>
                  <a:lnTo>
                    <a:pt x="1101461" y="1147168"/>
                  </a:lnTo>
                  <a:lnTo>
                    <a:pt x="1107282" y="1149285"/>
                  </a:lnTo>
                  <a:lnTo>
                    <a:pt x="1113103" y="1150872"/>
                  </a:lnTo>
                  <a:lnTo>
                    <a:pt x="1118659" y="1152196"/>
                  </a:lnTo>
                  <a:lnTo>
                    <a:pt x="1124480" y="1153519"/>
                  </a:lnTo>
                  <a:lnTo>
                    <a:pt x="1130036" y="1154577"/>
                  </a:lnTo>
                  <a:lnTo>
                    <a:pt x="1135592" y="1155371"/>
                  </a:lnTo>
                  <a:lnTo>
                    <a:pt x="1135592" y="1076247"/>
                  </a:lnTo>
                  <a:lnTo>
                    <a:pt x="1135857" y="1069896"/>
                  </a:lnTo>
                  <a:lnTo>
                    <a:pt x="1136915" y="1064074"/>
                  </a:lnTo>
                  <a:lnTo>
                    <a:pt x="1138503" y="1058252"/>
                  </a:lnTo>
                  <a:lnTo>
                    <a:pt x="1140355" y="1052695"/>
                  </a:lnTo>
                  <a:lnTo>
                    <a:pt x="1142736" y="1047667"/>
                  </a:lnTo>
                  <a:lnTo>
                    <a:pt x="1145911" y="1042904"/>
                  </a:lnTo>
                  <a:lnTo>
                    <a:pt x="1149086" y="1038140"/>
                  </a:lnTo>
                  <a:lnTo>
                    <a:pt x="1153319" y="1033906"/>
                  </a:lnTo>
                  <a:lnTo>
                    <a:pt x="1157288" y="1030202"/>
                  </a:lnTo>
                  <a:lnTo>
                    <a:pt x="1161786" y="1026497"/>
                  </a:lnTo>
                  <a:lnTo>
                    <a:pt x="1166813" y="1023851"/>
                  </a:lnTo>
                  <a:lnTo>
                    <a:pt x="1172105" y="1021204"/>
                  </a:lnTo>
                  <a:lnTo>
                    <a:pt x="1177661" y="1019087"/>
                  </a:lnTo>
                  <a:lnTo>
                    <a:pt x="1183217" y="1017499"/>
                  </a:lnTo>
                  <a:lnTo>
                    <a:pt x="1189038" y="1016706"/>
                  </a:lnTo>
                  <a:lnTo>
                    <a:pt x="1195123" y="1016441"/>
                  </a:lnTo>
                  <a:lnTo>
                    <a:pt x="1586971" y="1085509"/>
                  </a:lnTo>
                  <a:lnTo>
                    <a:pt x="1593057" y="1085774"/>
                  </a:lnTo>
                  <a:lnTo>
                    <a:pt x="1598878" y="1086567"/>
                  </a:lnTo>
                  <a:lnTo>
                    <a:pt x="1604434" y="1087891"/>
                  </a:lnTo>
                  <a:lnTo>
                    <a:pt x="1609990" y="1090008"/>
                  </a:lnTo>
                  <a:lnTo>
                    <a:pt x="1615282" y="1092389"/>
                  </a:lnTo>
                  <a:lnTo>
                    <a:pt x="1620044" y="1095565"/>
                  </a:lnTo>
                  <a:lnTo>
                    <a:pt x="1624807" y="1099005"/>
                  </a:lnTo>
                  <a:lnTo>
                    <a:pt x="1628776" y="1102710"/>
                  </a:lnTo>
                  <a:lnTo>
                    <a:pt x="1632744" y="1106944"/>
                  </a:lnTo>
                  <a:lnTo>
                    <a:pt x="1636184" y="1111707"/>
                  </a:lnTo>
                  <a:lnTo>
                    <a:pt x="1639359" y="1116471"/>
                  </a:lnTo>
                  <a:lnTo>
                    <a:pt x="1641740" y="1121763"/>
                  </a:lnTo>
                  <a:lnTo>
                    <a:pt x="1643592" y="1127320"/>
                  </a:lnTo>
                  <a:lnTo>
                    <a:pt x="1645180" y="1132878"/>
                  </a:lnTo>
                  <a:lnTo>
                    <a:pt x="1645973" y="1138699"/>
                  </a:lnTo>
                  <a:lnTo>
                    <a:pt x="1646238" y="1144786"/>
                  </a:lnTo>
                  <a:lnTo>
                    <a:pt x="1646238" y="1467633"/>
                  </a:lnTo>
                  <a:lnTo>
                    <a:pt x="1645973" y="1473720"/>
                  </a:lnTo>
                  <a:lnTo>
                    <a:pt x="1645180" y="1479542"/>
                  </a:lnTo>
                  <a:lnTo>
                    <a:pt x="1643592" y="1485628"/>
                  </a:lnTo>
                  <a:lnTo>
                    <a:pt x="1641740" y="1490656"/>
                  </a:lnTo>
                  <a:lnTo>
                    <a:pt x="1639359" y="1495949"/>
                  </a:lnTo>
                  <a:lnTo>
                    <a:pt x="1636184" y="1500977"/>
                  </a:lnTo>
                  <a:lnTo>
                    <a:pt x="1632744" y="1505475"/>
                  </a:lnTo>
                  <a:lnTo>
                    <a:pt x="1629040" y="1509974"/>
                  </a:lnTo>
                  <a:lnTo>
                    <a:pt x="1624807" y="1513679"/>
                  </a:lnTo>
                  <a:lnTo>
                    <a:pt x="1620044" y="1516855"/>
                  </a:lnTo>
                  <a:lnTo>
                    <a:pt x="1615282" y="1520030"/>
                  </a:lnTo>
                  <a:lnTo>
                    <a:pt x="1609990" y="1522412"/>
                  </a:lnTo>
                  <a:lnTo>
                    <a:pt x="1604434" y="1524793"/>
                  </a:lnTo>
                  <a:lnTo>
                    <a:pt x="1598878" y="1526117"/>
                  </a:lnTo>
                  <a:lnTo>
                    <a:pt x="1593057" y="1526910"/>
                  </a:lnTo>
                  <a:lnTo>
                    <a:pt x="1586971" y="1527175"/>
                  </a:lnTo>
                  <a:lnTo>
                    <a:pt x="1580621" y="1527175"/>
                  </a:lnTo>
                  <a:lnTo>
                    <a:pt x="1562630" y="1525852"/>
                  </a:lnTo>
                  <a:lnTo>
                    <a:pt x="1549136" y="1525058"/>
                  </a:lnTo>
                  <a:lnTo>
                    <a:pt x="1533526" y="1523470"/>
                  </a:lnTo>
                  <a:lnTo>
                    <a:pt x="1515005" y="1521353"/>
                  </a:lnTo>
                  <a:lnTo>
                    <a:pt x="1494367" y="1518707"/>
                  </a:lnTo>
                  <a:lnTo>
                    <a:pt x="1471348" y="1515531"/>
                  </a:lnTo>
                  <a:lnTo>
                    <a:pt x="1445948" y="1511297"/>
                  </a:lnTo>
                  <a:lnTo>
                    <a:pt x="1418961" y="1506534"/>
                  </a:lnTo>
                  <a:lnTo>
                    <a:pt x="1389592" y="1500712"/>
                  </a:lnTo>
                  <a:lnTo>
                    <a:pt x="1358371" y="1493832"/>
                  </a:lnTo>
                  <a:lnTo>
                    <a:pt x="1325828" y="1486158"/>
                  </a:lnTo>
                  <a:lnTo>
                    <a:pt x="1308894" y="1481923"/>
                  </a:lnTo>
                  <a:lnTo>
                    <a:pt x="1291167" y="1477160"/>
                  </a:lnTo>
                  <a:lnTo>
                    <a:pt x="1273705" y="1472397"/>
                  </a:lnTo>
                  <a:lnTo>
                    <a:pt x="1255448" y="1467104"/>
                  </a:lnTo>
                  <a:lnTo>
                    <a:pt x="1236928" y="1461547"/>
                  </a:lnTo>
                  <a:lnTo>
                    <a:pt x="1218142" y="1455725"/>
                  </a:lnTo>
                  <a:lnTo>
                    <a:pt x="1199092" y="1449109"/>
                  </a:lnTo>
                  <a:lnTo>
                    <a:pt x="1179778" y="1442758"/>
                  </a:lnTo>
                  <a:lnTo>
                    <a:pt x="1159934" y="1435613"/>
                  </a:lnTo>
                  <a:lnTo>
                    <a:pt x="1139826" y="1428468"/>
                  </a:lnTo>
                  <a:lnTo>
                    <a:pt x="1119717" y="1420794"/>
                  </a:lnTo>
                  <a:lnTo>
                    <a:pt x="1099344" y="1412591"/>
                  </a:lnTo>
                  <a:lnTo>
                    <a:pt x="1078707" y="1404122"/>
                  </a:lnTo>
                  <a:lnTo>
                    <a:pt x="1057540" y="1395125"/>
                  </a:lnTo>
                  <a:lnTo>
                    <a:pt x="1036373" y="1385863"/>
                  </a:lnTo>
                  <a:lnTo>
                    <a:pt x="1015207" y="1376072"/>
                  </a:lnTo>
                  <a:lnTo>
                    <a:pt x="993511" y="1366016"/>
                  </a:lnTo>
                  <a:lnTo>
                    <a:pt x="972080" y="1355166"/>
                  </a:lnTo>
                  <a:lnTo>
                    <a:pt x="950119" y="1344052"/>
                  </a:lnTo>
                  <a:lnTo>
                    <a:pt x="928159" y="1332673"/>
                  </a:lnTo>
                  <a:lnTo>
                    <a:pt x="905934" y="1320500"/>
                  </a:lnTo>
                  <a:lnTo>
                    <a:pt x="884238" y="1308062"/>
                  </a:lnTo>
                  <a:lnTo>
                    <a:pt x="861748" y="1295095"/>
                  </a:lnTo>
                  <a:lnTo>
                    <a:pt x="839523" y="1281335"/>
                  </a:lnTo>
                  <a:lnTo>
                    <a:pt x="817034" y="1267309"/>
                  </a:lnTo>
                  <a:lnTo>
                    <a:pt x="794544" y="1252755"/>
                  </a:lnTo>
                  <a:lnTo>
                    <a:pt x="772055" y="1237671"/>
                  </a:lnTo>
                  <a:lnTo>
                    <a:pt x="749565" y="1222058"/>
                  </a:lnTo>
                  <a:lnTo>
                    <a:pt x="726811" y="1205651"/>
                  </a:lnTo>
                  <a:lnTo>
                    <a:pt x="704321" y="1188979"/>
                  </a:lnTo>
                  <a:lnTo>
                    <a:pt x="682361" y="1171778"/>
                  </a:lnTo>
                  <a:lnTo>
                    <a:pt x="659871" y="1153783"/>
                  </a:lnTo>
                  <a:lnTo>
                    <a:pt x="637382" y="1134995"/>
                  </a:lnTo>
                  <a:lnTo>
                    <a:pt x="615157" y="1115941"/>
                  </a:lnTo>
                  <a:lnTo>
                    <a:pt x="592932" y="1096094"/>
                  </a:lnTo>
                  <a:lnTo>
                    <a:pt x="570707" y="1075718"/>
                  </a:lnTo>
                  <a:lnTo>
                    <a:pt x="548746" y="1055077"/>
                  </a:lnTo>
                  <a:lnTo>
                    <a:pt x="527844" y="1034171"/>
                  </a:lnTo>
                  <a:lnTo>
                    <a:pt x="507471" y="1013001"/>
                  </a:lnTo>
                  <a:lnTo>
                    <a:pt x="487892" y="991566"/>
                  </a:lnTo>
                  <a:lnTo>
                    <a:pt x="468842" y="970395"/>
                  </a:lnTo>
                  <a:lnTo>
                    <a:pt x="450586" y="948960"/>
                  </a:lnTo>
                  <a:lnTo>
                    <a:pt x="432859" y="927261"/>
                  </a:lnTo>
                  <a:lnTo>
                    <a:pt x="415926" y="905561"/>
                  </a:lnTo>
                  <a:lnTo>
                    <a:pt x="399521" y="883862"/>
                  </a:lnTo>
                  <a:lnTo>
                    <a:pt x="383646" y="861897"/>
                  </a:lnTo>
                  <a:lnTo>
                    <a:pt x="368565" y="839933"/>
                  </a:lnTo>
                  <a:lnTo>
                    <a:pt x="354013" y="818498"/>
                  </a:lnTo>
                  <a:lnTo>
                    <a:pt x="339726" y="796534"/>
                  </a:lnTo>
                  <a:lnTo>
                    <a:pt x="326496" y="774570"/>
                  </a:lnTo>
                  <a:lnTo>
                    <a:pt x="313532" y="752870"/>
                  </a:lnTo>
                  <a:lnTo>
                    <a:pt x="301361" y="730906"/>
                  </a:lnTo>
                  <a:lnTo>
                    <a:pt x="289719" y="709207"/>
                  </a:lnTo>
                  <a:lnTo>
                    <a:pt x="278078" y="687772"/>
                  </a:lnTo>
                  <a:lnTo>
                    <a:pt x="267494" y="666072"/>
                  </a:lnTo>
                  <a:lnTo>
                    <a:pt x="257176" y="644637"/>
                  </a:lnTo>
                  <a:lnTo>
                    <a:pt x="247386" y="623202"/>
                  </a:lnTo>
                  <a:lnTo>
                    <a:pt x="238126" y="602296"/>
                  </a:lnTo>
                  <a:lnTo>
                    <a:pt x="229130" y="581391"/>
                  </a:lnTo>
                  <a:lnTo>
                    <a:pt x="220663" y="560485"/>
                  </a:lnTo>
                  <a:lnTo>
                    <a:pt x="212726" y="539844"/>
                  </a:lnTo>
                  <a:lnTo>
                    <a:pt x="205053" y="519467"/>
                  </a:lnTo>
                  <a:lnTo>
                    <a:pt x="198173" y="499356"/>
                  </a:lnTo>
                  <a:lnTo>
                    <a:pt x="191294" y="479244"/>
                  </a:lnTo>
                  <a:lnTo>
                    <a:pt x="185209" y="459661"/>
                  </a:lnTo>
                  <a:lnTo>
                    <a:pt x="178859" y="440079"/>
                  </a:lnTo>
                  <a:lnTo>
                    <a:pt x="173303" y="421025"/>
                  </a:lnTo>
                  <a:lnTo>
                    <a:pt x="168276" y="402237"/>
                  </a:lnTo>
                  <a:lnTo>
                    <a:pt x="163248" y="383713"/>
                  </a:lnTo>
                  <a:lnTo>
                    <a:pt x="159015" y="365718"/>
                  </a:lnTo>
                  <a:lnTo>
                    <a:pt x="154517" y="347988"/>
                  </a:lnTo>
                  <a:lnTo>
                    <a:pt x="150548" y="330522"/>
                  </a:lnTo>
                  <a:lnTo>
                    <a:pt x="146844" y="313586"/>
                  </a:lnTo>
                  <a:lnTo>
                    <a:pt x="143934" y="296914"/>
                  </a:lnTo>
                  <a:lnTo>
                    <a:pt x="140759" y="280507"/>
                  </a:lnTo>
                  <a:lnTo>
                    <a:pt x="137848" y="264894"/>
                  </a:lnTo>
                  <a:lnTo>
                    <a:pt x="133086" y="234462"/>
                  </a:lnTo>
                  <a:lnTo>
                    <a:pt x="129117" y="206411"/>
                  </a:lnTo>
                  <a:lnTo>
                    <a:pt x="125942" y="180213"/>
                  </a:lnTo>
                  <a:lnTo>
                    <a:pt x="123561" y="156396"/>
                  </a:lnTo>
                  <a:lnTo>
                    <a:pt x="121973" y="134697"/>
                  </a:lnTo>
                  <a:lnTo>
                    <a:pt x="120650" y="115643"/>
                  </a:lnTo>
                  <a:lnTo>
                    <a:pt x="119857" y="98972"/>
                  </a:lnTo>
                  <a:lnTo>
                    <a:pt x="119328" y="85211"/>
                  </a:lnTo>
                  <a:lnTo>
                    <a:pt x="119063" y="66158"/>
                  </a:lnTo>
                  <a:lnTo>
                    <a:pt x="119063" y="59806"/>
                  </a:lnTo>
                  <a:lnTo>
                    <a:pt x="119857" y="53720"/>
                  </a:lnTo>
                  <a:lnTo>
                    <a:pt x="120650" y="47369"/>
                  </a:lnTo>
                  <a:lnTo>
                    <a:pt x="121973" y="41812"/>
                  </a:lnTo>
                  <a:lnTo>
                    <a:pt x="124090" y="36254"/>
                  </a:lnTo>
                  <a:lnTo>
                    <a:pt x="126471" y="31227"/>
                  </a:lnTo>
                  <a:lnTo>
                    <a:pt x="129646" y="26199"/>
                  </a:lnTo>
                  <a:lnTo>
                    <a:pt x="133086" y="21700"/>
                  </a:lnTo>
                  <a:lnTo>
                    <a:pt x="136790" y="17466"/>
                  </a:lnTo>
                  <a:lnTo>
                    <a:pt x="141023" y="13496"/>
                  </a:lnTo>
                  <a:lnTo>
                    <a:pt x="145786" y="10056"/>
                  </a:lnTo>
                  <a:lnTo>
                    <a:pt x="150548" y="7145"/>
                  </a:lnTo>
                  <a:lnTo>
                    <a:pt x="155840" y="4499"/>
                  </a:lnTo>
                  <a:lnTo>
                    <a:pt x="161132" y="2647"/>
                  </a:lnTo>
                  <a:lnTo>
                    <a:pt x="166953" y="1323"/>
                  </a:lnTo>
                  <a:lnTo>
                    <a:pt x="172773" y="265"/>
                  </a:lnTo>
                  <a:lnTo>
                    <a:pt x="178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CC7B94F7-9DF5-4529-9CD3-DF25D97CFDDC}"/>
              </a:ext>
            </a:extLst>
          </p:cNvPr>
          <p:cNvGrpSpPr/>
          <p:nvPr/>
        </p:nvGrpSpPr>
        <p:grpSpPr>
          <a:xfrm>
            <a:off x="4597044" y="3791149"/>
            <a:ext cx="1028407" cy="1028407"/>
            <a:chOff x="4597044" y="3791149"/>
            <a:chExt cx="1028407" cy="1028407"/>
          </a:xfrm>
        </p:grpSpPr>
        <p:sp>
          <p:nvSpPr>
            <p:cNvPr id="65" name="MH_Other_11"/>
            <p:cNvSpPr/>
            <p:nvPr>
              <p:custDataLst>
                <p:tags r:id="rId11"/>
              </p:custDataLst>
            </p:nvPr>
          </p:nvSpPr>
          <p:spPr>
            <a:xfrm>
              <a:off x="4597044" y="3791149"/>
              <a:ext cx="1028407" cy="1028407"/>
            </a:xfrm>
            <a:prstGeom prst="ellipse">
              <a:avLst/>
            </a:prstGeom>
            <a:solidFill>
              <a:srgbClr val="B09277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4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9" name="MH_Other_14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>
              <a:off x="4856538" y="4086142"/>
              <a:ext cx="509321" cy="380527"/>
            </a:xfrm>
            <a:custGeom>
              <a:avLst/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2FE5A6AD-ED1E-45F8-AB0C-5390B4ECE03E}"/>
              </a:ext>
            </a:extLst>
          </p:cNvPr>
          <p:cNvGrpSpPr/>
          <p:nvPr/>
        </p:nvGrpSpPr>
        <p:grpSpPr>
          <a:xfrm>
            <a:off x="6640219" y="4910452"/>
            <a:ext cx="1028407" cy="1028407"/>
            <a:chOff x="6640219" y="4910452"/>
            <a:chExt cx="1028407" cy="1028407"/>
          </a:xfrm>
        </p:grpSpPr>
        <p:sp>
          <p:nvSpPr>
            <p:cNvPr id="61" name="MH_Other_7"/>
            <p:cNvSpPr/>
            <p:nvPr>
              <p:custDataLst>
                <p:tags r:id="rId9"/>
              </p:custDataLst>
            </p:nvPr>
          </p:nvSpPr>
          <p:spPr>
            <a:xfrm>
              <a:off x="6640219" y="4910452"/>
              <a:ext cx="1028407" cy="1028407"/>
            </a:xfrm>
            <a:prstGeom prst="ellipse">
              <a:avLst/>
            </a:prstGeom>
            <a:solidFill>
              <a:srgbClr val="C8D85B"/>
            </a:soli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4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0" name="MH_Other_15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6967979" y="5171135"/>
              <a:ext cx="372722" cy="507371"/>
            </a:xfrm>
            <a:custGeom>
              <a:avLst/>
              <a:gdLst>
                <a:gd name="T0" fmla="*/ 1986916 w 2092325"/>
                <a:gd name="T1" fmla="*/ 2844484 h 2844800"/>
                <a:gd name="T2" fmla="*/ 1969453 w 2092325"/>
                <a:gd name="T3" fmla="*/ 2834683 h 2844800"/>
                <a:gd name="T4" fmla="*/ 154940 w 2092325"/>
                <a:gd name="T5" fmla="*/ 2633663 h 2844800"/>
                <a:gd name="T6" fmla="*/ 2091061 w 2092325"/>
                <a:gd name="T7" fmla="*/ 2470151 h 2844800"/>
                <a:gd name="T8" fmla="*/ 1886541 w 2092325"/>
                <a:gd name="T9" fmla="*/ 2517458 h 2844800"/>
                <a:gd name="T10" fmla="*/ 1876425 w 2092325"/>
                <a:gd name="T11" fmla="*/ 2439353 h 2844800"/>
                <a:gd name="T12" fmla="*/ 604193 w 2092325"/>
                <a:gd name="T13" fmla="*/ 1560521 h 2844800"/>
                <a:gd name="T14" fmla="*/ 604193 w 2092325"/>
                <a:gd name="T15" fmla="*/ 1890386 h 2844800"/>
                <a:gd name="T16" fmla="*/ 371519 w 2092325"/>
                <a:gd name="T17" fmla="*/ 1899602 h 2844800"/>
                <a:gd name="T18" fmla="*/ 354013 w 2092325"/>
                <a:gd name="T19" fmla="*/ 1572915 h 2844800"/>
                <a:gd name="T20" fmla="*/ 373747 w 2092325"/>
                <a:gd name="T21" fmla="*/ 1551305 h 2844800"/>
                <a:gd name="T22" fmla="*/ 969955 w 2092325"/>
                <a:gd name="T23" fmla="*/ 1450989 h 2844800"/>
                <a:gd name="T24" fmla="*/ 974405 w 2092325"/>
                <a:gd name="T25" fmla="*/ 1886557 h 2844800"/>
                <a:gd name="T26" fmla="*/ 742022 w 2092325"/>
                <a:gd name="T27" fmla="*/ 1900238 h 2844800"/>
                <a:gd name="T28" fmla="*/ 722313 w 2092325"/>
                <a:gd name="T29" fmla="*/ 1878603 h 2844800"/>
                <a:gd name="T30" fmla="*/ 739797 w 2092325"/>
                <a:gd name="T31" fmla="*/ 1445262 h 2844800"/>
                <a:gd name="T32" fmla="*/ 1337979 w 2092325"/>
                <a:gd name="T33" fmla="*/ 1231906 h 2844800"/>
                <a:gd name="T34" fmla="*/ 1342718 w 2092325"/>
                <a:gd name="T35" fmla="*/ 1886573 h 2844800"/>
                <a:gd name="T36" fmla="*/ 1111786 w 2092325"/>
                <a:gd name="T37" fmla="*/ 1900238 h 2844800"/>
                <a:gd name="T38" fmla="*/ 1092200 w 2092325"/>
                <a:gd name="T39" fmla="*/ 1878628 h 2844800"/>
                <a:gd name="T40" fmla="*/ 1109575 w 2092325"/>
                <a:gd name="T41" fmla="*/ 1225868 h 2844800"/>
                <a:gd name="T42" fmla="*/ 1412876 w 2092325"/>
                <a:gd name="T43" fmla="*/ 1040448 h 2844800"/>
                <a:gd name="T44" fmla="*/ 1197928 w 2092325"/>
                <a:gd name="T45" fmla="*/ 1029018 h 2844800"/>
                <a:gd name="T46" fmla="*/ 1092201 w 2092325"/>
                <a:gd name="T47" fmla="*/ 1161416 h 2844800"/>
                <a:gd name="T48" fmla="*/ 949643 w 2092325"/>
                <a:gd name="T49" fmla="*/ 1278573 h 2844800"/>
                <a:gd name="T50" fmla="*/ 801370 w 2092325"/>
                <a:gd name="T51" fmla="*/ 1357313 h 2844800"/>
                <a:gd name="T52" fmla="*/ 658178 w 2092325"/>
                <a:gd name="T53" fmla="*/ 1404621 h 2844800"/>
                <a:gd name="T54" fmla="*/ 438150 w 2092325"/>
                <a:gd name="T55" fmla="*/ 1435736 h 2844800"/>
                <a:gd name="T56" fmla="*/ 378778 w 2092325"/>
                <a:gd name="T57" fmla="*/ 1314768 h 2844800"/>
                <a:gd name="T58" fmla="*/ 551498 w 2092325"/>
                <a:gd name="T59" fmla="*/ 1302386 h 2844800"/>
                <a:gd name="T60" fmla="*/ 733425 w 2092325"/>
                <a:gd name="T61" fmla="*/ 1253808 h 2844800"/>
                <a:gd name="T62" fmla="*/ 914083 w 2092325"/>
                <a:gd name="T63" fmla="*/ 1155383 h 2844800"/>
                <a:gd name="T64" fmla="*/ 1005206 w 2092325"/>
                <a:gd name="T65" fmla="*/ 1076326 h 2844800"/>
                <a:gd name="T66" fmla="*/ 1095376 w 2092325"/>
                <a:gd name="T67" fmla="*/ 963930 h 2844800"/>
                <a:gd name="T68" fmla="*/ 1083946 w 2092325"/>
                <a:gd name="T69" fmla="*/ 882015 h 2844800"/>
                <a:gd name="T70" fmla="*/ 1124903 w 2092325"/>
                <a:gd name="T71" fmla="*/ 736917 h 2844800"/>
                <a:gd name="T72" fmla="*/ 1993068 w 2092325"/>
                <a:gd name="T73" fmla="*/ 604837 h 2844800"/>
                <a:gd name="T74" fmla="*/ 2046490 w 2092325"/>
                <a:gd name="T75" fmla="*/ 623229 h 2844800"/>
                <a:gd name="T76" fmla="*/ 2072094 w 2092325"/>
                <a:gd name="T77" fmla="*/ 660330 h 2844800"/>
                <a:gd name="T78" fmla="*/ 2090745 w 2092325"/>
                <a:gd name="T79" fmla="*/ 727555 h 2844800"/>
                <a:gd name="T80" fmla="*/ 1876741 w 2092325"/>
                <a:gd name="T81" fmla="*/ 736434 h 2844800"/>
                <a:gd name="T82" fmla="*/ 1892231 w 2092325"/>
                <a:gd name="T83" fmla="*/ 672062 h 2844800"/>
                <a:gd name="T84" fmla="*/ 1915938 w 2092325"/>
                <a:gd name="T85" fmla="*/ 629571 h 2844800"/>
                <a:gd name="T86" fmla="*/ 1951026 w 2092325"/>
                <a:gd name="T87" fmla="*/ 608642 h 2844800"/>
                <a:gd name="T88" fmla="*/ 201612 w 2092325"/>
                <a:gd name="T89" fmla="*/ 0 h 2844800"/>
                <a:gd name="T90" fmla="*/ 1583373 w 2092325"/>
                <a:gd name="T91" fmla="*/ 15240 h 2844800"/>
                <a:gd name="T92" fmla="*/ 1653858 w 2092325"/>
                <a:gd name="T93" fmla="*/ 62230 h 2844800"/>
                <a:gd name="T94" fmla="*/ 1697356 w 2092325"/>
                <a:gd name="T95" fmla="*/ 133667 h 2844800"/>
                <a:gd name="T96" fmla="*/ 1705611 w 2092325"/>
                <a:gd name="T97" fmla="*/ 2674303 h 2844800"/>
                <a:gd name="T98" fmla="*/ 1677353 w 2092325"/>
                <a:gd name="T99" fmla="*/ 2753360 h 2844800"/>
                <a:gd name="T100" fmla="*/ 1617663 w 2092325"/>
                <a:gd name="T101" fmla="*/ 2812098 h 2844800"/>
                <a:gd name="T102" fmla="*/ 1535748 w 2092325"/>
                <a:gd name="T103" fmla="*/ 2842578 h 2844800"/>
                <a:gd name="T104" fmla="*/ 151447 w 2092325"/>
                <a:gd name="T105" fmla="*/ 2838768 h 2844800"/>
                <a:gd name="T106" fmla="*/ 73660 w 2092325"/>
                <a:gd name="T107" fmla="*/ 2801303 h 2844800"/>
                <a:gd name="T108" fmla="*/ 20002 w 2092325"/>
                <a:gd name="T109" fmla="*/ 2737168 h 2844800"/>
                <a:gd name="T110" fmla="*/ 0 w 2092325"/>
                <a:gd name="T111" fmla="*/ 2654935 h 2844800"/>
                <a:gd name="T112" fmla="*/ 15875 w 2092325"/>
                <a:gd name="T113" fmla="*/ 116205 h 2844800"/>
                <a:gd name="T114" fmla="*/ 66357 w 2092325"/>
                <a:gd name="T115" fmla="*/ 49212 h 2844800"/>
                <a:gd name="T116" fmla="*/ 141922 w 2092325"/>
                <a:gd name="T117" fmla="*/ 8572 h 2844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92325" h="2844800">
                  <a:moveTo>
                    <a:pt x="1912938" y="2620962"/>
                  </a:moveTo>
                  <a:lnTo>
                    <a:pt x="2055813" y="2620962"/>
                  </a:lnTo>
                  <a:lnTo>
                    <a:pt x="2000568" y="2832470"/>
                  </a:lnTo>
                  <a:lnTo>
                    <a:pt x="1998663" y="2836264"/>
                  </a:lnTo>
                  <a:lnTo>
                    <a:pt x="1996441" y="2838793"/>
                  </a:lnTo>
                  <a:lnTo>
                    <a:pt x="1994218" y="2841006"/>
                  </a:lnTo>
                  <a:lnTo>
                    <a:pt x="1991678" y="2842587"/>
                  </a:lnTo>
                  <a:lnTo>
                    <a:pt x="1989456" y="2844168"/>
                  </a:lnTo>
                  <a:lnTo>
                    <a:pt x="1986916" y="2844484"/>
                  </a:lnTo>
                  <a:lnTo>
                    <a:pt x="1984693" y="2844800"/>
                  </a:lnTo>
                  <a:lnTo>
                    <a:pt x="1982153" y="2844484"/>
                  </a:lnTo>
                  <a:lnTo>
                    <a:pt x="1979931" y="2844168"/>
                  </a:lnTo>
                  <a:lnTo>
                    <a:pt x="1977708" y="2843219"/>
                  </a:lnTo>
                  <a:lnTo>
                    <a:pt x="1975486" y="2841955"/>
                  </a:lnTo>
                  <a:lnTo>
                    <a:pt x="1973581" y="2840690"/>
                  </a:lnTo>
                  <a:lnTo>
                    <a:pt x="1971993" y="2838793"/>
                  </a:lnTo>
                  <a:lnTo>
                    <a:pt x="1970406" y="2836896"/>
                  </a:lnTo>
                  <a:lnTo>
                    <a:pt x="1969453" y="2834683"/>
                  </a:lnTo>
                  <a:lnTo>
                    <a:pt x="1968501" y="2833102"/>
                  </a:lnTo>
                  <a:lnTo>
                    <a:pt x="1912938" y="2620962"/>
                  </a:lnTo>
                  <a:close/>
                  <a:moveTo>
                    <a:pt x="1156018" y="2488248"/>
                  </a:moveTo>
                  <a:lnTo>
                    <a:pt x="1156018" y="2633663"/>
                  </a:lnTo>
                  <a:lnTo>
                    <a:pt x="1552258" y="2633663"/>
                  </a:lnTo>
                  <a:lnTo>
                    <a:pt x="1552258" y="2488248"/>
                  </a:lnTo>
                  <a:lnTo>
                    <a:pt x="1156018" y="2488248"/>
                  </a:lnTo>
                  <a:close/>
                  <a:moveTo>
                    <a:pt x="154940" y="2488248"/>
                  </a:moveTo>
                  <a:lnTo>
                    <a:pt x="154940" y="2633663"/>
                  </a:lnTo>
                  <a:lnTo>
                    <a:pt x="550862" y="2633663"/>
                  </a:lnTo>
                  <a:lnTo>
                    <a:pt x="550862" y="2488248"/>
                  </a:lnTo>
                  <a:lnTo>
                    <a:pt x="154940" y="2488248"/>
                  </a:lnTo>
                  <a:close/>
                  <a:moveTo>
                    <a:pt x="1876425" y="1765300"/>
                  </a:moveTo>
                  <a:lnTo>
                    <a:pt x="2092325" y="1765300"/>
                  </a:lnTo>
                  <a:lnTo>
                    <a:pt x="2092325" y="2439353"/>
                  </a:lnTo>
                  <a:lnTo>
                    <a:pt x="2092325" y="2449831"/>
                  </a:lnTo>
                  <a:lnTo>
                    <a:pt x="2091693" y="2460308"/>
                  </a:lnTo>
                  <a:lnTo>
                    <a:pt x="2091061" y="2470151"/>
                  </a:lnTo>
                  <a:lnTo>
                    <a:pt x="2089796" y="2479993"/>
                  </a:lnTo>
                  <a:lnTo>
                    <a:pt x="2088848" y="2488883"/>
                  </a:lnTo>
                  <a:lnTo>
                    <a:pt x="2086951" y="2497773"/>
                  </a:lnTo>
                  <a:lnTo>
                    <a:pt x="2085055" y="2506346"/>
                  </a:lnTo>
                  <a:lnTo>
                    <a:pt x="2082842" y="2513966"/>
                  </a:lnTo>
                  <a:lnTo>
                    <a:pt x="2082526" y="2517458"/>
                  </a:lnTo>
                  <a:lnTo>
                    <a:pt x="2070198" y="2563813"/>
                  </a:lnTo>
                  <a:lnTo>
                    <a:pt x="1898553" y="2563813"/>
                  </a:lnTo>
                  <a:lnTo>
                    <a:pt x="1886541" y="2517458"/>
                  </a:lnTo>
                  <a:lnTo>
                    <a:pt x="1886225" y="2513966"/>
                  </a:lnTo>
                  <a:lnTo>
                    <a:pt x="1883696" y="2506346"/>
                  </a:lnTo>
                  <a:lnTo>
                    <a:pt x="1882115" y="2497773"/>
                  </a:lnTo>
                  <a:lnTo>
                    <a:pt x="1880219" y="2488883"/>
                  </a:lnTo>
                  <a:lnTo>
                    <a:pt x="1878954" y="2479993"/>
                  </a:lnTo>
                  <a:lnTo>
                    <a:pt x="1878006" y="2470151"/>
                  </a:lnTo>
                  <a:lnTo>
                    <a:pt x="1876741" y="2460308"/>
                  </a:lnTo>
                  <a:lnTo>
                    <a:pt x="1876425" y="2450148"/>
                  </a:lnTo>
                  <a:lnTo>
                    <a:pt x="1876425" y="2439353"/>
                  </a:lnTo>
                  <a:lnTo>
                    <a:pt x="1876425" y="1765300"/>
                  </a:lnTo>
                  <a:close/>
                  <a:moveTo>
                    <a:pt x="375975" y="1550987"/>
                  </a:moveTo>
                  <a:lnTo>
                    <a:pt x="586369" y="1550987"/>
                  </a:lnTo>
                  <a:lnTo>
                    <a:pt x="588597" y="1551305"/>
                  </a:lnTo>
                  <a:lnTo>
                    <a:pt x="590825" y="1551305"/>
                  </a:lnTo>
                  <a:lnTo>
                    <a:pt x="594963" y="1552894"/>
                  </a:lnTo>
                  <a:lnTo>
                    <a:pt x="598782" y="1554483"/>
                  </a:lnTo>
                  <a:lnTo>
                    <a:pt x="601647" y="1557343"/>
                  </a:lnTo>
                  <a:lnTo>
                    <a:pt x="604193" y="1560521"/>
                  </a:lnTo>
                  <a:lnTo>
                    <a:pt x="606740" y="1564334"/>
                  </a:lnTo>
                  <a:lnTo>
                    <a:pt x="607694" y="1568466"/>
                  </a:lnTo>
                  <a:lnTo>
                    <a:pt x="608013" y="1570690"/>
                  </a:lnTo>
                  <a:lnTo>
                    <a:pt x="608013" y="1572915"/>
                  </a:lnTo>
                  <a:lnTo>
                    <a:pt x="608013" y="1878628"/>
                  </a:lnTo>
                  <a:lnTo>
                    <a:pt x="608013" y="1880852"/>
                  </a:lnTo>
                  <a:lnTo>
                    <a:pt x="607694" y="1882759"/>
                  </a:lnTo>
                  <a:lnTo>
                    <a:pt x="606740" y="1886572"/>
                  </a:lnTo>
                  <a:lnTo>
                    <a:pt x="604193" y="1890386"/>
                  </a:lnTo>
                  <a:lnTo>
                    <a:pt x="601647" y="1893881"/>
                  </a:lnTo>
                  <a:lnTo>
                    <a:pt x="598782" y="1896424"/>
                  </a:lnTo>
                  <a:lnTo>
                    <a:pt x="594963" y="1898648"/>
                  </a:lnTo>
                  <a:lnTo>
                    <a:pt x="590825" y="1899602"/>
                  </a:lnTo>
                  <a:lnTo>
                    <a:pt x="588597" y="1900237"/>
                  </a:lnTo>
                  <a:lnTo>
                    <a:pt x="586369" y="1900237"/>
                  </a:lnTo>
                  <a:lnTo>
                    <a:pt x="375975" y="1900237"/>
                  </a:lnTo>
                  <a:lnTo>
                    <a:pt x="373747" y="1900237"/>
                  </a:lnTo>
                  <a:lnTo>
                    <a:pt x="371519" y="1899602"/>
                  </a:lnTo>
                  <a:lnTo>
                    <a:pt x="367381" y="1898648"/>
                  </a:lnTo>
                  <a:lnTo>
                    <a:pt x="363880" y="1896424"/>
                  </a:lnTo>
                  <a:lnTo>
                    <a:pt x="360379" y="1893881"/>
                  </a:lnTo>
                  <a:lnTo>
                    <a:pt x="357832" y="1890386"/>
                  </a:lnTo>
                  <a:lnTo>
                    <a:pt x="355604" y="1886572"/>
                  </a:lnTo>
                  <a:lnTo>
                    <a:pt x="354331" y="1882759"/>
                  </a:lnTo>
                  <a:lnTo>
                    <a:pt x="354013" y="1880852"/>
                  </a:lnTo>
                  <a:lnTo>
                    <a:pt x="354013" y="1878628"/>
                  </a:lnTo>
                  <a:lnTo>
                    <a:pt x="354013" y="1572915"/>
                  </a:lnTo>
                  <a:lnTo>
                    <a:pt x="354013" y="1570690"/>
                  </a:lnTo>
                  <a:lnTo>
                    <a:pt x="354331" y="1568466"/>
                  </a:lnTo>
                  <a:lnTo>
                    <a:pt x="355604" y="1564334"/>
                  </a:lnTo>
                  <a:lnTo>
                    <a:pt x="357832" y="1560521"/>
                  </a:lnTo>
                  <a:lnTo>
                    <a:pt x="360379" y="1557343"/>
                  </a:lnTo>
                  <a:lnTo>
                    <a:pt x="363880" y="1554483"/>
                  </a:lnTo>
                  <a:lnTo>
                    <a:pt x="367381" y="1552894"/>
                  </a:lnTo>
                  <a:lnTo>
                    <a:pt x="371519" y="1551305"/>
                  </a:lnTo>
                  <a:lnTo>
                    <a:pt x="373747" y="1551305"/>
                  </a:lnTo>
                  <a:lnTo>
                    <a:pt x="375975" y="1550987"/>
                  </a:lnTo>
                  <a:close/>
                  <a:moveTo>
                    <a:pt x="742022" y="1444625"/>
                  </a:moveTo>
                  <a:lnTo>
                    <a:pt x="744248" y="1444625"/>
                  </a:lnTo>
                  <a:lnTo>
                    <a:pt x="954696" y="1444625"/>
                  </a:lnTo>
                  <a:lnTo>
                    <a:pt x="956603" y="1444625"/>
                  </a:lnTo>
                  <a:lnTo>
                    <a:pt x="958828" y="1445262"/>
                  </a:lnTo>
                  <a:lnTo>
                    <a:pt x="962961" y="1446216"/>
                  </a:lnTo>
                  <a:lnTo>
                    <a:pt x="966776" y="1448443"/>
                  </a:lnTo>
                  <a:lnTo>
                    <a:pt x="969955" y="1450989"/>
                  </a:lnTo>
                  <a:lnTo>
                    <a:pt x="972498" y="1454170"/>
                  </a:lnTo>
                  <a:lnTo>
                    <a:pt x="974405" y="1457670"/>
                  </a:lnTo>
                  <a:lnTo>
                    <a:pt x="975995" y="1461806"/>
                  </a:lnTo>
                  <a:lnTo>
                    <a:pt x="976313" y="1464033"/>
                  </a:lnTo>
                  <a:lnTo>
                    <a:pt x="976313" y="1466261"/>
                  </a:lnTo>
                  <a:lnTo>
                    <a:pt x="976313" y="1878603"/>
                  </a:lnTo>
                  <a:lnTo>
                    <a:pt x="976313" y="1880830"/>
                  </a:lnTo>
                  <a:lnTo>
                    <a:pt x="975995" y="1882739"/>
                  </a:lnTo>
                  <a:lnTo>
                    <a:pt x="974405" y="1886557"/>
                  </a:lnTo>
                  <a:lnTo>
                    <a:pt x="972498" y="1890375"/>
                  </a:lnTo>
                  <a:lnTo>
                    <a:pt x="969955" y="1893875"/>
                  </a:lnTo>
                  <a:lnTo>
                    <a:pt x="966776" y="1896420"/>
                  </a:lnTo>
                  <a:lnTo>
                    <a:pt x="962961" y="1898647"/>
                  </a:lnTo>
                  <a:lnTo>
                    <a:pt x="958828" y="1899602"/>
                  </a:lnTo>
                  <a:lnTo>
                    <a:pt x="956603" y="1900238"/>
                  </a:lnTo>
                  <a:lnTo>
                    <a:pt x="954696" y="1900238"/>
                  </a:lnTo>
                  <a:lnTo>
                    <a:pt x="744248" y="1900238"/>
                  </a:lnTo>
                  <a:lnTo>
                    <a:pt x="742022" y="1900238"/>
                  </a:lnTo>
                  <a:lnTo>
                    <a:pt x="739797" y="1899602"/>
                  </a:lnTo>
                  <a:lnTo>
                    <a:pt x="735664" y="1898647"/>
                  </a:lnTo>
                  <a:lnTo>
                    <a:pt x="731850" y="1896420"/>
                  </a:lnTo>
                  <a:lnTo>
                    <a:pt x="728989" y="1893875"/>
                  </a:lnTo>
                  <a:lnTo>
                    <a:pt x="726445" y="1890375"/>
                  </a:lnTo>
                  <a:lnTo>
                    <a:pt x="724220" y="1886557"/>
                  </a:lnTo>
                  <a:lnTo>
                    <a:pt x="722949" y="1882739"/>
                  </a:lnTo>
                  <a:lnTo>
                    <a:pt x="722631" y="1880830"/>
                  </a:lnTo>
                  <a:lnTo>
                    <a:pt x="722313" y="1878603"/>
                  </a:lnTo>
                  <a:lnTo>
                    <a:pt x="722313" y="1466261"/>
                  </a:lnTo>
                  <a:lnTo>
                    <a:pt x="722631" y="1464033"/>
                  </a:lnTo>
                  <a:lnTo>
                    <a:pt x="722949" y="1461806"/>
                  </a:lnTo>
                  <a:lnTo>
                    <a:pt x="724220" y="1457670"/>
                  </a:lnTo>
                  <a:lnTo>
                    <a:pt x="726445" y="1454170"/>
                  </a:lnTo>
                  <a:lnTo>
                    <a:pt x="728989" y="1450989"/>
                  </a:lnTo>
                  <a:lnTo>
                    <a:pt x="731850" y="1448443"/>
                  </a:lnTo>
                  <a:lnTo>
                    <a:pt x="735664" y="1446216"/>
                  </a:lnTo>
                  <a:lnTo>
                    <a:pt x="739797" y="1445262"/>
                  </a:lnTo>
                  <a:lnTo>
                    <a:pt x="742022" y="1444625"/>
                  </a:lnTo>
                  <a:close/>
                  <a:moveTo>
                    <a:pt x="1111786" y="1225550"/>
                  </a:moveTo>
                  <a:lnTo>
                    <a:pt x="1113998" y="1225550"/>
                  </a:lnTo>
                  <a:lnTo>
                    <a:pt x="1322815" y="1225550"/>
                  </a:lnTo>
                  <a:lnTo>
                    <a:pt x="1325027" y="1225550"/>
                  </a:lnTo>
                  <a:lnTo>
                    <a:pt x="1327238" y="1225868"/>
                  </a:lnTo>
                  <a:lnTo>
                    <a:pt x="1331345" y="1227139"/>
                  </a:lnTo>
                  <a:lnTo>
                    <a:pt x="1335136" y="1229364"/>
                  </a:lnTo>
                  <a:lnTo>
                    <a:pt x="1337979" y="1231906"/>
                  </a:lnTo>
                  <a:lnTo>
                    <a:pt x="1340822" y="1235084"/>
                  </a:lnTo>
                  <a:lnTo>
                    <a:pt x="1342718" y="1238898"/>
                  </a:lnTo>
                  <a:lnTo>
                    <a:pt x="1343981" y="1243029"/>
                  </a:lnTo>
                  <a:lnTo>
                    <a:pt x="1344297" y="1245254"/>
                  </a:lnTo>
                  <a:lnTo>
                    <a:pt x="1344613" y="1247478"/>
                  </a:lnTo>
                  <a:lnTo>
                    <a:pt x="1344613" y="1878628"/>
                  </a:lnTo>
                  <a:lnTo>
                    <a:pt x="1344297" y="1880852"/>
                  </a:lnTo>
                  <a:lnTo>
                    <a:pt x="1343981" y="1882759"/>
                  </a:lnTo>
                  <a:lnTo>
                    <a:pt x="1342718" y="1886573"/>
                  </a:lnTo>
                  <a:lnTo>
                    <a:pt x="1340822" y="1890386"/>
                  </a:lnTo>
                  <a:lnTo>
                    <a:pt x="1337979" y="1893882"/>
                  </a:lnTo>
                  <a:lnTo>
                    <a:pt x="1335136" y="1896425"/>
                  </a:lnTo>
                  <a:lnTo>
                    <a:pt x="1331345" y="1898649"/>
                  </a:lnTo>
                  <a:lnTo>
                    <a:pt x="1327238" y="1899603"/>
                  </a:lnTo>
                  <a:lnTo>
                    <a:pt x="1325027" y="1900238"/>
                  </a:lnTo>
                  <a:lnTo>
                    <a:pt x="1322815" y="1900238"/>
                  </a:lnTo>
                  <a:lnTo>
                    <a:pt x="1113998" y="1900238"/>
                  </a:lnTo>
                  <a:lnTo>
                    <a:pt x="1111786" y="1900238"/>
                  </a:lnTo>
                  <a:lnTo>
                    <a:pt x="1109575" y="1899603"/>
                  </a:lnTo>
                  <a:lnTo>
                    <a:pt x="1105468" y="1898649"/>
                  </a:lnTo>
                  <a:lnTo>
                    <a:pt x="1101677" y="1896425"/>
                  </a:lnTo>
                  <a:lnTo>
                    <a:pt x="1098834" y="1893882"/>
                  </a:lnTo>
                  <a:lnTo>
                    <a:pt x="1095991" y="1890386"/>
                  </a:lnTo>
                  <a:lnTo>
                    <a:pt x="1094095" y="1886573"/>
                  </a:lnTo>
                  <a:lnTo>
                    <a:pt x="1092832" y="1882759"/>
                  </a:lnTo>
                  <a:lnTo>
                    <a:pt x="1092516" y="1880852"/>
                  </a:lnTo>
                  <a:lnTo>
                    <a:pt x="1092200" y="1878628"/>
                  </a:lnTo>
                  <a:lnTo>
                    <a:pt x="1092200" y="1247478"/>
                  </a:lnTo>
                  <a:lnTo>
                    <a:pt x="1092516" y="1245254"/>
                  </a:lnTo>
                  <a:lnTo>
                    <a:pt x="1092832" y="1243029"/>
                  </a:lnTo>
                  <a:lnTo>
                    <a:pt x="1094095" y="1238898"/>
                  </a:lnTo>
                  <a:lnTo>
                    <a:pt x="1095991" y="1235084"/>
                  </a:lnTo>
                  <a:lnTo>
                    <a:pt x="1098834" y="1231906"/>
                  </a:lnTo>
                  <a:lnTo>
                    <a:pt x="1101677" y="1229364"/>
                  </a:lnTo>
                  <a:lnTo>
                    <a:pt x="1105468" y="1227139"/>
                  </a:lnTo>
                  <a:lnTo>
                    <a:pt x="1109575" y="1225868"/>
                  </a:lnTo>
                  <a:lnTo>
                    <a:pt x="1111786" y="1225550"/>
                  </a:lnTo>
                  <a:close/>
                  <a:moveTo>
                    <a:pt x="1876425" y="912812"/>
                  </a:moveTo>
                  <a:lnTo>
                    <a:pt x="2092325" y="912812"/>
                  </a:lnTo>
                  <a:lnTo>
                    <a:pt x="2092325" y="1709737"/>
                  </a:lnTo>
                  <a:lnTo>
                    <a:pt x="1876425" y="1709737"/>
                  </a:lnTo>
                  <a:lnTo>
                    <a:pt x="1876425" y="912812"/>
                  </a:lnTo>
                  <a:close/>
                  <a:moveTo>
                    <a:pt x="1350011" y="644525"/>
                  </a:moveTo>
                  <a:lnTo>
                    <a:pt x="1362394" y="722630"/>
                  </a:lnTo>
                  <a:lnTo>
                    <a:pt x="1412876" y="1040448"/>
                  </a:lnTo>
                  <a:lnTo>
                    <a:pt x="1292861" y="1059498"/>
                  </a:lnTo>
                  <a:lnTo>
                    <a:pt x="1267779" y="902653"/>
                  </a:lnTo>
                  <a:lnTo>
                    <a:pt x="1258571" y="922020"/>
                  </a:lnTo>
                  <a:lnTo>
                    <a:pt x="1249363" y="941070"/>
                  </a:lnTo>
                  <a:lnTo>
                    <a:pt x="1239203" y="959485"/>
                  </a:lnTo>
                  <a:lnTo>
                    <a:pt x="1229361" y="977583"/>
                  </a:lnTo>
                  <a:lnTo>
                    <a:pt x="1219201" y="995045"/>
                  </a:lnTo>
                  <a:lnTo>
                    <a:pt x="1208723" y="1012190"/>
                  </a:lnTo>
                  <a:lnTo>
                    <a:pt x="1197928" y="1029018"/>
                  </a:lnTo>
                  <a:lnTo>
                    <a:pt x="1186816" y="1045210"/>
                  </a:lnTo>
                  <a:lnTo>
                    <a:pt x="1175703" y="1061403"/>
                  </a:lnTo>
                  <a:lnTo>
                    <a:pt x="1164273" y="1076961"/>
                  </a:lnTo>
                  <a:lnTo>
                    <a:pt x="1152843" y="1091883"/>
                  </a:lnTo>
                  <a:lnTo>
                    <a:pt x="1141096" y="1106806"/>
                  </a:lnTo>
                  <a:lnTo>
                    <a:pt x="1129031" y="1120776"/>
                  </a:lnTo>
                  <a:lnTo>
                    <a:pt x="1116966" y="1134428"/>
                  </a:lnTo>
                  <a:lnTo>
                    <a:pt x="1104901" y="1147763"/>
                  </a:lnTo>
                  <a:lnTo>
                    <a:pt x="1092201" y="1161416"/>
                  </a:lnTo>
                  <a:lnTo>
                    <a:pt x="1076961" y="1176656"/>
                  </a:lnTo>
                  <a:lnTo>
                    <a:pt x="1061721" y="1190943"/>
                  </a:lnTo>
                  <a:lnTo>
                    <a:pt x="1046163" y="1205231"/>
                  </a:lnTo>
                  <a:lnTo>
                    <a:pt x="1029971" y="1218883"/>
                  </a:lnTo>
                  <a:lnTo>
                    <a:pt x="1014096" y="1231901"/>
                  </a:lnTo>
                  <a:lnTo>
                    <a:pt x="998221" y="1244283"/>
                  </a:lnTo>
                  <a:lnTo>
                    <a:pt x="982346" y="1256348"/>
                  </a:lnTo>
                  <a:lnTo>
                    <a:pt x="965836" y="1267778"/>
                  </a:lnTo>
                  <a:lnTo>
                    <a:pt x="949643" y="1278573"/>
                  </a:lnTo>
                  <a:lnTo>
                    <a:pt x="933133" y="1289368"/>
                  </a:lnTo>
                  <a:lnTo>
                    <a:pt x="916306" y="1299528"/>
                  </a:lnTo>
                  <a:lnTo>
                    <a:pt x="900113" y="1309053"/>
                  </a:lnTo>
                  <a:lnTo>
                    <a:pt x="883603" y="1317943"/>
                  </a:lnTo>
                  <a:lnTo>
                    <a:pt x="867093" y="1326833"/>
                  </a:lnTo>
                  <a:lnTo>
                    <a:pt x="850583" y="1335088"/>
                  </a:lnTo>
                  <a:lnTo>
                    <a:pt x="834073" y="1343026"/>
                  </a:lnTo>
                  <a:lnTo>
                    <a:pt x="817563" y="1350328"/>
                  </a:lnTo>
                  <a:lnTo>
                    <a:pt x="801370" y="1357313"/>
                  </a:lnTo>
                  <a:lnTo>
                    <a:pt x="784860" y="1363981"/>
                  </a:lnTo>
                  <a:lnTo>
                    <a:pt x="768668" y="1370331"/>
                  </a:lnTo>
                  <a:lnTo>
                    <a:pt x="752475" y="1376363"/>
                  </a:lnTo>
                  <a:lnTo>
                    <a:pt x="736600" y="1382078"/>
                  </a:lnTo>
                  <a:lnTo>
                    <a:pt x="720725" y="1387158"/>
                  </a:lnTo>
                  <a:lnTo>
                    <a:pt x="704533" y="1391921"/>
                  </a:lnTo>
                  <a:lnTo>
                    <a:pt x="688975" y="1396366"/>
                  </a:lnTo>
                  <a:lnTo>
                    <a:pt x="673735" y="1400493"/>
                  </a:lnTo>
                  <a:lnTo>
                    <a:pt x="658178" y="1404621"/>
                  </a:lnTo>
                  <a:lnTo>
                    <a:pt x="643255" y="1408431"/>
                  </a:lnTo>
                  <a:lnTo>
                    <a:pt x="613728" y="1414781"/>
                  </a:lnTo>
                  <a:lnTo>
                    <a:pt x="585153" y="1420178"/>
                  </a:lnTo>
                  <a:lnTo>
                    <a:pt x="557530" y="1424623"/>
                  </a:lnTo>
                  <a:lnTo>
                    <a:pt x="530860" y="1428433"/>
                  </a:lnTo>
                  <a:lnTo>
                    <a:pt x="505460" y="1430973"/>
                  </a:lnTo>
                  <a:lnTo>
                    <a:pt x="481648" y="1433196"/>
                  </a:lnTo>
                  <a:lnTo>
                    <a:pt x="459423" y="1434783"/>
                  </a:lnTo>
                  <a:lnTo>
                    <a:pt x="438150" y="1435736"/>
                  </a:lnTo>
                  <a:lnTo>
                    <a:pt x="419100" y="1436371"/>
                  </a:lnTo>
                  <a:lnTo>
                    <a:pt x="401638" y="1436688"/>
                  </a:lnTo>
                  <a:lnTo>
                    <a:pt x="385445" y="1436371"/>
                  </a:lnTo>
                  <a:lnTo>
                    <a:pt x="371793" y="1435736"/>
                  </a:lnTo>
                  <a:lnTo>
                    <a:pt x="350838" y="1434783"/>
                  </a:lnTo>
                  <a:lnTo>
                    <a:pt x="350838" y="1313181"/>
                  </a:lnTo>
                  <a:lnTo>
                    <a:pt x="352425" y="1313181"/>
                  </a:lnTo>
                  <a:lnTo>
                    <a:pt x="362585" y="1314133"/>
                  </a:lnTo>
                  <a:lnTo>
                    <a:pt x="378778" y="1314768"/>
                  </a:lnTo>
                  <a:lnTo>
                    <a:pt x="401638" y="1315086"/>
                  </a:lnTo>
                  <a:lnTo>
                    <a:pt x="425133" y="1314768"/>
                  </a:lnTo>
                  <a:lnTo>
                    <a:pt x="452438" y="1313498"/>
                  </a:lnTo>
                  <a:lnTo>
                    <a:pt x="467360" y="1312546"/>
                  </a:lnTo>
                  <a:lnTo>
                    <a:pt x="482918" y="1311276"/>
                  </a:lnTo>
                  <a:lnTo>
                    <a:pt x="499110" y="1309371"/>
                  </a:lnTo>
                  <a:lnTo>
                    <a:pt x="515938" y="1307783"/>
                  </a:lnTo>
                  <a:lnTo>
                    <a:pt x="533718" y="1305561"/>
                  </a:lnTo>
                  <a:lnTo>
                    <a:pt x="551498" y="1302386"/>
                  </a:lnTo>
                  <a:lnTo>
                    <a:pt x="570548" y="1299528"/>
                  </a:lnTo>
                  <a:lnTo>
                    <a:pt x="589598" y="1295718"/>
                  </a:lnTo>
                  <a:lnTo>
                    <a:pt x="609283" y="1291591"/>
                  </a:lnTo>
                  <a:lnTo>
                    <a:pt x="628968" y="1286828"/>
                  </a:lnTo>
                  <a:lnTo>
                    <a:pt x="649288" y="1281431"/>
                  </a:lnTo>
                  <a:lnTo>
                    <a:pt x="670243" y="1275716"/>
                  </a:lnTo>
                  <a:lnTo>
                    <a:pt x="690880" y="1269048"/>
                  </a:lnTo>
                  <a:lnTo>
                    <a:pt x="711835" y="1262063"/>
                  </a:lnTo>
                  <a:lnTo>
                    <a:pt x="733425" y="1253808"/>
                  </a:lnTo>
                  <a:lnTo>
                    <a:pt x="754380" y="1245236"/>
                  </a:lnTo>
                  <a:lnTo>
                    <a:pt x="775970" y="1236028"/>
                  </a:lnTo>
                  <a:lnTo>
                    <a:pt x="797243" y="1225868"/>
                  </a:lnTo>
                  <a:lnTo>
                    <a:pt x="818833" y="1215073"/>
                  </a:lnTo>
                  <a:lnTo>
                    <a:pt x="840423" y="1203326"/>
                  </a:lnTo>
                  <a:lnTo>
                    <a:pt x="861378" y="1190943"/>
                  </a:lnTo>
                  <a:lnTo>
                    <a:pt x="882651" y="1177291"/>
                  </a:lnTo>
                  <a:lnTo>
                    <a:pt x="903923" y="1163003"/>
                  </a:lnTo>
                  <a:lnTo>
                    <a:pt x="914083" y="1155383"/>
                  </a:lnTo>
                  <a:lnTo>
                    <a:pt x="924561" y="1147446"/>
                  </a:lnTo>
                  <a:lnTo>
                    <a:pt x="935038" y="1139826"/>
                  </a:lnTo>
                  <a:lnTo>
                    <a:pt x="945516" y="1131571"/>
                  </a:lnTo>
                  <a:lnTo>
                    <a:pt x="955358" y="1122998"/>
                  </a:lnTo>
                  <a:lnTo>
                    <a:pt x="965518" y="1114108"/>
                  </a:lnTo>
                  <a:lnTo>
                    <a:pt x="975996" y="1105218"/>
                  </a:lnTo>
                  <a:lnTo>
                    <a:pt x="985521" y="1096011"/>
                  </a:lnTo>
                  <a:lnTo>
                    <a:pt x="995681" y="1086168"/>
                  </a:lnTo>
                  <a:lnTo>
                    <a:pt x="1005206" y="1076326"/>
                  </a:lnTo>
                  <a:lnTo>
                    <a:pt x="1016001" y="1065531"/>
                  </a:lnTo>
                  <a:lnTo>
                    <a:pt x="1026478" y="1053783"/>
                  </a:lnTo>
                  <a:lnTo>
                    <a:pt x="1036956" y="1042035"/>
                  </a:lnTo>
                  <a:lnTo>
                    <a:pt x="1046798" y="1029970"/>
                  </a:lnTo>
                  <a:lnTo>
                    <a:pt x="1056958" y="1017588"/>
                  </a:lnTo>
                  <a:lnTo>
                    <a:pt x="1066801" y="1004888"/>
                  </a:lnTo>
                  <a:lnTo>
                    <a:pt x="1076643" y="991553"/>
                  </a:lnTo>
                  <a:lnTo>
                    <a:pt x="1086168" y="977583"/>
                  </a:lnTo>
                  <a:lnTo>
                    <a:pt x="1095376" y="963930"/>
                  </a:lnTo>
                  <a:lnTo>
                    <a:pt x="1104901" y="949643"/>
                  </a:lnTo>
                  <a:lnTo>
                    <a:pt x="1113791" y="934720"/>
                  </a:lnTo>
                  <a:lnTo>
                    <a:pt x="1122681" y="919798"/>
                  </a:lnTo>
                  <a:lnTo>
                    <a:pt x="1131571" y="904240"/>
                  </a:lnTo>
                  <a:lnTo>
                    <a:pt x="1140143" y="888048"/>
                  </a:lnTo>
                  <a:lnTo>
                    <a:pt x="1148398" y="871855"/>
                  </a:lnTo>
                  <a:lnTo>
                    <a:pt x="1156336" y="854710"/>
                  </a:lnTo>
                  <a:lnTo>
                    <a:pt x="1120141" y="868363"/>
                  </a:lnTo>
                  <a:lnTo>
                    <a:pt x="1083946" y="882015"/>
                  </a:lnTo>
                  <a:lnTo>
                    <a:pt x="1048068" y="895985"/>
                  </a:lnTo>
                  <a:lnTo>
                    <a:pt x="1029653" y="903288"/>
                  </a:lnTo>
                  <a:lnTo>
                    <a:pt x="1011873" y="911225"/>
                  </a:lnTo>
                  <a:lnTo>
                    <a:pt x="963931" y="799465"/>
                  </a:lnTo>
                  <a:lnTo>
                    <a:pt x="984886" y="790892"/>
                  </a:lnTo>
                  <a:lnTo>
                    <a:pt x="1005206" y="782320"/>
                  </a:lnTo>
                  <a:lnTo>
                    <a:pt x="1046163" y="766762"/>
                  </a:lnTo>
                  <a:lnTo>
                    <a:pt x="1085851" y="751522"/>
                  </a:lnTo>
                  <a:lnTo>
                    <a:pt x="1124903" y="736917"/>
                  </a:lnTo>
                  <a:lnTo>
                    <a:pt x="1163956" y="722630"/>
                  </a:lnTo>
                  <a:lnTo>
                    <a:pt x="1202056" y="708025"/>
                  </a:lnTo>
                  <a:lnTo>
                    <a:pt x="1240156" y="692785"/>
                  </a:lnTo>
                  <a:lnTo>
                    <a:pt x="1258889" y="684530"/>
                  </a:lnTo>
                  <a:lnTo>
                    <a:pt x="1277939" y="676275"/>
                  </a:lnTo>
                  <a:lnTo>
                    <a:pt x="1350011" y="644525"/>
                  </a:lnTo>
                  <a:close/>
                  <a:moveTo>
                    <a:pt x="1975682" y="604837"/>
                  </a:moveTo>
                  <a:lnTo>
                    <a:pt x="1984533" y="604837"/>
                  </a:lnTo>
                  <a:lnTo>
                    <a:pt x="1993068" y="604837"/>
                  </a:lnTo>
                  <a:lnTo>
                    <a:pt x="2001603" y="605788"/>
                  </a:lnTo>
                  <a:lnTo>
                    <a:pt x="2009506" y="606739"/>
                  </a:lnTo>
                  <a:lnTo>
                    <a:pt x="2017408" y="608642"/>
                  </a:lnTo>
                  <a:lnTo>
                    <a:pt x="2024995" y="610862"/>
                  </a:lnTo>
                  <a:lnTo>
                    <a:pt x="2032581" y="614350"/>
                  </a:lnTo>
                  <a:lnTo>
                    <a:pt x="2036375" y="615935"/>
                  </a:lnTo>
                  <a:lnTo>
                    <a:pt x="2039536" y="618472"/>
                  </a:lnTo>
                  <a:lnTo>
                    <a:pt x="2043329" y="620692"/>
                  </a:lnTo>
                  <a:lnTo>
                    <a:pt x="2046490" y="623229"/>
                  </a:lnTo>
                  <a:lnTo>
                    <a:pt x="2049651" y="626083"/>
                  </a:lnTo>
                  <a:lnTo>
                    <a:pt x="2052812" y="629571"/>
                  </a:lnTo>
                  <a:lnTo>
                    <a:pt x="2055973" y="632742"/>
                  </a:lnTo>
                  <a:lnTo>
                    <a:pt x="2058818" y="636547"/>
                  </a:lnTo>
                  <a:lnTo>
                    <a:pt x="2061663" y="640669"/>
                  </a:lnTo>
                  <a:lnTo>
                    <a:pt x="2064508" y="645109"/>
                  </a:lnTo>
                  <a:lnTo>
                    <a:pt x="2067037" y="649865"/>
                  </a:lnTo>
                  <a:lnTo>
                    <a:pt x="2069566" y="654622"/>
                  </a:lnTo>
                  <a:lnTo>
                    <a:pt x="2072094" y="660330"/>
                  </a:lnTo>
                  <a:lnTo>
                    <a:pt x="2074307" y="665720"/>
                  </a:lnTo>
                  <a:lnTo>
                    <a:pt x="2076520" y="672062"/>
                  </a:lnTo>
                  <a:lnTo>
                    <a:pt x="2078417" y="678404"/>
                  </a:lnTo>
                  <a:lnTo>
                    <a:pt x="2080313" y="685381"/>
                  </a:lnTo>
                  <a:lnTo>
                    <a:pt x="2082210" y="692674"/>
                  </a:lnTo>
                  <a:lnTo>
                    <a:pt x="2085371" y="708529"/>
                  </a:lnTo>
                  <a:lnTo>
                    <a:pt x="2086951" y="714871"/>
                  </a:lnTo>
                  <a:lnTo>
                    <a:pt x="2088532" y="719628"/>
                  </a:lnTo>
                  <a:lnTo>
                    <a:pt x="2090745" y="727555"/>
                  </a:lnTo>
                  <a:lnTo>
                    <a:pt x="2091377" y="731360"/>
                  </a:lnTo>
                  <a:lnTo>
                    <a:pt x="2092009" y="736434"/>
                  </a:lnTo>
                  <a:lnTo>
                    <a:pt x="2092325" y="742776"/>
                  </a:lnTo>
                  <a:lnTo>
                    <a:pt x="2092325" y="750704"/>
                  </a:lnTo>
                  <a:lnTo>
                    <a:pt x="2092325" y="857250"/>
                  </a:lnTo>
                  <a:lnTo>
                    <a:pt x="1876425" y="857250"/>
                  </a:lnTo>
                  <a:lnTo>
                    <a:pt x="1876425" y="750704"/>
                  </a:lnTo>
                  <a:lnTo>
                    <a:pt x="1876425" y="742776"/>
                  </a:lnTo>
                  <a:lnTo>
                    <a:pt x="1876741" y="736434"/>
                  </a:lnTo>
                  <a:lnTo>
                    <a:pt x="1877690" y="731360"/>
                  </a:lnTo>
                  <a:lnTo>
                    <a:pt x="1878322" y="727555"/>
                  </a:lnTo>
                  <a:lnTo>
                    <a:pt x="1880535" y="719628"/>
                  </a:lnTo>
                  <a:lnTo>
                    <a:pt x="1882115" y="714871"/>
                  </a:lnTo>
                  <a:lnTo>
                    <a:pt x="1883380" y="708529"/>
                  </a:lnTo>
                  <a:lnTo>
                    <a:pt x="1886857" y="692674"/>
                  </a:lnTo>
                  <a:lnTo>
                    <a:pt x="1888753" y="685381"/>
                  </a:lnTo>
                  <a:lnTo>
                    <a:pt x="1890650" y="678404"/>
                  </a:lnTo>
                  <a:lnTo>
                    <a:pt x="1892231" y="672062"/>
                  </a:lnTo>
                  <a:lnTo>
                    <a:pt x="1894443" y="665720"/>
                  </a:lnTo>
                  <a:lnTo>
                    <a:pt x="1896656" y="660330"/>
                  </a:lnTo>
                  <a:lnTo>
                    <a:pt x="1899501" y="654622"/>
                  </a:lnTo>
                  <a:lnTo>
                    <a:pt x="1901714" y="649865"/>
                  </a:lnTo>
                  <a:lnTo>
                    <a:pt x="1904243" y="645109"/>
                  </a:lnTo>
                  <a:lnTo>
                    <a:pt x="1907087" y="640669"/>
                  </a:lnTo>
                  <a:lnTo>
                    <a:pt x="1910249" y="636547"/>
                  </a:lnTo>
                  <a:lnTo>
                    <a:pt x="1912777" y="632742"/>
                  </a:lnTo>
                  <a:lnTo>
                    <a:pt x="1915938" y="629571"/>
                  </a:lnTo>
                  <a:lnTo>
                    <a:pt x="1919099" y="626083"/>
                  </a:lnTo>
                  <a:lnTo>
                    <a:pt x="1922261" y="623229"/>
                  </a:lnTo>
                  <a:lnTo>
                    <a:pt x="1925738" y="620692"/>
                  </a:lnTo>
                  <a:lnTo>
                    <a:pt x="1928899" y="618472"/>
                  </a:lnTo>
                  <a:lnTo>
                    <a:pt x="1932692" y="615935"/>
                  </a:lnTo>
                  <a:lnTo>
                    <a:pt x="1935853" y="614350"/>
                  </a:lnTo>
                  <a:lnTo>
                    <a:pt x="1939646" y="612447"/>
                  </a:lnTo>
                  <a:lnTo>
                    <a:pt x="1943440" y="610862"/>
                  </a:lnTo>
                  <a:lnTo>
                    <a:pt x="1951026" y="608642"/>
                  </a:lnTo>
                  <a:lnTo>
                    <a:pt x="1959245" y="606739"/>
                  </a:lnTo>
                  <a:lnTo>
                    <a:pt x="1967464" y="605788"/>
                  </a:lnTo>
                  <a:lnTo>
                    <a:pt x="1975682" y="604837"/>
                  </a:lnTo>
                  <a:close/>
                  <a:moveTo>
                    <a:pt x="154940" y="259715"/>
                  </a:moveTo>
                  <a:lnTo>
                    <a:pt x="154940" y="2241868"/>
                  </a:lnTo>
                  <a:lnTo>
                    <a:pt x="1552258" y="2241868"/>
                  </a:lnTo>
                  <a:lnTo>
                    <a:pt x="1552258" y="259715"/>
                  </a:lnTo>
                  <a:lnTo>
                    <a:pt x="154940" y="259715"/>
                  </a:lnTo>
                  <a:close/>
                  <a:moveTo>
                    <a:pt x="201612" y="0"/>
                  </a:moveTo>
                  <a:lnTo>
                    <a:pt x="1504951" y="0"/>
                  </a:lnTo>
                  <a:lnTo>
                    <a:pt x="1515428" y="317"/>
                  </a:lnTo>
                  <a:lnTo>
                    <a:pt x="1525906" y="952"/>
                  </a:lnTo>
                  <a:lnTo>
                    <a:pt x="1535748" y="2222"/>
                  </a:lnTo>
                  <a:lnTo>
                    <a:pt x="1545591" y="3810"/>
                  </a:lnTo>
                  <a:lnTo>
                    <a:pt x="1555116" y="5715"/>
                  </a:lnTo>
                  <a:lnTo>
                    <a:pt x="1564958" y="8572"/>
                  </a:lnTo>
                  <a:lnTo>
                    <a:pt x="1574166" y="11430"/>
                  </a:lnTo>
                  <a:lnTo>
                    <a:pt x="1583373" y="15240"/>
                  </a:lnTo>
                  <a:lnTo>
                    <a:pt x="1592263" y="18732"/>
                  </a:lnTo>
                  <a:lnTo>
                    <a:pt x="1600836" y="22860"/>
                  </a:lnTo>
                  <a:lnTo>
                    <a:pt x="1609408" y="27305"/>
                  </a:lnTo>
                  <a:lnTo>
                    <a:pt x="1617663" y="32702"/>
                  </a:lnTo>
                  <a:lnTo>
                    <a:pt x="1625283" y="37782"/>
                  </a:lnTo>
                  <a:lnTo>
                    <a:pt x="1633221" y="43497"/>
                  </a:lnTo>
                  <a:lnTo>
                    <a:pt x="1640206" y="49212"/>
                  </a:lnTo>
                  <a:lnTo>
                    <a:pt x="1647191" y="55562"/>
                  </a:lnTo>
                  <a:lnTo>
                    <a:pt x="1653858" y="62230"/>
                  </a:lnTo>
                  <a:lnTo>
                    <a:pt x="1660208" y="69215"/>
                  </a:lnTo>
                  <a:lnTo>
                    <a:pt x="1666558" y="76517"/>
                  </a:lnTo>
                  <a:lnTo>
                    <a:pt x="1672273" y="83820"/>
                  </a:lnTo>
                  <a:lnTo>
                    <a:pt x="1677353" y="91757"/>
                  </a:lnTo>
                  <a:lnTo>
                    <a:pt x="1682116" y="99377"/>
                  </a:lnTo>
                  <a:lnTo>
                    <a:pt x="1686561" y="107632"/>
                  </a:lnTo>
                  <a:lnTo>
                    <a:pt x="1690688" y="116205"/>
                  </a:lnTo>
                  <a:lnTo>
                    <a:pt x="1694498" y="124777"/>
                  </a:lnTo>
                  <a:lnTo>
                    <a:pt x="1697356" y="133667"/>
                  </a:lnTo>
                  <a:lnTo>
                    <a:pt x="1700531" y="142557"/>
                  </a:lnTo>
                  <a:lnTo>
                    <a:pt x="1702753" y="151447"/>
                  </a:lnTo>
                  <a:lnTo>
                    <a:pt x="1704023" y="160972"/>
                  </a:lnTo>
                  <a:lnTo>
                    <a:pt x="1705611" y="170497"/>
                  </a:lnTo>
                  <a:lnTo>
                    <a:pt x="1706246" y="180022"/>
                  </a:lnTo>
                  <a:lnTo>
                    <a:pt x="1706563" y="189865"/>
                  </a:lnTo>
                  <a:lnTo>
                    <a:pt x="1706563" y="2654935"/>
                  </a:lnTo>
                  <a:lnTo>
                    <a:pt x="1706246" y="2664460"/>
                  </a:lnTo>
                  <a:lnTo>
                    <a:pt x="1705611" y="2674303"/>
                  </a:lnTo>
                  <a:lnTo>
                    <a:pt x="1704023" y="2683828"/>
                  </a:lnTo>
                  <a:lnTo>
                    <a:pt x="1702753" y="2693353"/>
                  </a:lnTo>
                  <a:lnTo>
                    <a:pt x="1700531" y="2702560"/>
                  </a:lnTo>
                  <a:lnTo>
                    <a:pt x="1697356" y="2711450"/>
                  </a:lnTo>
                  <a:lnTo>
                    <a:pt x="1694498" y="2720023"/>
                  </a:lnTo>
                  <a:lnTo>
                    <a:pt x="1690688" y="2728913"/>
                  </a:lnTo>
                  <a:lnTo>
                    <a:pt x="1686561" y="2737168"/>
                  </a:lnTo>
                  <a:lnTo>
                    <a:pt x="1682116" y="2745105"/>
                  </a:lnTo>
                  <a:lnTo>
                    <a:pt x="1677353" y="2753360"/>
                  </a:lnTo>
                  <a:lnTo>
                    <a:pt x="1672273" y="2760980"/>
                  </a:lnTo>
                  <a:lnTo>
                    <a:pt x="1666558" y="2768283"/>
                  </a:lnTo>
                  <a:lnTo>
                    <a:pt x="1660208" y="2775585"/>
                  </a:lnTo>
                  <a:lnTo>
                    <a:pt x="1653858" y="2782253"/>
                  </a:lnTo>
                  <a:lnTo>
                    <a:pt x="1647191" y="2788920"/>
                  </a:lnTo>
                  <a:lnTo>
                    <a:pt x="1640206" y="2795270"/>
                  </a:lnTo>
                  <a:lnTo>
                    <a:pt x="1633221" y="2801303"/>
                  </a:lnTo>
                  <a:lnTo>
                    <a:pt x="1625283" y="2807018"/>
                  </a:lnTo>
                  <a:lnTo>
                    <a:pt x="1617663" y="2812098"/>
                  </a:lnTo>
                  <a:lnTo>
                    <a:pt x="1609408" y="2817178"/>
                  </a:lnTo>
                  <a:lnTo>
                    <a:pt x="1600836" y="2821623"/>
                  </a:lnTo>
                  <a:lnTo>
                    <a:pt x="1592263" y="2825750"/>
                  </a:lnTo>
                  <a:lnTo>
                    <a:pt x="1583373" y="2829878"/>
                  </a:lnTo>
                  <a:lnTo>
                    <a:pt x="1574166" y="2833370"/>
                  </a:lnTo>
                  <a:lnTo>
                    <a:pt x="1564958" y="2836228"/>
                  </a:lnTo>
                  <a:lnTo>
                    <a:pt x="1555116" y="2838768"/>
                  </a:lnTo>
                  <a:lnTo>
                    <a:pt x="1545591" y="2840673"/>
                  </a:lnTo>
                  <a:lnTo>
                    <a:pt x="1535748" y="2842578"/>
                  </a:lnTo>
                  <a:lnTo>
                    <a:pt x="1525906" y="2843848"/>
                  </a:lnTo>
                  <a:lnTo>
                    <a:pt x="1515428" y="2844483"/>
                  </a:lnTo>
                  <a:lnTo>
                    <a:pt x="1504951" y="2844800"/>
                  </a:lnTo>
                  <a:lnTo>
                    <a:pt x="201612" y="2844800"/>
                  </a:lnTo>
                  <a:lnTo>
                    <a:pt x="191135" y="2844483"/>
                  </a:lnTo>
                  <a:lnTo>
                    <a:pt x="180975" y="2843848"/>
                  </a:lnTo>
                  <a:lnTo>
                    <a:pt x="170815" y="2842578"/>
                  </a:lnTo>
                  <a:lnTo>
                    <a:pt x="161290" y="2840673"/>
                  </a:lnTo>
                  <a:lnTo>
                    <a:pt x="151447" y="2838768"/>
                  </a:lnTo>
                  <a:lnTo>
                    <a:pt x="141922" y="2836228"/>
                  </a:lnTo>
                  <a:lnTo>
                    <a:pt x="132715" y="2833370"/>
                  </a:lnTo>
                  <a:lnTo>
                    <a:pt x="123190" y="2829878"/>
                  </a:lnTo>
                  <a:lnTo>
                    <a:pt x="114300" y="2825750"/>
                  </a:lnTo>
                  <a:lnTo>
                    <a:pt x="105727" y="2821623"/>
                  </a:lnTo>
                  <a:lnTo>
                    <a:pt x="97155" y="2817178"/>
                  </a:lnTo>
                  <a:lnTo>
                    <a:pt x="89217" y="2812098"/>
                  </a:lnTo>
                  <a:lnTo>
                    <a:pt x="81280" y="2807018"/>
                  </a:lnTo>
                  <a:lnTo>
                    <a:pt x="73660" y="2801303"/>
                  </a:lnTo>
                  <a:lnTo>
                    <a:pt x="66357" y="2795270"/>
                  </a:lnTo>
                  <a:lnTo>
                    <a:pt x="59372" y="2788920"/>
                  </a:lnTo>
                  <a:lnTo>
                    <a:pt x="52705" y="2782253"/>
                  </a:lnTo>
                  <a:lnTo>
                    <a:pt x="46355" y="2775585"/>
                  </a:lnTo>
                  <a:lnTo>
                    <a:pt x="40322" y="2768283"/>
                  </a:lnTo>
                  <a:lnTo>
                    <a:pt x="34607" y="2760980"/>
                  </a:lnTo>
                  <a:lnTo>
                    <a:pt x="29210" y="2753360"/>
                  </a:lnTo>
                  <a:lnTo>
                    <a:pt x="24447" y="2745105"/>
                  </a:lnTo>
                  <a:lnTo>
                    <a:pt x="20002" y="2737168"/>
                  </a:lnTo>
                  <a:lnTo>
                    <a:pt x="15875" y="2728913"/>
                  </a:lnTo>
                  <a:lnTo>
                    <a:pt x="12065" y="2720023"/>
                  </a:lnTo>
                  <a:lnTo>
                    <a:pt x="9207" y="2711450"/>
                  </a:lnTo>
                  <a:lnTo>
                    <a:pt x="6667" y="2702560"/>
                  </a:lnTo>
                  <a:lnTo>
                    <a:pt x="4127" y="2693353"/>
                  </a:lnTo>
                  <a:lnTo>
                    <a:pt x="2540" y="2683828"/>
                  </a:lnTo>
                  <a:lnTo>
                    <a:pt x="952" y="2674303"/>
                  </a:lnTo>
                  <a:lnTo>
                    <a:pt x="317" y="2664460"/>
                  </a:lnTo>
                  <a:lnTo>
                    <a:pt x="0" y="2654935"/>
                  </a:lnTo>
                  <a:lnTo>
                    <a:pt x="0" y="189865"/>
                  </a:lnTo>
                  <a:lnTo>
                    <a:pt x="317" y="180022"/>
                  </a:lnTo>
                  <a:lnTo>
                    <a:pt x="952" y="170497"/>
                  </a:lnTo>
                  <a:lnTo>
                    <a:pt x="2540" y="160972"/>
                  </a:lnTo>
                  <a:lnTo>
                    <a:pt x="4127" y="151447"/>
                  </a:lnTo>
                  <a:lnTo>
                    <a:pt x="6667" y="142557"/>
                  </a:lnTo>
                  <a:lnTo>
                    <a:pt x="9207" y="133667"/>
                  </a:lnTo>
                  <a:lnTo>
                    <a:pt x="12065" y="124777"/>
                  </a:lnTo>
                  <a:lnTo>
                    <a:pt x="15875" y="116205"/>
                  </a:lnTo>
                  <a:lnTo>
                    <a:pt x="20002" y="107632"/>
                  </a:lnTo>
                  <a:lnTo>
                    <a:pt x="24447" y="99377"/>
                  </a:lnTo>
                  <a:lnTo>
                    <a:pt x="29210" y="91757"/>
                  </a:lnTo>
                  <a:lnTo>
                    <a:pt x="34607" y="83820"/>
                  </a:lnTo>
                  <a:lnTo>
                    <a:pt x="40322" y="76517"/>
                  </a:lnTo>
                  <a:lnTo>
                    <a:pt x="46355" y="69215"/>
                  </a:lnTo>
                  <a:lnTo>
                    <a:pt x="52705" y="62230"/>
                  </a:lnTo>
                  <a:lnTo>
                    <a:pt x="59372" y="55562"/>
                  </a:lnTo>
                  <a:lnTo>
                    <a:pt x="66357" y="49212"/>
                  </a:lnTo>
                  <a:lnTo>
                    <a:pt x="73660" y="43497"/>
                  </a:lnTo>
                  <a:lnTo>
                    <a:pt x="81280" y="37782"/>
                  </a:lnTo>
                  <a:lnTo>
                    <a:pt x="89217" y="32702"/>
                  </a:lnTo>
                  <a:lnTo>
                    <a:pt x="97155" y="27305"/>
                  </a:lnTo>
                  <a:lnTo>
                    <a:pt x="105727" y="22860"/>
                  </a:lnTo>
                  <a:lnTo>
                    <a:pt x="114300" y="18732"/>
                  </a:lnTo>
                  <a:lnTo>
                    <a:pt x="123190" y="15240"/>
                  </a:lnTo>
                  <a:lnTo>
                    <a:pt x="132715" y="11430"/>
                  </a:lnTo>
                  <a:lnTo>
                    <a:pt x="141922" y="8572"/>
                  </a:lnTo>
                  <a:lnTo>
                    <a:pt x="151447" y="5715"/>
                  </a:lnTo>
                  <a:lnTo>
                    <a:pt x="161290" y="3810"/>
                  </a:lnTo>
                  <a:lnTo>
                    <a:pt x="170815" y="2222"/>
                  </a:lnTo>
                  <a:lnTo>
                    <a:pt x="180975" y="952"/>
                  </a:lnTo>
                  <a:lnTo>
                    <a:pt x="191135" y="317"/>
                  </a:lnTo>
                  <a:lnTo>
                    <a:pt x="2016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704986" y="1878947"/>
            <a:ext cx="3886519" cy="612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sp>
        <p:nvSpPr>
          <p:cNvPr id="77" name="MH_SubTitle_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60436" y="374320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B09277"/>
                </a:solidFill>
                <a:latin typeface="+mn-ea"/>
              </a:rPr>
              <a:t>单击添加文字说明</a:t>
            </a:r>
            <a:endParaRPr lang="en-US" altLang="zh-CN" b="1" dirty="0">
              <a:solidFill>
                <a:srgbClr val="B09277"/>
              </a:solidFill>
              <a:latin typeface="+mn-ea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710427" y="4153589"/>
            <a:ext cx="3886519" cy="612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sp>
        <p:nvSpPr>
          <p:cNvPr id="79" name="MH_SubTitle_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81373" y="250951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A6C0A4"/>
                </a:solidFill>
                <a:latin typeface="+mn-ea"/>
              </a:rPr>
              <a:t>单击添加文字说明</a:t>
            </a:r>
            <a:endParaRPr lang="en-US" altLang="zh-CN" b="1" dirty="0">
              <a:solidFill>
                <a:srgbClr val="A6C0A4"/>
              </a:solidFill>
              <a:latin typeface="+mn-ea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7638509" y="2919892"/>
            <a:ext cx="3886519" cy="612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sp>
        <p:nvSpPr>
          <p:cNvPr id="81" name="MH_SubTitle_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81373" y="472160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C8D85B"/>
                </a:solidFill>
                <a:latin typeface="+mn-ea"/>
              </a:rPr>
              <a:t>单击添加文字说明</a:t>
            </a:r>
            <a:endParaRPr lang="en-US" altLang="zh-CN" b="1" dirty="0">
              <a:solidFill>
                <a:srgbClr val="C8D85B"/>
              </a:solidFill>
              <a:latin typeface="+mn-ea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7638509" y="5131990"/>
            <a:ext cx="3886519" cy="612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1ABC2F45-582F-434E-A617-48CC03A0FF6C}"/>
              </a:ext>
            </a:extLst>
          </p:cNvPr>
          <p:cNvSpPr/>
          <p:nvPr/>
        </p:nvSpPr>
        <p:spPr>
          <a:xfrm>
            <a:off x="731838" y="103848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点击此处输入标题内容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E5B0FA50-2C4F-4B42-A691-3355622244F3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23C912D6-0897-4223-BCB1-907ADB4B2B59}"/>
              </a:ext>
            </a:extLst>
          </p:cNvPr>
          <p:cNvSpPr/>
          <p:nvPr/>
        </p:nvSpPr>
        <p:spPr>
          <a:xfrm>
            <a:off x="764907" y="379592"/>
            <a:ext cx="27899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click here to add the required titles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2096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64" grpId="0"/>
      <p:bldP spid="75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7809876" y="2555821"/>
            <a:ext cx="3612629" cy="0"/>
          </a:xfrm>
          <a:prstGeom prst="line">
            <a:avLst/>
          </a:prstGeom>
          <a:ln w="12700">
            <a:solidFill>
              <a:srgbClr val="A6C0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674470" y="210324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输入您的标题</a:t>
            </a:r>
          </a:p>
        </p:txBody>
      </p:sp>
      <p:sp>
        <p:nvSpPr>
          <p:cNvPr id="13" name="矩形 47"/>
          <p:cNvSpPr>
            <a:spLocks noChangeArrowheads="1"/>
          </p:cNvSpPr>
          <p:nvPr/>
        </p:nvSpPr>
        <p:spPr bwMode="auto">
          <a:xfrm>
            <a:off x="7677465" y="2600790"/>
            <a:ext cx="374504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7809876" y="4388186"/>
            <a:ext cx="3612629" cy="0"/>
          </a:xfrm>
          <a:prstGeom prst="line">
            <a:avLst/>
          </a:prstGeom>
          <a:ln w="12700">
            <a:solidFill>
              <a:srgbClr val="C8D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8674470" y="393561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输入您的标题</a:t>
            </a: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7677465" y="4433155"/>
            <a:ext cx="374504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748347" y="2708221"/>
            <a:ext cx="3612629" cy="0"/>
          </a:xfrm>
          <a:prstGeom prst="line">
            <a:avLst/>
          </a:prstGeom>
          <a:ln w="12700">
            <a:solidFill>
              <a:srgbClr val="F29A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612941" y="225564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输入您的标题</a:t>
            </a: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615936" y="2753190"/>
            <a:ext cx="374504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748347" y="4540586"/>
            <a:ext cx="3612629" cy="0"/>
          </a:xfrm>
          <a:prstGeom prst="line">
            <a:avLst/>
          </a:prstGeom>
          <a:ln w="12700">
            <a:solidFill>
              <a:srgbClr val="B092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612941" y="408801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输入您的标题</a:t>
            </a: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615936" y="4585555"/>
            <a:ext cx="374504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FA79BBCE-6DD9-452D-A0C0-4FF56AEB7AB1}"/>
              </a:ext>
            </a:extLst>
          </p:cNvPr>
          <p:cNvSpPr/>
          <p:nvPr/>
        </p:nvSpPr>
        <p:spPr>
          <a:xfrm>
            <a:off x="731838" y="103848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点击此处输入标题内容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9125F268-3697-4FB2-A1CD-5E438B5192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CD46CBF8-13A5-4633-A67E-9AC6D81576F2}"/>
              </a:ext>
            </a:extLst>
          </p:cNvPr>
          <p:cNvSpPr/>
          <p:nvPr/>
        </p:nvSpPr>
        <p:spPr>
          <a:xfrm>
            <a:off x="764907" y="379592"/>
            <a:ext cx="27899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click here to add the required titles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D48AE636-9D2E-405B-AAB6-5C60CCC78D63}"/>
              </a:ext>
            </a:extLst>
          </p:cNvPr>
          <p:cNvGrpSpPr/>
          <p:nvPr/>
        </p:nvGrpSpPr>
        <p:grpSpPr>
          <a:xfrm>
            <a:off x="6133478" y="3824990"/>
            <a:ext cx="1543987" cy="1543987"/>
            <a:chOff x="6133478" y="3824990"/>
            <a:chExt cx="1543987" cy="1543987"/>
          </a:xfrm>
        </p:grpSpPr>
        <p:sp>
          <p:nvSpPr>
            <p:cNvPr id="6" name="矩形: 对角圆角 5"/>
            <p:cNvSpPr/>
            <p:nvPr/>
          </p:nvSpPr>
          <p:spPr>
            <a:xfrm>
              <a:off x="6133478" y="3824990"/>
              <a:ext cx="1543987" cy="1543987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C8D8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KSO_Shape"/>
            <p:cNvSpPr/>
            <p:nvPr/>
          </p:nvSpPr>
          <p:spPr>
            <a:xfrm>
              <a:off x="6373145" y="4169762"/>
              <a:ext cx="942511" cy="799563"/>
            </a:xfrm>
            <a:custGeom>
              <a:avLst/>
              <a:gdLst>
                <a:gd name="connsiteX0" fmla="*/ 3261356 w 3261356"/>
                <a:gd name="connsiteY0" fmla="*/ 1385789 h 2766950"/>
                <a:gd name="connsiteX1" fmla="*/ 3261356 w 3261356"/>
                <a:gd name="connsiteY1" fmla="*/ 2634211 h 2766950"/>
                <a:gd name="connsiteX2" fmla="*/ 3259675 w 3261356"/>
                <a:gd name="connsiteY2" fmla="*/ 2649333 h 2766950"/>
                <a:gd name="connsiteX3" fmla="*/ 3256313 w 3261356"/>
                <a:gd name="connsiteY3" fmla="*/ 2662775 h 2766950"/>
                <a:gd name="connsiteX4" fmla="*/ 3252951 w 3261356"/>
                <a:gd name="connsiteY4" fmla="*/ 2674537 h 2766950"/>
                <a:gd name="connsiteX5" fmla="*/ 3244545 w 3261356"/>
                <a:gd name="connsiteY5" fmla="*/ 2686298 h 2766950"/>
                <a:gd name="connsiteX6" fmla="*/ 3237821 w 3261356"/>
                <a:gd name="connsiteY6" fmla="*/ 2698060 h 2766950"/>
                <a:gd name="connsiteX7" fmla="*/ 3229415 w 3261356"/>
                <a:gd name="connsiteY7" fmla="*/ 2709822 h 2766950"/>
                <a:gd name="connsiteX8" fmla="*/ 3217647 w 3261356"/>
                <a:gd name="connsiteY8" fmla="*/ 2719903 h 2766950"/>
                <a:gd name="connsiteX9" fmla="*/ 3202517 w 3261356"/>
                <a:gd name="connsiteY9" fmla="*/ 2729985 h 2766950"/>
                <a:gd name="connsiteX10" fmla="*/ 3175619 w 3261356"/>
                <a:gd name="connsiteY10" fmla="*/ 2746787 h 2766950"/>
                <a:gd name="connsiteX11" fmla="*/ 3141997 w 3261356"/>
                <a:gd name="connsiteY11" fmla="*/ 2758549 h 2766950"/>
                <a:gd name="connsiteX12" fmla="*/ 3105013 w 3261356"/>
                <a:gd name="connsiteY12" fmla="*/ 2765270 h 2766950"/>
                <a:gd name="connsiteX13" fmla="*/ 3066347 w 3261356"/>
                <a:gd name="connsiteY13" fmla="*/ 2766950 h 2766950"/>
                <a:gd name="connsiteX14" fmla="*/ 196690 w 3261356"/>
                <a:gd name="connsiteY14" fmla="*/ 2766950 h 2766950"/>
                <a:gd name="connsiteX15" fmla="*/ 158024 w 3261356"/>
                <a:gd name="connsiteY15" fmla="*/ 2765270 h 2766950"/>
                <a:gd name="connsiteX16" fmla="*/ 121040 w 3261356"/>
                <a:gd name="connsiteY16" fmla="*/ 2758549 h 2766950"/>
                <a:gd name="connsiteX17" fmla="*/ 87418 w 3261356"/>
                <a:gd name="connsiteY17" fmla="*/ 2746787 h 2766950"/>
                <a:gd name="connsiteX18" fmla="*/ 57158 w 3261356"/>
                <a:gd name="connsiteY18" fmla="*/ 2729985 h 2766950"/>
                <a:gd name="connsiteX19" fmla="*/ 47071 w 3261356"/>
                <a:gd name="connsiteY19" fmla="*/ 2719903 h 2766950"/>
                <a:gd name="connsiteX20" fmla="*/ 35303 w 3261356"/>
                <a:gd name="connsiteY20" fmla="*/ 2709822 h 2766950"/>
                <a:gd name="connsiteX21" fmla="*/ 25217 w 3261356"/>
                <a:gd name="connsiteY21" fmla="*/ 2698060 h 2766950"/>
                <a:gd name="connsiteX22" fmla="*/ 16811 w 3261356"/>
                <a:gd name="connsiteY22" fmla="*/ 2686298 h 2766950"/>
                <a:gd name="connsiteX23" fmla="*/ 8405 w 3261356"/>
                <a:gd name="connsiteY23" fmla="*/ 2674537 h 2766950"/>
                <a:gd name="connsiteX24" fmla="*/ 5043 w 3261356"/>
                <a:gd name="connsiteY24" fmla="*/ 2662775 h 2766950"/>
                <a:gd name="connsiteX25" fmla="*/ 1681 w 3261356"/>
                <a:gd name="connsiteY25" fmla="*/ 2649333 h 2766950"/>
                <a:gd name="connsiteX26" fmla="*/ 0 w 3261356"/>
                <a:gd name="connsiteY26" fmla="*/ 2634211 h 2766950"/>
                <a:gd name="connsiteX27" fmla="*/ 0 w 3261356"/>
                <a:gd name="connsiteY27" fmla="*/ 1389150 h 2766950"/>
                <a:gd name="connsiteX28" fmla="*/ 196690 w 3261356"/>
                <a:gd name="connsiteY28" fmla="*/ 1441237 h 2766950"/>
                <a:gd name="connsiteX29" fmla="*/ 406829 w 3261356"/>
                <a:gd name="connsiteY29" fmla="*/ 1495005 h 2766950"/>
                <a:gd name="connsiteX30" fmla="*/ 660677 w 3261356"/>
                <a:gd name="connsiteY30" fmla="*/ 1555494 h 2766950"/>
                <a:gd name="connsiteX31" fmla="*/ 795165 w 3261356"/>
                <a:gd name="connsiteY31" fmla="*/ 1589099 h 2766950"/>
                <a:gd name="connsiteX32" fmla="*/ 933017 w 3261356"/>
                <a:gd name="connsiteY32" fmla="*/ 1619343 h 2766950"/>
                <a:gd name="connsiteX33" fmla="*/ 1067506 w 3261356"/>
                <a:gd name="connsiteY33" fmla="*/ 1646227 h 2766950"/>
                <a:gd name="connsiteX34" fmla="*/ 1200314 w 3261356"/>
                <a:gd name="connsiteY34" fmla="*/ 1671431 h 2766950"/>
                <a:gd name="connsiteX35" fmla="*/ 1326397 w 3261356"/>
                <a:gd name="connsiteY35" fmla="*/ 1693274 h 2766950"/>
                <a:gd name="connsiteX36" fmla="*/ 1442394 w 3261356"/>
                <a:gd name="connsiteY36" fmla="*/ 1708396 h 2766950"/>
                <a:gd name="connsiteX37" fmla="*/ 1544942 w 3261356"/>
                <a:gd name="connsiteY37" fmla="*/ 1720158 h 2766950"/>
                <a:gd name="connsiteX38" fmla="*/ 1588650 w 3261356"/>
                <a:gd name="connsiteY38" fmla="*/ 1723518 h 2766950"/>
                <a:gd name="connsiteX39" fmla="*/ 1630678 w 3261356"/>
                <a:gd name="connsiteY39" fmla="*/ 1725199 h 2766950"/>
                <a:gd name="connsiteX40" fmla="*/ 1672706 w 3261356"/>
                <a:gd name="connsiteY40" fmla="*/ 1723518 h 2766950"/>
                <a:gd name="connsiteX41" fmla="*/ 1719777 w 3261356"/>
                <a:gd name="connsiteY41" fmla="*/ 1720158 h 2766950"/>
                <a:gd name="connsiteX42" fmla="*/ 1820644 w 3261356"/>
                <a:gd name="connsiteY42" fmla="*/ 1708396 h 2766950"/>
                <a:gd name="connsiteX43" fmla="*/ 1934959 w 3261356"/>
                <a:gd name="connsiteY43" fmla="*/ 1693274 h 2766950"/>
                <a:gd name="connsiteX44" fmla="*/ 2061043 w 3261356"/>
                <a:gd name="connsiteY44" fmla="*/ 1671431 h 2766950"/>
                <a:gd name="connsiteX45" fmla="*/ 2193850 w 3261356"/>
                <a:gd name="connsiteY45" fmla="*/ 1646227 h 2766950"/>
                <a:gd name="connsiteX46" fmla="*/ 2330020 w 3261356"/>
                <a:gd name="connsiteY46" fmla="*/ 1615983 h 2766950"/>
                <a:gd name="connsiteX47" fmla="*/ 2466190 w 3261356"/>
                <a:gd name="connsiteY47" fmla="*/ 1585738 h 2766950"/>
                <a:gd name="connsiteX48" fmla="*/ 2602360 w 3261356"/>
                <a:gd name="connsiteY48" fmla="*/ 1553814 h 2766950"/>
                <a:gd name="connsiteX49" fmla="*/ 2854527 w 3261356"/>
                <a:gd name="connsiteY49" fmla="*/ 1493325 h 2766950"/>
                <a:gd name="connsiteX50" fmla="*/ 3066347 w 3261356"/>
                <a:gd name="connsiteY50" fmla="*/ 1437877 h 2766950"/>
                <a:gd name="connsiteX51" fmla="*/ 1508607 w 3261356"/>
                <a:gd name="connsiteY51" fmla="*/ 1206475 h 2766950"/>
                <a:gd name="connsiteX52" fmla="*/ 1417230 w 3261356"/>
                <a:gd name="connsiteY52" fmla="*/ 1297852 h 2766950"/>
                <a:gd name="connsiteX53" fmla="*/ 1417230 w 3261356"/>
                <a:gd name="connsiteY53" fmla="*/ 1314415 h 2766950"/>
                <a:gd name="connsiteX54" fmla="*/ 1508607 w 3261356"/>
                <a:gd name="connsiteY54" fmla="*/ 1405791 h 2766950"/>
                <a:gd name="connsiteX55" fmla="*/ 1752750 w 3261356"/>
                <a:gd name="connsiteY55" fmla="*/ 1405791 h 2766950"/>
                <a:gd name="connsiteX56" fmla="*/ 1844126 w 3261356"/>
                <a:gd name="connsiteY56" fmla="*/ 1314415 h 2766950"/>
                <a:gd name="connsiteX57" fmla="*/ 1844126 w 3261356"/>
                <a:gd name="connsiteY57" fmla="*/ 1297852 h 2766950"/>
                <a:gd name="connsiteX58" fmla="*/ 1752750 w 3261356"/>
                <a:gd name="connsiteY58" fmla="*/ 1206475 h 2766950"/>
                <a:gd name="connsiteX59" fmla="*/ 1630678 w 3261356"/>
                <a:gd name="connsiteY59" fmla="*/ 174304 h 2766950"/>
                <a:gd name="connsiteX60" fmla="*/ 1114624 w 3261356"/>
                <a:gd name="connsiteY60" fmla="*/ 469036 h 2766950"/>
                <a:gd name="connsiteX61" fmla="*/ 1111230 w 3261356"/>
                <a:gd name="connsiteY61" fmla="*/ 492633 h 2766950"/>
                <a:gd name="connsiteX62" fmla="*/ 2150126 w 3261356"/>
                <a:gd name="connsiteY62" fmla="*/ 492633 h 2766950"/>
                <a:gd name="connsiteX63" fmla="*/ 2146731 w 3261356"/>
                <a:gd name="connsiteY63" fmla="*/ 469036 h 2766950"/>
                <a:gd name="connsiteX64" fmla="*/ 1630678 w 3261356"/>
                <a:gd name="connsiteY64" fmla="*/ 174304 h 2766950"/>
                <a:gd name="connsiteX65" fmla="*/ 1630678 w 3261356"/>
                <a:gd name="connsiteY65" fmla="*/ 0 h 2766950"/>
                <a:gd name="connsiteX66" fmla="*/ 2269992 w 3261356"/>
                <a:gd name="connsiteY66" fmla="*/ 488510 h 2766950"/>
                <a:gd name="connsiteX67" fmla="*/ 2270238 w 3261356"/>
                <a:gd name="connsiteY67" fmla="*/ 492633 h 2766950"/>
                <a:gd name="connsiteX68" fmla="*/ 3066347 w 3261356"/>
                <a:gd name="connsiteY68" fmla="*/ 492633 h 2766950"/>
                <a:gd name="connsiteX69" fmla="*/ 3105012 w 3261356"/>
                <a:gd name="connsiteY69" fmla="*/ 494313 h 2766950"/>
                <a:gd name="connsiteX70" fmla="*/ 3141998 w 3261356"/>
                <a:gd name="connsiteY70" fmla="*/ 501035 h 2766950"/>
                <a:gd name="connsiteX71" fmla="*/ 3175621 w 3261356"/>
                <a:gd name="connsiteY71" fmla="*/ 512796 h 2766950"/>
                <a:gd name="connsiteX72" fmla="*/ 3202518 w 3261356"/>
                <a:gd name="connsiteY72" fmla="*/ 529599 h 2766950"/>
                <a:gd name="connsiteX73" fmla="*/ 3217649 w 3261356"/>
                <a:gd name="connsiteY73" fmla="*/ 539681 h 2766950"/>
                <a:gd name="connsiteX74" fmla="*/ 3229416 w 3261356"/>
                <a:gd name="connsiteY74" fmla="*/ 549763 h 2766950"/>
                <a:gd name="connsiteX75" fmla="*/ 3237821 w 3261356"/>
                <a:gd name="connsiteY75" fmla="*/ 561524 h 2766950"/>
                <a:gd name="connsiteX76" fmla="*/ 3244546 w 3261356"/>
                <a:gd name="connsiteY76" fmla="*/ 573285 h 2766950"/>
                <a:gd name="connsiteX77" fmla="*/ 3252951 w 3261356"/>
                <a:gd name="connsiteY77" fmla="*/ 585046 h 2766950"/>
                <a:gd name="connsiteX78" fmla="*/ 3256314 w 3261356"/>
                <a:gd name="connsiteY78" fmla="*/ 596807 h 2766950"/>
                <a:gd name="connsiteX79" fmla="*/ 3259676 w 3261356"/>
                <a:gd name="connsiteY79" fmla="*/ 610251 h 2766950"/>
                <a:gd name="connsiteX80" fmla="*/ 3261356 w 3261356"/>
                <a:gd name="connsiteY80" fmla="*/ 625372 h 2766950"/>
                <a:gd name="connsiteX81" fmla="*/ 3261356 w 3261356"/>
                <a:gd name="connsiteY81" fmla="*/ 1326877 h 2766950"/>
                <a:gd name="connsiteX82" fmla="*/ 3261353 w 3261356"/>
                <a:gd name="connsiteY82" fmla="*/ 1326877 h 2766950"/>
                <a:gd name="connsiteX83" fmla="*/ 3261350 w 3261356"/>
                <a:gd name="connsiteY83" fmla="*/ 1326880 h 2766950"/>
                <a:gd name="connsiteX84" fmla="*/ 3066350 w 3261356"/>
                <a:gd name="connsiteY84" fmla="*/ 1378964 h 2766950"/>
                <a:gd name="connsiteX85" fmla="*/ 2854531 w 3261356"/>
                <a:gd name="connsiteY85" fmla="*/ 1434413 h 2766950"/>
                <a:gd name="connsiteX86" fmla="*/ 2602365 w 3261356"/>
                <a:gd name="connsiteY86" fmla="*/ 1494902 h 2766950"/>
                <a:gd name="connsiteX87" fmla="*/ 2466193 w 3261356"/>
                <a:gd name="connsiteY87" fmla="*/ 1526826 h 2766950"/>
                <a:gd name="connsiteX88" fmla="*/ 2330026 w 3261356"/>
                <a:gd name="connsiteY88" fmla="*/ 1557071 h 2766950"/>
                <a:gd name="connsiteX89" fmla="*/ 2193854 w 3261356"/>
                <a:gd name="connsiteY89" fmla="*/ 1587315 h 2766950"/>
                <a:gd name="connsiteX90" fmla="*/ 2061046 w 3261356"/>
                <a:gd name="connsiteY90" fmla="*/ 1612517 h 2766950"/>
                <a:gd name="connsiteX91" fmla="*/ 1934963 w 3261356"/>
                <a:gd name="connsiteY91" fmla="*/ 1634360 h 2766950"/>
                <a:gd name="connsiteX92" fmla="*/ 1820647 w 3261356"/>
                <a:gd name="connsiteY92" fmla="*/ 1649484 h 2766950"/>
                <a:gd name="connsiteX93" fmla="*/ 1719781 w 3261356"/>
                <a:gd name="connsiteY93" fmla="*/ 1661245 h 2766950"/>
                <a:gd name="connsiteX94" fmla="*/ 1672711 w 3261356"/>
                <a:gd name="connsiteY94" fmla="*/ 1664604 h 2766950"/>
                <a:gd name="connsiteX95" fmla="*/ 1630683 w 3261356"/>
                <a:gd name="connsiteY95" fmla="*/ 1666287 h 2766950"/>
                <a:gd name="connsiteX96" fmla="*/ 1588655 w 3261356"/>
                <a:gd name="connsiteY96" fmla="*/ 1664604 h 2766950"/>
                <a:gd name="connsiteX97" fmla="*/ 1544944 w 3261356"/>
                <a:gd name="connsiteY97" fmla="*/ 1661245 h 2766950"/>
                <a:gd name="connsiteX98" fmla="*/ 1442396 w 3261356"/>
                <a:gd name="connsiteY98" fmla="*/ 1649484 h 2766950"/>
                <a:gd name="connsiteX99" fmla="*/ 1326400 w 3261356"/>
                <a:gd name="connsiteY99" fmla="*/ 1634360 h 2766950"/>
                <a:gd name="connsiteX100" fmla="*/ 1200317 w 3261356"/>
                <a:gd name="connsiteY100" fmla="*/ 1612517 h 2766950"/>
                <a:gd name="connsiteX101" fmla="*/ 1067508 w 3261356"/>
                <a:gd name="connsiteY101" fmla="*/ 1587315 h 2766950"/>
                <a:gd name="connsiteX102" fmla="*/ 933020 w 3261356"/>
                <a:gd name="connsiteY102" fmla="*/ 1560430 h 2766950"/>
                <a:gd name="connsiteX103" fmla="*/ 795169 w 3261356"/>
                <a:gd name="connsiteY103" fmla="*/ 1530186 h 2766950"/>
                <a:gd name="connsiteX104" fmla="*/ 660681 w 3261356"/>
                <a:gd name="connsiteY104" fmla="*/ 1496582 h 2766950"/>
                <a:gd name="connsiteX105" fmla="*/ 406834 w 3261356"/>
                <a:gd name="connsiteY105" fmla="*/ 1436093 h 2766950"/>
                <a:gd name="connsiteX106" fmla="*/ 196695 w 3261356"/>
                <a:gd name="connsiteY106" fmla="*/ 1382323 h 2766950"/>
                <a:gd name="connsiteX107" fmla="*/ 3 w 3261356"/>
                <a:gd name="connsiteY107" fmla="*/ 1330236 h 2766950"/>
                <a:gd name="connsiteX108" fmla="*/ 3 w 3261356"/>
                <a:gd name="connsiteY108" fmla="*/ 1332325 h 2766950"/>
                <a:gd name="connsiteX109" fmla="*/ 0 w 3261356"/>
                <a:gd name="connsiteY109" fmla="*/ 1332322 h 2766950"/>
                <a:gd name="connsiteX110" fmla="*/ 0 w 3261356"/>
                <a:gd name="connsiteY110" fmla="*/ 971511 h 2766950"/>
                <a:gd name="connsiteX111" fmla="*/ 0 w 3261356"/>
                <a:gd name="connsiteY111" fmla="*/ 625372 h 2766950"/>
                <a:gd name="connsiteX112" fmla="*/ 1683 w 3261356"/>
                <a:gd name="connsiteY112" fmla="*/ 610251 h 2766950"/>
                <a:gd name="connsiteX113" fmla="*/ 5046 w 3261356"/>
                <a:gd name="connsiteY113" fmla="*/ 596807 h 2766950"/>
                <a:gd name="connsiteX114" fmla="*/ 8405 w 3261356"/>
                <a:gd name="connsiteY114" fmla="*/ 585046 h 2766950"/>
                <a:gd name="connsiteX115" fmla="*/ 16813 w 3261356"/>
                <a:gd name="connsiteY115" fmla="*/ 573285 h 2766950"/>
                <a:gd name="connsiteX116" fmla="*/ 25218 w 3261356"/>
                <a:gd name="connsiteY116" fmla="*/ 561524 h 2766950"/>
                <a:gd name="connsiteX117" fmla="*/ 35303 w 3261356"/>
                <a:gd name="connsiteY117" fmla="*/ 549763 h 2766950"/>
                <a:gd name="connsiteX118" fmla="*/ 47073 w 3261356"/>
                <a:gd name="connsiteY118" fmla="*/ 539681 h 2766950"/>
                <a:gd name="connsiteX119" fmla="*/ 57158 w 3261356"/>
                <a:gd name="connsiteY119" fmla="*/ 529599 h 2766950"/>
                <a:gd name="connsiteX120" fmla="*/ 87418 w 3261356"/>
                <a:gd name="connsiteY120" fmla="*/ 512796 h 2766950"/>
                <a:gd name="connsiteX121" fmla="*/ 121041 w 3261356"/>
                <a:gd name="connsiteY121" fmla="*/ 501035 h 2766950"/>
                <a:gd name="connsiteX122" fmla="*/ 158027 w 3261356"/>
                <a:gd name="connsiteY122" fmla="*/ 494313 h 2766950"/>
                <a:gd name="connsiteX123" fmla="*/ 196692 w 3261356"/>
                <a:gd name="connsiteY123" fmla="*/ 492633 h 2766950"/>
                <a:gd name="connsiteX124" fmla="*/ 991117 w 3261356"/>
                <a:gd name="connsiteY124" fmla="*/ 492633 h 2766950"/>
                <a:gd name="connsiteX125" fmla="*/ 991363 w 3261356"/>
                <a:gd name="connsiteY125" fmla="*/ 488510 h 2766950"/>
                <a:gd name="connsiteX126" fmla="*/ 1630678 w 3261356"/>
                <a:gd name="connsiteY126" fmla="*/ 0 h 276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3261356" h="2766950">
                  <a:moveTo>
                    <a:pt x="3261356" y="1385789"/>
                  </a:moveTo>
                  <a:lnTo>
                    <a:pt x="3261356" y="2634211"/>
                  </a:lnTo>
                  <a:lnTo>
                    <a:pt x="3259675" y="2649333"/>
                  </a:lnTo>
                  <a:lnTo>
                    <a:pt x="3256313" y="2662775"/>
                  </a:lnTo>
                  <a:lnTo>
                    <a:pt x="3252951" y="2674537"/>
                  </a:lnTo>
                  <a:lnTo>
                    <a:pt x="3244545" y="2686298"/>
                  </a:lnTo>
                  <a:lnTo>
                    <a:pt x="3237821" y="2698060"/>
                  </a:lnTo>
                  <a:lnTo>
                    <a:pt x="3229415" y="2709822"/>
                  </a:lnTo>
                  <a:lnTo>
                    <a:pt x="3217647" y="2719903"/>
                  </a:lnTo>
                  <a:lnTo>
                    <a:pt x="3202517" y="2729985"/>
                  </a:lnTo>
                  <a:lnTo>
                    <a:pt x="3175619" y="2746787"/>
                  </a:lnTo>
                  <a:lnTo>
                    <a:pt x="3141997" y="2758549"/>
                  </a:lnTo>
                  <a:lnTo>
                    <a:pt x="3105013" y="2765270"/>
                  </a:lnTo>
                  <a:lnTo>
                    <a:pt x="3066347" y="2766950"/>
                  </a:lnTo>
                  <a:lnTo>
                    <a:pt x="196690" y="2766950"/>
                  </a:lnTo>
                  <a:lnTo>
                    <a:pt x="158024" y="2765270"/>
                  </a:lnTo>
                  <a:lnTo>
                    <a:pt x="121040" y="2758549"/>
                  </a:lnTo>
                  <a:lnTo>
                    <a:pt x="87418" y="2746787"/>
                  </a:lnTo>
                  <a:lnTo>
                    <a:pt x="57158" y="2729985"/>
                  </a:lnTo>
                  <a:lnTo>
                    <a:pt x="47071" y="2719903"/>
                  </a:lnTo>
                  <a:lnTo>
                    <a:pt x="35303" y="2709822"/>
                  </a:lnTo>
                  <a:lnTo>
                    <a:pt x="25217" y="2698060"/>
                  </a:lnTo>
                  <a:lnTo>
                    <a:pt x="16811" y="2686298"/>
                  </a:lnTo>
                  <a:lnTo>
                    <a:pt x="8405" y="2674537"/>
                  </a:lnTo>
                  <a:lnTo>
                    <a:pt x="5043" y="2662775"/>
                  </a:lnTo>
                  <a:lnTo>
                    <a:pt x="1681" y="2649333"/>
                  </a:lnTo>
                  <a:lnTo>
                    <a:pt x="0" y="2634211"/>
                  </a:lnTo>
                  <a:lnTo>
                    <a:pt x="0" y="1389150"/>
                  </a:lnTo>
                  <a:lnTo>
                    <a:pt x="196690" y="1441237"/>
                  </a:lnTo>
                  <a:lnTo>
                    <a:pt x="406829" y="1495005"/>
                  </a:lnTo>
                  <a:lnTo>
                    <a:pt x="660677" y="1555494"/>
                  </a:lnTo>
                  <a:lnTo>
                    <a:pt x="795165" y="1589099"/>
                  </a:lnTo>
                  <a:lnTo>
                    <a:pt x="933017" y="1619343"/>
                  </a:lnTo>
                  <a:lnTo>
                    <a:pt x="1067506" y="1646227"/>
                  </a:lnTo>
                  <a:lnTo>
                    <a:pt x="1200314" y="1671431"/>
                  </a:lnTo>
                  <a:lnTo>
                    <a:pt x="1326397" y="1693274"/>
                  </a:lnTo>
                  <a:lnTo>
                    <a:pt x="1442394" y="1708396"/>
                  </a:lnTo>
                  <a:lnTo>
                    <a:pt x="1544942" y="1720158"/>
                  </a:lnTo>
                  <a:lnTo>
                    <a:pt x="1588650" y="1723518"/>
                  </a:lnTo>
                  <a:lnTo>
                    <a:pt x="1630678" y="1725199"/>
                  </a:lnTo>
                  <a:lnTo>
                    <a:pt x="1672706" y="1723518"/>
                  </a:lnTo>
                  <a:lnTo>
                    <a:pt x="1719777" y="1720158"/>
                  </a:lnTo>
                  <a:lnTo>
                    <a:pt x="1820644" y="1708396"/>
                  </a:lnTo>
                  <a:lnTo>
                    <a:pt x="1934959" y="1693274"/>
                  </a:lnTo>
                  <a:lnTo>
                    <a:pt x="2061043" y="1671431"/>
                  </a:lnTo>
                  <a:lnTo>
                    <a:pt x="2193850" y="1646227"/>
                  </a:lnTo>
                  <a:lnTo>
                    <a:pt x="2330020" y="1615983"/>
                  </a:lnTo>
                  <a:lnTo>
                    <a:pt x="2466190" y="1585738"/>
                  </a:lnTo>
                  <a:lnTo>
                    <a:pt x="2602360" y="1553814"/>
                  </a:lnTo>
                  <a:lnTo>
                    <a:pt x="2854527" y="1493325"/>
                  </a:lnTo>
                  <a:lnTo>
                    <a:pt x="3066347" y="1437877"/>
                  </a:lnTo>
                  <a:close/>
                  <a:moveTo>
                    <a:pt x="1508607" y="1206475"/>
                  </a:moveTo>
                  <a:cubicBezTo>
                    <a:pt x="1458141" y="1206475"/>
                    <a:pt x="1417230" y="1247386"/>
                    <a:pt x="1417230" y="1297852"/>
                  </a:cubicBezTo>
                  <a:lnTo>
                    <a:pt x="1417230" y="1314415"/>
                  </a:lnTo>
                  <a:cubicBezTo>
                    <a:pt x="1417230" y="1364881"/>
                    <a:pt x="1458141" y="1405791"/>
                    <a:pt x="1508607" y="1405791"/>
                  </a:cubicBezTo>
                  <a:lnTo>
                    <a:pt x="1752750" y="1405791"/>
                  </a:lnTo>
                  <a:cubicBezTo>
                    <a:pt x="1803215" y="1405791"/>
                    <a:pt x="1844126" y="1364881"/>
                    <a:pt x="1844126" y="1314415"/>
                  </a:cubicBezTo>
                  <a:lnTo>
                    <a:pt x="1844126" y="1297852"/>
                  </a:lnTo>
                  <a:cubicBezTo>
                    <a:pt x="1844126" y="1247386"/>
                    <a:pt x="1803215" y="1206475"/>
                    <a:pt x="1752750" y="1206475"/>
                  </a:cubicBezTo>
                  <a:close/>
                  <a:moveTo>
                    <a:pt x="1630678" y="174304"/>
                  </a:moveTo>
                  <a:cubicBezTo>
                    <a:pt x="1376124" y="174304"/>
                    <a:pt x="1163742" y="300833"/>
                    <a:pt x="1114624" y="469036"/>
                  </a:cubicBezTo>
                  <a:lnTo>
                    <a:pt x="1111230" y="492633"/>
                  </a:lnTo>
                  <a:lnTo>
                    <a:pt x="2150126" y="492633"/>
                  </a:lnTo>
                  <a:lnTo>
                    <a:pt x="2146731" y="469036"/>
                  </a:lnTo>
                  <a:cubicBezTo>
                    <a:pt x="2097613" y="300833"/>
                    <a:pt x="1885231" y="174304"/>
                    <a:pt x="1630678" y="174304"/>
                  </a:cubicBezTo>
                  <a:close/>
                  <a:moveTo>
                    <a:pt x="1630678" y="0"/>
                  </a:moveTo>
                  <a:cubicBezTo>
                    <a:pt x="1963411" y="0"/>
                    <a:pt x="2237083" y="214121"/>
                    <a:pt x="2269992" y="488510"/>
                  </a:cubicBezTo>
                  <a:lnTo>
                    <a:pt x="2270238" y="492633"/>
                  </a:lnTo>
                  <a:lnTo>
                    <a:pt x="3066347" y="492633"/>
                  </a:lnTo>
                  <a:lnTo>
                    <a:pt x="3105012" y="494313"/>
                  </a:lnTo>
                  <a:lnTo>
                    <a:pt x="3141998" y="501035"/>
                  </a:lnTo>
                  <a:lnTo>
                    <a:pt x="3175621" y="512796"/>
                  </a:lnTo>
                  <a:lnTo>
                    <a:pt x="3202518" y="529599"/>
                  </a:lnTo>
                  <a:lnTo>
                    <a:pt x="3217649" y="539681"/>
                  </a:lnTo>
                  <a:lnTo>
                    <a:pt x="3229416" y="549763"/>
                  </a:lnTo>
                  <a:lnTo>
                    <a:pt x="3237821" y="561524"/>
                  </a:lnTo>
                  <a:lnTo>
                    <a:pt x="3244546" y="573285"/>
                  </a:lnTo>
                  <a:lnTo>
                    <a:pt x="3252951" y="585046"/>
                  </a:lnTo>
                  <a:lnTo>
                    <a:pt x="3256314" y="596807"/>
                  </a:lnTo>
                  <a:lnTo>
                    <a:pt x="3259676" y="610251"/>
                  </a:lnTo>
                  <a:lnTo>
                    <a:pt x="3261356" y="625372"/>
                  </a:lnTo>
                  <a:lnTo>
                    <a:pt x="3261356" y="1326877"/>
                  </a:lnTo>
                  <a:lnTo>
                    <a:pt x="3261353" y="1326877"/>
                  </a:lnTo>
                  <a:lnTo>
                    <a:pt x="3261350" y="1326880"/>
                  </a:lnTo>
                  <a:lnTo>
                    <a:pt x="3066350" y="1378964"/>
                  </a:lnTo>
                  <a:lnTo>
                    <a:pt x="2854531" y="1434413"/>
                  </a:lnTo>
                  <a:lnTo>
                    <a:pt x="2602365" y="1494902"/>
                  </a:lnTo>
                  <a:lnTo>
                    <a:pt x="2466193" y="1526826"/>
                  </a:lnTo>
                  <a:lnTo>
                    <a:pt x="2330026" y="1557071"/>
                  </a:lnTo>
                  <a:lnTo>
                    <a:pt x="2193854" y="1587315"/>
                  </a:lnTo>
                  <a:lnTo>
                    <a:pt x="2061046" y="1612517"/>
                  </a:lnTo>
                  <a:lnTo>
                    <a:pt x="1934963" y="1634360"/>
                  </a:lnTo>
                  <a:lnTo>
                    <a:pt x="1820647" y="1649484"/>
                  </a:lnTo>
                  <a:lnTo>
                    <a:pt x="1719781" y="1661245"/>
                  </a:lnTo>
                  <a:lnTo>
                    <a:pt x="1672711" y="1664604"/>
                  </a:lnTo>
                  <a:lnTo>
                    <a:pt x="1630683" y="1666287"/>
                  </a:lnTo>
                  <a:lnTo>
                    <a:pt x="1588655" y="1664604"/>
                  </a:lnTo>
                  <a:lnTo>
                    <a:pt x="1544944" y="1661245"/>
                  </a:lnTo>
                  <a:lnTo>
                    <a:pt x="1442396" y="1649484"/>
                  </a:lnTo>
                  <a:lnTo>
                    <a:pt x="1326400" y="1634360"/>
                  </a:lnTo>
                  <a:lnTo>
                    <a:pt x="1200317" y="1612517"/>
                  </a:lnTo>
                  <a:lnTo>
                    <a:pt x="1067508" y="1587315"/>
                  </a:lnTo>
                  <a:lnTo>
                    <a:pt x="933020" y="1560430"/>
                  </a:lnTo>
                  <a:lnTo>
                    <a:pt x="795169" y="1530186"/>
                  </a:lnTo>
                  <a:lnTo>
                    <a:pt x="660681" y="1496582"/>
                  </a:lnTo>
                  <a:lnTo>
                    <a:pt x="406834" y="1436093"/>
                  </a:lnTo>
                  <a:lnTo>
                    <a:pt x="196695" y="1382323"/>
                  </a:lnTo>
                  <a:lnTo>
                    <a:pt x="3" y="1330236"/>
                  </a:lnTo>
                  <a:lnTo>
                    <a:pt x="3" y="1332325"/>
                  </a:lnTo>
                  <a:lnTo>
                    <a:pt x="0" y="1332322"/>
                  </a:lnTo>
                  <a:lnTo>
                    <a:pt x="0" y="971511"/>
                  </a:lnTo>
                  <a:lnTo>
                    <a:pt x="0" y="625372"/>
                  </a:lnTo>
                  <a:lnTo>
                    <a:pt x="1683" y="610251"/>
                  </a:lnTo>
                  <a:lnTo>
                    <a:pt x="5046" y="596807"/>
                  </a:lnTo>
                  <a:lnTo>
                    <a:pt x="8405" y="585046"/>
                  </a:lnTo>
                  <a:lnTo>
                    <a:pt x="16813" y="573285"/>
                  </a:lnTo>
                  <a:lnTo>
                    <a:pt x="25218" y="561524"/>
                  </a:lnTo>
                  <a:lnTo>
                    <a:pt x="35303" y="549763"/>
                  </a:lnTo>
                  <a:lnTo>
                    <a:pt x="47073" y="539681"/>
                  </a:lnTo>
                  <a:lnTo>
                    <a:pt x="57158" y="529599"/>
                  </a:lnTo>
                  <a:lnTo>
                    <a:pt x="87418" y="512796"/>
                  </a:lnTo>
                  <a:lnTo>
                    <a:pt x="121041" y="501035"/>
                  </a:lnTo>
                  <a:lnTo>
                    <a:pt x="158027" y="494313"/>
                  </a:lnTo>
                  <a:lnTo>
                    <a:pt x="196692" y="492633"/>
                  </a:lnTo>
                  <a:lnTo>
                    <a:pt x="991117" y="492633"/>
                  </a:lnTo>
                  <a:lnTo>
                    <a:pt x="991363" y="488510"/>
                  </a:lnTo>
                  <a:cubicBezTo>
                    <a:pt x="1024272" y="214121"/>
                    <a:pt x="1297944" y="0"/>
                    <a:pt x="16306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313AF841-F12A-4119-B69D-EC50774D1203}"/>
              </a:ext>
            </a:extLst>
          </p:cNvPr>
          <p:cNvGrpSpPr/>
          <p:nvPr/>
        </p:nvGrpSpPr>
        <p:grpSpPr>
          <a:xfrm>
            <a:off x="4467069" y="3824990"/>
            <a:ext cx="1543987" cy="1543987"/>
            <a:chOff x="4467069" y="3824990"/>
            <a:chExt cx="1543987" cy="1543987"/>
          </a:xfrm>
        </p:grpSpPr>
        <p:sp>
          <p:nvSpPr>
            <p:cNvPr id="5" name="矩形: 对角圆角 4"/>
            <p:cNvSpPr/>
            <p:nvPr/>
          </p:nvSpPr>
          <p:spPr>
            <a:xfrm>
              <a:off x="4467069" y="3824990"/>
              <a:ext cx="1543987" cy="1543987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B09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KSO_Shape"/>
            <p:cNvSpPr>
              <a:spLocks/>
            </p:cNvSpPr>
            <p:nvPr/>
          </p:nvSpPr>
          <p:spPr bwMode="auto">
            <a:xfrm>
              <a:off x="4926680" y="4169761"/>
              <a:ext cx="799563" cy="799563"/>
            </a:xfrm>
            <a:custGeom>
              <a:avLst/>
              <a:gdLst>
                <a:gd name="T0" fmla="*/ 2147483646 w 6475"/>
                <a:gd name="T1" fmla="*/ 2147483646 h 6474"/>
                <a:gd name="T2" fmla="*/ 2147483646 w 6475"/>
                <a:gd name="T3" fmla="*/ 2147483646 h 6474"/>
                <a:gd name="T4" fmla="*/ 2147483646 w 6475"/>
                <a:gd name="T5" fmla="*/ 2147483646 h 6474"/>
                <a:gd name="T6" fmla="*/ 2147483646 w 6475"/>
                <a:gd name="T7" fmla="*/ 2147483646 h 6474"/>
                <a:gd name="T8" fmla="*/ 2147483646 w 6475"/>
                <a:gd name="T9" fmla="*/ 2147483646 h 6474"/>
                <a:gd name="T10" fmla="*/ 2147483646 w 6475"/>
                <a:gd name="T11" fmla="*/ 2147483646 h 6474"/>
                <a:gd name="T12" fmla="*/ 2147483646 w 6475"/>
                <a:gd name="T13" fmla="*/ 2147483646 h 6474"/>
                <a:gd name="T14" fmla="*/ 2147483646 w 6475"/>
                <a:gd name="T15" fmla="*/ 2147483646 h 6474"/>
                <a:gd name="T16" fmla="*/ 2147483646 w 6475"/>
                <a:gd name="T17" fmla="*/ 2147483646 h 6474"/>
                <a:gd name="T18" fmla="*/ 2147483646 w 6475"/>
                <a:gd name="T19" fmla="*/ 2147483646 h 6474"/>
                <a:gd name="T20" fmla="*/ 2147483646 w 6475"/>
                <a:gd name="T21" fmla="*/ 2147483646 h 6474"/>
                <a:gd name="T22" fmla="*/ 2147483646 w 6475"/>
                <a:gd name="T23" fmla="*/ 1987307535 h 6474"/>
                <a:gd name="T24" fmla="*/ 2147483646 w 6475"/>
                <a:gd name="T25" fmla="*/ 433100014 h 6474"/>
                <a:gd name="T26" fmla="*/ 2147483646 w 6475"/>
                <a:gd name="T27" fmla="*/ 0 h 6474"/>
                <a:gd name="T28" fmla="*/ 2147483646 w 6475"/>
                <a:gd name="T29" fmla="*/ 611465864 h 6474"/>
                <a:gd name="T30" fmla="*/ 2147483646 w 6475"/>
                <a:gd name="T31" fmla="*/ 2147483646 h 6474"/>
                <a:gd name="T32" fmla="*/ 2147483646 w 6475"/>
                <a:gd name="T33" fmla="*/ 2147483646 h 6474"/>
                <a:gd name="T34" fmla="*/ 2147483646 w 6475"/>
                <a:gd name="T35" fmla="*/ 2147483646 h 6474"/>
                <a:gd name="T36" fmla="*/ 2147483646 w 6475"/>
                <a:gd name="T37" fmla="*/ 2147483646 h 6474"/>
                <a:gd name="T38" fmla="*/ 2147483646 w 6475"/>
                <a:gd name="T39" fmla="*/ 2147483646 h 6474"/>
                <a:gd name="T40" fmla="*/ 2147483646 w 6475"/>
                <a:gd name="T41" fmla="*/ 2147483646 h 6474"/>
                <a:gd name="T42" fmla="*/ 2147483646 w 6475"/>
                <a:gd name="T43" fmla="*/ 2147483646 h 6474"/>
                <a:gd name="T44" fmla="*/ 1655347323 w 6475"/>
                <a:gd name="T45" fmla="*/ 2147483646 h 6474"/>
                <a:gd name="T46" fmla="*/ 280103845 w 6475"/>
                <a:gd name="T47" fmla="*/ 2147483646 h 6474"/>
                <a:gd name="T48" fmla="*/ 0 w 6475"/>
                <a:gd name="T49" fmla="*/ 2147483646 h 6474"/>
                <a:gd name="T50" fmla="*/ 840397737 w 6475"/>
                <a:gd name="T51" fmla="*/ 2147483646 h 6474"/>
                <a:gd name="T52" fmla="*/ 2147483646 w 6475"/>
                <a:gd name="T53" fmla="*/ 2147483646 h 6474"/>
                <a:gd name="T54" fmla="*/ 2147483646 w 6475"/>
                <a:gd name="T55" fmla="*/ 2147483646 h 6474"/>
                <a:gd name="T56" fmla="*/ 2147483646 w 6475"/>
                <a:gd name="T57" fmla="*/ 2147483646 h 6474"/>
                <a:gd name="T58" fmla="*/ 2147483646 w 6475"/>
                <a:gd name="T59" fmla="*/ 2147483646 h 6474"/>
                <a:gd name="T60" fmla="*/ 2147483646 w 6475"/>
                <a:gd name="T61" fmla="*/ 2147483646 h 6474"/>
                <a:gd name="T62" fmla="*/ 2147483646 w 6475"/>
                <a:gd name="T63" fmla="*/ 2147483646 h 6474"/>
                <a:gd name="T64" fmla="*/ 2147483646 w 6475"/>
                <a:gd name="T65" fmla="*/ 2147483646 h 6474"/>
                <a:gd name="T66" fmla="*/ 2147483646 w 6475"/>
                <a:gd name="T67" fmla="*/ 2147483646 h 6474"/>
                <a:gd name="T68" fmla="*/ 2147483646 w 6475"/>
                <a:gd name="T69" fmla="*/ 2147483646 h 6474"/>
                <a:gd name="T70" fmla="*/ 2147483646 w 6475"/>
                <a:gd name="T71" fmla="*/ 2147483646 h 6474"/>
                <a:gd name="T72" fmla="*/ 2147483646 w 6475"/>
                <a:gd name="T73" fmla="*/ 2147483646 h 6474"/>
                <a:gd name="T74" fmla="*/ 2147483646 w 6475"/>
                <a:gd name="T75" fmla="*/ 2147483646 h 6474"/>
                <a:gd name="T76" fmla="*/ 2147483646 w 6475"/>
                <a:gd name="T77" fmla="*/ 2147483646 h 6474"/>
                <a:gd name="T78" fmla="*/ 2147483646 w 6475"/>
                <a:gd name="T79" fmla="*/ 2147483646 h 6474"/>
                <a:gd name="T80" fmla="*/ 2147483646 w 6475"/>
                <a:gd name="T81" fmla="*/ 2147483646 h 6474"/>
                <a:gd name="T82" fmla="*/ 2147483646 w 6475"/>
                <a:gd name="T83" fmla="*/ 2147483646 h 6474"/>
                <a:gd name="T84" fmla="*/ 2147483646 w 6475"/>
                <a:gd name="T85" fmla="*/ 2147483646 h 6474"/>
                <a:gd name="T86" fmla="*/ 2147483646 w 6475"/>
                <a:gd name="T87" fmla="*/ 2147483646 h 6474"/>
                <a:gd name="T88" fmla="*/ 2147483646 w 6475"/>
                <a:gd name="T89" fmla="*/ 2147483646 h 6474"/>
                <a:gd name="T90" fmla="*/ 2147483646 w 6475"/>
                <a:gd name="T91" fmla="*/ 2147483646 h 6474"/>
                <a:gd name="T92" fmla="*/ 2147483646 w 6475"/>
                <a:gd name="T93" fmla="*/ 2147483646 h 6474"/>
                <a:gd name="T94" fmla="*/ 2147483646 w 6475"/>
                <a:gd name="T95" fmla="*/ 2147483646 h 6474"/>
                <a:gd name="T96" fmla="*/ 2147483646 w 6475"/>
                <a:gd name="T97" fmla="*/ 2147483646 h 6474"/>
                <a:gd name="T98" fmla="*/ 2147483646 w 6475"/>
                <a:gd name="T99" fmla="*/ 2147483646 h 6474"/>
                <a:gd name="T100" fmla="*/ 2147483646 w 6475"/>
                <a:gd name="T101" fmla="*/ 2147483646 h 6474"/>
                <a:gd name="T102" fmla="*/ 2147483646 w 6475"/>
                <a:gd name="T103" fmla="*/ 2147483646 h 6474"/>
                <a:gd name="T104" fmla="*/ 2147483646 w 6475"/>
                <a:gd name="T105" fmla="*/ 2147483646 h 6474"/>
                <a:gd name="T106" fmla="*/ 2147483646 w 6475"/>
                <a:gd name="T107" fmla="*/ 2147483646 h 6474"/>
                <a:gd name="T108" fmla="*/ 2147483646 w 6475"/>
                <a:gd name="T109" fmla="*/ 2147483646 h 6474"/>
                <a:gd name="T110" fmla="*/ 2147483646 w 6475"/>
                <a:gd name="T111" fmla="*/ 2147483646 h 6474"/>
                <a:gd name="T112" fmla="*/ 2147483646 w 6475"/>
                <a:gd name="T113" fmla="*/ 2147483646 h 6474"/>
                <a:gd name="T114" fmla="*/ 2147483646 w 6475"/>
                <a:gd name="T115" fmla="*/ 2147483646 h 6474"/>
                <a:gd name="T116" fmla="*/ 2147483646 w 6475"/>
                <a:gd name="T117" fmla="*/ 2147483646 h 6474"/>
                <a:gd name="T118" fmla="*/ 2147483646 w 6475"/>
                <a:gd name="T119" fmla="*/ 2147483646 h 6474"/>
                <a:gd name="T120" fmla="*/ 2147483646 w 6475"/>
                <a:gd name="T121" fmla="*/ 2147483646 h 6474"/>
                <a:gd name="T122" fmla="*/ 2147483646 w 6475"/>
                <a:gd name="T123" fmla="*/ 2147483646 h 64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475" h="6474">
                  <a:moveTo>
                    <a:pt x="3889" y="3006"/>
                  </a:moveTo>
                  <a:lnTo>
                    <a:pt x="3889" y="3006"/>
                  </a:lnTo>
                  <a:lnTo>
                    <a:pt x="3915" y="2952"/>
                  </a:lnTo>
                  <a:lnTo>
                    <a:pt x="3940" y="2898"/>
                  </a:lnTo>
                  <a:lnTo>
                    <a:pt x="3964" y="2842"/>
                  </a:lnTo>
                  <a:lnTo>
                    <a:pt x="3987" y="2787"/>
                  </a:lnTo>
                  <a:lnTo>
                    <a:pt x="4007" y="2729"/>
                  </a:lnTo>
                  <a:lnTo>
                    <a:pt x="4026" y="2672"/>
                  </a:lnTo>
                  <a:lnTo>
                    <a:pt x="4043" y="2613"/>
                  </a:lnTo>
                  <a:lnTo>
                    <a:pt x="4059" y="2555"/>
                  </a:lnTo>
                  <a:lnTo>
                    <a:pt x="4073" y="2495"/>
                  </a:lnTo>
                  <a:lnTo>
                    <a:pt x="4085" y="2434"/>
                  </a:lnTo>
                  <a:lnTo>
                    <a:pt x="4096" y="2373"/>
                  </a:lnTo>
                  <a:lnTo>
                    <a:pt x="4104" y="2312"/>
                  </a:lnTo>
                  <a:lnTo>
                    <a:pt x="4111" y="2249"/>
                  </a:lnTo>
                  <a:lnTo>
                    <a:pt x="4116" y="2187"/>
                  </a:lnTo>
                  <a:lnTo>
                    <a:pt x="4119" y="2124"/>
                  </a:lnTo>
                  <a:lnTo>
                    <a:pt x="4120" y="2060"/>
                  </a:lnTo>
                  <a:lnTo>
                    <a:pt x="4120" y="2006"/>
                  </a:lnTo>
                  <a:lnTo>
                    <a:pt x="4117" y="1954"/>
                  </a:lnTo>
                  <a:lnTo>
                    <a:pt x="4114" y="1901"/>
                  </a:lnTo>
                  <a:lnTo>
                    <a:pt x="4109" y="1850"/>
                  </a:lnTo>
                  <a:lnTo>
                    <a:pt x="4103" y="1797"/>
                  </a:lnTo>
                  <a:lnTo>
                    <a:pt x="4096" y="1747"/>
                  </a:lnTo>
                  <a:lnTo>
                    <a:pt x="4088" y="1695"/>
                  </a:lnTo>
                  <a:lnTo>
                    <a:pt x="4078" y="1645"/>
                  </a:lnTo>
                  <a:lnTo>
                    <a:pt x="4067" y="1595"/>
                  </a:lnTo>
                  <a:lnTo>
                    <a:pt x="4055" y="1545"/>
                  </a:lnTo>
                  <a:lnTo>
                    <a:pt x="4042" y="1496"/>
                  </a:lnTo>
                  <a:lnTo>
                    <a:pt x="4028" y="1447"/>
                  </a:lnTo>
                  <a:lnTo>
                    <a:pt x="4012" y="1399"/>
                  </a:lnTo>
                  <a:lnTo>
                    <a:pt x="3995" y="1351"/>
                  </a:lnTo>
                  <a:lnTo>
                    <a:pt x="3977" y="1305"/>
                  </a:lnTo>
                  <a:lnTo>
                    <a:pt x="3958" y="1258"/>
                  </a:lnTo>
                  <a:lnTo>
                    <a:pt x="3938" y="1213"/>
                  </a:lnTo>
                  <a:lnTo>
                    <a:pt x="3916" y="1167"/>
                  </a:lnTo>
                  <a:lnTo>
                    <a:pt x="3895" y="1122"/>
                  </a:lnTo>
                  <a:lnTo>
                    <a:pt x="3871" y="1079"/>
                  </a:lnTo>
                  <a:lnTo>
                    <a:pt x="3847" y="1034"/>
                  </a:lnTo>
                  <a:lnTo>
                    <a:pt x="3822" y="991"/>
                  </a:lnTo>
                  <a:lnTo>
                    <a:pt x="3795" y="949"/>
                  </a:lnTo>
                  <a:lnTo>
                    <a:pt x="3768" y="909"/>
                  </a:lnTo>
                  <a:lnTo>
                    <a:pt x="3740" y="868"/>
                  </a:lnTo>
                  <a:lnTo>
                    <a:pt x="3710" y="827"/>
                  </a:lnTo>
                  <a:lnTo>
                    <a:pt x="3680" y="788"/>
                  </a:lnTo>
                  <a:lnTo>
                    <a:pt x="3649" y="749"/>
                  </a:lnTo>
                  <a:lnTo>
                    <a:pt x="3617" y="712"/>
                  </a:lnTo>
                  <a:lnTo>
                    <a:pt x="3585" y="675"/>
                  </a:lnTo>
                  <a:lnTo>
                    <a:pt x="3551" y="639"/>
                  </a:lnTo>
                  <a:lnTo>
                    <a:pt x="3516" y="603"/>
                  </a:lnTo>
                  <a:lnTo>
                    <a:pt x="3481" y="568"/>
                  </a:lnTo>
                  <a:lnTo>
                    <a:pt x="3445" y="535"/>
                  </a:lnTo>
                  <a:lnTo>
                    <a:pt x="3408" y="503"/>
                  </a:lnTo>
                  <a:lnTo>
                    <a:pt x="3370" y="470"/>
                  </a:lnTo>
                  <a:lnTo>
                    <a:pt x="3332" y="439"/>
                  </a:lnTo>
                  <a:lnTo>
                    <a:pt x="3293" y="409"/>
                  </a:lnTo>
                  <a:lnTo>
                    <a:pt x="3252" y="379"/>
                  </a:lnTo>
                  <a:lnTo>
                    <a:pt x="3211" y="352"/>
                  </a:lnTo>
                  <a:lnTo>
                    <a:pt x="3170" y="324"/>
                  </a:lnTo>
                  <a:lnTo>
                    <a:pt x="3129" y="298"/>
                  </a:lnTo>
                  <a:lnTo>
                    <a:pt x="3085" y="273"/>
                  </a:lnTo>
                  <a:lnTo>
                    <a:pt x="3041" y="249"/>
                  </a:lnTo>
                  <a:lnTo>
                    <a:pt x="2998" y="225"/>
                  </a:lnTo>
                  <a:lnTo>
                    <a:pt x="2953" y="203"/>
                  </a:lnTo>
                  <a:lnTo>
                    <a:pt x="2907" y="182"/>
                  </a:lnTo>
                  <a:lnTo>
                    <a:pt x="2862" y="161"/>
                  </a:lnTo>
                  <a:lnTo>
                    <a:pt x="2815" y="142"/>
                  </a:lnTo>
                  <a:lnTo>
                    <a:pt x="2768" y="124"/>
                  </a:lnTo>
                  <a:lnTo>
                    <a:pt x="2720" y="108"/>
                  </a:lnTo>
                  <a:lnTo>
                    <a:pt x="2672" y="92"/>
                  </a:lnTo>
                  <a:lnTo>
                    <a:pt x="2623" y="78"/>
                  </a:lnTo>
                  <a:lnTo>
                    <a:pt x="2574" y="64"/>
                  </a:lnTo>
                  <a:lnTo>
                    <a:pt x="2525" y="52"/>
                  </a:lnTo>
                  <a:lnTo>
                    <a:pt x="2475" y="42"/>
                  </a:lnTo>
                  <a:lnTo>
                    <a:pt x="2425" y="32"/>
                  </a:lnTo>
                  <a:lnTo>
                    <a:pt x="2373" y="24"/>
                  </a:lnTo>
                  <a:lnTo>
                    <a:pt x="2322" y="17"/>
                  </a:lnTo>
                  <a:lnTo>
                    <a:pt x="2270" y="11"/>
                  </a:lnTo>
                  <a:lnTo>
                    <a:pt x="2219" y="6"/>
                  </a:lnTo>
                  <a:lnTo>
                    <a:pt x="2166" y="2"/>
                  </a:lnTo>
                  <a:lnTo>
                    <a:pt x="2113" y="0"/>
                  </a:lnTo>
                  <a:lnTo>
                    <a:pt x="2060" y="0"/>
                  </a:lnTo>
                  <a:lnTo>
                    <a:pt x="2007" y="0"/>
                  </a:lnTo>
                  <a:lnTo>
                    <a:pt x="1954" y="2"/>
                  </a:lnTo>
                  <a:lnTo>
                    <a:pt x="1901" y="6"/>
                  </a:lnTo>
                  <a:lnTo>
                    <a:pt x="1849" y="11"/>
                  </a:lnTo>
                  <a:lnTo>
                    <a:pt x="1797" y="17"/>
                  </a:lnTo>
                  <a:lnTo>
                    <a:pt x="1746" y="24"/>
                  </a:lnTo>
                  <a:lnTo>
                    <a:pt x="1696" y="32"/>
                  </a:lnTo>
                  <a:lnTo>
                    <a:pt x="1645" y="42"/>
                  </a:lnTo>
                  <a:lnTo>
                    <a:pt x="1595" y="52"/>
                  </a:lnTo>
                  <a:lnTo>
                    <a:pt x="1545" y="64"/>
                  </a:lnTo>
                  <a:lnTo>
                    <a:pt x="1496" y="78"/>
                  </a:lnTo>
                  <a:lnTo>
                    <a:pt x="1448" y="92"/>
                  </a:lnTo>
                  <a:lnTo>
                    <a:pt x="1400" y="108"/>
                  </a:lnTo>
                  <a:lnTo>
                    <a:pt x="1352" y="124"/>
                  </a:lnTo>
                  <a:lnTo>
                    <a:pt x="1305" y="142"/>
                  </a:lnTo>
                  <a:lnTo>
                    <a:pt x="1259" y="161"/>
                  </a:lnTo>
                  <a:lnTo>
                    <a:pt x="1212" y="182"/>
                  </a:lnTo>
                  <a:lnTo>
                    <a:pt x="1168" y="203"/>
                  </a:lnTo>
                  <a:lnTo>
                    <a:pt x="1122" y="225"/>
                  </a:lnTo>
                  <a:lnTo>
                    <a:pt x="1078" y="249"/>
                  </a:lnTo>
                  <a:lnTo>
                    <a:pt x="1035" y="273"/>
                  </a:lnTo>
                  <a:lnTo>
                    <a:pt x="992" y="298"/>
                  </a:lnTo>
                  <a:lnTo>
                    <a:pt x="950" y="324"/>
                  </a:lnTo>
                  <a:lnTo>
                    <a:pt x="908" y="352"/>
                  </a:lnTo>
                  <a:lnTo>
                    <a:pt x="867" y="379"/>
                  </a:lnTo>
                  <a:lnTo>
                    <a:pt x="828" y="409"/>
                  </a:lnTo>
                  <a:lnTo>
                    <a:pt x="788" y="439"/>
                  </a:lnTo>
                  <a:lnTo>
                    <a:pt x="750" y="470"/>
                  </a:lnTo>
                  <a:lnTo>
                    <a:pt x="711" y="503"/>
                  </a:lnTo>
                  <a:lnTo>
                    <a:pt x="676" y="535"/>
                  </a:lnTo>
                  <a:lnTo>
                    <a:pt x="638" y="568"/>
                  </a:lnTo>
                  <a:lnTo>
                    <a:pt x="604" y="603"/>
                  </a:lnTo>
                  <a:lnTo>
                    <a:pt x="569" y="639"/>
                  </a:lnTo>
                  <a:lnTo>
                    <a:pt x="535" y="675"/>
                  </a:lnTo>
                  <a:lnTo>
                    <a:pt x="502" y="712"/>
                  </a:lnTo>
                  <a:lnTo>
                    <a:pt x="471" y="749"/>
                  </a:lnTo>
                  <a:lnTo>
                    <a:pt x="440" y="788"/>
                  </a:lnTo>
                  <a:lnTo>
                    <a:pt x="410" y="827"/>
                  </a:lnTo>
                  <a:lnTo>
                    <a:pt x="380" y="868"/>
                  </a:lnTo>
                  <a:lnTo>
                    <a:pt x="352" y="909"/>
                  </a:lnTo>
                  <a:lnTo>
                    <a:pt x="325" y="949"/>
                  </a:lnTo>
                  <a:lnTo>
                    <a:pt x="298" y="991"/>
                  </a:lnTo>
                  <a:lnTo>
                    <a:pt x="273" y="1034"/>
                  </a:lnTo>
                  <a:lnTo>
                    <a:pt x="249" y="1079"/>
                  </a:lnTo>
                  <a:lnTo>
                    <a:pt x="225" y="1122"/>
                  </a:lnTo>
                  <a:lnTo>
                    <a:pt x="204" y="1167"/>
                  </a:lnTo>
                  <a:lnTo>
                    <a:pt x="182" y="1213"/>
                  </a:lnTo>
                  <a:lnTo>
                    <a:pt x="162" y="1258"/>
                  </a:lnTo>
                  <a:lnTo>
                    <a:pt x="143" y="1305"/>
                  </a:lnTo>
                  <a:lnTo>
                    <a:pt x="125" y="1351"/>
                  </a:lnTo>
                  <a:lnTo>
                    <a:pt x="108" y="1399"/>
                  </a:lnTo>
                  <a:lnTo>
                    <a:pt x="93" y="1447"/>
                  </a:lnTo>
                  <a:lnTo>
                    <a:pt x="78" y="1496"/>
                  </a:lnTo>
                  <a:lnTo>
                    <a:pt x="65" y="1545"/>
                  </a:lnTo>
                  <a:lnTo>
                    <a:pt x="53" y="1595"/>
                  </a:lnTo>
                  <a:lnTo>
                    <a:pt x="42" y="1645"/>
                  </a:lnTo>
                  <a:lnTo>
                    <a:pt x="33" y="1695"/>
                  </a:lnTo>
                  <a:lnTo>
                    <a:pt x="24" y="1747"/>
                  </a:lnTo>
                  <a:lnTo>
                    <a:pt x="17" y="1797"/>
                  </a:lnTo>
                  <a:lnTo>
                    <a:pt x="11" y="1850"/>
                  </a:lnTo>
                  <a:lnTo>
                    <a:pt x="6" y="1901"/>
                  </a:lnTo>
                  <a:lnTo>
                    <a:pt x="3" y="1954"/>
                  </a:lnTo>
                  <a:lnTo>
                    <a:pt x="0" y="2006"/>
                  </a:lnTo>
                  <a:lnTo>
                    <a:pt x="0" y="2060"/>
                  </a:lnTo>
                  <a:lnTo>
                    <a:pt x="0" y="2113"/>
                  </a:lnTo>
                  <a:lnTo>
                    <a:pt x="3" y="2166"/>
                  </a:lnTo>
                  <a:lnTo>
                    <a:pt x="6" y="2218"/>
                  </a:lnTo>
                  <a:lnTo>
                    <a:pt x="11" y="2270"/>
                  </a:lnTo>
                  <a:lnTo>
                    <a:pt x="17" y="2322"/>
                  </a:lnTo>
                  <a:lnTo>
                    <a:pt x="24" y="2374"/>
                  </a:lnTo>
                  <a:lnTo>
                    <a:pt x="33" y="2424"/>
                  </a:lnTo>
                  <a:lnTo>
                    <a:pt x="42" y="2474"/>
                  </a:lnTo>
                  <a:lnTo>
                    <a:pt x="53" y="2525"/>
                  </a:lnTo>
                  <a:lnTo>
                    <a:pt x="65" y="2575"/>
                  </a:lnTo>
                  <a:lnTo>
                    <a:pt x="78" y="2624"/>
                  </a:lnTo>
                  <a:lnTo>
                    <a:pt x="93" y="2672"/>
                  </a:lnTo>
                  <a:lnTo>
                    <a:pt x="108" y="2720"/>
                  </a:lnTo>
                  <a:lnTo>
                    <a:pt x="125" y="2768"/>
                  </a:lnTo>
                  <a:lnTo>
                    <a:pt x="143" y="2816"/>
                  </a:lnTo>
                  <a:lnTo>
                    <a:pt x="162" y="2861"/>
                  </a:lnTo>
                  <a:lnTo>
                    <a:pt x="182" y="2908"/>
                  </a:lnTo>
                  <a:lnTo>
                    <a:pt x="204" y="2953"/>
                  </a:lnTo>
                  <a:lnTo>
                    <a:pt x="225" y="2998"/>
                  </a:lnTo>
                  <a:lnTo>
                    <a:pt x="249" y="3042"/>
                  </a:lnTo>
                  <a:lnTo>
                    <a:pt x="273" y="3085"/>
                  </a:lnTo>
                  <a:lnTo>
                    <a:pt x="298" y="3128"/>
                  </a:lnTo>
                  <a:lnTo>
                    <a:pt x="325" y="3170"/>
                  </a:lnTo>
                  <a:lnTo>
                    <a:pt x="352" y="3212"/>
                  </a:lnTo>
                  <a:lnTo>
                    <a:pt x="380" y="3253"/>
                  </a:lnTo>
                  <a:lnTo>
                    <a:pt x="410" y="3292"/>
                  </a:lnTo>
                  <a:lnTo>
                    <a:pt x="440" y="3332"/>
                  </a:lnTo>
                  <a:lnTo>
                    <a:pt x="471" y="3370"/>
                  </a:lnTo>
                  <a:lnTo>
                    <a:pt x="502" y="3408"/>
                  </a:lnTo>
                  <a:lnTo>
                    <a:pt x="535" y="3445"/>
                  </a:lnTo>
                  <a:lnTo>
                    <a:pt x="569" y="3481"/>
                  </a:lnTo>
                  <a:lnTo>
                    <a:pt x="604" y="3516"/>
                  </a:lnTo>
                  <a:lnTo>
                    <a:pt x="638" y="3551"/>
                  </a:lnTo>
                  <a:lnTo>
                    <a:pt x="676" y="3584"/>
                  </a:lnTo>
                  <a:lnTo>
                    <a:pt x="711" y="3618"/>
                  </a:lnTo>
                  <a:lnTo>
                    <a:pt x="750" y="3649"/>
                  </a:lnTo>
                  <a:lnTo>
                    <a:pt x="788" y="3680"/>
                  </a:lnTo>
                  <a:lnTo>
                    <a:pt x="828" y="3710"/>
                  </a:lnTo>
                  <a:lnTo>
                    <a:pt x="867" y="3740"/>
                  </a:lnTo>
                  <a:lnTo>
                    <a:pt x="908" y="3767"/>
                  </a:lnTo>
                  <a:lnTo>
                    <a:pt x="950" y="3795"/>
                  </a:lnTo>
                  <a:lnTo>
                    <a:pt x="992" y="3821"/>
                  </a:lnTo>
                  <a:lnTo>
                    <a:pt x="1035" y="3847"/>
                  </a:lnTo>
                  <a:lnTo>
                    <a:pt x="1078" y="3872"/>
                  </a:lnTo>
                  <a:lnTo>
                    <a:pt x="1122" y="3894"/>
                  </a:lnTo>
                  <a:lnTo>
                    <a:pt x="1168" y="3917"/>
                  </a:lnTo>
                  <a:lnTo>
                    <a:pt x="1212" y="3937"/>
                  </a:lnTo>
                  <a:lnTo>
                    <a:pt x="1259" y="3958"/>
                  </a:lnTo>
                  <a:lnTo>
                    <a:pt x="1305" y="3977"/>
                  </a:lnTo>
                  <a:lnTo>
                    <a:pt x="1352" y="3995"/>
                  </a:lnTo>
                  <a:lnTo>
                    <a:pt x="1400" y="4012"/>
                  </a:lnTo>
                  <a:lnTo>
                    <a:pt x="1448" y="4027"/>
                  </a:lnTo>
                  <a:lnTo>
                    <a:pt x="1496" y="4042"/>
                  </a:lnTo>
                  <a:lnTo>
                    <a:pt x="1545" y="4055"/>
                  </a:lnTo>
                  <a:lnTo>
                    <a:pt x="1595" y="4067"/>
                  </a:lnTo>
                  <a:lnTo>
                    <a:pt x="1645" y="4078"/>
                  </a:lnTo>
                  <a:lnTo>
                    <a:pt x="1696" y="4087"/>
                  </a:lnTo>
                  <a:lnTo>
                    <a:pt x="1746" y="4097"/>
                  </a:lnTo>
                  <a:lnTo>
                    <a:pt x="1797" y="4104"/>
                  </a:lnTo>
                  <a:lnTo>
                    <a:pt x="1849" y="4109"/>
                  </a:lnTo>
                  <a:lnTo>
                    <a:pt x="1901" y="4113"/>
                  </a:lnTo>
                  <a:lnTo>
                    <a:pt x="1954" y="4117"/>
                  </a:lnTo>
                  <a:lnTo>
                    <a:pt x="2007" y="4119"/>
                  </a:lnTo>
                  <a:lnTo>
                    <a:pt x="2060" y="4119"/>
                  </a:lnTo>
                  <a:lnTo>
                    <a:pt x="2124" y="4119"/>
                  </a:lnTo>
                  <a:lnTo>
                    <a:pt x="2186" y="4116"/>
                  </a:lnTo>
                  <a:lnTo>
                    <a:pt x="2250" y="4111"/>
                  </a:lnTo>
                  <a:lnTo>
                    <a:pt x="2312" y="4104"/>
                  </a:lnTo>
                  <a:lnTo>
                    <a:pt x="2373" y="4096"/>
                  </a:lnTo>
                  <a:lnTo>
                    <a:pt x="2434" y="4086"/>
                  </a:lnTo>
                  <a:lnTo>
                    <a:pt x="2495" y="4073"/>
                  </a:lnTo>
                  <a:lnTo>
                    <a:pt x="2555" y="4060"/>
                  </a:lnTo>
                  <a:lnTo>
                    <a:pt x="2614" y="4044"/>
                  </a:lnTo>
                  <a:lnTo>
                    <a:pt x="2672" y="4026"/>
                  </a:lnTo>
                  <a:lnTo>
                    <a:pt x="2730" y="4007"/>
                  </a:lnTo>
                  <a:lnTo>
                    <a:pt x="2786" y="3987"/>
                  </a:lnTo>
                  <a:lnTo>
                    <a:pt x="2842" y="3965"/>
                  </a:lnTo>
                  <a:lnTo>
                    <a:pt x="2898" y="3941"/>
                  </a:lnTo>
                  <a:lnTo>
                    <a:pt x="2953" y="3916"/>
                  </a:lnTo>
                  <a:lnTo>
                    <a:pt x="3005" y="3888"/>
                  </a:lnTo>
                  <a:lnTo>
                    <a:pt x="4120" y="5003"/>
                  </a:lnTo>
                  <a:lnTo>
                    <a:pt x="4709" y="5003"/>
                  </a:lnTo>
                  <a:lnTo>
                    <a:pt x="4709" y="5591"/>
                  </a:lnTo>
                  <a:lnTo>
                    <a:pt x="5297" y="5591"/>
                  </a:lnTo>
                  <a:lnTo>
                    <a:pt x="5297" y="6180"/>
                  </a:lnTo>
                  <a:lnTo>
                    <a:pt x="5591" y="6474"/>
                  </a:lnTo>
                  <a:lnTo>
                    <a:pt x="6475" y="6474"/>
                  </a:lnTo>
                  <a:lnTo>
                    <a:pt x="6475" y="5591"/>
                  </a:lnTo>
                  <a:lnTo>
                    <a:pt x="3889" y="3006"/>
                  </a:lnTo>
                  <a:close/>
                  <a:moveTo>
                    <a:pt x="1472" y="2060"/>
                  </a:moveTo>
                  <a:lnTo>
                    <a:pt x="1472" y="2060"/>
                  </a:lnTo>
                  <a:lnTo>
                    <a:pt x="1441" y="2059"/>
                  </a:lnTo>
                  <a:lnTo>
                    <a:pt x="1411" y="2057"/>
                  </a:lnTo>
                  <a:lnTo>
                    <a:pt x="1382" y="2053"/>
                  </a:lnTo>
                  <a:lnTo>
                    <a:pt x="1353" y="2048"/>
                  </a:lnTo>
                  <a:lnTo>
                    <a:pt x="1324" y="2041"/>
                  </a:lnTo>
                  <a:lnTo>
                    <a:pt x="1297" y="2033"/>
                  </a:lnTo>
                  <a:lnTo>
                    <a:pt x="1269" y="2024"/>
                  </a:lnTo>
                  <a:lnTo>
                    <a:pt x="1242" y="2014"/>
                  </a:lnTo>
                  <a:lnTo>
                    <a:pt x="1217" y="2002"/>
                  </a:lnTo>
                  <a:lnTo>
                    <a:pt x="1190" y="1988"/>
                  </a:lnTo>
                  <a:lnTo>
                    <a:pt x="1166" y="1974"/>
                  </a:lnTo>
                  <a:lnTo>
                    <a:pt x="1142" y="1960"/>
                  </a:lnTo>
                  <a:lnTo>
                    <a:pt x="1120" y="1943"/>
                  </a:lnTo>
                  <a:lnTo>
                    <a:pt x="1097" y="1925"/>
                  </a:lnTo>
                  <a:lnTo>
                    <a:pt x="1075" y="1907"/>
                  </a:lnTo>
                  <a:lnTo>
                    <a:pt x="1055" y="1888"/>
                  </a:lnTo>
                  <a:lnTo>
                    <a:pt x="1036" y="1867"/>
                  </a:lnTo>
                  <a:lnTo>
                    <a:pt x="1017" y="1846"/>
                  </a:lnTo>
                  <a:lnTo>
                    <a:pt x="1000" y="1823"/>
                  </a:lnTo>
                  <a:lnTo>
                    <a:pt x="983" y="1800"/>
                  </a:lnTo>
                  <a:lnTo>
                    <a:pt x="968" y="1776"/>
                  </a:lnTo>
                  <a:lnTo>
                    <a:pt x="955" y="1751"/>
                  </a:lnTo>
                  <a:lnTo>
                    <a:pt x="941" y="1726"/>
                  </a:lnTo>
                  <a:lnTo>
                    <a:pt x="929" y="1700"/>
                  </a:lnTo>
                  <a:lnTo>
                    <a:pt x="919" y="1674"/>
                  </a:lnTo>
                  <a:lnTo>
                    <a:pt x="909" y="1646"/>
                  </a:lnTo>
                  <a:lnTo>
                    <a:pt x="902" y="1618"/>
                  </a:lnTo>
                  <a:lnTo>
                    <a:pt x="895" y="1590"/>
                  </a:lnTo>
                  <a:lnTo>
                    <a:pt x="890" y="1561"/>
                  </a:lnTo>
                  <a:lnTo>
                    <a:pt x="886" y="1531"/>
                  </a:lnTo>
                  <a:lnTo>
                    <a:pt x="884" y="1501"/>
                  </a:lnTo>
                  <a:lnTo>
                    <a:pt x="883" y="1471"/>
                  </a:lnTo>
                  <a:lnTo>
                    <a:pt x="884" y="1441"/>
                  </a:lnTo>
                  <a:lnTo>
                    <a:pt x="886" y="1411"/>
                  </a:lnTo>
                  <a:lnTo>
                    <a:pt x="890" y="1381"/>
                  </a:lnTo>
                  <a:lnTo>
                    <a:pt x="895" y="1353"/>
                  </a:lnTo>
                  <a:lnTo>
                    <a:pt x="902" y="1324"/>
                  </a:lnTo>
                  <a:lnTo>
                    <a:pt x="909" y="1296"/>
                  </a:lnTo>
                  <a:lnTo>
                    <a:pt x="919" y="1269"/>
                  </a:lnTo>
                  <a:lnTo>
                    <a:pt x="929" y="1243"/>
                  </a:lnTo>
                  <a:lnTo>
                    <a:pt x="941" y="1216"/>
                  </a:lnTo>
                  <a:lnTo>
                    <a:pt x="955" y="1191"/>
                  </a:lnTo>
                  <a:lnTo>
                    <a:pt x="968" y="1166"/>
                  </a:lnTo>
                  <a:lnTo>
                    <a:pt x="983" y="1142"/>
                  </a:lnTo>
                  <a:lnTo>
                    <a:pt x="1000" y="1119"/>
                  </a:lnTo>
                  <a:lnTo>
                    <a:pt x="1017" y="1096"/>
                  </a:lnTo>
                  <a:lnTo>
                    <a:pt x="1036" y="1075"/>
                  </a:lnTo>
                  <a:lnTo>
                    <a:pt x="1055" y="1055"/>
                  </a:lnTo>
                  <a:lnTo>
                    <a:pt x="1075" y="1035"/>
                  </a:lnTo>
                  <a:lnTo>
                    <a:pt x="1097" y="1017"/>
                  </a:lnTo>
                  <a:lnTo>
                    <a:pt x="1120" y="999"/>
                  </a:lnTo>
                  <a:lnTo>
                    <a:pt x="1142" y="983"/>
                  </a:lnTo>
                  <a:lnTo>
                    <a:pt x="1166" y="968"/>
                  </a:lnTo>
                  <a:lnTo>
                    <a:pt x="1190" y="954"/>
                  </a:lnTo>
                  <a:lnTo>
                    <a:pt x="1217" y="941"/>
                  </a:lnTo>
                  <a:lnTo>
                    <a:pt x="1242" y="929"/>
                  </a:lnTo>
                  <a:lnTo>
                    <a:pt x="1269" y="918"/>
                  </a:lnTo>
                  <a:lnTo>
                    <a:pt x="1297" y="910"/>
                  </a:lnTo>
                  <a:lnTo>
                    <a:pt x="1324" y="901"/>
                  </a:lnTo>
                  <a:lnTo>
                    <a:pt x="1353" y="894"/>
                  </a:lnTo>
                  <a:lnTo>
                    <a:pt x="1382" y="889"/>
                  </a:lnTo>
                  <a:lnTo>
                    <a:pt x="1411" y="886"/>
                  </a:lnTo>
                  <a:lnTo>
                    <a:pt x="1441" y="883"/>
                  </a:lnTo>
                  <a:lnTo>
                    <a:pt x="1472" y="882"/>
                  </a:lnTo>
                  <a:lnTo>
                    <a:pt x="1502" y="883"/>
                  </a:lnTo>
                  <a:lnTo>
                    <a:pt x="1532" y="886"/>
                  </a:lnTo>
                  <a:lnTo>
                    <a:pt x="1561" y="889"/>
                  </a:lnTo>
                  <a:lnTo>
                    <a:pt x="1590" y="894"/>
                  </a:lnTo>
                  <a:lnTo>
                    <a:pt x="1619" y="901"/>
                  </a:lnTo>
                  <a:lnTo>
                    <a:pt x="1646" y="910"/>
                  </a:lnTo>
                  <a:lnTo>
                    <a:pt x="1674" y="918"/>
                  </a:lnTo>
                  <a:lnTo>
                    <a:pt x="1700" y="929"/>
                  </a:lnTo>
                  <a:lnTo>
                    <a:pt x="1727" y="941"/>
                  </a:lnTo>
                  <a:lnTo>
                    <a:pt x="1752" y="954"/>
                  </a:lnTo>
                  <a:lnTo>
                    <a:pt x="1777" y="968"/>
                  </a:lnTo>
                  <a:lnTo>
                    <a:pt x="1801" y="983"/>
                  </a:lnTo>
                  <a:lnTo>
                    <a:pt x="1824" y="999"/>
                  </a:lnTo>
                  <a:lnTo>
                    <a:pt x="1845" y="1017"/>
                  </a:lnTo>
                  <a:lnTo>
                    <a:pt x="1867" y="1035"/>
                  </a:lnTo>
                  <a:lnTo>
                    <a:pt x="1887" y="1055"/>
                  </a:lnTo>
                  <a:lnTo>
                    <a:pt x="1907" y="1075"/>
                  </a:lnTo>
                  <a:lnTo>
                    <a:pt x="1925" y="1096"/>
                  </a:lnTo>
                  <a:lnTo>
                    <a:pt x="1943" y="1119"/>
                  </a:lnTo>
                  <a:lnTo>
                    <a:pt x="1959" y="1142"/>
                  </a:lnTo>
                  <a:lnTo>
                    <a:pt x="1975" y="1166"/>
                  </a:lnTo>
                  <a:lnTo>
                    <a:pt x="1989" y="1191"/>
                  </a:lnTo>
                  <a:lnTo>
                    <a:pt x="2002" y="1216"/>
                  </a:lnTo>
                  <a:lnTo>
                    <a:pt x="2014" y="1243"/>
                  </a:lnTo>
                  <a:lnTo>
                    <a:pt x="2025" y="1269"/>
                  </a:lnTo>
                  <a:lnTo>
                    <a:pt x="2033" y="1296"/>
                  </a:lnTo>
                  <a:lnTo>
                    <a:pt x="2042" y="1324"/>
                  </a:lnTo>
                  <a:lnTo>
                    <a:pt x="2048" y="1353"/>
                  </a:lnTo>
                  <a:lnTo>
                    <a:pt x="2054" y="1381"/>
                  </a:lnTo>
                  <a:lnTo>
                    <a:pt x="2057" y="1411"/>
                  </a:lnTo>
                  <a:lnTo>
                    <a:pt x="2060" y="1441"/>
                  </a:lnTo>
                  <a:lnTo>
                    <a:pt x="2060" y="1471"/>
                  </a:lnTo>
                  <a:lnTo>
                    <a:pt x="2060" y="1501"/>
                  </a:lnTo>
                  <a:lnTo>
                    <a:pt x="2057" y="1531"/>
                  </a:lnTo>
                  <a:lnTo>
                    <a:pt x="2054" y="1561"/>
                  </a:lnTo>
                  <a:lnTo>
                    <a:pt x="2048" y="1590"/>
                  </a:lnTo>
                  <a:lnTo>
                    <a:pt x="2042" y="1618"/>
                  </a:lnTo>
                  <a:lnTo>
                    <a:pt x="2033" y="1646"/>
                  </a:lnTo>
                  <a:lnTo>
                    <a:pt x="2025" y="1674"/>
                  </a:lnTo>
                  <a:lnTo>
                    <a:pt x="2014" y="1700"/>
                  </a:lnTo>
                  <a:lnTo>
                    <a:pt x="2002" y="1726"/>
                  </a:lnTo>
                  <a:lnTo>
                    <a:pt x="1989" y="1751"/>
                  </a:lnTo>
                  <a:lnTo>
                    <a:pt x="1975" y="1776"/>
                  </a:lnTo>
                  <a:lnTo>
                    <a:pt x="1959" y="1800"/>
                  </a:lnTo>
                  <a:lnTo>
                    <a:pt x="1943" y="1823"/>
                  </a:lnTo>
                  <a:lnTo>
                    <a:pt x="1925" y="1846"/>
                  </a:lnTo>
                  <a:lnTo>
                    <a:pt x="1907" y="1867"/>
                  </a:lnTo>
                  <a:lnTo>
                    <a:pt x="1887" y="1888"/>
                  </a:lnTo>
                  <a:lnTo>
                    <a:pt x="1867" y="1907"/>
                  </a:lnTo>
                  <a:lnTo>
                    <a:pt x="1845" y="1925"/>
                  </a:lnTo>
                  <a:lnTo>
                    <a:pt x="1824" y="1943"/>
                  </a:lnTo>
                  <a:lnTo>
                    <a:pt x="1801" y="1960"/>
                  </a:lnTo>
                  <a:lnTo>
                    <a:pt x="1777" y="1974"/>
                  </a:lnTo>
                  <a:lnTo>
                    <a:pt x="1752" y="1988"/>
                  </a:lnTo>
                  <a:lnTo>
                    <a:pt x="1727" y="2002"/>
                  </a:lnTo>
                  <a:lnTo>
                    <a:pt x="1700" y="2014"/>
                  </a:lnTo>
                  <a:lnTo>
                    <a:pt x="1674" y="2024"/>
                  </a:lnTo>
                  <a:lnTo>
                    <a:pt x="1646" y="2033"/>
                  </a:lnTo>
                  <a:lnTo>
                    <a:pt x="1619" y="2041"/>
                  </a:lnTo>
                  <a:lnTo>
                    <a:pt x="1590" y="2048"/>
                  </a:lnTo>
                  <a:lnTo>
                    <a:pt x="1561" y="2053"/>
                  </a:lnTo>
                  <a:lnTo>
                    <a:pt x="1532" y="2057"/>
                  </a:lnTo>
                  <a:lnTo>
                    <a:pt x="1502" y="2059"/>
                  </a:lnTo>
                  <a:lnTo>
                    <a:pt x="1472" y="20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416122DF-73FE-415E-9567-AC7F2E37F04F}"/>
              </a:ext>
            </a:extLst>
          </p:cNvPr>
          <p:cNvGrpSpPr/>
          <p:nvPr/>
        </p:nvGrpSpPr>
        <p:grpSpPr>
          <a:xfrm>
            <a:off x="6133478" y="2158583"/>
            <a:ext cx="1543987" cy="1543987"/>
            <a:chOff x="6133478" y="2158583"/>
            <a:chExt cx="1543987" cy="1543987"/>
          </a:xfrm>
        </p:grpSpPr>
        <p:sp>
          <p:nvSpPr>
            <p:cNvPr id="4" name="矩形: 对角圆角 3"/>
            <p:cNvSpPr/>
            <p:nvPr/>
          </p:nvSpPr>
          <p:spPr>
            <a:xfrm>
              <a:off x="6133478" y="2158583"/>
              <a:ext cx="1543987" cy="1543987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KSO_Shape"/>
            <p:cNvSpPr>
              <a:spLocks/>
            </p:cNvSpPr>
            <p:nvPr/>
          </p:nvSpPr>
          <p:spPr bwMode="auto">
            <a:xfrm>
              <a:off x="6503795" y="2503355"/>
              <a:ext cx="706281" cy="799563"/>
            </a:xfrm>
            <a:custGeom>
              <a:avLst/>
              <a:gdLst>
                <a:gd name="T0" fmla="*/ 0 w 4484"/>
                <a:gd name="T1" fmla="*/ 230465954 h 5074"/>
                <a:gd name="T2" fmla="*/ 167185566 w 4484"/>
                <a:gd name="T3" fmla="*/ 230465954 h 5074"/>
                <a:gd name="T4" fmla="*/ 237668923 w 4484"/>
                <a:gd name="T5" fmla="*/ 178875520 h 5074"/>
                <a:gd name="T6" fmla="*/ 482385957 w 4484"/>
                <a:gd name="T7" fmla="*/ 0 h 5074"/>
                <a:gd name="T8" fmla="*/ 482385957 w 4484"/>
                <a:gd name="T9" fmla="*/ 357609874 h 5074"/>
                <a:gd name="T10" fmla="*/ 482385957 w 4484"/>
                <a:gd name="T11" fmla="*/ 715219748 h 5074"/>
                <a:gd name="T12" fmla="*/ 237668923 w 4484"/>
                <a:gd name="T13" fmla="*/ 536485394 h 5074"/>
                <a:gd name="T14" fmla="*/ 167185566 w 4484"/>
                <a:gd name="T15" fmla="*/ 484894585 h 5074"/>
                <a:gd name="T16" fmla="*/ 0 w 4484"/>
                <a:gd name="T17" fmla="*/ 484894585 h 5074"/>
                <a:gd name="T18" fmla="*/ 0 w 4484"/>
                <a:gd name="T19" fmla="*/ 230465954 h 5074"/>
                <a:gd name="T20" fmla="*/ 0 w 4484"/>
                <a:gd name="T21" fmla="*/ 230465954 h 5074"/>
                <a:gd name="T22" fmla="*/ 545820453 w 4484"/>
                <a:gd name="T23" fmla="*/ 0 h 5074"/>
                <a:gd name="T24" fmla="*/ 632091788 w 4484"/>
                <a:gd name="T25" fmla="*/ 0 h 5074"/>
                <a:gd name="T26" fmla="*/ 632091788 w 4484"/>
                <a:gd name="T27" fmla="*/ 715219748 h 5074"/>
                <a:gd name="T28" fmla="*/ 545820453 w 4484"/>
                <a:gd name="T29" fmla="*/ 715219748 h 5074"/>
                <a:gd name="T30" fmla="*/ 545820453 w 4484"/>
                <a:gd name="T31" fmla="*/ 0 h 50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484" h="5074">
                  <a:moveTo>
                    <a:pt x="0" y="1635"/>
                  </a:moveTo>
                  <a:lnTo>
                    <a:pt x="1186" y="1635"/>
                  </a:lnTo>
                  <a:lnTo>
                    <a:pt x="1686" y="1269"/>
                  </a:lnTo>
                  <a:lnTo>
                    <a:pt x="3422" y="0"/>
                  </a:lnTo>
                  <a:lnTo>
                    <a:pt x="3422" y="2537"/>
                  </a:lnTo>
                  <a:lnTo>
                    <a:pt x="3422" y="5074"/>
                  </a:lnTo>
                  <a:lnTo>
                    <a:pt x="1686" y="3806"/>
                  </a:lnTo>
                  <a:lnTo>
                    <a:pt x="1186" y="3440"/>
                  </a:lnTo>
                  <a:lnTo>
                    <a:pt x="0" y="3440"/>
                  </a:lnTo>
                  <a:lnTo>
                    <a:pt x="0" y="1635"/>
                  </a:lnTo>
                  <a:close/>
                  <a:moveTo>
                    <a:pt x="3872" y="0"/>
                  </a:moveTo>
                  <a:lnTo>
                    <a:pt x="4484" y="0"/>
                  </a:lnTo>
                  <a:lnTo>
                    <a:pt x="4484" y="5074"/>
                  </a:lnTo>
                  <a:lnTo>
                    <a:pt x="3872" y="5074"/>
                  </a:lnTo>
                  <a:lnTo>
                    <a:pt x="387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37CDE34C-0207-4DA8-9975-A04750C29BCD}"/>
              </a:ext>
            </a:extLst>
          </p:cNvPr>
          <p:cNvGrpSpPr/>
          <p:nvPr/>
        </p:nvGrpSpPr>
        <p:grpSpPr>
          <a:xfrm>
            <a:off x="4467069" y="2158583"/>
            <a:ext cx="1543987" cy="1543987"/>
            <a:chOff x="4467069" y="2158583"/>
            <a:chExt cx="1543987" cy="1543987"/>
          </a:xfrm>
        </p:grpSpPr>
        <p:sp>
          <p:nvSpPr>
            <p:cNvPr id="3" name="矩形: 对角圆角 2"/>
            <p:cNvSpPr/>
            <p:nvPr/>
          </p:nvSpPr>
          <p:spPr>
            <a:xfrm>
              <a:off x="4467069" y="2158583"/>
              <a:ext cx="1543987" cy="1543987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KSO_Shape"/>
            <p:cNvSpPr>
              <a:spLocks/>
            </p:cNvSpPr>
            <p:nvPr/>
          </p:nvSpPr>
          <p:spPr bwMode="auto">
            <a:xfrm>
              <a:off x="4751330" y="2555821"/>
              <a:ext cx="881871" cy="799563"/>
            </a:xfrm>
            <a:custGeom>
              <a:avLst/>
              <a:gdLst>
                <a:gd name="T0" fmla="*/ 489274 w 2228850"/>
                <a:gd name="T1" fmla="*/ 1171178 h 2019300"/>
                <a:gd name="T2" fmla="*/ 683136 w 2228850"/>
                <a:gd name="T3" fmla="*/ 1519238 h 2019300"/>
                <a:gd name="T4" fmla="*/ 1056587 w 2228850"/>
                <a:gd name="T5" fmla="*/ 1377950 h 2019300"/>
                <a:gd name="T6" fmla="*/ 970559 w 2228850"/>
                <a:gd name="T7" fmla="*/ 988219 h 2019300"/>
                <a:gd name="T8" fmla="*/ 1033990 w 2228850"/>
                <a:gd name="T9" fmla="*/ 962025 h 2019300"/>
                <a:gd name="T10" fmla="*/ 1091871 w 2228850"/>
                <a:gd name="T11" fmla="*/ 1437085 h 2019300"/>
                <a:gd name="T12" fmla="*/ 629616 w 2228850"/>
                <a:gd name="T13" fmla="*/ 1562498 h 2019300"/>
                <a:gd name="T14" fmla="*/ 438529 w 2228850"/>
                <a:gd name="T15" fmla="*/ 1123950 h 2019300"/>
                <a:gd name="T16" fmla="*/ 761603 w 2228850"/>
                <a:gd name="T17" fmla="*/ 832840 h 2019300"/>
                <a:gd name="T18" fmla="*/ 421481 w 2228850"/>
                <a:gd name="T19" fmla="*/ 1071482 h 2019300"/>
                <a:gd name="T20" fmla="*/ 410369 w 2228850"/>
                <a:gd name="T21" fmla="*/ 1364523 h 2019300"/>
                <a:gd name="T22" fmla="*/ 723503 w 2228850"/>
                <a:gd name="T23" fmla="*/ 1626196 h 2019300"/>
                <a:gd name="T24" fmla="*/ 1080294 w 2228850"/>
                <a:gd name="T25" fmla="*/ 1505088 h 2019300"/>
                <a:gd name="T26" fmla="*/ 1187053 w 2228850"/>
                <a:gd name="T27" fmla="*/ 1194972 h 2019300"/>
                <a:gd name="T28" fmla="*/ 939403 w 2228850"/>
                <a:gd name="T29" fmla="*/ 861826 h 2019300"/>
                <a:gd name="T30" fmla="*/ 989013 w 2228850"/>
                <a:gd name="T31" fmla="*/ 477060 h 2019300"/>
                <a:gd name="T32" fmla="*/ 1144985 w 2228850"/>
                <a:gd name="T33" fmla="*/ 702599 h 2019300"/>
                <a:gd name="T34" fmla="*/ 1411685 w 2228850"/>
                <a:gd name="T35" fmla="*/ 749454 h 2019300"/>
                <a:gd name="T36" fmla="*/ 1373188 w 2228850"/>
                <a:gd name="T37" fmla="*/ 975390 h 2019300"/>
                <a:gd name="T38" fmla="*/ 1560116 w 2228850"/>
                <a:gd name="T39" fmla="*/ 1219194 h 2019300"/>
                <a:gd name="T40" fmla="*/ 1448991 w 2228850"/>
                <a:gd name="T41" fmla="*/ 1425673 h 2019300"/>
                <a:gd name="T42" fmla="*/ 1267222 w 2228850"/>
                <a:gd name="T43" fmla="*/ 1667095 h 2019300"/>
                <a:gd name="T44" fmla="*/ 1175544 w 2228850"/>
                <a:gd name="T45" fmla="*/ 1906134 h 2019300"/>
                <a:gd name="T46" fmla="*/ 894953 w 2228850"/>
                <a:gd name="T47" fmla="*/ 1860470 h 2019300"/>
                <a:gd name="T48" fmla="*/ 731044 w 2228850"/>
                <a:gd name="T49" fmla="*/ 2017315 h 2019300"/>
                <a:gd name="T50" fmla="*/ 570309 w 2228850"/>
                <a:gd name="T51" fmla="*/ 1831881 h 2019300"/>
                <a:gd name="T52" fmla="*/ 246459 w 2228850"/>
                <a:gd name="T53" fmla="*/ 1787805 h 2019300"/>
                <a:gd name="T54" fmla="*/ 203994 w 2228850"/>
                <a:gd name="T55" fmla="*/ 1546781 h 2019300"/>
                <a:gd name="T56" fmla="*/ 137715 w 2228850"/>
                <a:gd name="T57" fmla="*/ 1259695 h 2019300"/>
                <a:gd name="T58" fmla="*/ 29369 w 2228850"/>
                <a:gd name="T59" fmla="*/ 1034157 h 2019300"/>
                <a:gd name="T60" fmla="*/ 249634 w 2228850"/>
                <a:gd name="T61" fmla="*/ 888430 h 2019300"/>
                <a:gd name="T62" fmla="*/ 288925 w 2228850"/>
                <a:gd name="T63" fmla="*/ 622390 h 2019300"/>
                <a:gd name="T64" fmla="*/ 517128 w 2228850"/>
                <a:gd name="T65" fmla="*/ 653759 h 2019300"/>
                <a:gd name="T66" fmla="*/ 775097 w 2228850"/>
                <a:gd name="T67" fmla="*/ 462766 h 2019300"/>
                <a:gd name="T68" fmla="*/ 1636253 w 2228850"/>
                <a:gd name="T69" fmla="*/ 339029 h 2019300"/>
                <a:gd name="T70" fmla="*/ 1653303 w 2228850"/>
                <a:gd name="T71" fmla="*/ 573804 h 2019300"/>
                <a:gd name="T72" fmla="*/ 1888031 w 2228850"/>
                <a:gd name="T73" fmla="*/ 591283 h 2019300"/>
                <a:gd name="T74" fmla="*/ 1938387 w 2228850"/>
                <a:gd name="T75" fmla="*/ 361275 h 2019300"/>
                <a:gd name="T76" fmla="*/ 1832918 w 2228850"/>
                <a:gd name="T77" fmla="*/ 242894 h 2019300"/>
                <a:gd name="T78" fmla="*/ 1989536 w 2228850"/>
                <a:gd name="T79" fmla="*/ 468135 h 2019300"/>
                <a:gd name="T80" fmla="*/ 1791285 w 2228850"/>
                <a:gd name="T81" fmla="*/ 656829 h 2019300"/>
                <a:gd name="T82" fmla="*/ 1574399 w 2228850"/>
                <a:gd name="T83" fmla="*/ 489587 h 2019300"/>
                <a:gd name="T84" fmla="*/ 1708020 w 2228850"/>
                <a:gd name="T85" fmla="*/ 248853 h 2019300"/>
                <a:gd name="T86" fmla="*/ 1575304 w 2228850"/>
                <a:gd name="T87" fmla="*/ 344885 h 2019300"/>
                <a:gd name="T88" fmla="*/ 1650744 w 2228850"/>
                <a:gd name="T89" fmla="*/ 635794 h 2019300"/>
                <a:gd name="T90" fmla="*/ 1949723 w 2228850"/>
                <a:gd name="T91" fmla="*/ 603250 h 2019300"/>
                <a:gd name="T92" fmla="*/ 1960841 w 2228850"/>
                <a:gd name="T93" fmla="*/ 303213 h 2019300"/>
                <a:gd name="T94" fmla="*/ 1737698 w 2228850"/>
                <a:gd name="T95" fmla="*/ 39687 h 2019300"/>
                <a:gd name="T96" fmla="*/ 1949326 w 2228850"/>
                <a:gd name="T97" fmla="*/ 34131 h 2019300"/>
                <a:gd name="T98" fmla="*/ 2021193 w 2228850"/>
                <a:gd name="T99" fmla="*/ 167481 h 2019300"/>
                <a:gd name="T100" fmla="*/ 2207807 w 2228850"/>
                <a:gd name="T101" fmla="*/ 295275 h 2019300"/>
                <a:gd name="T102" fmla="*/ 2145072 w 2228850"/>
                <a:gd name="T103" fmla="*/ 494904 h 2019300"/>
                <a:gd name="T104" fmla="*/ 2146661 w 2228850"/>
                <a:gd name="T105" fmla="*/ 713979 h 2019300"/>
                <a:gd name="T106" fmla="*/ 1938606 w 2228850"/>
                <a:gd name="T107" fmla="*/ 781447 h 2019300"/>
                <a:gd name="T108" fmla="*/ 1834182 w 2228850"/>
                <a:gd name="T109" fmla="*/ 887413 h 2019300"/>
                <a:gd name="T110" fmla="*/ 1618186 w 2228850"/>
                <a:gd name="T111" fmla="*/ 854076 h 2019300"/>
                <a:gd name="T112" fmla="*/ 1542349 w 2228850"/>
                <a:gd name="T113" fmla="*/ 733822 h 2019300"/>
                <a:gd name="T114" fmla="*/ 1362882 w 2228850"/>
                <a:gd name="T115" fmla="*/ 615157 h 2019300"/>
                <a:gd name="T116" fmla="*/ 1414895 w 2228850"/>
                <a:gd name="T117" fmla="*/ 452835 h 2019300"/>
                <a:gd name="T118" fmla="*/ 1395837 w 2228850"/>
                <a:gd name="T119" fmla="*/ 209947 h 2019300"/>
                <a:gd name="T120" fmla="*/ 1619377 w 2228850"/>
                <a:gd name="T121" fmla="*/ 118269 h 2019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28850" h="2019300">
                  <a:moveTo>
                    <a:pt x="788194" y="927497"/>
                  </a:moveTo>
                  <a:lnTo>
                    <a:pt x="772732" y="927894"/>
                  </a:lnTo>
                  <a:lnTo>
                    <a:pt x="756875" y="929085"/>
                  </a:lnTo>
                  <a:lnTo>
                    <a:pt x="741810" y="931069"/>
                  </a:lnTo>
                  <a:lnTo>
                    <a:pt x="726745" y="933847"/>
                  </a:lnTo>
                  <a:lnTo>
                    <a:pt x="711680" y="937022"/>
                  </a:lnTo>
                  <a:lnTo>
                    <a:pt x="697408" y="940991"/>
                  </a:lnTo>
                  <a:lnTo>
                    <a:pt x="683136" y="945753"/>
                  </a:lnTo>
                  <a:lnTo>
                    <a:pt x="669260" y="951706"/>
                  </a:lnTo>
                  <a:lnTo>
                    <a:pt x="655781" y="957660"/>
                  </a:lnTo>
                  <a:lnTo>
                    <a:pt x="642698" y="964406"/>
                  </a:lnTo>
                  <a:lnTo>
                    <a:pt x="630012" y="971947"/>
                  </a:lnTo>
                  <a:lnTo>
                    <a:pt x="617326" y="979488"/>
                  </a:lnTo>
                  <a:lnTo>
                    <a:pt x="605432" y="988219"/>
                  </a:lnTo>
                  <a:lnTo>
                    <a:pt x="593936" y="997347"/>
                  </a:lnTo>
                  <a:lnTo>
                    <a:pt x="583232" y="1006872"/>
                  </a:lnTo>
                  <a:lnTo>
                    <a:pt x="572131" y="1016794"/>
                  </a:lnTo>
                  <a:lnTo>
                    <a:pt x="562220" y="1027510"/>
                  </a:lnTo>
                  <a:lnTo>
                    <a:pt x="552705" y="1038622"/>
                  </a:lnTo>
                  <a:lnTo>
                    <a:pt x="543587" y="1050132"/>
                  </a:lnTo>
                  <a:lnTo>
                    <a:pt x="535262" y="1062038"/>
                  </a:lnTo>
                  <a:lnTo>
                    <a:pt x="526936" y="1074341"/>
                  </a:lnTo>
                  <a:lnTo>
                    <a:pt x="519800" y="1087438"/>
                  </a:lnTo>
                  <a:lnTo>
                    <a:pt x="513061" y="1100535"/>
                  </a:lnTo>
                  <a:lnTo>
                    <a:pt x="507114" y="1114028"/>
                  </a:lnTo>
                  <a:lnTo>
                    <a:pt x="501564" y="1127522"/>
                  </a:lnTo>
                  <a:lnTo>
                    <a:pt x="496806" y="1142207"/>
                  </a:lnTo>
                  <a:lnTo>
                    <a:pt x="492842" y="1156494"/>
                  </a:lnTo>
                  <a:lnTo>
                    <a:pt x="489274" y="1171178"/>
                  </a:lnTo>
                  <a:lnTo>
                    <a:pt x="486499" y="1186260"/>
                  </a:lnTo>
                  <a:lnTo>
                    <a:pt x="484517" y="1201341"/>
                  </a:lnTo>
                  <a:lnTo>
                    <a:pt x="483327" y="1216819"/>
                  </a:lnTo>
                  <a:lnTo>
                    <a:pt x="482931" y="1232694"/>
                  </a:lnTo>
                  <a:lnTo>
                    <a:pt x="483327" y="1248172"/>
                  </a:lnTo>
                  <a:lnTo>
                    <a:pt x="484517" y="1263650"/>
                  </a:lnTo>
                  <a:lnTo>
                    <a:pt x="486499" y="1279129"/>
                  </a:lnTo>
                  <a:lnTo>
                    <a:pt x="489274" y="1294210"/>
                  </a:lnTo>
                  <a:lnTo>
                    <a:pt x="492842" y="1308894"/>
                  </a:lnTo>
                  <a:lnTo>
                    <a:pt x="496806" y="1323579"/>
                  </a:lnTo>
                  <a:lnTo>
                    <a:pt x="501564" y="1337469"/>
                  </a:lnTo>
                  <a:lnTo>
                    <a:pt x="507114" y="1351360"/>
                  </a:lnTo>
                  <a:lnTo>
                    <a:pt x="513061" y="1365250"/>
                  </a:lnTo>
                  <a:lnTo>
                    <a:pt x="519800" y="1377950"/>
                  </a:lnTo>
                  <a:lnTo>
                    <a:pt x="526936" y="1390650"/>
                  </a:lnTo>
                  <a:lnTo>
                    <a:pt x="535262" y="1402954"/>
                  </a:lnTo>
                  <a:lnTo>
                    <a:pt x="543587" y="1415257"/>
                  </a:lnTo>
                  <a:lnTo>
                    <a:pt x="552705" y="1426766"/>
                  </a:lnTo>
                  <a:lnTo>
                    <a:pt x="562220" y="1437879"/>
                  </a:lnTo>
                  <a:lnTo>
                    <a:pt x="572131" y="1448197"/>
                  </a:lnTo>
                  <a:lnTo>
                    <a:pt x="583232" y="1458516"/>
                  </a:lnTo>
                  <a:lnTo>
                    <a:pt x="593936" y="1468041"/>
                  </a:lnTo>
                  <a:lnTo>
                    <a:pt x="605432" y="1477169"/>
                  </a:lnTo>
                  <a:lnTo>
                    <a:pt x="617326" y="1485504"/>
                  </a:lnTo>
                  <a:lnTo>
                    <a:pt x="630012" y="1493441"/>
                  </a:lnTo>
                  <a:lnTo>
                    <a:pt x="642698" y="1500585"/>
                  </a:lnTo>
                  <a:lnTo>
                    <a:pt x="655781" y="1507729"/>
                  </a:lnTo>
                  <a:lnTo>
                    <a:pt x="669260" y="1513682"/>
                  </a:lnTo>
                  <a:lnTo>
                    <a:pt x="683136" y="1519238"/>
                  </a:lnTo>
                  <a:lnTo>
                    <a:pt x="697408" y="1524001"/>
                  </a:lnTo>
                  <a:lnTo>
                    <a:pt x="711680" y="1527969"/>
                  </a:lnTo>
                  <a:lnTo>
                    <a:pt x="726745" y="1531541"/>
                  </a:lnTo>
                  <a:lnTo>
                    <a:pt x="741810" y="1534319"/>
                  </a:lnTo>
                  <a:lnTo>
                    <a:pt x="756875" y="1536304"/>
                  </a:lnTo>
                  <a:lnTo>
                    <a:pt x="772732" y="1537494"/>
                  </a:lnTo>
                  <a:lnTo>
                    <a:pt x="788194" y="1537891"/>
                  </a:lnTo>
                  <a:lnTo>
                    <a:pt x="803655" y="1537494"/>
                  </a:lnTo>
                  <a:lnTo>
                    <a:pt x="819513" y="1536304"/>
                  </a:lnTo>
                  <a:lnTo>
                    <a:pt x="834578" y="1534319"/>
                  </a:lnTo>
                  <a:lnTo>
                    <a:pt x="849643" y="1531541"/>
                  </a:lnTo>
                  <a:lnTo>
                    <a:pt x="864708" y="1527969"/>
                  </a:lnTo>
                  <a:lnTo>
                    <a:pt x="878980" y="1524001"/>
                  </a:lnTo>
                  <a:lnTo>
                    <a:pt x="892855" y="1519238"/>
                  </a:lnTo>
                  <a:lnTo>
                    <a:pt x="907127" y="1513682"/>
                  </a:lnTo>
                  <a:lnTo>
                    <a:pt x="920606" y="1507729"/>
                  </a:lnTo>
                  <a:lnTo>
                    <a:pt x="933689" y="1500585"/>
                  </a:lnTo>
                  <a:lnTo>
                    <a:pt x="946772" y="1493441"/>
                  </a:lnTo>
                  <a:lnTo>
                    <a:pt x="958665" y="1485504"/>
                  </a:lnTo>
                  <a:lnTo>
                    <a:pt x="970559" y="1477169"/>
                  </a:lnTo>
                  <a:lnTo>
                    <a:pt x="982056" y="1468041"/>
                  </a:lnTo>
                  <a:lnTo>
                    <a:pt x="993552" y="1458516"/>
                  </a:lnTo>
                  <a:lnTo>
                    <a:pt x="1003860" y="1448197"/>
                  </a:lnTo>
                  <a:lnTo>
                    <a:pt x="1014168" y="1437879"/>
                  </a:lnTo>
                  <a:lnTo>
                    <a:pt x="1023682" y="1426766"/>
                  </a:lnTo>
                  <a:lnTo>
                    <a:pt x="1032404" y="1415257"/>
                  </a:lnTo>
                  <a:lnTo>
                    <a:pt x="1041522" y="1402954"/>
                  </a:lnTo>
                  <a:lnTo>
                    <a:pt x="1049055" y="1390650"/>
                  </a:lnTo>
                  <a:lnTo>
                    <a:pt x="1056587" y="1377950"/>
                  </a:lnTo>
                  <a:lnTo>
                    <a:pt x="1063327" y="1365250"/>
                  </a:lnTo>
                  <a:lnTo>
                    <a:pt x="1069273" y="1351360"/>
                  </a:lnTo>
                  <a:lnTo>
                    <a:pt x="1074824" y="1337469"/>
                  </a:lnTo>
                  <a:lnTo>
                    <a:pt x="1079581" y="1323579"/>
                  </a:lnTo>
                  <a:lnTo>
                    <a:pt x="1083942" y="1308894"/>
                  </a:lnTo>
                  <a:lnTo>
                    <a:pt x="1087510" y="1294210"/>
                  </a:lnTo>
                  <a:lnTo>
                    <a:pt x="1089889" y="1279129"/>
                  </a:lnTo>
                  <a:lnTo>
                    <a:pt x="1091871" y="1263650"/>
                  </a:lnTo>
                  <a:lnTo>
                    <a:pt x="1093060" y="1248172"/>
                  </a:lnTo>
                  <a:lnTo>
                    <a:pt x="1093457" y="1232694"/>
                  </a:lnTo>
                  <a:lnTo>
                    <a:pt x="1093060" y="1216819"/>
                  </a:lnTo>
                  <a:lnTo>
                    <a:pt x="1091871" y="1201341"/>
                  </a:lnTo>
                  <a:lnTo>
                    <a:pt x="1089889" y="1186260"/>
                  </a:lnTo>
                  <a:lnTo>
                    <a:pt x="1087510" y="1171178"/>
                  </a:lnTo>
                  <a:lnTo>
                    <a:pt x="1083942" y="1156494"/>
                  </a:lnTo>
                  <a:lnTo>
                    <a:pt x="1079581" y="1142207"/>
                  </a:lnTo>
                  <a:lnTo>
                    <a:pt x="1074824" y="1127522"/>
                  </a:lnTo>
                  <a:lnTo>
                    <a:pt x="1069273" y="1114028"/>
                  </a:lnTo>
                  <a:lnTo>
                    <a:pt x="1063327" y="1100535"/>
                  </a:lnTo>
                  <a:lnTo>
                    <a:pt x="1056587" y="1087438"/>
                  </a:lnTo>
                  <a:lnTo>
                    <a:pt x="1049055" y="1074341"/>
                  </a:lnTo>
                  <a:lnTo>
                    <a:pt x="1041522" y="1062038"/>
                  </a:lnTo>
                  <a:lnTo>
                    <a:pt x="1032404" y="1050132"/>
                  </a:lnTo>
                  <a:lnTo>
                    <a:pt x="1023682" y="1038622"/>
                  </a:lnTo>
                  <a:lnTo>
                    <a:pt x="1014168" y="1027510"/>
                  </a:lnTo>
                  <a:lnTo>
                    <a:pt x="1003860" y="1016794"/>
                  </a:lnTo>
                  <a:lnTo>
                    <a:pt x="993552" y="1006872"/>
                  </a:lnTo>
                  <a:lnTo>
                    <a:pt x="982056" y="997347"/>
                  </a:lnTo>
                  <a:lnTo>
                    <a:pt x="970559" y="988219"/>
                  </a:lnTo>
                  <a:lnTo>
                    <a:pt x="958665" y="979488"/>
                  </a:lnTo>
                  <a:lnTo>
                    <a:pt x="946772" y="971947"/>
                  </a:lnTo>
                  <a:lnTo>
                    <a:pt x="933689" y="964406"/>
                  </a:lnTo>
                  <a:lnTo>
                    <a:pt x="920606" y="957660"/>
                  </a:lnTo>
                  <a:lnTo>
                    <a:pt x="907127" y="951706"/>
                  </a:lnTo>
                  <a:lnTo>
                    <a:pt x="892855" y="945753"/>
                  </a:lnTo>
                  <a:lnTo>
                    <a:pt x="878980" y="940991"/>
                  </a:lnTo>
                  <a:lnTo>
                    <a:pt x="864708" y="937022"/>
                  </a:lnTo>
                  <a:lnTo>
                    <a:pt x="849643" y="933847"/>
                  </a:lnTo>
                  <a:lnTo>
                    <a:pt x="834578" y="931069"/>
                  </a:lnTo>
                  <a:lnTo>
                    <a:pt x="819513" y="929085"/>
                  </a:lnTo>
                  <a:lnTo>
                    <a:pt x="803655" y="927894"/>
                  </a:lnTo>
                  <a:lnTo>
                    <a:pt x="788194" y="927497"/>
                  </a:lnTo>
                  <a:close/>
                  <a:moveTo>
                    <a:pt x="788194" y="866775"/>
                  </a:moveTo>
                  <a:lnTo>
                    <a:pt x="806827" y="867569"/>
                  </a:lnTo>
                  <a:lnTo>
                    <a:pt x="825460" y="868760"/>
                  </a:lnTo>
                  <a:lnTo>
                    <a:pt x="843696" y="871141"/>
                  </a:lnTo>
                  <a:lnTo>
                    <a:pt x="861933" y="874316"/>
                  </a:lnTo>
                  <a:lnTo>
                    <a:pt x="879773" y="878285"/>
                  </a:lnTo>
                  <a:lnTo>
                    <a:pt x="896820" y="883444"/>
                  </a:lnTo>
                  <a:lnTo>
                    <a:pt x="913867" y="889000"/>
                  </a:lnTo>
                  <a:lnTo>
                    <a:pt x="930518" y="895350"/>
                  </a:lnTo>
                  <a:lnTo>
                    <a:pt x="947168" y="903288"/>
                  </a:lnTo>
                  <a:lnTo>
                    <a:pt x="962630" y="911225"/>
                  </a:lnTo>
                  <a:lnTo>
                    <a:pt x="977695" y="919956"/>
                  </a:lnTo>
                  <a:lnTo>
                    <a:pt x="992760" y="929481"/>
                  </a:lnTo>
                  <a:lnTo>
                    <a:pt x="1007032" y="939403"/>
                  </a:lnTo>
                  <a:lnTo>
                    <a:pt x="1020907" y="950516"/>
                  </a:lnTo>
                  <a:lnTo>
                    <a:pt x="1033990" y="962025"/>
                  </a:lnTo>
                  <a:lnTo>
                    <a:pt x="1047073" y="973931"/>
                  </a:lnTo>
                  <a:lnTo>
                    <a:pt x="1058966" y="986631"/>
                  </a:lnTo>
                  <a:lnTo>
                    <a:pt x="1070463" y="1000125"/>
                  </a:lnTo>
                  <a:lnTo>
                    <a:pt x="1081167" y="1014016"/>
                  </a:lnTo>
                  <a:lnTo>
                    <a:pt x="1091871" y="1027906"/>
                  </a:lnTo>
                  <a:lnTo>
                    <a:pt x="1100989" y="1042988"/>
                  </a:lnTo>
                  <a:lnTo>
                    <a:pt x="1109711" y="1058466"/>
                  </a:lnTo>
                  <a:lnTo>
                    <a:pt x="1118036" y="1073944"/>
                  </a:lnTo>
                  <a:lnTo>
                    <a:pt x="1125172" y="1090613"/>
                  </a:lnTo>
                  <a:lnTo>
                    <a:pt x="1131912" y="1106885"/>
                  </a:lnTo>
                  <a:lnTo>
                    <a:pt x="1137859" y="1123950"/>
                  </a:lnTo>
                  <a:lnTo>
                    <a:pt x="1142616" y="1141413"/>
                  </a:lnTo>
                  <a:lnTo>
                    <a:pt x="1146580" y="1158875"/>
                  </a:lnTo>
                  <a:lnTo>
                    <a:pt x="1149752" y="1176735"/>
                  </a:lnTo>
                  <a:lnTo>
                    <a:pt x="1152131" y="1195388"/>
                  </a:lnTo>
                  <a:lnTo>
                    <a:pt x="1153716" y="1213644"/>
                  </a:lnTo>
                  <a:lnTo>
                    <a:pt x="1154113" y="1232694"/>
                  </a:lnTo>
                  <a:lnTo>
                    <a:pt x="1153716" y="1251347"/>
                  </a:lnTo>
                  <a:lnTo>
                    <a:pt x="1152131" y="1270000"/>
                  </a:lnTo>
                  <a:lnTo>
                    <a:pt x="1149752" y="1288257"/>
                  </a:lnTo>
                  <a:lnTo>
                    <a:pt x="1146580" y="1306116"/>
                  </a:lnTo>
                  <a:lnTo>
                    <a:pt x="1142616" y="1324372"/>
                  </a:lnTo>
                  <a:lnTo>
                    <a:pt x="1137859" y="1341438"/>
                  </a:lnTo>
                  <a:lnTo>
                    <a:pt x="1131912" y="1358107"/>
                  </a:lnTo>
                  <a:lnTo>
                    <a:pt x="1125172" y="1375172"/>
                  </a:lnTo>
                  <a:lnTo>
                    <a:pt x="1118036" y="1391047"/>
                  </a:lnTo>
                  <a:lnTo>
                    <a:pt x="1109711" y="1406922"/>
                  </a:lnTo>
                  <a:lnTo>
                    <a:pt x="1100989" y="1422401"/>
                  </a:lnTo>
                  <a:lnTo>
                    <a:pt x="1091871" y="1437085"/>
                  </a:lnTo>
                  <a:lnTo>
                    <a:pt x="1081167" y="1451372"/>
                  </a:lnTo>
                  <a:lnTo>
                    <a:pt x="1070463" y="1465660"/>
                  </a:lnTo>
                  <a:lnTo>
                    <a:pt x="1058966" y="1478757"/>
                  </a:lnTo>
                  <a:lnTo>
                    <a:pt x="1047073" y="1491060"/>
                  </a:lnTo>
                  <a:lnTo>
                    <a:pt x="1033990" y="1503760"/>
                  </a:lnTo>
                  <a:lnTo>
                    <a:pt x="1020907" y="1514872"/>
                  </a:lnTo>
                  <a:lnTo>
                    <a:pt x="1007032" y="1525588"/>
                  </a:lnTo>
                  <a:lnTo>
                    <a:pt x="992760" y="1535907"/>
                  </a:lnTo>
                  <a:lnTo>
                    <a:pt x="977695" y="1545432"/>
                  </a:lnTo>
                  <a:lnTo>
                    <a:pt x="962630" y="1554560"/>
                  </a:lnTo>
                  <a:lnTo>
                    <a:pt x="947168" y="1562498"/>
                  </a:lnTo>
                  <a:lnTo>
                    <a:pt x="930518" y="1569641"/>
                  </a:lnTo>
                  <a:lnTo>
                    <a:pt x="913867" y="1576388"/>
                  </a:lnTo>
                  <a:lnTo>
                    <a:pt x="896820" y="1581944"/>
                  </a:lnTo>
                  <a:lnTo>
                    <a:pt x="879773" y="1586707"/>
                  </a:lnTo>
                  <a:lnTo>
                    <a:pt x="861933" y="1590676"/>
                  </a:lnTo>
                  <a:lnTo>
                    <a:pt x="843696" y="1594248"/>
                  </a:lnTo>
                  <a:lnTo>
                    <a:pt x="825460" y="1596629"/>
                  </a:lnTo>
                  <a:lnTo>
                    <a:pt x="806827" y="1598216"/>
                  </a:lnTo>
                  <a:lnTo>
                    <a:pt x="788194" y="1598613"/>
                  </a:lnTo>
                  <a:lnTo>
                    <a:pt x="769561" y="1598216"/>
                  </a:lnTo>
                  <a:lnTo>
                    <a:pt x="750531" y="1596629"/>
                  </a:lnTo>
                  <a:lnTo>
                    <a:pt x="732295" y="1594248"/>
                  </a:lnTo>
                  <a:lnTo>
                    <a:pt x="714058" y="1590676"/>
                  </a:lnTo>
                  <a:lnTo>
                    <a:pt x="696615" y="1586707"/>
                  </a:lnTo>
                  <a:lnTo>
                    <a:pt x="679568" y="1581944"/>
                  </a:lnTo>
                  <a:lnTo>
                    <a:pt x="662124" y="1576388"/>
                  </a:lnTo>
                  <a:lnTo>
                    <a:pt x="645870" y="1569641"/>
                  </a:lnTo>
                  <a:lnTo>
                    <a:pt x="629616" y="1562498"/>
                  </a:lnTo>
                  <a:lnTo>
                    <a:pt x="613758" y="1554560"/>
                  </a:lnTo>
                  <a:lnTo>
                    <a:pt x="598296" y="1545432"/>
                  </a:lnTo>
                  <a:lnTo>
                    <a:pt x="583628" y="1535907"/>
                  </a:lnTo>
                  <a:lnTo>
                    <a:pt x="568960" y="1525588"/>
                  </a:lnTo>
                  <a:lnTo>
                    <a:pt x="555480" y="1514872"/>
                  </a:lnTo>
                  <a:lnTo>
                    <a:pt x="542398" y="1503760"/>
                  </a:lnTo>
                  <a:lnTo>
                    <a:pt x="529315" y="1491060"/>
                  </a:lnTo>
                  <a:lnTo>
                    <a:pt x="517025" y="1478757"/>
                  </a:lnTo>
                  <a:lnTo>
                    <a:pt x="505925" y="1465660"/>
                  </a:lnTo>
                  <a:lnTo>
                    <a:pt x="494824" y="1451372"/>
                  </a:lnTo>
                  <a:lnTo>
                    <a:pt x="484517" y="1437085"/>
                  </a:lnTo>
                  <a:lnTo>
                    <a:pt x="475002" y="1422401"/>
                  </a:lnTo>
                  <a:lnTo>
                    <a:pt x="466280" y="1406922"/>
                  </a:lnTo>
                  <a:lnTo>
                    <a:pt x="458351" y="1391047"/>
                  </a:lnTo>
                  <a:lnTo>
                    <a:pt x="451215" y="1375172"/>
                  </a:lnTo>
                  <a:lnTo>
                    <a:pt x="444476" y="1358107"/>
                  </a:lnTo>
                  <a:lnTo>
                    <a:pt x="438529" y="1341438"/>
                  </a:lnTo>
                  <a:lnTo>
                    <a:pt x="433375" y="1324372"/>
                  </a:lnTo>
                  <a:lnTo>
                    <a:pt x="429411" y="1306116"/>
                  </a:lnTo>
                  <a:lnTo>
                    <a:pt x="426239" y="1288257"/>
                  </a:lnTo>
                  <a:lnTo>
                    <a:pt x="423861" y="1270000"/>
                  </a:lnTo>
                  <a:lnTo>
                    <a:pt x="422671" y="1251347"/>
                  </a:lnTo>
                  <a:lnTo>
                    <a:pt x="422275" y="1232694"/>
                  </a:lnTo>
                  <a:lnTo>
                    <a:pt x="422671" y="1213644"/>
                  </a:lnTo>
                  <a:lnTo>
                    <a:pt x="423861" y="1195388"/>
                  </a:lnTo>
                  <a:lnTo>
                    <a:pt x="426239" y="1176735"/>
                  </a:lnTo>
                  <a:lnTo>
                    <a:pt x="429411" y="1158875"/>
                  </a:lnTo>
                  <a:lnTo>
                    <a:pt x="433375" y="1141413"/>
                  </a:lnTo>
                  <a:lnTo>
                    <a:pt x="438529" y="1123950"/>
                  </a:lnTo>
                  <a:lnTo>
                    <a:pt x="444476" y="1106885"/>
                  </a:lnTo>
                  <a:lnTo>
                    <a:pt x="451215" y="1090613"/>
                  </a:lnTo>
                  <a:lnTo>
                    <a:pt x="458351" y="1073944"/>
                  </a:lnTo>
                  <a:lnTo>
                    <a:pt x="466280" y="1058466"/>
                  </a:lnTo>
                  <a:lnTo>
                    <a:pt x="475002" y="1042988"/>
                  </a:lnTo>
                  <a:lnTo>
                    <a:pt x="484517" y="1027906"/>
                  </a:lnTo>
                  <a:lnTo>
                    <a:pt x="494824" y="1014016"/>
                  </a:lnTo>
                  <a:lnTo>
                    <a:pt x="505925" y="1000125"/>
                  </a:lnTo>
                  <a:lnTo>
                    <a:pt x="517025" y="986631"/>
                  </a:lnTo>
                  <a:lnTo>
                    <a:pt x="529315" y="973931"/>
                  </a:lnTo>
                  <a:lnTo>
                    <a:pt x="542398" y="962025"/>
                  </a:lnTo>
                  <a:lnTo>
                    <a:pt x="555480" y="950516"/>
                  </a:lnTo>
                  <a:lnTo>
                    <a:pt x="568960" y="939403"/>
                  </a:lnTo>
                  <a:lnTo>
                    <a:pt x="583628" y="929481"/>
                  </a:lnTo>
                  <a:lnTo>
                    <a:pt x="598296" y="919956"/>
                  </a:lnTo>
                  <a:lnTo>
                    <a:pt x="613758" y="911225"/>
                  </a:lnTo>
                  <a:lnTo>
                    <a:pt x="629616" y="903288"/>
                  </a:lnTo>
                  <a:lnTo>
                    <a:pt x="645870" y="895350"/>
                  </a:lnTo>
                  <a:lnTo>
                    <a:pt x="662124" y="889000"/>
                  </a:lnTo>
                  <a:lnTo>
                    <a:pt x="679568" y="883444"/>
                  </a:lnTo>
                  <a:lnTo>
                    <a:pt x="696615" y="878285"/>
                  </a:lnTo>
                  <a:lnTo>
                    <a:pt x="714058" y="874316"/>
                  </a:lnTo>
                  <a:lnTo>
                    <a:pt x="732295" y="871141"/>
                  </a:lnTo>
                  <a:lnTo>
                    <a:pt x="750531" y="868760"/>
                  </a:lnTo>
                  <a:lnTo>
                    <a:pt x="769561" y="867569"/>
                  </a:lnTo>
                  <a:lnTo>
                    <a:pt x="788194" y="866775"/>
                  </a:lnTo>
                  <a:close/>
                  <a:moveTo>
                    <a:pt x="781447" y="832045"/>
                  </a:moveTo>
                  <a:lnTo>
                    <a:pt x="771525" y="832443"/>
                  </a:lnTo>
                  <a:lnTo>
                    <a:pt x="761603" y="832840"/>
                  </a:lnTo>
                  <a:lnTo>
                    <a:pt x="751284" y="833634"/>
                  </a:lnTo>
                  <a:lnTo>
                    <a:pt x="741363" y="834428"/>
                  </a:lnTo>
                  <a:lnTo>
                    <a:pt x="731838" y="836016"/>
                  </a:lnTo>
                  <a:lnTo>
                    <a:pt x="721916" y="837207"/>
                  </a:lnTo>
                  <a:lnTo>
                    <a:pt x="711994" y="839193"/>
                  </a:lnTo>
                  <a:lnTo>
                    <a:pt x="702469" y="841178"/>
                  </a:lnTo>
                  <a:lnTo>
                    <a:pt x="692944" y="843164"/>
                  </a:lnTo>
                  <a:lnTo>
                    <a:pt x="683419" y="845546"/>
                  </a:lnTo>
                  <a:lnTo>
                    <a:pt x="674291" y="848326"/>
                  </a:lnTo>
                  <a:lnTo>
                    <a:pt x="655637" y="854282"/>
                  </a:lnTo>
                  <a:lnTo>
                    <a:pt x="637381" y="861429"/>
                  </a:lnTo>
                  <a:lnTo>
                    <a:pt x="619522" y="868973"/>
                  </a:lnTo>
                  <a:lnTo>
                    <a:pt x="602456" y="877709"/>
                  </a:lnTo>
                  <a:lnTo>
                    <a:pt x="585787" y="886842"/>
                  </a:lnTo>
                  <a:lnTo>
                    <a:pt x="569119" y="896769"/>
                  </a:lnTo>
                  <a:lnTo>
                    <a:pt x="553641" y="908284"/>
                  </a:lnTo>
                  <a:lnTo>
                    <a:pt x="538162" y="919799"/>
                  </a:lnTo>
                  <a:lnTo>
                    <a:pt x="523478" y="931711"/>
                  </a:lnTo>
                  <a:lnTo>
                    <a:pt x="509587" y="944815"/>
                  </a:lnTo>
                  <a:lnTo>
                    <a:pt x="496094" y="958712"/>
                  </a:lnTo>
                  <a:lnTo>
                    <a:pt x="482997" y="973007"/>
                  </a:lnTo>
                  <a:lnTo>
                    <a:pt x="470694" y="987699"/>
                  </a:lnTo>
                  <a:lnTo>
                    <a:pt x="459581" y="1003582"/>
                  </a:lnTo>
                  <a:lnTo>
                    <a:pt x="448866" y="1019465"/>
                  </a:lnTo>
                  <a:lnTo>
                    <a:pt x="438547" y="1036142"/>
                  </a:lnTo>
                  <a:lnTo>
                    <a:pt x="434181" y="1045275"/>
                  </a:lnTo>
                  <a:lnTo>
                    <a:pt x="429816" y="1053613"/>
                  </a:lnTo>
                  <a:lnTo>
                    <a:pt x="425450" y="1062349"/>
                  </a:lnTo>
                  <a:lnTo>
                    <a:pt x="421481" y="1071482"/>
                  </a:lnTo>
                  <a:lnTo>
                    <a:pt x="417512" y="1080217"/>
                  </a:lnTo>
                  <a:lnTo>
                    <a:pt x="413941" y="1089747"/>
                  </a:lnTo>
                  <a:lnTo>
                    <a:pt x="410766" y="1098880"/>
                  </a:lnTo>
                  <a:lnTo>
                    <a:pt x="407591" y="1108410"/>
                  </a:lnTo>
                  <a:lnTo>
                    <a:pt x="404416" y="1117940"/>
                  </a:lnTo>
                  <a:lnTo>
                    <a:pt x="402034" y="1127469"/>
                  </a:lnTo>
                  <a:lnTo>
                    <a:pt x="399256" y="1137396"/>
                  </a:lnTo>
                  <a:lnTo>
                    <a:pt x="397272" y="1147323"/>
                  </a:lnTo>
                  <a:lnTo>
                    <a:pt x="395287" y="1157250"/>
                  </a:lnTo>
                  <a:lnTo>
                    <a:pt x="392906" y="1167177"/>
                  </a:lnTo>
                  <a:lnTo>
                    <a:pt x="391319" y="1177104"/>
                  </a:lnTo>
                  <a:lnTo>
                    <a:pt x="390128" y="1187825"/>
                  </a:lnTo>
                  <a:lnTo>
                    <a:pt x="389334" y="1197752"/>
                  </a:lnTo>
                  <a:lnTo>
                    <a:pt x="388541" y="1208076"/>
                  </a:lnTo>
                  <a:lnTo>
                    <a:pt x="388144" y="1218003"/>
                  </a:lnTo>
                  <a:lnTo>
                    <a:pt x="387747" y="1228724"/>
                  </a:lnTo>
                  <a:lnTo>
                    <a:pt x="387747" y="1238650"/>
                  </a:lnTo>
                  <a:lnTo>
                    <a:pt x="388144" y="1248577"/>
                  </a:lnTo>
                  <a:lnTo>
                    <a:pt x="388541" y="1258504"/>
                  </a:lnTo>
                  <a:lnTo>
                    <a:pt x="389334" y="1268431"/>
                  </a:lnTo>
                  <a:lnTo>
                    <a:pt x="390525" y="1278755"/>
                  </a:lnTo>
                  <a:lnTo>
                    <a:pt x="391716" y="1288285"/>
                  </a:lnTo>
                  <a:lnTo>
                    <a:pt x="393303" y="1297815"/>
                  </a:lnTo>
                  <a:lnTo>
                    <a:pt x="395287" y="1307742"/>
                  </a:lnTo>
                  <a:lnTo>
                    <a:pt x="397272" y="1317668"/>
                  </a:lnTo>
                  <a:lnTo>
                    <a:pt x="399653" y="1326801"/>
                  </a:lnTo>
                  <a:lnTo>
                    <a:pt x="402034" y="1336331"/>
                  </a:lnTo>
                  <a:lnTo>
                    <a:pt x="404416" y="1345464"/>
                  </a:lnTo>
                  <a:lnTo>
                    <a:pt x="410369" y="1364523"/>
                  </a:lnTo>
                  <a:lnTo>
                    <a:pt x="417512" y="1382392"/>
                  </a:lnTo>
                  <a:lnTo>
                    <a:pt x="425053" y="1399863"/>
                  </a:lnTo>
                  <a:lnTo>
                    <a:pt x="433387" y="1417334"/>
                  </a:lnTo>
                  <a:lnTo>
                    <a:pt x="443309" y="1434011"/>
                  </a:lnTo>
                  <a:lnTo>
                    <a:pt x="453231" y="1450291"/>
                  </a:lnTo>
                  <a:lnTo>
                    <a:pt x="463947" y="1466174"/>
                  </a:lnTo>
                  <a:lnTo>
                    <a:pt x="475456" y="1481660"/>
                  </a:lnTo>
                  <a:lnTo>
                    <a:pt x="488156" y="1495955"/>
                  </a:lnTo>
                  <a:lnTo>
                    <a:pt x="501253" y="1510250"/>
                  </a:lnTo>
                  <a:lnTo>
                    <a:pt x="514747" y="1523750"/>
                  </a:lnTo>
                  <a:lnTo>
                    <a:pt x="529034" y="1536457"/>
                  </a:lnTo>
                  <a:lnTo>
                    <a:pt x="544116" y="1548766"/>
                  </a:lnTo>
                  <a:lnTo>
                    <a:pt x="559594" y="1560281"/>
                  </a:lnTo>
                  <a:lnTo>
                    <a:pt x="575469" y="1571002"/>
                  </a:lnTo>
                  <a:lnTo>
                    <a:pt x="592534" y="1580532"/>
                  </a:lnTo>
                  <a:lnTo>
                    <a:pt x="601266" y="1585297"/>
                  </a:lnTo>
                  <a:lnTo>
                    <a:pt x="609600" y="1589665"/>
                  </a:lnTo>
                  <a:lnTo>
                    <a:pt x="618331" y="1594430"/>
                  </a:lnTo>
                  <a:lnTo>
                    <a:pt x="627856" y="1598401"/>
                  </a:lnTo>
                  <a:lnTo>
                    <a:pt x="636587" y="1601974"/>
                  </a:lnTo>
                  <a:lnTo>
                    <a:pt x="645716" y="1605548"/>
                  </a:lnTo>
                  <a:lnTo>
                    <a:pt x="655241" y="1609122"/>
                  </a:lnTo>
                  <a:lnTo>
                    <a:pt x="664369" y="1612298"/>
                  </a:lnTo>
                  <a:lnTo>
                    <a:pt x="674291" y="1615078"/>
                  </a:lnTo>
                  <a:lnTo>
                    <a:pt x="683816" y="1617857"/>
                  </a:lnTo>
                  <a:lnTo>
                    <a:pt x="693738" y="1620240"/>
                  </a:lnTo>
                  <a:lnTo>
                    <a:pt x="703263" y="1622622"/>
                  </a:lnTo>
                  <a:lnTo>
                    <a:pt x="713184" y="1624607"/>
                  </a:lnTo>
                  <a:lnTo>
                    <a:pt x="723503" y="1626196"/>
                  </a:lnTo>
                  <a:lnTo>
                    <a:pt x="733822" y="1627784"/>
                  </a:lnTo>
                  <a:lnTo>
                    <a:pt x="743744" y="1628975"/>
                  </a:lnTo>
                  <a:lnTo>
                    <a:pt x="754063" y="1630167"/>
                  </a:lnTo>
                  <a:lnTo>
                    <a:pt x="764778" y="1630961"/>
                  </a:lnTo>
                  <a:lnTo>
                    <a:pt x="774700" y="1631358"/>
                  </a:lnTo>
                  <a:lnTo>
                    <a:pt x="784622" y="1631755"/>
                  </a:lnTo>
                  <a:lnTo>
                    <a:pt x="794941" y="1631755"/>
                  </a:lnTo>
                  <a:lnTo>
                    <a:pt x="804863" y="1631358"/>
                  </a:lnTo>
                  <a:lnTo>
                    <a:pt x="815181" y="1630564"/>
                  </a:lnTo>
                  <a:lnTo>
                    <a:pt x="825103" y="1630167"/>
                  </a:lnTo>
                  <a:lnTo>
                    <a:pt x="834628" y="1628975"/>
                  </a:lnTo>
                  <a:lnTo>
                    <a:pt x="844550" y="1627784"/>
                  </a:lnTo>
                  <a:lnTo>
                    <a:pt x="854472" y="1626196"/>
                  </a:lnTo>
                  <a:lnTo>
                    <a:pt x="864394" y="1624607"/>
                  </a:lnTo>
                  <a:lnTo>
                    <a:pt x="873919" y="1622622"/>
                  </a:lnTo>
                  <a:lnTo>
                    <a:pt x="883444" y="1620240"/>
                  </a:lnTo>
                  <a:lnTo>
                    <a:pt x="892572" y="1617857"/>
                  </a:lnTo>
                  <a:lnTo>
                    <a:pt x="902494" y="1615078"/>
                  </a:lnTo>
                  <a:lnTo>
                    <a:pt x="920750" y="1609122"/>
                  </a:lnTo>
                  <a:lnTo>
                    <a:pt x="938609" y="1602371"/>
                  </a:lnTo>
                  <a:lnTo>
                    <a:pt x="956469" y="1594827"/>
                  </a:lnTo>
                  <a:lnTo>
                    <a:pt x="973931" y="1586091"/>
                  </a:lnTo>
                  <a:lnTo>
                    <a:pt x="990600" y="1576561"/>
                  </a:lnTo>
                  <a:lnTo>
                    <a:pt x="1006872" y="1566635"/>
                  </a:lnTo>
                  <a:lnTo>
                    <a:pt x="1022747" y="1555914"/>
                  </a:lnTo>
                  <a:lnTo>
                    <a:pt x="1038225" y="1544001"/>
                  </a:lnTo>
                  <a:lnTo>
                    <a:pt x="1052910" y="1531692"/>
                  </a:lnTo>
                  <a:lnTo>
                    <a:pt x="1066800" y="1518588"/>
                  </a:lnTo>
                  <a:lnTo>
                    <a:pt x="1080294" y="1505088"/>
                  </a:lnTo>
                  <a:lnTo>
                    <a:pt x="1093391" y="1490396"/>
                  </a:lnTo>
                  <a:lnTo>
                    <a:pt x="1105297" y="1475704"/>
                  </a:lnTo>
                  <a:lnTo>
                    <a:pt x="1116806" y="1460218"/>
                  </a:lnTo>
                  <a:lnTo>
                    <a:pt x="1127125" y="1443938"/>
                  </a:lnTo>
                  <a:lnTo>
                    <a:pt x="1137444" y="1427261"/>
                  </a:lnTo>
                  <a:lnTo>
                    <a:pt x="1142206" y="1418923"/>
                  </a:lnTo>
                  <a:lnTo>
                    <a:pt x="1146572" y="1410187"/>
                  </a:lnTo>
                  <a:lnTo>
                    <a:pt x="1150938" y="1401054"/>
                  </a:lnTo>
                  <a:lnTo>
                    <a:pt x="1154906" y="1392319"/>
                  </a:lnTo>
                  <a:lnTo>
                    <a:pt x="1158478" y="1383186"/>
                  </a:lnTo>
                  <a:lnTo>
                    <a:pt x="1162050" y="1374053"/>
                  </a:lnTo>
                  <a:lnTo>
                    <a:pt x="1165622" y="1364920"/>
                  </a:lnTo>
                  <a:lnTo>
                    <a:pt x="1168797" y="1354993"/>
                  </a:lnTo>
                  <a:lnTo>
                    <a:pt x="1171575" y="1345861"/>
                  </a:lnTo>
                  <a:lnTo>
                    <a:pt x="1174353" y="1335934"/>
                  </a:lnTo>
                  <a:lnTo>
                    <a:pt x="1177131" y="1326404"/>
                  </a:lnTo>
                  <a:lnTo>
                    <a:pt x="1179513" y="1316874"/>
                  </a:lnTo>
                  <a:lnTo>
                    <a:pt x="1181497" y="1306550"/>
                  </a:lnTo>
                  <a:lnTo>
                    <a:pt x="1183085" y="1296623"/>
                  </a:lnTo>
                  <a:lnTo>
                    <a:pt x="1184672" y="1286299"/>
                  </a:lnTo>
                  <a:lnTo>
                    <a:pt x="1185863" y="1276373"/>
                  </a:lnTo>
                  <a:lnTo>
                    <a:pt x="1187053" y="1265652"/>
                  </a:lnTo>
                  <a:lnTo>
                    <a:pt x="1187847" y="1255328"/>
                  </a:lnTo>
                  <a:lnTo>
                    <a:pt x="1188244" y="1245401"/>
                  </a:lnTo>
                  <a:lnTo>
                    <a:pt x="1188641" y="1235474"/>
                  </a:lnTo>
                  <a:lnTo>
                    <a:pt x="1188641" y="1225150"/>
                  </a:lnTo>
                  <a:lnTo>
                    <a:pt x="1188244" y="1214826"/>
                  </a:lnTo>
                  <a:lnTo>
                    <a:pt x="1187847" y="1204899"/>
                  </a:lnTo>
                  <a:lnTo>
                    <a:pt x="1187053" y="1194972"/>
                  </a:lnTo>
                  <a:lnTo>
                    <a:pt x="1185863" y="1185442"/>
                  </a:lnTo>
                  <a:lnTo>
                    <a:pt x="1184672" y="1175118"/>
                  </a:lnTo>
                  <a:lnTo>
                    <a:pt x="1183085" y="1165589"/>
                  </a:lnTo>
                  <a:lnTo>
                    <a:pt x="1181497" y="1156059"/>
                  </a:lnTo>
                  <a:lnTo>
                    <a:pt x="1179513" y="1146529"/>
                  </a:lnTo>
                  <a:lnTo>
                    <a:pt x="1177131" y="1136999"/>
                  </a:lnTo>
                  <a:lnTo>
                    <a:pt x="1174353" y="1127072"/>
                  </a:lnTo>
                  <a:lnTo>
                    <a:pt x="1171575" y="1117940"/>
                  </a:lnTo>
                  <a:lnTo>
                    <a:pt x="1165622" y="1099674"/>
                  </a:lnTo>
                  <a:lnTo>
                    <a:pt x="1158875" y="1081012"/>
                  </a:lnTo>
                  <a:lnTo>
                    <a:pt x="1151335" y="1063540"/>
                  </a:lnTo>
                  <a:lnTo>
                    <a:pt x="1143000" y="1046466"/>
                  </a:lnTo>
                  <a:lnTo>
                    <a:pt x="1133475" y="1029392"/>
                  </a:lnTo>
                  <a:lnTo>
                    <a:pt x="1123156" y="1013112"/>
                  </a:lnTo>
                  <a:lnTo>
                    <a:pt x="1112441" y="997626"/>
                  </a:lnTo>
                  <a:lnTo>
                    <a:pt x="1100931" y="982140"/>
                  </a:lnTo>
                  <a:lnTo>
                    <a:pt x="1088628" y="967448"/>
                  </a:lnTo>
                  <a:lnTo>
                    <a:pt x="1075135" y="953550"/>
                  </a:lnTo>
                  <a:lnTo>
                    <a:pt x="1061641" y="939653"/>
                  </a:lnTo>
                  <a:lnTo>
                    <a:pt x="1047353" y="926946"/>
                  </a:lnTo>
                  <a:lnTo>
                    <a:pt x="1032272" y="915034"/>
                  </a:lnTo>
                  <a:lnTo>
                    <a:pt x="1016794" y="903519"/>
                  </a:lnTo>
                  <a:lnTo>
                    <a:pt x="1000522" y="892798"/>
                  </a:lnTo>
                  <a:lnTo>
                    <a:pt x="983456" y="882871"/>
                  </a:lnTo>
                  <a:lnTo>
                    <a:pt x="975122" y="878106"/>
                  </a:lnTo>
                  <a:lnTo>
                    <a:pt x="966391" y="873738"/>
                  </a:lnTo>
                  <a:lnTo>
                    <a:pt x="957659" y="869371"/>
                  </a:lnTo>
                  <a:lnTo>
                    <a:pt x="948928" y="865400"/>
                  </a:lnTo>
                  <a:lnTo>
                    <a:pt x="939403" y="861826"/>
                  </a:lnTo>
                  <a:lnTo>
                    <a:pt x="930275" y="858252"/>
                  </a:lnTo>
                  <a:lnTo>
                    <a:pt x="921147" y="854282"/>
                  </a:lnTo>
                  <a:lnTo>
                    <a:pt x="911622" y="851105"/>
                  </a:lnTo>
                  <a:lnTo>
                    <a:pt x="902494" y="848326"/>
                  </a:lnTo>
                  <a:lnTo>
                    <a:pt x="892175" y="845546"/>
                  </a:lnTo>
                  <a:lnTo>
                    <a:pt x="882650" y="843164"/>
                  </a:lnTo>
                  <a:lnTo>
                    <a:pt x="872728" y="840781"/>
                  </a:lnTo>
                  <a:lnTo>
                    <a:pt x="863203" y="838796"/>
                  </a:lnTo>
                  <a:lnTo>
                    <a:pt x="852488" y="837207"/>
                  </a:lnTo>
                  <a:lnTo>
                    <a:pt x="842566" y="835619"/>
                  </a:lnTo>
                  <a:lnTo>
                    <a:pt x="832247" y="834428"/>
                  </a:lnTo>
                  <a:lnTo>
                    <a:pt x="822325" y="833237"/>
                  </a:lnTo>
                  <a:lnTo>
                    <a:pt x="812006" y="832840"/>
                  </a:lnTo>
                  <a:lnTo>
                    <a:pt x="801688" y="832045"/>
                  </a:lnTo>
                  <a:lnTo>
                    <a:pt x="791369" y="832045"/>
                  </a:lnTo>
                  <a:lnTo>
                    <a:pt x="781447" y="832045"/>
                  </a:lnTo>
                  <a:close/>
                  <a:moveTo>
                    <a:pt x="802481" y="444500"/>
                  </a:moveTo>
                  <a:lnTo>
                    <a:pt x="823913" y="445294"/>
                  </a:lnTo>
                  <a:lnTo>
                    <a:pt x="844947" y="446486"/>
                  </a:lnTo>
                  <a:lnTo>
                    <a:pt x="866775" y="448471"/>
                  </a:lnTo>
                  <a:lnTo>
                    <a:pt x="887413" y="450853"/>
                  </a:lnTo>
                  <a:lnTo>
                    <a:pt x="908844" y="453633"/>
                  </a:lnTo>
                  <a:lnTo>
                    <a:pt x="929878" y="457207"/>
                  </a:lnTo>
                  <a:lnTo>
                    <a:pt x="950913" y="461177"/>
                  </a:lnTo>
                  <a:lnTo>
                    <a:pt x="971550" y="465545"/>
                  </a:lnTo>
                  <a:lnTo>
                    <a:pt x="977106" y="467530"/>
                  </a:lnTo>
                  <a:lnTo>
                    <a:pt x="981869" y="470310"/>
                  </a:lnTo>
                  <a:lnTo>
                    <a:pt x="985838" y="473487"/>
                  </a:lnTo>
                  <a:lnTo>
                    <a:pt x="989013" y="477060"/>
                  </a:lnTo>
                  <a:lnTo>
                    <a:pt x="991791" y="481428"/>
                  </a:lnTo>
                  <a:lnTo>
                    <a:pt x="992981" y="483413"/>
                  </a:lnTo>
                  <a:lnTo>
                    <a:pt x="993378" y="485796"/>
                  </a:lnTo>
                  <a:lnTo>
                    <a:pt x="993775" y="488575"/>
                  </a:lnTo>
                  <a:lnTo>
                    <a:pt x="993775" y="490561"/>
                  </a:lnTo>
                  <a:lnTo>
                    <a:pt x="993775" y="492943"/>
                  </a:lnTo>
                  <a:lnTo>
                    <a:pt x="993378" y="495326"/>
                  </a:lnTo>
                  <a:lnTo>
                    <a:pt x="989409" y="520341"/>
                  </a:lnTo>
                  <a:lnTo>
                    <a:pt x="985838" y="546151"/>
                  </a:lnTo>
                  <a:lnTo>
                    <a:pt x="978297" y="596580"/>
                  </a:lnTo>
                  <a:lnTo>
                    <a:pt x="977503" y="600948"/>
                  </a:lnTo>
                  <a:lnTo>
                    <a:pt x="977106" y="605316"/>
                  </a:lnTo>
                  <a:lnTo>
                    <a:pt x="977900" y="609683"/>
                  </a:lnTo>
                  <a:lnTo>
                    <a:pt x="979488" y="613654"/>
                  </a:lnTo>
                  <a:lnTo>
                    <a:pt x="981472" y="617625"/>
                  </a:lnTo>
                  <a:lnTo>
                    <a:pt x="983853" y="620801"/>
                  </a:lnTo>
                  <a:lnTo>
                    <a:pt x="987028" y="623581"/>
                  </a:lnTo>
                  <a:lnTo>
                    <a:pt x="990600" y="626361"/>
                  </a:lnTo>
                  <a:lnTo>
                    <a:pt x="1005681" y="631920"/>
                  </a:lnTo>
                  <a:lnTo>
                    <a:pt x="1020366" y="637479"/>
                  </a:lnTo>
                  <a:lnTo>
                    <a:pt x="1034653" y="643435"/>
                  </a:lnTo>
                  <a:lnTo>
                    <a:pt x="1049338" y="649391"/>
                  </a:lnTo>
                  <a:lnTo>
                    <a:pt x="1063625" y="656141"/>
                  </a:lnTo>
                  <a:lnTo>
                    <a:pt x="1077516" y="662891"/>
                  </a:lnTo>
                  <a:lnTo>
                    <a:pt x="1091803" y="670039"/>
                  </a:lnTo>
                  <a:lnTo>
                    <a:pt x="1105297" y="677583"/>
                  </a:lnTo>
                  <a:lnTo>
                    <a:pt x="1118791" y="685525"/>
                  </a:lnTo>
                  <a:lnTo>
                    <a:pt x="1132285" y="693863"/>
                  </a:lnTo>
                  <a:lnTo>
                    <a:pt x="1144985" y="702599"/>
                  </a:lnTo>
                  <a:lnTo>
                    <a:pt x="1157685" y="711335"/>
                  </a:lnTo>
                  <a:lnTo>
                    <a:pt x="1170385" y="720864"/>
                  </a:lnTo>
                  <a:lnTo>
                    <a:pt x="1183085" y="730394"/>
                  </a:lnTo>
                  <a:lnTo>
                    <a:pt x="1195388" y="739924"/>
                  </a:lnTo>
                  <a:lnTo>
                    <a:pt x="1207294" y="749851"/>
                  </a:lnTo>
                  <a:lnTo>
                    <a:pt x="1211263" y="751836"/>
                  </a:lnTo>
                  <a:lnTo>
                    <a:pt x="1215231" y="753028"/>
                  </a:lnTo>
                  <a:lnTo>
                    <a:pt x="1219597" y="753425"/>
                  </a:lnTo>
                  <a:lnTo>
                    <a:pt x="1224360" y="753425"/>
                  </a:lnTo>
                  <a:lnTo>
                    <a:pt x="1228328" y="752630"/>
                  </a:lnTo>
                  <a:lnTo>
                    <a:pt x="1232297" y="751042"/>
                  </a:lnTo>
                  <a:lnTo>
                    <a:pt x="1236266" y="748660"/>
                  </a:lnTo>
                  <a:lnTo>
                    <a:pt x="1239441" y="745880"/>
                  </a:lnTo>
                  <a:lnTo>
                    <a:pt x="1320006" y="681554"/>
                  </a:lnTo>
                  <a:lnTo>
                    <a:pt x="1321594" y="679966"/>
                  </a:lnTo>
                  <a:lnTo>
                    <a:pt x="1323181" y="678774"/>
                  </a:lnTo>
                  <a:lnTo>
                    <a:pt x="1325166" y="677583"/>
                  </a:lnTo>
                  <a:lnTo>
                    <a:pt x="1327547" y="676789"/>
                  </a:lnTo>
                  <a:lnTo>
                    <a:pt x="1329531" y="676392"/>
                  </a:lnTo>
                  <a:lnTo>
                    <a:pt x="1331913" y="675995"/>
                  </a:lnTo>
                  <a:lnTo>
                    <a:pt x="1336675" y="675995"/>
                  </a:lnTo>
                  <a:lnTo>
                    <a:pt x="1341835" y="676789"/>
                  </a:lnTo>
                  <a:lnTo>
                    <a:pt x="1346597" y="678774"/>
                  </a:lnTo>
                  <a:lnTo>
                    <a:pt x="1351360" y="681554"/>
                  </a:lnTo>
                  <a:lnTo>
                    <a:pt x="1355725" y="685128"/>
                  </a:lnTo>
                  <a:lnTo>
                    <a:pt x="1370410" y="700614"/>
                  </a:lnTo>
                  <a:lnTo>
                    <a:pt x="1384300" y="716497"/>
                  </a:lnTo>
                  <a:lnTo>
                    <a:pt x="1397794" y="733174"/>
                  </a:lnTo>
                  <a:lnTo>
                    <a:pt x="1411685" y="749454"/>
                  </a:lnTo>
                  <a:lnTo>
                    <a:pt x="1424385" y="766925"/>
                  </a:lnTo>
                  <a:lnTo>
                    <a:pt x="1436688" y="783999"/>
                  </a:lnTo>
                  <a:lnTo>
                    <a:pt x="1448594" y="801471"/>
                  </a:lnTo>
                  <a:lnTo>
                    <a:pt x="1460103" y="819736"/>
                  </a:lnTo>
                  <a:lnTo>
                    <a:pt x="1462485" y="824898"/>
                  </a:lnTo>
                  <a:lnTo>
                    <a:pt x="1464072" y="830060"/>
                  </a:lnTo>
                  <a:lnTo>
                    <a:pt x="1464866" y="835619"/>
                  </a:lnTo>
                  <a:lnTo>
                    <a:pt x="1464469" y="840384"/>
                  </a:lnTo>
                  <a:lnTo>
                    <a:pt x="1463278" y="845149"/>
                  </a:lnTo>
                  <a:lnTo>
                    <a:pt x="1462485" y="847134"/>
                  </a:lnTo>
                  <a:lnTo>
                    <a:pt x="1461294" y="849120"/>
                  </a:lnTo>
                  <a:lnTo>
                    <a:pt x="1460103" y="851105"/>
                  </a:lnTo>
                  <a:lnTo>
                    <a:pt x="1458516" y="852693"/>
                  </a:lnTo>
                  <a:lnTo>
                    <a:pt x="1456532" y="853885"/>
                  </a:lnTo>
                  <a:lnTo>
                    <a:pt x="1454944" y="855076"/>
                  </a:lnTo>
                  <a:lnTo>
                    <a:pt x="1434307" y="871356"/>
                  </a:lnTo>
                  <a:lnTo>
                    <a:pt x="1413669" y="886445"/>
                  </a:lnTo>
                  <a:lnTo>
                    <a:pt x="1393032" y="901931"/>
                  </a:lnTo>
                  <a:lnTo>
                    <a:pt x="1372394" y="917020"/>
                  </a:lnTo>
                  <a:lnTo>
                    <a:pt x="1368822" y="919402"/>
                  </a:lnTo>
                  <a:lnTo>
                    <a:pt x="1365647" y="922579"/>
                  </a:lnTo>
                  <a:lnTo>
                    <a:pt x="1362869" y="925755"/>
                  </a:lnTo>
                  <a:lnTo>
                    <a:pt x="1361281" y="929726"/>
                  </a:lnTo>
                  <a:lnTo>
                    <a:pt x="1360091" y="933697"/>
                  </a:lnTo>
                  <a:lnTo>
                    <a:pt x="1359297" y="938065"/>
                  </a:lnTo>
                  <a:lnTo>
                    <a:pt x="1359694" y="942432"/>
                  </a:lnTo>
                  <a:lnTo>
                    <a:pt x="1360488" y="946800"/>
                  </a:lnTo>
                  <a:lnTo>
                    <a:pt x="1366838" y="961492"/>
                  </a:lnTo>
                  <a:lnTo>
                    <a:pt x="1373188" y="975390"/>
                  </a:lnTo>
                  <a:lnTo>
                    <a:pt x="1379141" y="989684"/>
                  </a:lnTo>
                  <a:lnTo>
                    <a:pt x="1384697" y="1004773"/>
                  </a:lnTo>
                  <a:lnTo>
                    <a:pt x="1390253" y="1019068"/>
                  </a:lnTo>
                  <a:lnTo>
                    <a:pt x="1395413" y="1033760"/>
                  </a:lnTo>
                  <a:lnTo>
                    <a:pt x="1400175" y="1048849"/>
                  </a:lnTo>
                  <a:lnTo>
                    <a:pt x="1404938" y="1063937"/>
                  </a:lnTo>
                  <a:lnTo>
                    <a:pt x="1408510" y="1079026"/>
                  </a:lnTo>
                  <a:lnTo>
                    <a:pt x="1412082" y="1094512"/>
                  </a:lnTo>
                  <a:lnTo>
                    <a:pt x="1415257" y="1109601"/>
                  </a:lnTo>
                  <a:lnTo>
                    <a:pt x="1418035" y="1125087"/>
                  </a:lnTo>
                  <a:lnTo>
                    <a:pt x="1420416" y="1140573"/>
                  </a:lnTo>
                  <a:lnTo>
                    <a:pt x="1422400" y="1156059"/>
                  </a:lnTo>
                  <a:lnTo>
                    <a:pt x="1424385" y="1171545"/>
                  </a:lnTo>
                  <a:lnTo>
                    <a:pt x="1425575" y="1187428"/>
                  </a:lnTo>
                  <a:lnTo>
                    <a:pt x="1427163" y="1191398"/>
                  </a:lnTo>
                  <a:lnTo>
                    <a:pt x="1429147" y="1195369"/>
                  </a:lnTo>
                  <a:lnTo>
                    <a:pt x="1431925" y="1198546"/>
                  </a:lnTo>
                  <a:lnTo>
                    <a:pt x="1435100" y="1201722"/>
                  </a:lnTo>
                  <a:lnTo>
                    <a:pt x="1438672" y="1204105"/>
                  </a:lnTo>
                  <a:lnTo>
                    <a:pt x="1442641" y="1205693"/>
                  </a:lnTo>
                  <a:lnTo>
                    <a:pt x="1446610" y="1206884"/>
                  </a:lnTo>
                  <a:lnTo>
                    <a:pt x="1451769" y="1206884"/>
                  </a:lnTo>
                  <a:lnTo>
                    <a:pt x="1476772" y="1209267"/>
                  </a:lnTo>
                  <a:lnTo>
                    <a:pt x="1502569" y="1212046"/>
                  </a:lnTo>
                  <a:lnTo>
                    <a:pt x="1527969" y="1214826"/>
                  </a:lnTo>
                  <a:lnTo>
                    <a:pt x="1553766" y="1218003"/>
                  </a:lnTo>
                  <a:lnTo>
                    <a:pt x="1555750" y="1218003"/>
                  </a:lnTo>
                  <a:lnTo>
                    <a:pt x="1558132" y="1218400"/>
                  </a:lnTo>
                  <a:lnTo>
                    <a:pt x="1560116" y="1219194"/>
                  </a:lnTo>
                  <a:lnTo>
                    <a:pt x="1562497" y="1219988"/>
                  </a:lnTo>
                  <a:lnTo>
                    <a:pt x="1564482" y="1221179"/>
                  </a:lnTo>
                  <a:lnTo>
                    <a:pt x="1566069" y="1222767"/>
                  </a:lnTo>
                  <a:lnTo>
                    <a:pt x="1569641" y="1226341"/>
                  </a:lnTo>
                  <a:lnTo>
                    <a:pt x="1572419" y="1230709"/>
                  </a:lnTo>
                  <a:lnTo>
                    <a:pt x="1574404" y="1235474"/>
                  </a:lnTo>
                  <a:lnTo>
                    <a:pt x="1575991" y="1240636"/>
                  </a:lnTo>
                  <a:lnTo>
                    <a:pt x="1576388" y="1246195"/>
                  </a:lnTo>
                  <a:lnTo>
                    <a:pt x="1575594" y="1267240"/>
                  </a:lnTo>
                  <a:lnTo>
                    <a:pt x="1574404" y="1289079"/>
                  </a:lnTo>
                  <a:lnTo>
                    <a:pt x="1572419" y="1310124"/>
                  </a:lnTo>
                  <a:lnTo>
                    <a:pt x="1570038" y="1331169"/>
                  </a:lnTo>
                  <a:lnTo>
                    <a:pt x="1567260" y="1352214"/>
                  </a:lnTo>
                  <a:lnTo>
                    <a:pt x="1563688" y="1373656"/>
                  </a:lnTo>
                  <a:lnTo>
                    <a:pt x="1559719" y="1394304"/>
                  </a:lnTo>
                  <a:lnTo>
                    <a:pt x="1555353" y="1415349"/>
                  </a:lnTo>
                  <a:lnTo>
                    <a:pt x="1553369" y="1420511"/>
                  </a:lnTo>
                  <a:lnTo>
                    <a:pt x="1550591" y="1425276"/>
                  </a:lnTo>
                  <a:lnTo>
                    <a:pt x="1547416" y="1429644"/>
                  </a:lnTo>
                  <a:lnTo>
                    <a:pt x="1543447" y="1432820"/>
                  </a:lnTo>
                  <a:lnTo>
                    <a:pt x="1539082" y="1435203"/>
                  </a:lnTo>
                  <a:lnTo>
                    <a:pt x="1536700" y="1435997"/>
                  </a:lnTo>
                  <a:lnTo>
                    <a:pt x="1534716" y="1436791"/>
                  </a:lnTo>
                  <a:lnTo>
                    <a:pt x="1532335" y="1437188"/>
                  </a:lnTo>
                  <a:lnTo>
                    <a:pt x="1530350" y="1437188"/>
                  </a:lnTo>
                  <a:lnTo>
                    <a:pt x="1527969" y="1436791"/>
                  </a:lnTo>
                  <a:lnTo>
                    <a:pt x="1525588" y="1436394"/>
                  </a:lnTo>
                  <a:lnTo>
                    <a:pt x="1474788" y="1429644"/>
                  </a:lnTo>
                  <a:lnTo>
                    <a:pt x="1448991" y="1425673"/>
                  </a:lnTo>
                  <a:lnTo>
                    <a:pt x="1423988" y="1421702"/>
                  </a:lnTo>
                  <a:lnTo>
                    <a:pt x="1419622" y="1420908"/>
                  </a:lnTo>
                  <a:lnTo>
                    <a:pt x="1415257" y="1420908"/>
                  </a:lnTo>
                  <a:lnTo>
                    <a:pt x="1410891" y="1421702"/>
                  </a:lnTo>
                  <a:lnTo>
                    <a:pt x="1406922" y="1422893"/>
                  </a:lnTo>
                  <a:lnTo>
                    <a:pt x="1402953" y="1424879"/>
                  </a:lnTo>
                  <a:lnTo>
                    <a:pt x="1399382" y="1427658"/>
                  </a:lnTo>
                  <a:lnTo>
                    <a:pt x="1396603" y="1430835"/>
                  </a:lnTo>
                  <a:lnTo>
                    <a:pt x="1394222" y="1434408"/>
                  </a:lnTo>
                  <a:lnTo>
                    <a:pt x="1388666" y="1449100"/>
                  </a:lnTo>
                  <a:lnTo>
                    <a:pt x="1383110" y="1464189"/>
                  </a:lnTo>
                  <a:lnTo>
                    <a:pt x="1377156" y="1478484"/>
                  </a:lnTo>
                  <a:lnTo>
                    <a:pt x="1371203" y="1492381"/>
                  </a:lnTo>
                  <a:lnTo>
                    <a:pt x="1364456" y="1507073"/>
                  </a:lnTo>
                  <a:lnTo>
                    <a:pt x="1357313" y="1520971"/>
                  </a:lnTo>
                  <a:lnTo>
                    <a:pt x="1350169" y="1534869"/>
                  </a:lnTo>
                  <a:lnTo>
                    <a:pt x="1343025" y="1548766"/>
                  </a:lnTo>
                  <a:lnTo>
                    <a:pt x="1335088" y="1561870"/>
                  </a:lnTo>
                  <a:lnTo>
                    <a:pt x="1326753" y="1574973"/>
                  </a:lnTo>
                  <a:lnTo>
                    <a:pt x="1318022" y="1588077"/>
                  </a:lnTo>
                  <a:lnTo>
                    <a:pt x="1308894" y="1601180"/>
                  </a:lnTo>
                  <a:lnTo>
                    <a:pt x="1299766" y="1613886"/>
                  </a:lnTo>
                  <a:lnTo>
                    <a:pt x="1290241" y="1626196"/>
                  </a:lnTo>
                  <a:lnTo>
                    <a:pt x="1280716" y="1638902"/>
                  </a:lnTo>
                  <a:lnTo>
                    <a:pt x="1270794" y="1650814"/>
                  </a:lnTo>
                  <a:lnTo>
                    <a:pt x="1268810" y="1654785"/>
                  </a:lnTo>
                  <a:lnTo>
                    <a:pt x="1267619" y="1658756"/>
                  </a:lnTo>
                  <a:lnTo>
                    <a:pt x="1266825" y="1663124"/>
                  </a:lnTo>
                  <a:lnTo>
                    <a:pt x="1267222" y="1667095"/>
                  </a:lnTo>
                  <a:lnTo>
                    <a:pt x="1268016" y="1671462"/>
                  </a:lnTo>
                  <a:lnTo>
                    <a:pt x="1269603" y="1675433"/>
                  </a:lnTo>
                  <a:lnTo>
                    <a:pt x="1271588" y="1679007"/>
                  </a:lnTo>
                  <a:lnTo>
                    <a:pt x="1274763" y="1682580"/>
                  </a:lnTo>
                  <a:lnTo>
                    <a:pt x="1339056" y="1762790"/>
                  </a:lnTo>
                  <a:lnTo>
                    <a:pt x="1340644" y="1764378"/>
                  </a:lnTo>
                  <a:lnTo>
                    <a:pt x="1341835" y="1766363"/>
                  </a:lnTo>
                  <a:lnTo>
                    <a:pt x="1343025" y="1768349"/>
                  </a:lnTo>
                  <a:lnTo>
                    <a:pt x="1343819" y="1770334"/>
                  </a:lnTo>
                  <a:lnTo>
                    <a:pt x="1344216" y="1772717"/>
                  </a:lnTo>
                  <a:lnTo>
                    <a:pt x="1344613" y="1774702"/>
                  </a:lnTo>
                  <a:lnTo>
                    <a:pt x="1344613" y="1779864"/>
                  </a:lnTo>
                  <a:lnTo>
                    <a:pt x="1343819" y="1785026"/>
                  </a:lnTo>
                  <a:lnTo>
                    <a:pt x="1341835" y="1789791"/>
                  </a:lnTo>
                  <a:lnTo>
                    <a:pt x="1339056" y="1794556"/>
                  </a:lnTo>
                  <a:lnTo>
                    <a:pt x="1335485" y="1798923"/>
                  </a:lnTo>
                  <a:lnTo>
                    <a:pt x="1320006" y="1813218"/>
                  </a:lnTo>
                  <a:lnTo>
                    <a:pt x="1303735" y="1827513"/>
                  </a:lnTo>
                  <a:lnTo>
                    <a:pt x="1287463" y="1841013"/>
                  </a:lnTo>
                  <a:lnTo>
                    <a:pt x="1271191" y="1854514"/>
                  </a:lnTo>
                  <a:lnTo>
                    <a:pt x="1253728" y="1867220"/>
                  </a:lnTo>
                  <a:lnTo>
                    <a:pt x="1236663" y="1879927"/>
                  </a:lnTo>
                  <a:lnTo>
                    <a:pt x="1218406" y="1891442"/>
                  </a:lnTo>
                  <a:lnTo>
                    <a:pt x="1200547" y="1902957"/>
                  </a:lnTo>
                  <a:lnTo>
                    <a:pt x="1195388" y="1905340"/>
                  </a:lnTo>
                  <a:lnTo>
                    <a:pt x="1190228" y="1906928"/>
                  </a:lnTo>
                  <a:lnTo>
                    <a:pt x="1185069" y="1907325"/>
                  </a:lnTo>
                  <a:lnTo>
                    <a:pt x="1179910" y="1906928"/>
                  </a:lnTo>
                  <a:lnTo>
                    <a:pt x="1175544" y="1906134"/>
                  </a:lnTo>
                  <a:lnTo>
                    <a:pt x="1172766" y="1904943"/>
                  </a:lnTo>
                  <a:lnTo>
                    <a:pt x="1170781" y="1903751"/>
                  </a:lnTo>
                  <a:lnTo>
                    <a:pt x="1169194" y="1902560"/>
                  </a:lnTo>
                  <a:lnTo>
                    <a:pt x="1167606" y="1900972"/>
                  </a:lnTo>
                  <a:lnTo>
                    <a:pt x="1166019" y="1899383"/>
                  </a:lnTo>
                  <a:lnTo>
                    <a:pt x="1164828" y="1897398"/>
                  </a:lnTo>
                  <a:lnTo>
                    <a:pt x="1149350" y="1877147"/>
                  </a:lnTo>
                  <a:lnTo>
                    <a:pt x="1133872" y="1856499"/>
                  </a:lnTo>
                  <a:lnTo>
                    <a:pt x="1103313" y="1815204"/>
                  </a:lnTo>
                  <a:lnTo>
                    <a:pt x="1100931" y="1811630"/>
                  </a:lnTo>
                  <a:lnTo>
                    <a:pt x="1097756" y="1808453"/>
                  </a:lnTo>
                  <a:lnTo>
                    <a:pt x="1094581" y="1806071"/>
                  </a:lnTo>
                  <a:lnTo>
                    <a:pt x="1090613" y="1804085"/>
                  </a:lnTo>
                  <a:lnTo>
                    <a:pt x="1086644" y="1802894"/>
                  </a:lnTo>
                  <a:lnTo>
                    <a:pt x="1081881" y="1802497"/>
                  </a:lnTo>
                  <a:lnTo>
                    <a:pt x="1077516" y="1802497"/>
                  </a:lnTo>
                  <a:lnTo>
                    <a:pt x="1073150" y="1803291"/>
                  </a:lnTo>
                  <a:lnTo>
                    <a:pt x="1058863" y="1810042"/>
                  </a:lnTo>
                  <a:lnTo>
                    <a:pt x="1044972" y="1815998"/>
                  </a:lnTo>
                  <a:lnTo>
                    <a:pt x="1029891" y="1821954"/>
                  </a:lnTo>
                  <a:lnTo>
                    <a:pt x="1015603" y="1828307"/>
                  </a:lnTo>
                  <a:lnTo>
                    <a:pt x="1000919" y="1833469"/>
                  </a:lnTo>
                  <a:lnTo>
                    <a:pt x="985838" y="1838631"/>
                  </a:lnTo>
                  <a:lnTo>
                    <a:pt x="971153" y="1843396"/>
                  </a:lnTo>
                  <a:lnTo>
                    <a:pt x="956469" y="1847764"/>
                  </a:lnTo>
                  <a:lnTo>
                    <a:pt x="940991" y="1851337"/>
                  </a:lnTo>
                  <a:lnTo>
                    <a:pt x="925909" y="1854911"/>
                  </a:lnTo>
                  <a:lnTo>
                    <a:pt x="910431" y="1857691"/>
                  </a:lnTo>
                  <a:lnTo>
                    <a:pt x="894953" y="1860470"/>
                  </a:lnTo>
                  <a:lnTo>
                    <a:pt x="879475" y="1863250"/>
                  </a:lnTo>
                  <a:lnTo>
                    <a:pt x="863997" y="1865235"/>
                  </a:lnTo>
                  <a:lnTo>
                    <a:pt x="848122" y="1867220"/>
                  </a:lnTo>
                  <a:lnTo>
                    <a:pt x="832644" y="1868412"/>
                  </a:lnTo>
                  <a:lnTo>
                    <a:pt x="828675" y="1870397"/>
                  </a:lnTo>
                  <a:lnTo>
                    <a:pt x="824706" y="1872382"/>
                  </a:lnTo>
                  <a:lnTo>
                    <a:pt x="821531" y="1875162"/>
                  </a:lnTo>
                  <a:lnTo>
                    <a:pt x="818753" y="1878339"/>
                  </a:lnTo>
                  <a:lnTo>
                    <a:pt x="816372" y="1881912"/>
                  </a:lnTo>
                  <a:lnTo>
                    <a:pt x="814388" y="1885883"/>
                  </a:lnTo>
                  <a:lnTo>
                    <a:pt x="813594" y="1889854"/>
                  </a:lnTo>
                  <a:lnTo>
                    <a:pt x="813197" y="1894222"/>
                  </a:lnTo>
                  <a:lnTo>
                    <a:pt x="810816" y="1920031"/>
                  </a:lnTo>
                  <a:lnTo>
                    <a:pt x="808038" y="1945444"/>
                  </a:lnTo>
                  <a:lnTo>
                    <a:pt x="804863" y="1970857"/>
                  </a:lnTo>
                  <a:lnTo>
                    <a:pt x="801688" y="1996270"/>
                  </a:lnTo>
                  <a:lnTo>
                    <a:pt x="801688" y="1998652"/>
                  </a:lnTo>
                  <a:lnTo>
                    <a:pt x="801291" y="2001035"/>
                  </a:lnTo>
                  <a:lnTo>
                    <a:pt x="800497" y="2003020"/>
                  </a:lnTo>
                  <a:lnTo>
                    <a:pt x="799703" y="2005005"/>
                  </a:lnTo>
                  <a:lnTo>
                    <a:pt x="798513" y="2007388"/>
                  </a:lnTo>
                  <a:lnTo>
                    <a:pt x="797322" y="2009373"/>
                  </a:lnTo>
                  <a:lnTo>
                    <a:pt x="793750" y="2012550"/>
                  </a:lnTo>
                  <a:lnTo>
                    <a:pt x="789384" y="2015329"/>
                  </a:lnTo>
                  <a:lnTo>
                    <a:pt x="784622" y="2017315"/>
                  </a:lnTo>
                  <a:lnTo>
                    <a:pt x="779463" y="2018903"/>
                  </a:lnTo>
                  <a:lnTo>
                    <a:pt x="773906" y="2019300"/>
                  </a:lnTo>
                  <a:lnTo>
                    <a:pt x="752078" y="2018506"/>
                  </a:lnTo>
                  <a:lnTo>
                    <a:pt x="731044" y="2017315"/>
                  </a:lnTo>
                  <a:lnTo>
                    <a:pt x="709613" y="2015727"/>
                  </a:lnTo>
                  <a:lnTo>
                    <a:pt x="688578" y="2013344"/>
                  </a:lnTo>
                  <a:lnTo>
                    <a:pt x="667147" y="2010167"/>
                  </a:lnTo>
                  <a:lnTo>
                    <a:pt x="646509" y="2006197"/>
                  </a:lnTo>
                  <a:lnTo>
                    <a:pt x="625475" y="2002226"/>
                  </a:lnTo>
                  <a:lnTo>
                    <a:pt x="604441" y="1997858"/>
                  </a:lnTo>
                  <a:lnTo>
                    <a:pt x="599281" y="1995873"/>
                  </a:lnTo>
                  <a:lnTo>
                    <a:pt x="594519" y="1993093"/>
                  </a:lnTo>
                  <a:lnTo>
                    <a:pt x="590550" y="1989917"/>
                  </a:lnTo>
                  <a:lnTo>
                    <a:pt x="586978" y="1986343"/>
                  </a:lnTo>
                  <a:lnTo>
                    <a:pt x="584597" y="1981975"/>
                  </a:lnTo>
                  <a:lnTo>
                    <a:pt x="583803" y="1979990"/>
                  </a:lnTo>
                  <a:lnTo>
                    <a:pt x="583009" y="1977607"/>
                  </a:lnTo>
                  <a:lnTo>
                    <a:pt x="583009" y="1975622"/>
                  </a:lnTo>
                  <a:lnTo>
                    <a:pt x="582612" y="1973239"/>
                  </a:lnTo>
                  <a:lnTo>
                    <a:pt x="583009" y="1970857"/>
                  </a:lnTo>
                  <a:lnTo>
                    <a:pt x="583406" y="1968872"/>
                  </a:lnTo>
                  <a:lnTo>
                    <a:pt x="586581" y="1943062"/>
                  </a:lnTo>
                  <a:lnTo>
                    <a:pt x="590153" y="1918046"/>
                  </a:lnTo>
                  <a:lnTo>
                    <a:pt x="598091" y="1866823"/>
                  </a:lnTo>
                  <a:lnTo>
                    <a:pt x="598884" y="1862456"/>
                  </a:lnTo>
                  <a:lnTo>
                    <a:pt x="598884" y="1858088"/>
                  </a:lnTo>
                  <a:lnTo>
                    <a:pt x="598487" y="1853720"/>
                  </a:lnTo>
                  <a:lnTo>
                    <a:pt x="596900" y="1849749"/>
                  </a:lnTo>
                  <a:lnTo>
                    <a:pt x="594916" y="1846175"/>
                  </a:lnTo>
                  <a:lnTo>
                    <a:pt x="592137" y="1842602"/>
                  </a:lnTo>
                  <a:lnTo>
                    <a:pt x="588962" y="1839822"/>
                  </a:lnTo>
                  <a:lnTo>
                    <a:pt x="585391" y="1837440"/>
                  </a:lnTo>
                  <a:lnTo>
                    <a:pt x="570309" y="1831881"/>
                  </a:lnTo>
                  <a:lnTo>
                    <a:pt x="556022" y="1826322"/>
                  </a:lnTo>
                  <a:lnTo>
                    <a:pt x="541734" y="1820366"/>
                  </a:lnTo>
                  <a:lnTo>
                    <a:pt x="527050" y="1814012"/>
                  </a:lnTo>
                  <a:lnTo>
                    <a:pt x="512762" y="1807659"/>
                  </a:lnTo>
                  <a:lnTo>
                    <a:pt x="498872" y="1800909"/>
                  </a:lnTo>
                  <a:lnTo>
                    <a:pt x="484584" y="1793762"/>
                  </a:lnTo>
                  <a:lnTo>
                    <a:pt x="471091" y="1786217"/>
                  </a:lnTo>
                  <a:lnTo>
                    <a:pt x="457597" y="1778276"/>
                  </a:lnTo>
                  <a:lnTo>
                    <a:pt x="444500" y="1769540"/>
                  </a:lnTo>
                  <a:lnTo>
                    <a:pt x="431006" y="1760804"/>
                  </a:lnTo>
                  <a:lnTo>
                    <a:pt x="418306" y="1752069"/>
                  </a:lnTo>
                  <a:lnTo>
                    <a:pt x="406003" y="1742936"/>
                  </a:lnTo>
                  <a:lnTo>
                    <a:pt x="392906" y="1733803"/>
                  </a:lnTo>
                  <a:lnTo>
                    <a:pt x="381000" y="1723479"/>
                  </a:lnTo>
                  <a:lnTo>
                    <a:pt x="369094" y="1713552"/>
                  </a:lnTo>
                  <a:lnTo>
                    <a:pt x="365125" y="1711567"/>
                  </a:lnTo>
                  <a:lnTo>
                    <a:pt x="360759" y="1710376"/>
                  </a:lnTo>
                  <a:lnTo>
                    <a:pt x="356791" y="1709979"/>
                  </a:lnTo>
                  <a:lnTo>
                    <a:pt x="352425" y="1709979"/>
                  </a:lnTo>
                  <a:lnTo>
                    <a:pt x="347662" y="1710773"/>
                  </a:lnTo>
                  <a:lnTo>
                    <a:pt x="343694" y="1712361"/>
                  </a:lnTo>
                  <a:lnTo>
                    <a:pt x="340122" y="1714744"/>
                  </a:lnTo>
                  <a:lnTo>
                    <a:pt x="336947" y="1717523"/>
                  </a:lnTo>
                  <a:lnTo>
                    <a:pt x="256778" y="1782246"/>
                  </a:lnTo>
                  <a:lnTo>
                    <a:pt x="254794" y="1783835"/>
                  </a:lnTo>
                  <a:lnTo>
                    <a:pt x="252809" y="1785026"/>
                  </a:lnTo>
                  <a:lnTo>
                    <a:pt x="250825" y="1786217"/>
                  </a:lnTo>
                  <a:lnTo>
                    <a:pt x="248840" y="1787011"/>
                  </a:lnTo>
                  <a:lnTo>
                    <a:pt x="246459" y="1787805"/>
                  </a:lnTo>
                  <a:lnTo>
                    <a:pt x="244475" y="1787805"/>
                  </a:lnTo>
                  <a:lnTo>
                    <a:pt x="239712" y="1788202"/>
                  </a:lnTo>
                  <a:lnTo>
                    <a:pt x="234553" y="1787011"/>
                  </a:lnTo>
                  <a:lnTo>
                    <a:pt x="229790" y="1785423"/>
                  </a:lnTo>
                  <a:lnTo>
                    <a:pt x="225028" y="1782643"/>
                  </a:lnTo>
                  <a:lnTo>
                    <a:pt x="222647" y="1780658"/>
                  </a:lnTo>
                  <a:lnTo>
                    <a:pt x="220662" y="1779070"/>
                  </a:lnTo>
                  <a:lnTo>
                    <a:pt x="205978" y="1762790"/>
                  </a:lnTo>
                  <a:lnTo>
                    <a:pt x="192087" y="1746907"/>
                  </a:lnTo>
                  <a:lnTo>
                    <a:pt x="178197" y="1731024"/>
                  </a:lnTo>
                  <a:lnTo>
                    <a:pt x="165100" y="1713949"/>
                  </a:lnTo>
                  <a:lnTo>
                    <a:pt x="152003" y="1696875"/>
                  </a:lnTo>
                  <a:lnTo>
                    <a:pt x="139700" y="1679404"/>
                  </a:lnTo>
                  <a:lnTo>
                    <a:pt x="127794" y="1661933"/>
                  </a:lnTo>
                  <a:lnTo>
                    <a:pt x="116284" y="1644064"/>
                  </a:lnTo>
                  <a:lnTo>
                    <a:pt x="113506" y="1638902"/>
                  </a:lnTo>
                  <a:lnTo>
                    <a:pt x="112315" y="1633343"/>
                  </a:lnTo>
                  <a:lnTo>
                    <a:pt x="111522" y="1628181"/>
                  </a:lnTo>
                  <a:lnTo>
                    <a:pt x="111919" y="1623019"/>
                  </a:lnTo>
                  <a:lnTo>
                    <a:pt x="113109" y="1618651"/>
                  </a:lnTo>
                  <a:lnTo>
                    <a:pt x="113903" y="1616269"/>
                  </a:lnTo>
                  <a:lnTo>
                    <a:pt x="115094" y="1614284"/>
                  </a:lnTo>
                  <a:lnTo>
                    <a:pt x="116284" y="1612695"/>
                  </a:lnTo>
                  <a:lnTo>
                    <a:pt x="117872" y="1610710"/>
                  </a:lnTo>
                  <a:lnTo>
                    <a:pt x="119856" y="1609519"/>
                  </a:lnTo>
                  <a:lnTo>
                    <a:pt x="121840" y="1608327"/>
                  </a:lnTo>
                  <a:lnTo>
                    <a:pt x="162322" y="1576958"/>
                  </a:lnTo>
                  <a:lnTo>
                    <a:pt x="183356" y="1561870"/>
                  </a:lnTo>
                  <a:lnTo>
                    <a:pt x="203994" y="1546781"/>
                  </a:lnTo>
                  <a:lnTo>
                    <a:pt x="207565" y="1544001"/>
                  </a:lnTo>
                  <a:lnTo>
                    <a:pt x="211137" y="1540825"/>
                  </a:lnTo>
                  <a:lnTo>
                    <a:pt x="213519" y="1537648"/>
                  </a:lnTo>
                  <a:lnTo>
                    <a:pt x="215503" y="1533677"/>
                  </a:lnTo>
                  <a:lnTo>
                    <a:pt x="216694" y="1529707"/>
                  </a:lnTo>
                  <a:lnTo>
                    <a:pt x="217090" y="1525339"/>
                  </a:lnTo>
                  <a:lnTo>
                    <a:pt x="217090" y="1520971"/>
                  </a:lnTo>
                  <a:lnTo>
                    <a:pt x="216297" y="1516603"/>
                  </a:lnTo>
                  <a:lnTo>
                    <a:pt x="209153" y="1502705"/>
                  </a:lnTo>
                  <a:lnTo>
                    <a:pt x="202803" y="1488014"/>
                  </a:lnTo>
                  <a:lnTo>
                    <a:pt x="196850" y="1473719"/>
                  </a:lnTo>
                  <a:lnTo>
                    <a:pt x="191294" y="1459027"/>
                  </a:lnTo>
                  <a:lnTo>
                    <a:pt x="186134" y="1444335"/>
                  </a:lnTo>
                  <a:lnTo>
                    <a:pt x="180975" y="1429644"/>
                  </a:lnTo>
                  <a:lnTo>
                    <a:pt x="176212" y="1414952"/>
                  </a:lnTo>
                  <a:lnTo>
                    <a:pt x="171847" y="1399466"/>
                  </a:lnTo>
                  <a:lnTo>
                    <a:pt x="167878" y="1384377"/>
                  </a:lnTo>
                  <a:lnTo>
                    <a:pt x="164703" y="1369288"/>
                  </a:lnTo>
                  <a:lnTo>
                    <a:pt x="161131" y="1353802"/>
                  </a:lnTo>
                  <a:lnTo>
                    <a:pt x="158353" y="1338713"/>
                  </a:lnTo>
                  <a:lnTo>
                    <a:pt x="155972" y="1323227"/>
                  </a:lnTo>
                  <a:lnTo>
                    <a:pt x="153987" y="1307344"/>
                  </a:lnTo>
                  <a:lnTo>
                    <a:pt x="152003" y="1291859"/>
                  </a:lnTo>
                  <a:lnTo>
                    <a:pt x="150812" y="1276373"/>
                  </a:lnTo>
                  <a:lnTo>
                    <a:pt x="149225" y="1272402"/>
                  </a:lnTo>
                  <a:lnTo>
                    <a:pt x="146844" y="1268034"/>
                  </a:lnTo>
                  <a:lnTo>
                    <a:pt x="144462" y="1264857"/>
                  </a:lnTo>
                  <a:lnTo>
                    <a:pt x="141287" y="1262078"/>
                  </a:lnTo>
                  <a:lnTo>
                    <a:pt x="137715" y="1259695"/>
                  </a:lnTo>
                  <a:lnTo>
                    <a:pt x="133747" y="1257710"/>
                  </a:lnTo>
                  <a:lnTo>
                    <a:pt x="129778" y="1256916"/>
                  </a:lnTo>
                  <a:lnTo>
                    <a:pt x="125015" y="1256519"/>
                  </a:lnTo>
                  <a:lnTo>
                    <a:pt x="99219" y="1254136"/>
                  </a:lnTo>
                  <a:lnTo>
                    <a:pt x="74215" y="1251357"/>
                  </a:lnTo>
                  <a:lnTo>
                    <a:pt x="22622" y="1245401"/>
                  </a:lnTo>
                  <a:lnTo>
                    <a:pt x="20240" y="1245401"/>
                  </a:lnTo>
                  <a:lnTo>
                    <a:pt x="18256" y="1245004"/>
                  </a:lnTo>
                  <a:lnTo>
                    <a:pt x="15875" y="1244209"/>
                  </a:lnTo>
                  <a:lnTo>
                    <a:pt x="13890" y="1243415"/>
                  </a:lnTo>
                  <a:lnTo>
                    <a:pt x="11906" y="1242224"/>
                  </a:lnTo>
                  <a:lnTo>
                    <a:pt x="9922" y="1241033"/>
                  </a:lnTo>
                  <a:lnTo>
                    <a:pt x="6747" y="1237459"/>
                  </a:lnTo>
                  <a:lnTo>
                    <a:pt x="3969" y="1233488"/>
                  </a:lnTo>
                  <a:lnTo>
                    <a:pt x="1984" y="1228724"/>
                  </a:lnTo>
                  <a:lnTo>
                    <a:pt x="397" y="1222767"/>
                  </a:lnTo>
                  <a:lnTo>
                    <a:pt x="0" y="1219988"/>
                  </a:lnTo>
                  <a:lnTo>
                    <a:pt x="0" y="1217208"/>
                  </a:lnTo>
                  <a:lnTo>
                    <a:pt x="794" y="1196163"/>
                  </a:lnTo>
                  <a:lnTo>
                    <a:pt x="1984" y="1174721"/>
                  </a:lnTo>
                  <a:lnTo>
                    <a:pt x="3572" y="1153676"/>
                  </a:lnTo>
                  <a:lnTo>
                    <a:pt x="6350" y="1132631"/>
                  </a:lnTo>
                  <a:lnTo>
                    <a:pt x="9128" y="1111189"/>
                  </a:lnTo>
                  <a:lnTo>
                    <a:pt x="12700" y="1090541"/>
                  </a:lnTo>
                  <a:lnTo>
                    <a:pt x="16669" y="1069099"/>
                  </a:lnTo>
                  <a:lnTo>
                    <a:pt x="21034" y="1048451"/>
                  </a:lnTo>
                  <a:lnTo>
                    <a:pt x="23019" y="1043289"/>
                  </a:lnTo>
                  <a:lnTo>
                    <a:pt x="25797" y="1038127"/>
                  </a:lnTo>
                  <a:lnTo>
                    <a:pt x="29369" y="1034157"/>
                  </a:lnTo>
                  <a:lnTo>
                    <a:pt x="32940" y="1030583"/>
                  </a:lnTo>
                  <a:lnTo>
                    <a:pt x="37306" y="1028201"/>
                  </a:lnTo>
                  <a:lnTo>
                    <a:pt x="39290" y="1027406"/>
                  </a:lnTo>
                  <a:lnTo>
                    <a:pt x="41672" y="1026612"/>
                  </a:lnTo>
                  <a:lnTo>
                    <a:pt x="44053" y="1026612"/>
                  </a:lnTo>
                  <a:lnTo>
                    <a:pt x="46037" y="1026215"/>
                  </a:lnTo>
                  <a:lnTo>
                    <a:pt x="48419" y="1026612"/>
                  </a:lnTo>
                  <a:lnTo>
                    <a:pt x="50800" y="1027009"/>
                  </a:lnTo>
                  <a:lnTo>
                    <a:pt x="101600" y="1033760"/>
                  </a:lnTo>
                  <a:lnTo>
                    <a:pt x="127000" y="1037730"/>
                  </a:lnTo>
                  <a:lnTo>
                    <a:pt x="152400" y="1042098"/>
                  </a:lnTo>
                  <a:lnTo>
                    <a:pt x="156765" y="1042892"/>
                  </a:lnTo>
                  <a:lnTo>
                    <a:pt x="161131" y="1042892"/>
                  </a:lnTo>
                  <a:lnTo>
                    <a:pt x="165497" y="1042495"/>
                  </a:lnTo>
                  <a:lnTo>
                    <a:pt x="169862" y="1040907"/>
                  </a:lnTo>
                  <a:lnTo>
                    <a:pt x="173434" y="1038525"/>
                  </a:lnTo>
                  <a:lnTo>
                    <a:pt x="177006" y="1035745"/>
                  </a:lnTo>
                  <a:lnTo>
                    <a:pt x="179784" y="1032568"/>
                  </a:lnTo>
                  <a:lnTo>
                    <a:pt x="182165" y="1028995"/>
                  </a:lnTo>
                  <a:lnTo>
                    <a:pt x="187325" y="1014303"/>
                  </a:lnTo>
                  <a:lnTo>
                    <a:pt x="192881" y="1000008"/>
                  </a:lnTo>
                  <a:lnTo>
                    <a:pt x="198834" y="985316"/>
                  </a:lnTo>
                  <a:lnTo>
                    <a:pt x="205184" y="971022"/>
                  </a:lnTo>
                  <a:lnTo>
                    <a:pt x="211931" y="957124"/>
                  </a:lnTo>
                  <a:lnTo>
                    <a:pt x="218678" y="942432"/>
                  </a:lnTo>
                  <a:lnTo>
                    <a:pt x="225822" y="928932"/>
                  </a:lnTo>
                  <a:lnTo>
                    <a:pt x="233362" y="915034"/>
                  </a:lnTo>
                  <a:lnTo>
                    <a:pt x="241300" y="901931"/>
                  </a:lnTo>
                  <a:lnTo>
                    <a:pt x="249634" y="888430"/>
                  </a:lnTo>
                  <a:lnTo>
                    <a:pt x="258762" y="875327"/>
                  </a:lnTo>
                  <a:lnTo>
                    <a:pt x="267494" y="862620"/>
                  </a:lnTo>
                  <a:lnTo>
                    <a:pt x="276622" y="849517"/>
                  </a:lnTo>
                  <a:lnTo>
                    <a:pt x="286147" y="837207"/>
                  </a:lnTo>
                  <a:lnTo>
                    <a:pt x="295672" y="825295"/>
                  </a:lnTo>
                  <a:lnTo>
                    <a:pt x="305990" y="812986"/>
                  </a:lnTo>
                  <a:lnTo>
                    <a:pt x="307975" y="809015"/>
                  </a:lnTo>
                  <a:lnTo>
                    <a:pt x="309165" y="804647"/>
                  </a:lnTo>
                  <a:lnTo>
                    <a:pt x="309562" y="800279"/>
                  </a:lnTo>
                  <a:lnTo>
                    <a:pt x="309562" y="796309"/>
                  </a:lnTo>
                  <a:lnTo>
                    <a:pt x="308769" y="791941"/>
                  </a:lnTo>
                  <a:lnTo>
                    <a:pt x="307181" y="787970"/>
                  </a:lnTo>
                  <a:lnTo>
                    <a:pt x="304800" y="784396"/>
                  </a:lnTo>
                  <a:lnTo>
                    <a:pt x="301625" y="780823"/>
                  </a:lnTo>
                  <a:lnTo>
                    <a:pt x="237331" y="700614"/>
                  </a:lnTo>
                  <a:lnTo>
                    <a:pt x="235744" y="699025"/>
                  </a:lnTo>
                  <a:lnTo>
                    <a:pt x="234553" y="697437"/>
                  </a:lnTo>
                  <a:lnTo>
                    <a:pt x="233362" y="695452"/>
                  </a:lnTo>
                  <a:lnTo>
                    <a:pt x="232569" y="693069"/>
                  </a:lnTo>
                  <a:lnTo>
                    <a:pt x="231775" y="691084"/>
                  </a:lnTo>
                  <a:lnTo>
                    <a:pt x="231775" y="688701"/>
                  </a:lnTo>
                  <a:lnTo>
                    <a:pt x="231775" y="683936"/>
                  </a:lnTo>
                  <a:lnTo>
                    <a:pt x="232569" y="678774"/>
                  </a:lnTo>
                  <a:lnTo>
                    <a:pt x="234156" y="674010"/>
                  </a:lnTo>
                  <a:lnTo>
                    <a:pt x="236934" y="668848"/>
                  </a:lnTo>
                  <a:lnTo>
                    <a:pt x="240506" y="664480"/>
                  </a:lnTo>
                  <a:lnTo>
                    <a:pt x="256778" y="650185"/>
                  </a:lnTo>
                  <a:lnTo>
                    <a:pt x="272653" y="636287"/>
                  </a:lnTo>
                  <a:lnTo>
                    <a:pt x="288925" y="622390"/>
                  </a:lnTo>
                  <a:lnTo>
                    <a:pt x="305594" y="609286"/>
                  </a:lnTo>
                  <a:lnTo>
                    <a:pt x="322659" y="596183"/>
                  </a:lnTo>
                  <a:lnTo>
                    <a:pt x="339725" y="583874"/>
                  </a:lnTo>
                  <a:lnTo>
                    <a:pt x="357584" y="571961"/>
                  </a:lnTo>
                  <a:lnTo>
                    <a:pt x="375841" y="560446"/>
                  </a:lnTo>
                  <a:lnTo>
                    <a:pt x="381000" y="558064"/>
                  </a:lnTo>
                  <a:lnTo>
                    <a:pt x="386159" y="556475"/>
                  </a:lnTo>
                  <a:lnTo>
                    <a:pt x="391319" y="556078"/>
                  </a:lnTo>
                  <a:lnTo>
                    <a:pt x="396478" y="556475"/>
                  </a:lnTo>
                  <a:lnTo>
                    <a:pt x="401241" y="557667"/>
                  </a:lnTo>
                  <a:lnTo>
                    <a:pt x="403225" y="558461"/>
                  </a:lnTo>
                  <a:lnTo>
                    <a:pt x="405606" y="559652"/>
                  </a:lnTo>
                  <a:lnTo>
                    <a:pt x="407194" y="560843"/>
                  </a:lnTo>
                  <a:lnTo>
                    <a:pt x="408781" y="562431"/>
                  </a:lnTo>
                  <a:lnTo>
                    <a:pt x="410369" y="564020"/>
                  </a:lnTo>
                  <a:lnTo>
                    <a:pt x="411559" y="566005"/>
                  </a:lnTo>
                  <a:lnTo>
                    <a:pt x="427037" y="586653"/>
                  </a:lnTo>
                  <a:lnTo>
                    <a:pt x="442912" y="606904"/>
                  </a:lnTo>
                  <a:lnTo>
                    <a:pt x="457994" y="627552"/>
                  </a:lnTo>
                  <a:lnTo>
                    <a:pt x="472678" y="648200"/>
                  </a:lnTo>
                  <a:lnTo>
                    <a:pt x="475456" y="652170"/>
                  </a:lnTo>
                  <a:lnTo>
                    <a:pt x="478234" y="654950"/>
                  </a:lnTo>
                  <a:lnTo>
                    <a:pt x="481806" y="657729"/>
                  </a:lnTo>
                  <a:lnTo>
                    <a:pt x="486172" y="659318"/>
                  </a:lnTo>
                  <a:lnTo>
                    <a:pt x="490141" y="660509"/>
                  </a:lnTo>
                  <a:lnTo>
                    <a:pt x="494506" y="661303"/>
                  </a:lnTo>
                  <a:lnTo>
                    <a:pt x="498872" y="660906"/>
                  </a:lnTo>
                  <a:lnTo>
                    <a:pt x="503237" y="660112"/>
                  </a:lnTo>
                  <a:lnTo>
                    <a:pt x="517128" y="653759"/>
                  </a:lnTo>
                  <a:lnTo>
                    <a:pt x="531416" y="647406"/>
                  </a:lnTo>
                  <a:lnTo>
                    <a:pt x="546100" y="641449"/>
                  </a:lnTo>
                  <a:lnTo>
                    <a:pt x="560387" y="635890"/>
                  </a:lnTo>
                  <a:lnTo>
                    <a:pt x="575072" y="630331"/>
                  </a:lnTo>
                  <a:lnTo>
                    <a:pt x="590153" y="625566"/>
                  </a:lnTo>
                  <a:lnTo>
                    <a:pt x="604837" y="620404"/>
                  </a:lnTo>
                  <a:lnTo>
                    <a:pt x="619919" y="615640"/>
                  </a:lnTo>
                  <a:lnTo>
                    <a:pt x="635397" y="612066"/>
                  </a:lnTo>
                  <a:lnTo>
                    <a:pt x="650478" y="608492"/>
                  </a:lnTo>
                  <a:lnTo>
                    <a:pt x="665956" y="605713"/>
                  </a:lnTo>
                  <a:lnTo>
                    <a:pt x="681434" y="602933"/>
                  </a:lnTo>
                  <a:lnTo>
                    <a:pt x="696913" y="600154"/>
                  </a:lnTo>
                  <a:lnTo>
                    <a:pt x="711994" y="598168"/>
                  </a:lnTo>
                  <a:lnTo>
                    <a:pt x="727869" y="596580"/>
                  </a:lnTo>
                  <a:lnTo>
                    <a:pt x="743347" y="594992"/>
                  </a:lnTo>
                  <a:lnTo>
                    <a:pt x="747713" y="593403"/>
                  </a:lnTo>
                  <a:lnTo>
                    <a:pt x="751284" y="591418"/>
                  </a:lnTo>
                  <a:lnTo>
                    <a:pt x="754856" y="588638"/>
                  </a:lnTo>
                  <a:lnTo>
                    <a:pt x="757634" y="585462"/>
                  </a:lnTo>
                  <a:lnTo>
                    <a:pt x="760016" y="582285"/>
                  </a:lnTo>
                  <a:lnTo>
                    <a:pt x="762397" y="577917"/>
                  </a:lnTo>
                  <a:lnTo>
                    <a:pt x="763191" y="573550"/>
                  </a:lnTo>
                  <a:lnTo>
                    <a:pt x="763588" y="569182"/>
                  </a:lnTo>
                  <a:lnTo>
                    <a:pt x="765969" y="543769"/>
                  </a:lnTo>
                  <a:lnTo>
                    <a:pt x="768747" y="517959"/>
                  </a:lnTo>
                  <a:lnTo>
                    <a:pt x="771525" y="492943"/>
                  </a:lnTo>
                  <a:lnTo>
                    <a:pt x="774700" y="467133"/>
                  </a:lnTo>
                  <a:lnTo>
                    <a:pt x="774700" y="464751"/>
                  </a:lnTo>
                  <a:lnTo>
                    <a:pt x="775097" y="462766"/>
                  </a:lnTo>
                  <a:lnTo>
                    <a:pt x="775891" y="460383"/>
                  </a:lnTo>
                  <a:lnTo>
                    <a:pt x="776684" y="458398"/>
                  </a:lnTo>
                  <a:lnTo>
                    <a:pt x="777875" y="456412"/>
                  </a:lnTo>
                  <a:lnTo>
                    <a:pt x="779066" y="454824"/>
                  </a:lnTo>
                  <a:lnTo>
                    <a:pt x="782638" y="451250"/>
                  </a:lnTo>
                  <a:lnTo>
                    <a:pt x="786606" y="448471"/>
                  </a:lnTo>
                  <a:lnTo>
                    <a:pt x="791369" y="446486"/>
                  </a:lnTo>
                  <a:lnTo>
                    <a:pt x="796925" y="444897"/>
                  </a:lnTo>
                  <a:lnTo>
                    <a:pt x="802481" y="444500"/>
                  </a:lnTo>
                  <a:close/>
                  <a:moveTo>
                    <a:pt x="1780579" y="266729"/>
                  </a:moveTo>
                  <a:lnTo>
                    <a:pt x="1770667" y="267126"/>
                  </a:lnTo>
                  <a:lnTo>
                    <a:pt x="1761944" y="267921"/>
                  </a:lnTo>
                  <a:lnTo>
                    <a:pt x="1752824" y="269113"/>
                  </a:lnTo>
                  <a:lnTo>
                    <a:pt x="1744101" y="270304"/>
                  </a:lnTo>
                  <a:lnTo>
                    <a:pt x="1735378" y="272688"/>
                  </a:lnTo>
                  <a:lnTo>
                    <a:pt x="1727052" y="275071"/>
                  </a:lnTo>
                  <a:lnTo>
                    <a:pt x="1718329" y="277852"/>
                  </a:lnTo>
                  <a:lnTo>
                    <a:pt x="1710399" y="281030"/>
                  </a:lnTo>
                  <a:lnTo>
                    <a:pt x="1702469" y="284605"/>
                  </a:lnTo>
                  <a:lnTo>
                    <a:pt x="1694539" y="288578"/>
                  </a:lnTo>
                  <a:lnTo>
                    <a:pt x="1687005" y="292550"/>
                  </a:lnTo>
                  <a:lnTo>
                    <a:pt x="1679472" y="297317"/>
                  </a:lnTo>
                  <a:lnTo>
                    <a:pt x="1672731" y="302482"/>
                  </a:lnTo>
                  <a:lnTo>
                    <a:pt x="1665991" y="308043"/>
                  </a:lnTo>
                  <a:lnTo>
                    <a:pt x="1659250" y="313605"/>
                  </a:lnTo>
                  <a:lnTo>
                    <a:pt x="1653303" y="319563"/>
                  </a:lnTo>
                  <a:lnTo>
                    <a:pt x="1647355" y="325919"/>
                  </a:lnTo>
                  <a:lnTo>
                    <a:pt x="1641804" y="332275"/>
                  </a:lnTo>
                  <a:lnTo>
                    <a:pt x="1636253" y="339029"/>
                  </a:lnTo>
                  <a:lnTo>
                    <a:pt x="1631098" y="346179"/>
                  </a:lnTo>
                  <a:lnTo>
                    <a:pt x="1626340" y="353727"/>
                  </a:lnTo>
                  <a:lnTo>
                    <a:pt x="1621979" y="361275"/>
                  </a:lnTo>
                  <a:lnTo>
                    <a:pt x="1618014" y="368822"/>
                  </a:lnTo>
                  <a:lnTo>
                    <a:pt x="1614445" y="376767"/>
                  </a:lnTo>
                  <a:lnTo>
                    <a:pt x="1611273" y="384712"/>
                  </a:lnTo>
                  <a:lnTo>
                    <a:pt x="1608498" y="393055"/>
                  </a:lnTo>
                  <a:lnTo>
                    <a:pt x="1606119" y="401794"/>
                  </a:lnTo>
                  <a:lnTo>
                    <a:pt x="1604136" y="410534"/>
                  </a:lnTo>
                  <a:lnTo>
                    <a:pt x="1602550" y="419273"/>
                  </a:lnTo>
                  <a:lnTo>
                    <a:pt x="1601361" y="428410"/>
                  </a:lnTo>
                  <a:lnTo>
                    <a:pt x="1600568" y="437547"/>
                  </a:lnTo>
                  <a:lnTo>
                    <a:pt x="1600171" y="447081"/>
                  </a:lnTo>
                  <a:lnTo>
                    <a:pt x="1600568" y="456218"/>
                  </a:lnTo>
                  <a:lnTo>
                    <a:pt x="1601361" y="465354"/>
                  </a:lnTo>
                  <a:lnTo>
                    <a:pt x="1602550" y="474094"/>
                  </a:lnTo>
                  <a:lnTo>
                    <a:pt x="1604136" y="482833"/>
                  </a:lnTo>
                  <a:lnTo>
                    <a:pt x="1606119" y="491970"/>
                  </a:lnTo>
                  <a:lnTo>
                    <a:pt x="1608498" y="500312"/>
                  </a:lnTo>
                  <a:lnTo>
                    <a:pt x="1611273" y="508655"/>
                  </a:lnTo>
                  <a:lnTo>
                    <a:pt x="1614445" y="516997"/>
                  </a:lnTo>
                  <a:lnTo>
                    <a:pt x="1618014" y="524545"/>
                  </a:lnTo>
                  <a:lnTo>
                    <a:pt x="1621979" y="532490"/>
                  </a:lnTo>
                  <a:lnTo>
                    <a:pt x="1626340" y="540435"/>
                  </a:lnTo>
                  <a:lnTo>
                    <a:pt x="1631098" y="547585"/>
                  </a:lnTo>
                  <a:lnTo>
                    <a:pt x="1636253" y="554338"/>
                  </a:lnTo>
                  <a:lnTo>
                    <a:pt x="1641804" y="561092"/>
                  </a:lnTo>
                  <a:lnTo>
                    <a:pt x="1647355" y="567845"/>
                  </a:lnTo>
                  <a:lnTo>
                    <a:pt x="1653303" y="573804"/>
                  </a:lnTo>
                  <a:lnTo>
                    <a:pt x="1659250" y="580160"/>
                  </a:lnTo>
                  <a:lnTo>
                    <a:pt x="1665991" y="585721"/>
                  </a:lnTo>
                  <a:lnTo>
                    <a:pt x="1672731" y="591283"/>
                  </a:lnTo>
                  <a:lnTo>
                    <a:pt x="1679472" y="596050"/>
                  </a:lnTo>
                  <a:lnTo>
                    <a:pt x="1687005" y="600817"/>
                  </a:lnTo>
                  <a:lnTo>
                    <a:pt x="1694539" y="605186"/>
                  </a:lnTo>
                  <a:lnTo>
                    <a:pt x="1702469" y="609159"/>
                  </a:lnTo>
                  <a:lnTo>
                    <a:pt x="1710399" y="612734"/>
                  </a:lnTo>
                  <a:lnTo>
                    <a:pt x="1718329" y="615912"/>
                  </a:lnTo>
                  <a:lnTo>
                    <a:pt x="1727052" y="618693"/>
                  </a:lnTo>
                  <a:lnTo>
                    <a:pt x="1735378" y="621076"/>
                  </a:lnTo>
                  <a:lnTo>
                    <a:pt x="1744101" y="623063"/>
                  </a:lnTo>
                  <a:lnTo>
                    <a:pt x="1752824" y="624652"/>
                  </a:lnTo>
                  <a:lnTo>
                    <a:pt x="1761944" y="626241"/>
                  </a:lnTo>
                  <a:lnTo>
                    <a:pt x="1770667" y="626638"/>
                  </a:lnTo>
                  <a:lnTo>
                    <a:pt x="1780579" y="627035"/>
                  </a:lnTo>
                  <a:lnTo>
                    <a:pt x="1789699" y="626638"/>
                  </a:lnTo>
                  <a:lnTo>
                    <a:pt x="1798819" y="626241"/>
                  </a:lnTo>
                  <a:lnTo>
                    <a:pt x="1807542" y="624652"/>
                  </a:lnTo>
                  <a:lnTo>
                    <a:pt x="1816265" y="623063"/>
                  </a:lnTo>
                  <a:lnTo>
                    <a:pt x="1825384" y="621076"/>
                  </a:lnTo>
                  <a:lnTo>
                    <a:pt x="1833711" y="618693"/>
                  </a:lnTo>
                  <a:lnTo>
                    <a:pt x="1842037" y="615912"/>
                  </a:lnTo>
                  <a:lnTo>
                    <a:pt x="1850364" y="612734"/>
                  </a:lnTo>
                  <a:lnTo>
                    <a:pt x="1858294" y="609159"/>
                  </a:lnTo>
                  <a:lnTo>
                    <a:pt x="1866224" y="605186"/>
                  </a:lnTo>
                  <a:lnTo>
                    <a:pt x="1873757" y="600817"/>
                  </a:lnTo>
                  <a:lnTo>
                    <a:pt x="1880894" y="596050"/>
                  </a:lnTo>
                  <a:lnTo>
                    <a:pt x="1888031" y="591283"/>
                  </a:lnTo>
                  <a:lnTo>
                    <a:pt x="1894772" y="585721"/>
                  </a:lnTo>
                  <a:lnTo>
                    <a:pt x="1901116" y="580160"/>
                  </a:lnTo>
                  <a:lnTo>
                    <a:pt x="1907460" y="573804"/>
                  </a:lnTo>
                  <a:lnTo>
                    <a:pt x="1913804" y="567845"/>
                  </a:lnTo>
                  <a:lnTo>
                    <a:pt x="1919355" y="561092"/>
                  </a:lnTo>
                  <a:lnTo>
                    <a:pt x="1924509" y="554338"/>
                  </a:lnTo>
                  <a:lnTo>
                    <a:pt x="1929664" y="547585"/>
                  </a:lnTo>
                  <a:lnTo>
                    <a:pt x="1934026" y="540435"/>
                  </a:lnTo>
                  <a:lnTo>
                    <a:pt x="1938387" y="532490"/>
                  </a:lnTo>
                  <a:lnTo>
                    <a:pt x="1942352" y="524545"/>
                  </a:lnTo>
                  <a:lnTo>
                    <a:pt x="1945921" y="516997"/>
                  </a:lnTo>
                  <a:lnTo>
                    <a:pt x="1949093" y="508655"/>
                  </a:lnTo>
                  <a:lnTo>
                    <a:pt x="1951868" y="500312"/>
                  </a:lnTo>
                  <a:lnTo>
                    <a:pt x="1954247" y="491970"/>
                  </a:lnTo>
                  <a:lnTo>
                    <a:pt x="1957023" y="482833"/>
                  </a:lnTo>
                  <a:lnTo>
                    <a:pt x="1958212" y="474094"/>
                  </a:lnTo>
                  <a:lnTo>
                    <a:pt x="1959402" y="465354"/>
                  </a:lnTo>
                  <a:lnTo>
                    <a:pt x="1960195" y="456218"/>
                  </a:lnTo>
                  <a:lnTo>
                    <a:pt x="1960591" y="447081"/>
                  </a:lnTo>
                  <a:lnTo>
                    <a:pt x="1960195" y="437547"/>
                  </a:lnTo>
                  <a:lnTo>
                    <a:pt x="1959402" y="428410"/>
                  </a:lnTo>
                  <a:lnTo>
                    <a:pt x="1958212" y="419273"/>
                  </a:lnTo>
                  <a:lnTo>
                    <a:pt x="1957023" y="410534"/>
                  </a:lnTo>
                  <a:lnTo>
                    <a:pt x="1954247" y="401794"/>
                  </a:lnTo>
                  <a:lnTo>
                    <a:pt x="1951868" y="393055"/>
                  </a:lnTo>
                  <a:lnTo>
                    <a:pt x="1949093" y="384712"/>
                  </a:lnTo>
                  <a:lnTo>
                    <a:pt x="1945921" y="376767"/>
                  </a:lnTo>
                  <a:lnTo>
                    <a:pt x="1942352" y="368822"/>
                  </a:lnTo>
                  <a:lnTo>
                    <a:pt x="1938387" y="361275"/>
                  </a:lnTo>
                  <a:lnTo>
                    <a:pt x="1934026" y="353727"/>
                  </a:lnTo>
                  <a:lnTo>
                    <a:pt x="1929664" y="346179"/>
                  </a:lnTo>
                  <a:lnTo>
                    <a:pt x="1924509" y="339029"/>
                  </a:lnTo>
                  <a:lnTo>
                    <a:pt x="1919355" y="332275"/>
                  </a:lnTo>
                  <a:lnTo>
                    <a:pt x="1913804" y="325919"/>
                  </a:lnTo>
                  <a:lnTo>
                    <a:pt x="1907460" y="319563"/>
                  </a:lnTo>
                  <a:lnTo>
                    <a:pt x="1901116" y="313605"/>
                  </a:lnTo>
                  <a:lnTo>
                    <a:pt x="1894772" y="308043"/>
                  </a:lnTo>
                  <a:lnTo>
                    <a:pt x="1888031" y="302482"/>
                  </a:lnTo>
                  <a:lnTo>
                    <a:pt x="1880894" y="297317"/>
                  </a:lnTo>
                  <a:lnTo>
                    <a:pt x="1873757" y="292550"/>
                  </a:lnTo>
                  <a:lnTo>
                    <a:pt x="1866224" y="288578"/>
                  </a:lnTo>
                  <a:lnTo>
                    <a:pt x="1858294" y="284605"/>
                  </a:lnTo>
                  <a:lnTo>
                    <a:pt x="1850364" y="281030"/>
                  </a:lnTo>
                  <a:lnTo>
                    <a:pt x="1842037" y="277852"/>
                  </a:lnTo>
                  <a:lnTo>
                    <a:pt x="1833711" y="275071"/>
                  </a:lnTo>
                  <a:lnTo>
                    <a:pt x="1825384" y="272688"/>
                  </a:lnTo>
                  <a:lnTo>
                    <a:pt x="1816265" y="270304"/>
                  </a:lnTo>
                  <a:lnTo>
                    <a:pt x="1807542" y="269113"/>
                  </a:lnTo>
                  <a:lnTo>
                    <a:pt x="1798819" y="267921"/>
                  </a:lnTo>
                  <a:lnTo>
                    <a:pt x="1789699" y="267126"/>
                  </a:lnTo>
                  <a:lnTo>
                    <a:pt x="1780579" y="266729"/>
                  </a:lnTo>
                  <a:close/>
                  <a:moveTo>
                    <a:pt x="1769477" y="236538"/>
                  </a:moveTo>
                  <a:lnTo>
                    <a:pt x="1780579" y="236538"/>
                  </a:lnTo>
                  <a:lnTo>
                    <a:pt x="1791285" y="236538"/>
                  </a:lnTo>
                  <a:lnTo>
                    <a:pt x="1801594" y="237333"/>
                  </a:lnTo>
                  <a:lnTo>
                    <a:pt x="1812300" y="238922"/>
                  </a:lnTo>
                  <a:lnTo>
                    <a:pt x="1823005" y="240511"/>
                  </a:lnTo>
                  <a:lnTo>
                    <a:pt x="1832918" y="242894"/>
                  </a:lnTo>
                  <a:lnTo>
                    <a:pt x="1842830" y="245675"/>
                  </a:lnTo>
                  <a:lnTo>
                    <a:pt x="1852346" y="248853"/>
                  </a:lnTo>
                  <a:lnTo>
                    <a:pt x="1861862" y="252825"/>
                  </a:lnTo>
                  <a:lnTo>
                    <a:pt x="1871775" y="256798"/>
                  </a:lnTo>
                  <a:lnTo>
                    <a:pt x="1880498" y="261962"/>
                  </a:lnTo>
                  <a:lnTo>
                    <a:pt x="1889221" y="267126"/>
                  </a:lnTo>
                  <a:lnTo>
                    <a:pt x="1897944" y="272291"/>
                  </a:lnTo>
                  <a:lnTo>
                    <a:pt x="1905874" y="278249"/>
                  </a:lnTo>
                  <a:lnTo>
                    <a:pt x="1914200" y="284208"/>
                  </a:lnTo>
                  <a:lnTo>
                    <a:pt x="1921734" y="290961"/>
                  </a:lnTo>
                  <a:lnTo>
                    <a:pt x="1929268" y="297715"/>
                  </a:lnTo>
                  <a:lnTo>
                    <a:pt x="1936008" y="305660"/>
                  </a:lnTo>
                  <a:lnTo>
                    <a:pt x="1942352" y="313207"/>
                  </a:lnTo>
                  <a:lnTo>
                    <a:pt x="1948696" y="320755"/>
                  </a:lnTo>
                  <a:lnTo>
                    <a:pt x="1954644" y="329097"/>
                  </a:lnTo>
                  <a:lnTo>
                    <a:pt x="1960195" y="337440"/>
                  </a:lnTo>
                  <a:lnTo>
                    <a:pt x="1965349" y="346179"/>
                  </a:lnTo>
                  <a:lnTo>
                    <a:pt x="1970107" y="355713"/>
                  </a:lnTo>
                  <a:lnTo>
                    <a:pt x="1974072" y="364850"/>
                  </a:lnTo>
                  <a:lnTo>
                    <a:pt x="1978037" y="374384"/>
                  </a:lnTo>
                  <a:lnTo>
                    <a:pt x="1981209" y="384315"/>
                  </a:lnTo>
                  <a:lnTo>
                    <a:pt x="1983985" y="393849"/>
                  </a:lnTo>
                  <a:lnTo>
                    <a:pt x="1986364" y="404575"/>
                  </a:lnTo>
                  <a:lnTo>
                    <a:pt x="1988346" y="414903"/>
                  </a:lnTo>
                  <a:lnTo>
                    <a:pt x="1989536" y="425232"/>
                  </a:lnTo>
                  <a:lnTo>
                    <a:pt x="1990329" y="435958"/>
                  </a:lnTo>
                  <a:lnTo>
                    <a:pt x="1990725" y="447081"/>
                  </a:lnTo>
                  <a:lnTo>
                    <a:pt x="1990329" y="457807"/>
                  </a:lnTo>
                  <a:lnTo>
                    <a:pt x="1989536" y="468135"/>
                  </a:lnTo>
                  <a:lnTo>
                    <a:pt x="1988346" y="478861"/>
                  </a:lnTo>
                  <a:lnTo>
                    <a:pt x="1986364" y="489587"/>
                  </a:lnTo>
                  <a:lnTo>
                    <a:pt x="1983985" y="499518"/>
                  </a:lnTo>
                  <a:lnTo>
                    <a:pt x="1981209" y="509449"/>
                  </a:lnTo>
                  <a:lnTo>
                    <a:pt x="1978037" y="518983"/>
                  </a:lnTo>
                  <a:lnTo>
                    <a:pt x="1974072" y="528517"/>
                  </a:lnTo>
                  <a:lnTo>
                    <a:pt x="1970107" y="538051"/>
                  </a:lnTo>
                  <a:lnTo>
                    <a:pt x="1965349" y="547188"/>
                  </a:lnTo>
                  <a:lnTo>
                    <a:pt x="1960195" y="555927"/>
                  </a:lnTo>
                  <a:lnTo>
                    <a:pt x="1954644" y="564270"/>
                  </a:lnTo>
                  <a:lnTo>
                    <a:pt x="1948696" y="572612"/>
                  </a:lnTo>
                  <a:lnTo>
                    <a:pt x="1942352" y="580954"/>
                  </a:lnTo>
                  <a:lnTo>
                    <a:pt x="1936008" y="588502"/>
                  </a:lnTo>
                  <a:lnTo>
                    <a:pt x="1929268" y="595652"/>
                  </a:lnTo>
                  <a:lnTo>
                    <a:pt x="1921734" y="602406"/>
                  </a:lnTo>
                  <a:lnTo>
                    <a:pt x="1914200" y="609159"/>
                  </a:lnTo>
                  <a:lnTo>
                    <a:pt x="1905874" y="615118"/>
                  </a:lnTo>
                  <a:lnTo>
                    <a:pt x="1897944" y="621076"/>
                  </a:lnTo>
                  <a:lnTo>
                    <a:pt x="1889221" y="627035"/>
                  </a:lnTo>
                  <a:lnTo>
                    <a:pt x="1880498" y="631802"/>
                  </a:lnTo>
                  <a:lnTo>
                    <a:pt x="1871775" y="636569"/>
                  </a:lnTo>
                  <a:lnTo>
                    <a:pt x="1861862" y="640542"/>
                  </a:lnTo>
                  <a:lnTo>
                    <a:pt x="1852346" y="644514"/>
                  </a:lnTo>
                  <a:lnTo>
                    <a:pt x="1842830" y="647692"/>
                  </a:lnTo>
                  <a:lnTo>
                    <a:pt x="1832918" y="650473"/>
                  </a:lnTo>
                  <a:lnTo>
                    <a:pt x="1823005" y="652856"/>
                  </a:lnTo>
                  <a:lnTo>
                    <a:pt x="1812300" y="654843"/>
                  </a:lnTo>
                  <a:lnTo>
                    <a:pt x="1801594" y="656034"/>
                  </a:lnTo>
                  <a:lnTo>
                    <a:pt x="1791285" y="656829"/>
                  </a:lnTo>
                  <a:lnTo>
                    <a:pt x="1780579" y="657226"/>
                  </a:lnTo>
                  <a:lnTo>
                    <a:pt x="1769477" y="656829"/>
                  </a:lnTo>
                  <a:lnTo>
                    <a:pt x="1758772" y="656034"/>
                  </a:lnTo>
                  <a:lnTo>
                    <a:pt x="1748463" y="654843"/>
                  </a:lnTo>
                  <a:lnTo>
                    <a:pt x="1738154" y="652856"/>
                  </a:lnTo>
                  <a:lnTo>
                    <a:pt x="1727845" y="650473"/>
                  </a:lnTo>
                  <a:lnTo>
                    <a:pt x="1717536" y="647692"/>
                  </a:lnTo>
                  <a:lnTo>
                    <a:pt x="1708020" y="644514"/>
                  </a:lnTo>
                  <a:lnTo>
                    <a:pt x="1698504" y="640542"/>
                  </a:lnTo>
                  <a:lnTo>
                    <a:pt x="1689384" y="636569"/>
                  </a:lnTo>
                  <a:lnTo>
                    <a:pt x="1680265" y="631802"/>
                  </a:lnTo>
                  <a:lnTo>
                    <a:pt x="1671145" y="627035"/>
                  </a:lnTo>
                  <a:lnTo>
                    <a:pt x="1662819" y="621076"/>
                  </a:lnTo>
                  <a:lnTo>
                    <a:pt x="1654492" y="615118"/>
                  </a:lnTo>
                  <a:lnTo>
                    <a:pt x="1646562" y="609159"/>
                  </a:lnTo>
                  <a:lnTo>
                    <a:pt x="1639028" y="602406"/>
                  </a:lnTo>
                  <a:lnTo>
                    <a:pt x="1631495" y="595652"/>
                  </a:lnTo>
                  <a:lnTo>
                    <a:pt x="1624358" y="588502"/>
                  </a:lnTo>
                  <a:lnTo>
                    <a:pt x="1618014" y="580954"/>
                  </a:lnTo>
                  <a:lnTo>
                    <a:pt x="1611670" y="572612"/>
                  </a:lnTo>
                  <a:lnTo>
                    <a:pt x="1606119" y="564270"/>
                  </a:lnTo>
                  <a:lnTo>
                    <a:pt x="1600568" y="555927"/>
                  </a:lnTo>
                  <a:lnTo>
                    <a:pt x="1595413" y="547188"/>
                  </a:lnTo>
                  <a:lnTo>
                    <a:pt x="1591052" y="538051"/>
                  </a:lnTo>
                  <a:lnTo>
                    <a:pt x="1586294" y="528517"/>
                  </a:lnTo>
                  <a:lnTo>
                    <a:pt x="1582725" y="518983"/>
                  </a:lnTo>
                  <a:lnTo>
                    <a:pt x="1579553" y="509449"/>
                  </a:lnTo>
                  <a:lnTo>
                    <a:pt x="1576381" y="499518"/>
                  </a:lnTo>
                  <a:lnTo>
                    <a:pt x="1574399" y="489587"/>
                  </a:lnTo>
                  <a:lnTo>
                    <a:pt x="1572416" y="478861"/>
                  </a:lnTo>
                  <a:lnTo>
                    <a:pt x="1571227" y="468135"/>
                  </a:lnTo>
                  <a:lnTo>
                    <a:pt x="1570434" y="457807"/>
                  </a:lnTo>
                  <a:lnTo>
                    <a:pt x="1570037" y="447081"/>
                  </a:lnTo>
                  <a:lnTo>
                    <a:pt x="1570434" y="435958"/>
                  </a:lnTo>
                  <a:lnTo>
                    <a:pt x="1571227" y="425232"/>
                  </a:lnTo>
                  <a:lnTo>
                    <a:pt x="1572416" y="414903"/>
                  </a:lnTo>
                  <a:lnTo>
                    <a:pt x="1574399" y="404575"/>
                  </a:lnTo>
                  <a:lnTo>
                    <a:pt x="1576381" y="393849"/>
                  </a:lnTo>
                  <a:lnTo>
                    <a:pt x="1579553" y="384315"/>
                  </a:lnTo>
                  <a:lnTo>
                    <a:pt x="1582725" y="374384"/>
                  </a:lnTo>
                  <a:lnTo>
                    <a:pt x="1586294" y="364850"/>
                  </a:lnTo>
                  <a:lnTo>
                    <a:pt x="1591052" y="355713"/>
                  </a:lnTo>
                  <a:lnTo>
                    <a:pt x="1595413" y="346179"/>
                  </a:lnTo>
                  <a:lnTo>
                    <a:pt x="1600568" y="337440"/>
                  </a:lnTo>
                  <a:lnTo>
                    <a:pt x="1606119" y="329097"/>
                  </a:lnTo>
                  <a:lnTo>
                    <a:pt x="1611670" y="320755"/>
                  </a:lnTo>
                  <a:lnTo>
                    <a:pt x="1618014" y="313207"/>
                  </a:lnTo>
                  <a:lnTo>
                    <a:pt x="1624358" y="305660"/>
                  </a:lnTo>
                  <a:lnTo>
                    <a:pt x="1631495" y="297715"/>
                  </a:lnTo>
                  <a:lnTo>
                    <a:pt x="1639028" y="290961"/>
                  </a:lnTo>
                  <a:lnTo>
                    <a:pt x="1646562" y="284208"/>
                  </a:lnTo>
                  <a:lnTo>
                    <a:pt x="1654492" y="278249"/>
                  </a:lnTo>
                  <a:lnTo>
                    <a:pt x="1662819" y="272291"/>
                  </a:lnTo>
                  <a:lnTo>
                    <a:pt x="1671145" y="267126"/>
                  </a:lnTo>
                  <a:lnTo>
                    <a:pt x="1680265" y="261962"/>
                  </a:lnTo>
                  <a:lnTo>
                    <a:pt x="1689384" y="256798"/>
                  </a:lnTo>
                  <a:lnTo>
                    <a:pt x="1698504" y="252825"/>
                  </a:lnTo>
                  <a:lnTo>
                    <a:pt x="1708020" y="248853"/>
                  </a:lnTo>
                  <a:lnTo>
                    <a:pt x="1717536" y="245675"/>
                  </a:lnTo>
                  <a:lnTo>
                    <a:pt x="1727845" y="242894"/>
                  </a:lnTo>
                  <a:lnTo>
                    <a:pt x="1738154" y="240511"/>
                  </a:lnTo>
                  <a:lnTo>
                    <a:pt x="1748463" y="238922"/>
                  </a:lnTo>
                  <a:lnTo>
                    <a:pt x="1758772" y="237333"/>
                  </a:lnTo>
                  <a:lnTo>
                    <a:pt x="1769477" y="236538"/>
                  </a:lnTo>
                  <a:close/>
                  <a:moveTo>
                    <a:pt x="1775815" y="217488"/>
                  </a:moveTo>
                  <a:lnTo>
                    <a:pt x="1764301" y="218281"/>
                  </a:lnTo>
                  <a:lnTo>
                    <a:pt x="1752786" y="219472"/>
                  </a:lnTo>
                  <a:lnTo>
                    <a:pt x="1741669" y="221059"/>
                  </a:lnTo>
                  <a:lnTo>
                    <a:pt x="1730154" y="223441"/>
                  </a:lnTo>
                  <a:lnTo>
                    <a:pt x="1718243" y="226219"/>
                  </a:lnTo>
                  <a:lnTo>
                    <a:pt x="1707125" y="229791"/>
                  </a:lnTo>
                  <a:lnTo>
                    <a:pt x="1696405" y="233759"/>
                  </a:lnTo>
                  <a:lnTo>
                    <a:pt x="1685684" y="238125"/>
                  </a:lnTo>
                  <a:lnTo>
                    <a:pt x="1674964" y="243285"/>
                  </a:lnTo>
                  <a:lnTo>
                    <a:pt x="1665038" y="248841"/>
                  </a:lnTo>
                  <a:lnTo>
                    <a:pt x="1655509" y="254794"/>
                  </a:lnTo>
                  <a:lnTo>
                    <a:pt x="1646376" y="261541"/>
                  </a:lnTo>
                  <a:lnTo>
                    <a:pt x="1637641" y="268288"/>
                  </a:lnTo>
                  <a:lnTo>
                    <a:pt x="1628906" y="275035"/>
                  </a:lnTo>
                  <a:lnTo>
                    <a:pt x="1620568" y="282575"/>
                  </a:lnTo>
                  <a:lnTo>
                    <a:pt x="1613024" y="290513"/>
                  </a:lnTo>
                  <a:lnTo>
                    <a:pt x="1605877" y="298847"/>
                  </a:lnTo>
                  <a:lnTo>
                    <a:pt x="1598730" y="307578"/>
                  </a:lnTo>
                  <a:lnTo>
                    <a:pt x="1592377" y="316707"/>
                  </a:lnTo>
                  <a:lnTo>
                    <a:pt x="1586025" y="325835"/>
                  </a:lnTo>
                  <a:lnTo>
                    <a:pt x="1580466" y="334963"/>
                  </a:lnTo>
                  <a:lnTo>
                    <a:pt x="1575304" y="344885"/>
                  </a:lnTo>
                  <a:lnTo>
                    <a:pt x="1570937" y="355203"/>
                  </a:lnTo>
                  <a:lnTo>
                    <a:pt x="1566569" y="365125"/>
                  </a:lnTo>
                  <a:lnTo>
                    <a:pt x="1562995" y="375444"/>
                  </a:lnTo>
                  <a:lnTo>
                    <a:pt x="1559819" y="385763"/>
                  </a:lnTo>
                  <a:lnTo>
                    <a:pt x="1557039" y="396875"/>
                  </a:lnTo>
                  <a:lnTo>
                    <a:pt x="1555054" y="407988"/>
                  </a:lnTo>
                  <a:lnTo>
                    <a:pt x="1553466" y="418703"/>
                  </a:lnTo>
                  <a:lnTo>
                    <a:pt x="1552275" y="429816"/>
                  </a:lnTo>
                  <a:lnTo>
                    <a:pt x="1551481" y="440929"/>
                  </a:lnTo>
                  <a:lnTo>
                    <a:pt x="1551481" y="452438"/>
                  </a:lnTo>
                  <a:lnTo>
                    <a:pt x="1552275" y="463947"/>
                  </a:lnTo>
                  <a:lnTo>
                    <a:pt x="1553466" y="475060"/>
                  </a:lnTo>
                  <a:lnTo>
                    <a:pt x="1555054" y="486569"/>
                  </a:lnTo>
                  <a:lnTo>
                    <a:pt x="1557437" y="498079"/>
                  </a:lnTo>
                  <a:lnTo>
                    <a:pt x="1560216" y="509588"/>
                  </a:lnTo>
                  <a:lnTo>
                    <a:pt x="1563789" y="520700"/>
                  </a:lnTo>
                  <a:lnTo>
                    <a:pt x="1567760" y="531416"/>
                  </a:lnTo>
                  <a:lnTo>
                    <a:pt x="1572525" y="542529"/>
                  </a:lnTo>
                  <a:lnTo>
                    <a:pt x="1577290" y="552847"/>
                  </a:lnTo>
                  <a:lnTo>
                    <a:pt x="1582848" y="562769"/>
                  </a:lnTo>
                  <a:lnTo>
                    <a:pt x="1589201" y="572294"/>
                  </a:lnTo>
                  <a:lnTo>
                    <a:pt x="1595554" y="581819"/>
                  </a:lnTo>
                  <a:lnTo>
                    <a:pt x="1602304" y="590550"/>
                  </a:lnTo>
                  <a:lnTo>
                    <a:pt x="1609451" y="598885"/>
                  </a:lnTo>
                  <a:lnTo>
                    <a:pt x="1616995" y="607219"/>
                  </a:lnTo>
                  <a:lnTo>
                    <a:pt x="1624936" y="614760"/>
                  </a:lnTo>
                  <a:lnTo>
                    <a:pt x="1632877" y="621904"/>
                  </a:lnTo>
                  <a:lnTo>
                    <a:pt x="1642009" y="629047"/>
                  </a:lnTo>
                  <a:lnTo>
                    <a:pt x="1650744" y="635794"/>
                  </a:lnTo>
                  <a:lnTo>
                    <a:pt x="1659876" y="641747"/>
                  </a:lnTo>
                  <a:lnTo>
                    <a:pt x="1669405" y="647304"/>
                  </a:lnTo>
                  <a:lnTo>
                    <a:pt x="1678935" y="652066"/>
                  </a:lnTo>
                  <a:lnTo>
                    <a:pt x="1689258" y="656829"/>
                  </a:lnTo>
                  <a:lnTo>
                    <a:pt x="1699581" y="661194"/>
                  </a:lnTo>
                  <a:lnTo>
                    <a:pt x="1709905" y="664766"/>
                  </a:lnTo>
                  <a:lnTo>
                    <a:pt x="1720228" y="667941"/>
                  </a:lnTo>
                  <a:lnTo>
                    <a:pt x="1731345" y="670719"/>
                  </a:lnTo>
                  <a:lnTo>
                    <a:pt x="1742066" y="673101"/>
                  </a:lnTo>
                  <a:lnTo>
                    <a:pt x="1753183" y="674688"/>
                  </a:lnTo>
                  <a:lnTo>
                    <a:pt x="1764301" y="675879"/>
                  </a:lnTo>
                  <a:lnTo>
                    <a:pt x="1775815" y="676276"/>
                  </a:lnTo>
                  <a:lnTo>
                    <a:pt x="1786932" y="676276"/>
                  </a:lnTo>
                  <a:lnTo>
                    <a:pt x="1798447" y="675879"/>
                  </a:lnTo>
                  <a:lnTo>
                    <a:pt x="1809564" y="674688"/>
                  </a:lnTo>
                  <a:lnTo>
                    <a:pt x="1821476" y="673101"/>
                  </a:lnTo>
                  <a:lnTo>
                    <a:pt x="1832593" y="670322"/>
                  </a:lnTo>
                  <a:lnTo>
                    <a:pt x="1844108" y="667544"/>
                  </a:lnTo>
                  <a:lnTo>
                    <a:pt x="1855225" y="663972"/>
                  </a:lnTo>
                  <a:lnTo>
                    <a:pt x="1866740" y="660004"/>
                  </a:lnTo>
                  <a:lnTo>
                    <a:pt x="1877063" y="655241"/>
                  </a:lnTo>
                  <a:lnTo>
                    <a:pt x="1887386" y="650479"/>
                  </a:lnTo>
                  <a:lnTo>
                    <a:pt x="1897313" y="644922"/>
                  </a:lnTo>
                  <a:lnTo>
                    <a:pt x="1906842" y="638969"/>
                  </a:lnTo>
                  <a:lnTo>
                    <a:pt x="1916371" y="632619"/>
                  </a:lnTo>
                  <a:lnTo>
                    <a:pt x="1925503" y="625872"/>
                  </a:lnTo>
                  <a:lnTo>
                    <a:pt x="1933841" y="618332"/>
                  </a:lnTo>
                  <a:lnTo>
                    <a:pt x="1941782" y="610791"/>
                  </a:lnTo>
                  <a:lnTo>
                    <a:pt x="1949723" y="603250"/>
                  </a:lnTo>
                  <a:lnTo>
                    <a:pt x="1957267" y="594916"/>
                  </a:lnTo>
                  <a:lnTo>
                    <a:pt x="1964017" y="586185"/>
                  </a:lnTo>
                  <a:lnTo>
                    <a:pt x="1970370" y="577057"/>
                  </a:lnTo>
                  <a:lnTo>
                    <a:pt x="1976326" y="567929"/>
                  </a:lnTo>
                  <a:lnTo>
                    <a:pt x="1981884" y="558404"/>
                  </a:lnTo>
                  <a:lnTo>
                    <a:pt x="1987046" y="548879"/>
                  </a:lnTo>
                  <a:lnTo>
                    <a:pt x="1991811" y="538957"/>
                  </a:lnTo>
                  <a:lnTo>
                    <a:pt x="1995781" y="528638"/>
                  </a:lnTo>
                  <a:lnTo>
                    <a:pt x="1999752" y="518319"/>
                  </a:lnTo>
                  <a:lnTo>
                    <a:pt x="2003325" y="507604"/>
                  </a:lnTo>
                  <a:lnTo>
                    <a:pt x="2005708" y="496888"/>
                  </a:lnTo>
                  <a:lnTo>
                    <a:pt x="2008090" y="485775"/>
                  </a:lnTo>
                  <a:lnTo>
                    <a:pt x="2009678" y="475060"/>
                  </a:lnTo>
                  <a:lnTo>
                    <a:pt x="2010869" y="463947"/>
                  </a:lnTo>
                  <a:lnTo>
                    <a:pt x="2011266" y="452835"/>
                  </a:lnTo>
                  <a:lnTo>
                    <a:pt x="2011266" y="441325"/>
                  </a:lnTo>
                  <a:lnTo>
                    <a:pt x="2010869" y="429816"/>
                  </a:lnTo>
                  <a:lnTo>
                    <a:pt x="2009678" y="418703"/>
                  </a:lnTo>
                  <a:lnTo>
                    <a:pt x="2007693" y="407194"/>
                  </a:lnTo>
                  <a:lnTo>
                    <a:pt x="2005311" y="395288"/>
                  </a:lnTo>
                  <a:lnTo>
                    <a:pt x="2002531" y="384175"/>
                  </a:lnTo>
                  <a:lnTo>
                    <a:pt x="1998561" y="373063"/>
                  </a:lnTo>
                  <a:lnTo>
                    <a:pt x="1994590" y="361950"/>
                  </a:lnTo>
                  <a:lnTo>
                    <a:pt x="1990223" y="351632"/>
                  </a:lnTo>
                  <a:lnTo>
                    <a:pt x="1985061" y="340916"/>
                  </a:lnTo>
                  <a:lnTo>
                    <a:pt x="1979899" y="330994"/>
                  </a:lnTo>
                  <a:lnTo>
                    <a:pt x="1973943" y="321469"/>
                  </a:lnTo>
                  <a:lnTo>
                    <a:pt x="1967591" y="312341"/>
                  </a:lnTo>
                  <a:lnTo>
                    <a:pt x="1960841" y="303213"/>
                  </a:lnTo>
                  <a:lnTo>
                    <a:pt x="1953297" y="294482"/>
                  </a:lnTo>
                  <a:lnTo>
                    <a:pt x="1945753" y="286544"/>
                  </a:lnTo>
                  <a:lnTo>
                    <a:pt x="1937812" y="279003"/>
                  </a:lnTo>
                  <a:lnTo>
                    <a:pt x="1929474" y="271860"/>
                  </a:lnTo>
                  <a:lnTo>
                    <a:pt x="1921136" y="264716"/>
                  </a:lnTo>
                  <a:lnTo>
                    <a:pt x="1912004" y="258366"/>
                  </a:lnTo>
                  <a:lnTo>
                    <a:pt x="1902474" y="252016"/>
                  </a:lnTo>
                  <a:lnTo>
                    <a:pt x="1893342" y="246460"/>
                  </a:lnTo>
                  <a:lnTo>
                    <a:pt x="1883416" y="241300"/>
                  </a:lnTo>
                  <a:lnTo>
                    <a:pt x="1873490" y="236935"/>
                  </a:lnTo>
                  <a:lnTo>
                    <a:pt x="1863166" y="232569"/>
                  </a:lnTo>
                  <a:lnTo>
                    <a:pt x="1852843" y="228997"/>
                  </a:lnTo>
                  <a:lnTo>
                    <a:pt x="1842123" y="225822"/>
                  </a:lnTo>
                  <a:lnTo>
                    <a:pt x="1831402" y="223044"/>
                  </a:lnTo>
                  <a:lnTo>
                    <a:pt x="1820682" y="221059"/>
                  </a:lnTo>
                  <a:lnTo>
                    <a:pt x="1809564" y="219472"/>
                  </a:lnTo>
                  <a:lnTo>
                    <a:pt x="1798447" y="218281"/>
                  </a:lnTo>
                  <a:lnTo>
                    <a:pt x="1787330" y="217488"/>
                  </a:lnTo>
                  <a:lnTo>
                    <a:pt x="1775815" y="217488"/>
                  </a:lnTo>
                  <a:close/>
                  <a:moveTo>
                    <a:pt x="1712287" y="0"/>
                  </a:moveTo>
                  <a:lnTo>
                    <a:pt x="1715860" y="0"/>
                  </a:lnTo>
                  <a:lnTo>
                    <a:pt x="1718640" y="397"/>
                  </a:lnTo>
                  <a:lnTo>
                    <a:pt x="1721816" y="1191"/>
                  </a:lnTo>
                  <a:lnTo>
                    <a:pt x="1724198" y="2778"/>
                  </a:lnTo>
                  <a:lnTo>
                    <a:pt x="1726978" y="4366"/>
                  </a:lnTo>
                  <a:lnTo>
                    <a:pt x="1728566" y="6350"/>
                  </a:lnTo>
                  <a:lnTo>
                    <a:pt x="1729757" y="8731"/>
                  </a:lnTo>
                  <a:lnTo>
                    <a:pt x="1730551" y="11112"/>
                  </a:lnTo>
                  <a:lnTo>
                    <a:pt x="1737698" y="39687"/>
                  </a:lnTo>
                  <a:lnTo>
                    <a:pt x="1744448" y="68262"/>
                  </a:lnTo>
                  <a:lnTo>
                    <a:pt x="1744845" y="70644"/>
                  </a:lnTo>
                  <a:lnTo>
                    <a:pt x="1746036" y="73025"/>
                  </a:lnTo>
                  <a:lnTo>
                    <a:pt x="1747227" y="75406"/>
                  </a:lnTo>
                  <a:lnTo>
                    <a:pt x="1748816" y="77391"/>
                  </a:lnTo>
                  <a:lnTo>
                    <a:pt x="1750801" y="78978"/>
                  </a:lnTo>
                  <a:lnTo>
                    <a:pt x="1752786" y="80169"/>
                  </a:lnTo>
                  <a:lnTo>
                    <a:pt x="1755168" y="80962"/>
                  </a:lnTo>
                  <a:lnTo>
                    <a:pt x="1757551" y="81756"/>
                  </a:lnTo>
                  <a:lnTo>
                    <a:pt x="1775815" y="80962"/>
                  </a:lnTo>
                  <a:lnTo>
                    <a:pt x="1793682" y="81359"/>
                  </a:lnTo>
                  <a:lnTo>
                    <a:pt x="1811550" y="82153"/>
                  </a:lnTo>
                  <a:lnTo>
                    <a:pt x="1829814" y="84137"/>
                  </a:lnTo>
                  <a:lnTo>
                    <a:pt x="1847284" y="86916"/>
                  </a:lnTo>
                  <a:lnTo>
                    <a:pt x="1865152" y="90487"/>
                  </a:lnTo>
                  <a:lnTo>
                    <a:pt x="1882225" y="94853"/>
                  </a:lnTo>
                  <a:lnTo>
                    <a:pt x="1899298" y="100012"/>
                  </a:lnTo>
                  <a:lnTo>
                    <a:pt x="1902077" y="100409"/>
                  </a:lnTo>
                  <a:lnTo>
                    <a:pt x="1904460" y="100012"/>
                  </a:lnTo>
                  <a:lnTo>
                    <a:pt x="1906842" y="99616"/>
                  </a:lnTo>
                  <a:lnTo>
                    <a:pt x="1908827" y="98425"/>
                  </a:lnTo>
                  <a:lnTo>
                    <a:pt x="1911606" y="97234"/>
                  </a:lnTo>
                  <a:lnTo>
                    <a:pt x="1913195" y="95250"/>
                  </a:lnTo>
                  <a:lnTo>
                    <a:pt x="1914783" y="93266"/>
                  </a:lnTo>
                  <a:lnTo>
                    <a:pt x="1915974" y="91281"/>
                  </a:lnTo>
                  <a:lnTo>
                    <a:pt x="1944165" y="39687"/>
                  </a:lnTo>
                  <a:lnTo>
                    <a:pt x="1945356" y="37306"/>
                  </a:lnTo>
                  <a:lnTo>
                    <a:pt x="1947341" y="35322"/>
                  </a:lnTo>
                  <a:lnTo>
                    <a:pt x="1949326" y="34131"/>
                  </a:lnTo>
                  <a:lnTo>
                    <a:pt x="1952106" y="32941"/>
                  </a:lnTo>
                  <a:lnTo>
                    <a:pt x="1954885" y="32147"/>
                  </a:lnTo>
                  <a:lnTo>
                    <a:pt x="1958061" y="32147"/>
                  </a:lnTo>
                  <a:lnTo>
                    <a:pt x="1961238" y="32544"/>
                  </a:lnTo>
                  <a:lnTo>
                    <a:pt x="1964414" y="33734"/>
                  </a:lnTo>
                  <a:lnTo>
                    <a:pt x="1975532" y="38894"/>
                  </a:lnTo>
                  <a:lnTo>
                    <a:pt x="1986252" y="44053"/>
                  </a:lnTo>
                  <a:lnTo>
                    <a:pt x="1996972" y="50006"/>
                  </a:lnTo>
                  <a:lnTo>
                    <a:pt x="2008090" y="55959"/>
                  </a:lnTo>
                  <a:lnTo>
                    <a:pt x="2018413" y="61912"/>
                  </a:lnTo>
                  <a:lnTo>
                    <a:pt x="2028737" y="68659"/>
                  </a:lnTo>
                  <a:lnTo>
                    <a:pt x="2039060" y="75803"/>
                  </a:lnTo>
                  <a:lnTo>
                    <a:pt x="2049383" y="82550"/>
                  </a:lnTo>
                  <a:lnTo>
                    <a:pt x="2051765" y="84931"/>
                  </a:lnTo>
                  <a:lnTo>
                    <a:pt x="2053751" y="87312"/>
                  </a:lnTo>
                  <a:lnTo>
                    <a:pt x="2054942" y="90091"/>
                  </a:lnTo>
                  <a:lnTo>
                    <a:pt x="2055736" y="92472"/>
                  </a:lnTo>
                  <a:lnTo>
                    <a:pt x="2056133" y="95250"/>
                  </a:lnTo>
                  <a:lnTo>
                    <a:pt x="2056133" y="98028"/>
                  </a:lnTo>
                  <a:lnTo>
                    <a:pt x="2055339" y="100409"/>
                  </a:lnTo>
                  <a:lnTo>
                    <a:pt x="2054148" y="102791"/>
                  </a:lnTo>
                  <a:lnTo>
                    <a:pt x="2038663" y="128191"/>
                  </a:lnTo>
                  <a:lnTo>
                    <a:pt x="2023575" y="153194"/>
                  </a:lnTo>
                  <a:lnTo>
                    <a:pt x="2021987" y="155178"/>
                  </a:lnTo>
                  <a:lnTo>
                    <a:pt x="2021193" y="157559"/>
                  </a:lnTo>
                  <a:lnTo>
                    <a:pt x="2020398" y="159941"/>
                  </a:lnTo>
                  <a:lnTo>
                    <a:pt x="2020398" y="162322"/>
                  </a:lnTo>
                  <a:lnTo>
                    <a:pt x="2020398" y="164703"/>
                  </a:lnTo>
                  <a:lnTo>
                    <a:pt x="2021193" y="167481"/>
                  </a:lnTo>
                  <a:lnTo>
                    <a:pt x="2022384" y="169863"/>
                  </a:lnTo>
                  <a:lnTo>
                    <a:pt x="2023575" y="171847"/>
                  </a:lnTo>
                  <a:lnTo>
                    <a:pt x="2036678" y="184150"/>
                  </a:lnTo>
                  <a:lnTo>
                    <a:pt x="2049383" y="196850"/>
                  </a:lnTo>
                  <a:lnTo>
                    <a:pt x="2061295" y="210344"/>
                  </a:lnTo>
                  <a:lnTo>
                    <a:pt x="2072809" y="224234"/>
                  </a:lnTo>
                  <a:lnTo>
                    <a:pt x="2083133" y="238919"/>
                  </a:lnTo>
                  <a:lnTo>
                    <a:pt x="2092662" y="253603"/>
                  </a:lnTo>
                  <a:lnTo>
                    <a:pt x="2102191" y="269478"/>
                  </a:lnTo>
                  <a:lnTo>
                    <a:pt x="2110529" y="284956"/>
                  </a:lnTo>
                  <a:lnTo>
                    <a:pt x="2112514" y="286941"/>
                  </a:lnTo>
                  <a:lnTo>
                    <a:pt x="2114102" y="288528"/>
                  </a:lnTo>
                  <a:lnTo>
                    <a:pt x="2116485" y="289719"/>
                  </a:lnTo>
                  <a:lnTo>
                    <a:pt x="2118867" y="290513"/>
                  </a:lnTo>
                  <a:lnTo>
                    <a:pt x="2121249" y="290910"/>
                  </a:lnTo>
                  <a:lnTo>
                    <a:pt x="2123632" y="291307"/>
                  </a:lnTo>
                  <a:lnTo>
                    <a:pt x="2126014" y="290910"/>
                  </a:lnTo>
                  <a:lnTo>
                    <a:pt x="2128396" y="290116"/>
                  </a:lnTo>
                  <a:lnTo>
                    <a:pt x="2156984" y="281781"/>
                  </a:lnTo>
                  <a:lnTo>
                    <a:pt x="2185572" y="273844"/>
                  </a:lnTo>
                  <a:lnTo>
                    <a:pt x="2187954" y="273447"/>
                  </a:lnTo>
                  <a:lnTo>
                    <a:pt x="2190733" y="273050"/>
                  </a:lnTo>
                  <a:lnTo>
                    <a:pt x="2193116" y="273844"/>
                  </a:lnTo>
                  <a:lnTo>
                    <a:pt x="2195498" y="274638"/>
                  </a:lnTo>
                  <a:lnTo>
                    <a:pt x="2197880" y="276225"/>
                  </a:lnTo>
                  <a:lnTo>
                    <a:pt x="2200263" y="278210"/>
                  </a:lnTo>
                  <a:lnTo>
                    <a:pt x="2202248" y="280988"/>
                  </a:lnTo>
                  <a:lnTo>
                    <a:pt x="2203439" y="283766"/>
                  </a:lnTo>
                  <a:lnTo>
                    <a:pt x="2207807" y="295275"/>
                  </a:lnTo>
                  <a:lnTo>
                    <a:pt x="2211777" y="307182"/>
                  </a:lnTo>
                  <a:lnTo>
                    <a:pt x="2215350" y="318691"/>
                  </a:lnTo>
                  <a:lnTo>
                    <a:pt x="2218527" y="330200"/>
                  </a:lnTo>
                  <a:lnTo>
                    <a:pt x="2221703" y="342107"/>
                  </a:lnTo>
                  <a:lnTo>
                    <a:pt x="2224086" y="354410"/>
                  </a:lnTo>
                  <a:lnTo>
                    <a:pt x="2226468" y="366316"/>
                  </a:lnTo>
                  <a:lnTo>
                    <a:pt x="2228850" y="378222"/>
                  </a:lnTo>
                  <a:lnTo>
                    <a:pt x="2228850" y="381397"/>
                  </a:lnTo>
                  <a:lnTo>
                    <a:pt x="2228453" y="384572"/>
                  </a:lnTo>
                  <a:lnTo>
                    <a:pt x="2227659" y="387350"/>
                  </a:lnTo>
                  <a:lnTo>
                    <a:pt x="2226468" y="390128"/>
                  </a:lnTo>
                  <a:lnTo>
                    <a:pt x="2224880" y="392113"/>
                  </a:lnTo>
                  <a:lnTo>
                    <a:pt x="2222894" y="393700"/>
                  </a:lnTo>
                  <a:lnTo>
                    <a:pt x="2220512" y="394891"/>
                  </a:lnTo>
                  <a:lnTo>
                    <a:pt x="2217733" y="396082"/>
                  </a:lnTo>
                  <a:lnTo>
                    <a:pt x="2189542" y="403225"/>
                  </a:lnTo>
                  <a:lnTo>
                    <a:pt x="2160557" y="409972"/>
                  </a:lnTo>
                  <a:lnTo>
                    <a:pt x="2158175" y="410766"/>
                  </a:lnTo>
                  <a:lnTo>
                    <a:pt x="2155793" y="411560"/>
                  </a:lnTo>
                  <a:lnTo>
                    <a:pt x="2153808" y="412750"/>
                  </a:lnTo>
                  <a:lnTo>
                    <a:pt x="2151822" y="414338"/>
                  </a:lnTo>
                  <a:lnTo>
                    <a:pt x="2150234" y="416322"/>
                  </a:lnTo>
                  <a:lnTo>
                    <a:pt x="2149043" y="418307"/>
                  </a:lnTo>
                  <a:lnTo>
                    <a:pt x="2148249" y="420688"/>
                  </a:lnTo>
                  <a:lnTo>
                    <a:pt x="2147852" y="423069"/>
                  </a:lnTo>
                  <a:lnTo>
                    <a:pt x="2148249" y="440929"/>
                  </a:lnTo>
                  <a:lnTo>
                    <a:pt x="2147852" y="459185"/>
                  </a:lnTo>
                  <a:lnTo>
                    <a:pt x="2147058" y="477044"/>
                  </a:lnTo>
                  <a:lnTo>
                    <a:pt x="2145072" y="494904"/>
                  </a:lnTo>
                  <a:lnTo>
                    <a:pt x="2142293" y="512763"/>
                  </a:lnTo>
                  <a:lnTo>
                    <a:pt x="2138323" y="530225"/>
                  </a:lnTo>
                  <a:lnTo>
                    <a:pt x="2133955" y="547688"/>
                  </a:lnTo>
                  <a:lnTo>
                    <a:pt x="2128793" y="564754"/>
                  </a:lnTo>
                  <a:lnTo>
                    <a:pt x="2128396" y="567135"/>
                  </a:lnTo>
                  <a:lnTo>
                    <a:pt x="2128793" y="569913"/>
                  </a:lnTo>
                  <a:lnTo>
                    <a:pt x="2129190" y="572294"/>
                  </a:lnTo>
                  <a:lnTo>
                    <a:pt x="2130382" y="574279"/>
                  </a:lnTo>
                  <a:lnTo>
                    <a:pt x="2131573" y="576263"/>
                  </a:lnTo>
                  <a:lnTo>
                    <a:pt x="2133558" y="578247"/>
                  </a:lnTo>
                  <a:lnTo>
                    <a:pt x="2135543" y="580232"/>
                  </a:lnTo>
                  <a:lnTo>
                    <a:pt x="2137926" y="581025"/>
                  </a:lnTo>
                  <a:lnTo>
                    <a:pt x="2189542" y="609600"/>
                  </a:lnTo>
                  <a:lnTo>
                    <a:pt x="2191924" y="610791"/>
                  </a:lnTo>
                  <a:lnTo>
                    <a:pt x="2193910" y="612379"/>
                  </a:lnTo>
                  <a:lnTo>
                    <a:pt x="2195498" y="614760"/>
                  </a:lnTo>
                  <a:lnTo>
                    <a:pt x="2196292" y="617141"/>
                  </a:lnTo>
                  <a:lnTo>
                    <a:pt x="2197086" y="619919"/>
                  </a:lnTo>
                  <a:lnTo>
                    <a:pt x="2197086" y="623094"/>
                  </a:lnTo>
                  <a:lnTo>
                    <a:pt x="2196689" y="626666"/>
                  </a:lnTo>
                  <a:lnTo>
                    <a:pt x="2195498" y="629841"/>
                  </a:lnTo>
                  <a:lnTo>
                    <a:pt x="2190336" y="640557"/>
                  </a:lnTo>
                  <a:lnTo>
                    <a:pt x="2184778" y="651669"/>
                  </a:lnTo>
                  <a:lnTo>
                    <a:pt x="2178822" y="662385"/>
                  </a:lnTo>
                  <a:lnTo>
                    <a:pt x="2173263" y="673101"/>
                  </a:lnTo>
                  <a:lnTo>
                    <a:pt x="2166910" y="683816"/>
                  </a:lnTo>
                  <a:lnTo>
                    <a:pt x="2160557" y="693738"/>
                  </a:lnTo>
                  <a:lnTo>
                    <a:pt x="2153808" y="704057"/>
                  </a:lnTo>
                  <a:lnTo>
                    <a:pt x="2146661" y="713979"/>
                  </a:lnTo>
                  <a:lnTo>
                    <a:pt x="2144278" y="716360"/>
                  </a:lnTo>
                  <a:lnTo>
                    <a:pt x="2141896" y="718741"/>
                  </a:lnTo>
                  <a:lnTo>
                    <a:pt x="2138720" y="719932"/>
                  </a:lnTo>
                  <a:lnTo>
                    <a:pt x="2136337" y="721122"/>
                  </a:lnTo>
                  <a:lnTo>
                    <a:pt x="2133558" y="721519"/>
                  </a:lnTo>
                  <a:lnTo>
                    <a:pt x="2130779" y="721122"/>
                  </a:lnTo>
                  <a:lnTo>
                    <a:pt x="2128396" y="720329"/>
                  </a:lnTo>
                  <a:lnTo>
                    <a:pt x="2126014" y="719138"/>
                  </a:lnTo>
                  <a:lnTo>
                    <a:pt x="2101000" y="703660"/>
                  </a:lnTo>
                  <a:lnTo>
                    <a:pt x="2075589" y="688579"/>
                  </a:lnTo>
                  <a:lnTo>
                    <a:pt x="2073603" y="686991"/>
                  </a:lnTo>
                  <a:lnTo>
                    <a:pt x="2071221" y="686197"/>
                  </a:lnTo>
                  <a:lnTo>
                    <a:pt x="2068839" y="685801"/>
                  </a:lnTo>
                  <a:lnTo>
                    <a:pt x="2066456" y="685404"/>
                  </a:lnTo>
                  <a:lnTo>
                    <a:pt x="2064074" y="685801"/>
                  </a:lnTo>
                  <a:lnTo>
                    <a:pt x="2061692" y="686197"/>
                  </a:lnTo>
                  <a:lnTo>
                    <a:pt x="2059309" y="687388"/>
                  </a:lnTo>
                  <a:lnTo>
                    <a:pt x="2057324" y="688579"/>
                  </a:lnTo>
                  <a:lnTo>
                    <a:pt x="2044619" y="701676"/>
                  </a:lnTo>
                  <a:lnTo>
                    <a:pt x="2031913" y="713979"/>
                  </a:lnTo>
                  <a:lnTo>
                    <a:pt x="2018413" y="726282"/>
                  </a:lnTo>
                  <a:lnTo>
                    <a:pt x="2004913" y="737791"/>
                  </a:lnTo>
                  <a:lnTo>
                    <a:pt x="1989826" y="748110"/>
                  </a:lnTo>
                  <a:lnTo>
                    <a:pt x="1974738" y="757635"/>
                  </a:lnTo>
                  <a:lnTo>
                    <a:pt x="1959650" y="767160"/>
                  </a:lnTo>
                  <a:lnTo>
                    <a:pt x="1943371" y="775494"/>
                  </a:lnTo>
                  <a:lnTo>
                    <a:pt x="1941385" y="777082"/>
                  </a:lnTo>
                  <a:lnTo>
                    <a:pt x="1939797" y="779066"/>
                  </a:lnTo>
                  <a:lnTo>
                    <a:pt x="1938606" y="781447"/>
                  </a:lnTo>
                  <a:lnTo>
                    <a:pt x="1937812" y="783432"/>
                  </a:lnTo>
                  <a:lnTo>
                    <a:pt x="1937415" y="785813"/>
                  </a:lnTo>
                  <a:lnTo>
                    <a:pt x="1937018" y="788591"/>
                  </a:lnTo>
                  <a:lnTo>
                    <a:pt x="1937415" y="790972"/>
                  </a:lnTo>
                  <a:lnTo>
                    <a:pt x="1938209" y="793354"/>
                  </a:lnTo>
                  <a:lnTo>
                    <a:pt x="1946547" y="821532"/>
                  </a:lnTo>
                  <a:lnTo>
                    <a:pt x="1954488" y="849710"/>
                  </a:lnTo>
                  <a:lnTo>
                    <a:pt x="1955282" y="852488"/>
                  </a:lnTo>
                  <a:lnTo>
                    <a:pt x="1955282" y="854869"/>
                  </a:lnTo>
                  <a:lnTo>
                    <a:pt x="1954885" y="858044"/>
                  </a:lnTo>
                  <a:lnTo>
                    <a:pt x="1953694" y="860426"/>
                  </a:lnTo>
                  <a:lnTo>
                    <a:pt x="1952106" y="862807"/>
                  </a:lnTo>
                  <a:lnTo>
                    <a:pt x="1950120" y="864791"/>
                  </a:lnTo>
                  <a:lnTo>
                    <a:pt x="1947341" y="866776"/>
                  </a:lnTo>
                  <a:lnTo>
                    <a:pt x="1944562" y="868363"/>
                  </a:lnTo>
                  <a:lnTo>
                    <a:pt x="1933047" y="872332"/>
                  </a:lnTo>
                  <a:lnTo>
                    <a:pt x="1921533" y="876301"/>
                  </a:lnTo>
                  <a:lnTo>
                    <a:pt x="1910018" y="879873"/>
                  </a:lnTo>
                  <a:lnTo>
                    <a:pt x="1898107" y="883444"/>
                  </a:lnTo>
                  <a:lnTo>
                    <a:pt x="1886195" y="886223"/>
                  </a:lnTo>
                  <a:lnTo>
                    <a:pt x="1874284" y="889001"/>
                  </a:lnTo>
                  <a:lnTo>
                    <a:pt x="1861975" y="891382"/>
                  </a:lnTo>
                  <a:lnTo>
                    <a:pt x="1850064" y="893366"/>
                  </a:lnTo>
                  <a:lnTo>
                    <a:pt x="1846887" y="893763"/>
                  </a:lnTo>
                  <a:lnTo>
                    <a:pt x="1843711" y="893366"/>
                  </a:lnTo>
                  <a:lnTo>
                    <a:pt x="1840931" y="892176"/>
                  </a:lnTo>
                  <a:lnTo>
                    <a:pt x="1838152" y="890985"/>
                  </a:lnTo>
                  <a:lnTo>
                    <a:pt x="1836167" y="889398"/>
                  </a:lnTo>
                  <a:lnTo>
                    <a:pt x="1834182" y="887413"/>
                  </a:lnTo>
                  <a:lnTo>
                    <a:pt x="1832990" y="885032"/>
                  </a:lnTo>
                  <a:lnTo>
                    <a:pt x="1832593" y="882651"/>
                  </a:lnTo>
                  <a:lnTo>
                    <a:pt x="1825049" y="853679"/>
                  </a:lnTo>
                  <a:lnTo>
                    <a:pt x="1818300" y="825501"/>
                  </a:lnTo>
                  <a:lnTo>
                    <a:pt x="1817902" y="823119"/>
                  </a:lnTo>
                  <a:lnTo>
                    <a:pt x="1816711" y="820738"/>
                  </a:lnTo>
                  <a:lnTo>
                    <a:pt x="1815520" y="818357"/>
                  </a:lnTo>
                  <a:lnTo>
                    <a:pt x="1813535" y="816769"/>
                  </a:lnTo>
                  <a:lnTo>
                    <a:pt x="1811947" y="815182"/>
                  </a:lnTo>
                  <a:lnTo>
                    <a:pt x="1809564" y="813991"/>
                  </a:lnTo>
                  <a:lnTo>
                    <a:pt x="1807182" y="812801"/>
                  </a:lnTo>
                  <a:lnTo>
                    <a:pt x="1804800" y="812404"/>
                  </a:lnTo>
                  <a:lnTo>
                    <a:pt x="1786932" y="813197"/>
                  </a:lnTo>
                  <a:lnTo>
                    <a:pt x="1769065" y="812801"/>
                  </a:lnTo>
                  <a:lnTo>
                    <a:pt x="1751198" y="812007"/>
                  </a:lnTo>
                  <a:lnTo>
                    <a:pt x="1733331" y="810022"/>
                  </a:lnTo>
                  <a:lnTo>
                    <a:pt x="1715463" y="806847"/>
                  </a:lnTo>
                  <a:lnTo>
                    <a:pt x="1697993" y="803276"/>
                  </a:lnTo>
                  <a:lnTo>
                    <a:pt x="1680523" y="798513"/>
                  </a:lnTo>
                  <a:lnTo>
                    <a:pt x="1663053" y="793354"/>
                  </a:lnTo>
                  <a:lnTo>
                    <a:pt x="1660670" y="793354"/>
                  </a:lnTo>
                  <a:lnTo>
                    <a:pt x="1658288" y="793751"/>
                  </a:lnTo>
                  <a:lnTo>
                    <a:pt x="1655906" y="794147"/>
                  </a:lnTo>
                  <a:lnTo>
                    <a:pt x="1653523" y="795338"/>
                  </a:lnTo>
                  <a:lnTo>
                    <a:pt x="1651538" y="796529"/>
                  </a:lnTo>
                  <a:lnTo>
                    <a:pt x="1649553" y="798116"/>
                  </a:lnTo>
                  <a:lnTo>
                    <a:pt x="1648362" y="800101"/>
                  </a:lnTo>
                  <a:lnTo>
                    <a:pt x="1647171" y="802482"/>
                  </a:lnTo>
                  <a:lnTo>
                    <a:pt x="1618186" y="854076"/>
                  </a:lnTo>
                  <a:lnTo>
                    <a:pt x="1616995" y="856854"/>
                  </a:lnTo>
                  <a:lnTo>
                    <a:pt x="1615406" y="858838"/>
                  </a:lnTo>
                  <a:lnTo>
                    <a:pt x="1613024" y="860029"/>
                  </a:lnTo>
                  <a:lnTo>
                    <a:pt x="1610642" y="861219"/>
                  </a:lnTo>
                  <a:lnTo>
                    <a:pt x="1607862" y="861616"/>
                  </a:lnTo>
                  <a:lnTo>
                    <a:pt x="1604686" y="861616"/>
                  </a:lnTo>
                  <a:lnTo>
                    <a:pt x="1601510" y="861219"/>
                  </a:lnTo>
                  <a:lnTo>
                    <a:pt x="1598333" y="860426"/>
                  </a:lnTo>
                  <a:lnTo>
                    <a:pt x="1587216" y="854869"/>
                  </a:lnTo>
                  <a:lnTo>
                    <a:pt x="1576098" y="849313"/>
                  </a:lnTo>
                  <a:lnTo>
                    <a:pt x="1565378" y="843757"/>
                  </a:lnTo>
                  <a:lnTo>
                    <a:pt x="1555054" y="837804"/>
                  </a:lnTo>
                  <a:lnTo>
                    <a:pt x="1544334" y="831454"/>
                  </a:lnTo>
                  <a:lnTo>
                    <a:pt x="1533613" y="825104"/>
                  </a:lnTo>
                  <a:lnTo>
                    <a:pt x="1523687" y="818357"/>
                  </a:lnTo>
                  <a:lnTo>
                    <a:pt x="1513761" y="811213"/>
                  </a:lnTo>
                  <a:lnTo>
                    <a:pt x="1511379" y="808832"/>
                  </a:lnTo>
                  <a:lnTo>
                    <a:pt x="1509393" y="806451"/>
                  </a:lnTo>
                  <a:lnTo>
                    <a:pt x="1507805" y="803672"/>
                  </a:lnTo>
                  <a:lnTo>
                    <a:pt x="1507011" y="800894"/>
                  </a:lnTo>
                  <a:lnTo>
                    <a:pt x="1506614" y="798116"/>
                  </a:lnTo>
                  <a:lnTo>
                    <a:pt x="1507011" y="795735"/>
                  </a:lnTo>
                  <a:lnTo>
                    <a:pt x="1507408" y="793354"/>
                  </a:lnTo>
                  <a:lnTo>
                    <a:pt x="1508996" y="790972"/>
                  </a:lnTo>
                  <a:lnTo>
                    <a:pt x="1523687" y="765969"/>
                  </a:lnTo>
                  <a:lnTo>
                    <a:pt x="1539172" y="740569"/>
                  </a:lnTo>
                  <a:lnTo>
                    <a:pt x="1540363" y="738585"/>
                  </a:lnTo>
                  <a:lnTo>
                    <a:pt x="1541554" y="736204"/>
                  </a:lnTo>
                  <a:lnTo>
                    <a:pt x="1542349" y="733822"/>
                  </a:lnTo>
                  <a:lnTo>
                    <a:pt x="1542746" y="731441"/>
                  </a:lnTo>
                  <a:lnTo>
                    <a:pt x="1542349" y="729060"/>
                  </a:lnTo>
                  <a:lnTo>
                    <a:pt x="1541554" y="726679"/>
                  </a:lnTo>
                  <a:lnTo>
                    <a:pt x="1540363" y="724297"/>
                  </a:lnTo>
                  <a:lnTo>
                    <a:pt x="1539172" y="722313"/>
                  </a:lnTo>
                  <a:lnTo>
                    <a:pt x="1526069" y="709613"/>
                  </a:lnTo>
                  <a:lnTo>
                    <a:pt x="1513364" y="696913"/>
                  </a:lnTo>
                  <a:lnTo>
                    <a:pt x="1501849" y="683419"/>
                  </a:lnTo>
                  <a:lnTo>
                    <a:pt x="1489938" y="669529"/>
                  </a:lnTo>
                  <a:lnTo>
                    <a:pt x="1479615" y="654844"/>
                  </a:lnTo>
                  <a:lnTo>
                    <a:pt x="1470085" y="640160"/>
                  </a:lnTo>
                  <a:lnTo>
                    <a:pt x="1460953" y="624285"/>
                  </a:lnTo>
                  <a:lnTo>
                    <a:pt x="1452218" y="608410"/>
                  </a:lnTo>
                  <a:lnTo>
                    <a:pt x="1450630" y="606822"/>
                  </a:lnTo>
                  <a:lnTo>
                    <a:pt x="1448247" y="605235"/>
                  </a:lnTo>
                  <a:lnTo>
                    <a:pt x="1446262" y="604044"/>
                  </a:lnTo>
                  <a:lnTo>
                    <a:pt x="1443880" y="602854"/>
                  </a:lnTo>
                  <a:lnTo>
                    <a:pt x="1441498" y="602457"/>
                  </a:lnTo>
                  <a:lnTo>
                    <a:pt x="1439115" y="602457"/>
                  </a:lnTo>
                  <a:lnTo>
                    <a:pt x="1436733" y="602854"/>
                  </a:lnTo>
                  <a:lnTo>
                    <a:pt x="1433954" y="603647"/>
                  </a:lnTo>
                  <a:lnTo>
                    <a:pt x="1406160" y="611982"/>
                  </a:lnTo>
                  <a:lnTo>
                    <a:pt x="1377572" y="619522"/>
                  </a:lnTo>
                  <a:lnTo>
                    <a:pt x="1375190" y="620316"/>
                  </a:lnTo>
                  <a:lnTo>
                    <a:pt x="1372411" y="620713"/>
                  </a:lnTo>
                  <a:lnTo>
                    <a:pt x="1369631" y="619919"/>
                  </a:lnTo>
                  <a:lnTo>
                    <a:pt x="1367249" y="619126"/>
                  </a:lnTo>
                  <a:lnTo>
                    <a:pt x="1364867" y="617538"/>
                  </a:lnTo>
                  <a:lnTo>
                    <a:pt x="1362882" y="615157"/>
                  </a:lnTo>
                  <a:lnTo>
                    <a:pt x="1360896" y="612775"/>
                  </a:lnTo>
                  <a:lnTo>
                    <a:pt x="1359308" y="609600"/>
                  </a:lnTo>
                  <a:lnTo>
                    <a:pt x="1354941" y="598488"/>
                  </a:lnTo>
                  <a:lnTo>
                    <a:pt x="1350970" y="586979"/>
                  </a:lnTo>
                  <a:lnTo>
                    <a:pt x="1347397" y="575072"/>
                  </a:lnTo>
                  <a:lnTo>
                    <a:pt x="1343823" y="563166"/>
                  </a:lnTo>
                  <a:lnTo>
                    <a:pt x="1341044" y="551657"/>
                  </a:lnTo>
                  <a:lnTo>
                    <a:pt x="1338264" y="539750"/>
                  </a:lnTo>
                  <a:lnTo>
                    <a:pt x="1335882" y="527447"/>
                  </a:lnTo>
                  <a:lnTo>
                    <a:pt x="1333897" y="515541"/>
                  </a:lnTo>
                  <a:lnTo>
                    <a:pt x="1333500" y="512366"/>
                  </a:lnTo>
                  <a:lnTo>
                    <a:pt x="1333897" y="509191"/>
                  </a:lnTo>
                  <a:lnTo>
                    <a:pt x="1335088" y="506413"/>
                  </a:lnTo>
                  <a:lnTo>
                    <a:pt x="1336279" y="503635"/>
                  </a:lnTo>
                  <a:lnTo>
                    <a:pt x="1337867" y="501650"/>
                  </a:lnTo>
                  <a:lnTo>
                    <a:pt x="1339853" y="499666"/>
                  </a:lnTo>
                  <a:lnTo>
                    <a:pt x="1342235" y="498475"/>
                  </a:lnTo>
                  <a:lnTo>
                    <a:pt x="1345014" y="498079"/>
                  </a:lnTo>
                  <a:lnTo>
                    <a:pt x="1373602" y="490538"/>
                  </a:lnTo>
                  <a:lnTo>
                    <a:pt x="1401793" y="483394"/>
                  </a:lnTo>
                  <a:lnTo>
                    <a:pt x="1404969" y="482997"/>
                  </a:lnTo>
                  <a:lnTo>
                    <a:pt x="1407351" y="482204"/>
                  </a:lnTo>
                  <a:lnTo>
                    <a:pt x="1409336" y="481013"/>
                  </a:lnTo>
                  <a:lnTo>
                    <a:pt x="1411322" y="479029"/>
                  </a:lnTo>
                  <a:lnTo>
                    <a:pt x="1412513" y="477441"/>
                  </a:lnTo>
                  <a:lnTo>
                    <a:pt x="1414101" y="475060"/>
                  </a:lnTo>
                  <a:lnTo>
                    <a:pt x="1414895" y="473075"/>
                  </a:lnTo>
                  <a:lnTo>
                    <a:pt x="1415292" y="470297"/>
                  </a:lnTo>
                  <a:lnTo>
                    <a:pt x="1414895" y="452835"/>
                  </a:lnTo>
                  <a:lnTo>
                    <a:pt x="1414895" y="434579"/>
                  </a:lnTo>
                  <a:lnTo>
                    <a:pt x="1416086" y="416719"/>
                  </a:lnTo>
                  <a:lnTo>
                    <a:pt x="1417675" y="398860"/>
                  </a:lnTo>
                  <a:lnTo>
                    <a:pt x="1420454" y="381000"/>
                  </a:lnTo>
                  <a:lnTo>
                    <a:pt x="1424424" y="363538"/>
                  </a:lnTo>
                  <a:lnTo>
                    <a:pt x="1428792" y="346075"/>
                  </a:lnTo>
                  <a:lnTo>
                    <a:pt x="1433954" y="329010"/>
                  </a:lnTo>
                  <a:lnTo>
                    <a:pt x="1434351" y="326232"/>
                  </a:lnTo>
                  <a:lnTo>
                    <a:pt x="1433954" y="323850"/>
                  </a:lnTo>
                  <a:lnTo>
                    <a:pt x="1433160" y="321469"/>
                  </a:lnTo>
                  <a:lnTo>
                    <a:pt x="1432365" y="319485"/>
                  </a:lnTo>
                  <a:lnTo>
                    <a:pt x="1430777" y="317103"/>
                  </a:lnTo>
                  <a:lnTo>
                    <a:pt x="1429189" y="315516"/>
                  </a:lnTo>
                  <a:lnTo>
                    <a:pt x="1427204" y="313928"/>
                  </a:lnTo>
                  <a:lnTo>
                    <a:pt x="1424821" y="312738"/>
                  </a:lnTo>
                  <a:lnTo>
                    <a:pt x="1373205" y="284163"/>
                  </a:lnTo>
                  <a:lnTo>
                    <a:pt x="1370823" y="282972"/>
                  </a:lnTo>
                  <a:lnTo>
                    <a:pt x="1369234" y="280988"/>
                  </a:lnTo>
                  <a:lnTo>
                    <a:pt x="1367646" y="279003"/>
                  </a:lnTo>
                  <a:lnTo>
                    <a:pt x="1366455" y="276225"/>
                  </a:lnTo>
                  <a:lnTo>
                    <a:pt x="1366058" y="273447"/>
                  </a:lnTo>
                  <a:lnTo>
                    <a:pt x="1366058" y="270669"/>
                  </a:lnTo>
                  <a:lnTo>
                    <a:pt x="1366455" y="267494"/>
                  </a:lnTo>
                  <a:lnTo>
                    <a:pt x="1367249" y="264319"/>
                  </a:lnTo>
                  <a:lnTo>
                    <a:pt x="1372411" y="252810"/>
                  </a:lnTo>
                  <a:lnTo>
                    <a:pt x="1377969" y="242094"/>
                  </a:lnTo>
                  <a:lnTo>
                    <a:pt x="1383528" y="231378"/>
                  </a:lnTo>
                  <a:lnTo>
                    <a:pt x="1389484" y="220663"/>
                  </a:lnTo>
                  <a:lnTo>
                    <a:pt x="1395837" y="209947"/>
                  </a:lnTo>
                  <a:lnTo>
                    <a:pt x="1402190" y="199628"/>
                  </a:lnTo>
                  <a:lnTo>
                    <a:pt x="1409336" y="189706"/>
                  </a:lnTo>
                  <a:lnTo>
                    <a:pt x="1416483" y="179784"/>
                  </a:lnTo>
                  <a:lnTo>
                    <a:pt x="1418469" y="177403"/>
                  </a:lnTo>
                  <a:lnTo>
                    <a:pt x="1421248" y="175419"/>
                  </a:lnTo>
                  <a:lnTo>
                    <a:pt x="1423630" y="173831"/>
                  </a:lnTo>
                  <a:lnTo>
                    <a:pt x="1426410" y="173038"/>
                  </a:lnTo>
                  <a:lnTo>
                    <a:pt x="1429189" y="172641"/>
                  </a:lnTo>
                  <a:lnTo>
                    <a:pt x="1431571" y="173038"/>
                  </a:lnTo>
                  <a:lnTo>
                    <a:pt x="1434351" y="173831"/>
                  </a:lnTo>
                  <a:lnTo>
                    <a:pt x="1436336" y="175022"/>
                  </a:lnTo>
                  <a:lnTo>
                    <a:pt x="1462144" y="189706"/>
                  </a:lnTo>
                  <a:lnTo>
                    <a:pt x="1486761" y="205184"/>
                  </a:lnTo>
                  <a:lnTo>
                    <a:pt x="1489144" y="206375"/>
                  </a:lnTo>
                  <a:lnTo>
                    <a:pt x="1491526" y="207566"/>
                  </a:lnTo>
                  <a:lnTo>
                    <a:pt x="1493908" y="207963"/>
                  </a:lnTo>
                  <a:lnTo>
                    <a:pt x="1496688" y="208359"/>
                  </a:lnTo>
                  <a:lnTo>
                    <a:pt x="1499070" y="207963"/>
                  </a:lnTo>
                  <a:lnTo>
                    <a:pt x="1501452" y="207169"/>
                  </a:lnTo>
                  <a:lnTo>
                    <a:pt x="1503835" y="206375"/>
                  </a:lnTo>
                  <a:lnTo>
                    <a:pt x="1505820" y="205184"/>
                  </a:lnTo>
                  <a:lnTo>
                    <a:pt x="1518128" y="192088"/>
                  </a:lnTo>
                  <a:lnTo>
                    <a:pt x="1530834" y="179784"/>
                  </a:lnTo>
                  <a:lnTo>
                    <a:pt x="1544731" y="167878"/>
                  </a:lnTo>
                  <a:lnTo>
                    <a:pt x="1558231" y="155972"/>
                  </a:lnTo>
                  <a:lnTo>
                    <a:pt x="1572922" y="145653"/>
                  </a:lnTo>
                  <a:lnTo>
                    <a:pt x="1587613" y="136128"/>
                  </a:lnTo>
                  <a:lnTo>
                    <a:pt x="1603495" y="127000"/>
                  </a:lnTo>
                  <a:lnTo>
                    <a:pt x="1619377" y="118269"/>
                  </a:lnTo>
                  <a:lnTo>
                    <a:pt x="1620965" y="116284"/>
                  </a:lnTo>
                  <a:lnTo>
                    <a:pt x="1622553" y="114300"/>
                  </a:lnTo>
                  <a:lnTo>
                    <a:pt x="1623745" y="112316"/>
                  </a:lnTo>
                  <a:lnTo>
                    <a:pt x="1624936" y="109934"/>
                  </a:lnTo>
                  <a:lnTo>
                    <a:pt x="1625333" y="107553"/>
                  </a:lnTo>
                  <a:lnTo>
                    <a:pt x="1625333" y="105172"/>
                  </a:lnTo>
                  <a:lnTo>
                    <a:pt x="1624936" y="102791"/>
                  </a:lnTo>
                  <a:lnTo>
                    <a:pt x="1624142" y="100409"/>
                  </a:lnTo>
                  <a:lnTo>
                    <a:pt x="1615803" y="71834"/>
                  </a:lnTo>
                  <a:lnTo>
                    <a:pt x="1608260" y="44053"/>
                  </a:lnTo>
                  <a:lnTo>
                    <a:pt x="1607465" y="41275"/>
                  </a:lnTo>
                  <a:lnTo>
                    <a:pt x="1607465" y="38894"/>
                  </a:lnTo>
                  <a:lnTo>
                    <a:pt x="1607862" y="36116"/>
                  </a:lnTo>
                  <a:lnTo>
                    <a:pt x="1609054" y="33734"/>
                  </a:lnTo>
                  <a:lnTo>
                    <a:pt x="1610245" y="31353"/>
                  </a:lnTo>
                  <a:lnTo>
                    <a:pt x="1612627" y="28972"/>
                  </a:lnTo>
                  <a:lnTo>
                    <a:pt x="1615009" y="26987"/>
                  </a:lnTo>
                  <a:lnTo>
                    <a:pt x="1617789" y="25400"/>
                  </a:lnTo>
                  <a:lnTo>
                    <a:pt x="1629303" y="21034"/>
                  </a:lnTo>
                  <a:lnTo>
                    <a:pt x="1641215" y="17066"/>
                  </a:lnTo>
                  <a:lnTo>
                    <a:pt x="1652729" y="13494"/>
                  </a:lnTo>
                  <a:lnTo>
                    <a:pt x="1664641" y="10319"/>
                  </a:lnTo>
                  <a:lnTo>
                    <a:pt x="1676155" y="7541"/>
                  </a:lnTo>
                  <a:lnTo>
                    <a:pt x="1688464" y="4762"/>
                  </a:lnTo>
                  <a:lnTo>
                    <a:pt x="1700375" y="2381"/>
                  </a:lnTo>
                  <a:lnTo>
                    <a:pt x="17122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672928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4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8" grpId="0"/>
      <p:bldP spid="19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H_Other_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289" y="1502705"/>
            <a:ext cx="10282887" cy="127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H_Other_2"/>
          <p:cNvSpPr/>
          <p:nvPr>
            <p:custDataLst>
              <p:tags r:id="rId3"/>
            </p:custDataLst>
          </p:nvPr>
        </p:nvSpPr>
        <p:spPr>
          <a:xfrm>
            <a:off x="2585691" y="4558142"/>
            <a:ext cx="2122792" cy="195184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5288"/>
              <a:gd name="connsiteY0" fmla="*/ 10000 h 10000"/>
              <a:gd name="connsiteX1" fmla="*/ 2000 w 15288"/>
              <a:gd name="connsiteY1" fmla="*/ 0 h 10000"/>
              <a:gd name="connsiteX2" fmla="*/ 15288 w 15288"/>
              <a:gd name="connsiteY2" fmla="*/ 299 h 10000"/>
              <a:gd name="connsiteX3" fmla="*/ 8000 w 15288"/>
              <a:gd name="connsiteY3" fmla="*/ 10000 h 10000"/>
              <a:gd name="connsiteX4" fmla="*/ 0 w 15288"/>
              <a:gd name="connsiteY4" fmla="*/ 10000 h 10000"/>
              <a:gd name="connsiteX0" fmla="*/ 0 w 15288"/>
              <a:gd name="connsiteY0" fmla="*/ 9776 h 9776"/>
              <a:gd name="connsiteX1" fmla="*/ 7577 w 15288"/>
              <a:gd name="connsiteY1" fmla="*/ 0 h 9776"/>
              <a:gd name="connsiteX2" fmla="*/ 15288 w 15288"/>
              <a:gd name="connsiteY2" fmla="*/ 75 h 9776"/>
              <a:gd name="connsiteX3" fmla="*/ 8000 w 15288"/>
              <a:gd name="connsiteY3" fmla="*/ 9776 h 9776"/>
              <a:gd name="connsiteX4" fmla="*/ 0 w 15288"/>
              <a:gd name="connsiteY4" fmla="*/ 9776 h 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" h="9776">
                <a:moveTo>
                  <a:pt x="0" y="9776"/>
                </a:moveTo>
                <a:lnTo>
                  <a:pt x="7577" y="0"/>
                </a:lnTo>
                <a:lnTo>
                  <a:pt x="15288" y="75"/>
                </a:lnTo>
                <a:lnTo>
                  <a:pt x="8000" y="9776"/>
                </a:lnTo>
                <a:lnTo>
                  <a:pt x="0" y="9776"/>
                </a:lnTo>
                <a:close/>
              </a:path>
            </a:pathLst>
          </a:custGeom>
          <a:solidFill>
            <a:srgbClr val="C8D85B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" name="MH_Other_3"/>
          <p:cNvSpPr/>
          <p:nvPr>
            <p:custDataLst>
              <p:tags r:id="rId4"/>
            </p:custDataLst>
          </p:nvPr>
        </p:nvSpPr>
        <p:spPr>
          <a:xfrm>
            <a:off x="817777" y="1654178"/>
            <a:ext cx="2122794" cy="195184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5288"/>
              <a:gd name="connsiteY0" fmla="*/ 10000 h 10000"/>
              <a:gd name="connsiteX1" fmla="*/ 2000 w 15288"/>
              <a:gd name="connsiteY1" fmla="*/ 0 h 10000"/>
              <a:gd name="connsiteX2" fmla="*/ 15288 w 15288"/>
              <a:gd name="connsiteY2" fmla="*/ 299 h 10000"/>
              <a:gd name="connsiteX3" fmla="*/ 8000 w 15288"/>
              <a:gd name="connsiteY3" fmla="*/ 10000 h 10000"/>
              <a:gd name="connsiteX4" fmla="*/ 0 w 15288"/>
              <a:gd name="connsiteY4" fmla="*/ 10000 h 10000"/>
              <a:gd name="connsiteX0" fmla="*/ 0 w 15288"/>
              <a:gd name="connsiteY0" fmla="*/ 9776 h 9776"/>
              <a:gd name="connsiteX1" fmla="*/ 7577 w 15288"/>
              <a:gd name="connsiteY1" fmla="*/ 0 h 9776"/>
              <a:gd name="connsiteX2" fmla="*/ 15288 w 15288"/>
              <a:gd name="connsiteY2" fmla="*/ 75 h 9776"/>
              <a:gd name="connsiteX3" fmla="*/ 8000 w 15288"/>
              <a:gd name="connsiteY3" fmla="*/ 9776 h 9776"/>
              <a:gd name="connsiteX4" fmla="*/ 0 w 15288"/>
              <a:gd name="connsiteY4" fmla="*/ 9776 h 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" h="9776">
                <a:moveTo>
                  <a:pt x="0" y="9776"/>
                </a:moveTo>
                <a:lnTo>
                  <a:pt x="7577" y="0"/>
                </a:lnTo>
                <a:lnTo>
                  <a:pt x="15288" y="75"/>
                </a:lnTo>
                <a:lnTo>
                  <a:pt x="8000" y="9776"/>
                </a:lnTo>
                <a:lnTo>
                  <a:pt x="0" y="9776"/>
                </a:lnTo>
                <a:close/>
              </a:path>
            </a:pathLst>
          </a:custGeom>
          <a:solidFill>
            <a:srgbClr val="F29A5B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" name="MH_Other_4"/>
          <p:cNvSpPr/>
          <p:nvPr>
            <p:custDataLst>
              <p:tags r:id="rId5"/>
            </p:custDataLst>
          </p:nvPr>
        </p:nvSpPr>
        <p:spPr>
          <a:xfrm>
            <a:off x="1421509" y="2597642"/>
            <a:ext cx="2122792" cy="194968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5288"/>
              <a:gd name="connsiteY0" fmla="*/ 10000 h 10000"/>
              <a:gd name="connsiteX1" fmla="*/ 2000 w 15288"/>
              <a:gd name="connsiteY1" fmla="*/ 0 h 10000"/>
              <a:gd name="connsiteX2" fmla="*/ 15288 w 15288"/>
              <a:gd name="connsiteY2" fmla="*/ 299 h 10000"/>
              <a:gd name="connsiteX3" fmla="*/ 8000 w 15288"/>
              <a:gd name="connsiteY3" fmla="*/ 10000 h 10000"/>
              <a:gd name="connsiteX4" fmla="*/ 0 w 15288"/>
              <a:gd name="connsiteY4" fmla="*/ 10000 h 10000"/>
              <a:gd name="connsiteX0" fmla="*/ 0 w 15288"/>
              <a:gd name="connsiteY0" fmla="*/ 9776 h 9776"/>
              <a:gd name="connsiteX1" fmla="*/ 7577 w 15288"/>
              <a:gd name="connsiteY1" fmla="*/ 0 h 9776"/>
              <a:gd name="connsiteX2" fmla="*/ 15288 w 15288"/>
              <a:gd name="connsiteY2" fmla="*/ 75 h 9776"/>
              <a:gd name="connsiteX3" fmla="*/ 8000 w 15288"/>
              <a:gd name="connsiteY3" fmla="*/ 9776 h 9776"/>
              <a:gd name="connsiteX4" fmla="*/ 0 w 15288"/>
              <a:gd name="connsiteY4" fmla="*/ 9776 h 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" h="9776">
                <a:moveTo>
                  <a:pt x="0" y="9776"/>
                </a:moveTo>
                <a:lnTo>
                  <a:pt x="7577" y="0"/>
                </a:lnTo>
                <a:lnTo>
                  <a:pt x="15288" y="75"/>
                </a:lnTo>
                <a:lnTo>
                  <a:pt x="8000" y="9776"/>
                </a:lnTo>
                <a:lnTo>
                  <a:pt x="0" y="9776"/>
                </a:lnTo>
                <a:close/>
              </a:path>
            </a:pathLst>
          </a:custGeom>
          <a:solidFill>
            <a:srgbClr val="A5C0A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MH_Other_5"/>
          <p:cNvSpPr/>
          <p:nvPr>
            <p:custDataLst>
              <p:tags r:id="rId6"/>
            </p:custDataLst>
          </p:nvPr>
        </p:nvSpPr>
        <p:spPr>
          <a:xfrm>
            <a:off x="1979797" y="3634151"/>
            <a:ext cx="2122792" cy="194968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5288"/>
              <a:gd name="connsiteY0" fmla="*/ 10000 h 10000"/>
              <a:gd name="connsiteX1" fmla="*/ 2000 w 15288"/>
              <a:gd name="connsiteY1" fmla="*/ 0 h 10000"/>
              <a:gd name="connsiteX2" fmla="*/ 15288 w 15288"/>
              <a:gd name="connsiteY2" fmla="*/ 299 h 10000"/>
              <a:gd name="connsiteX3" fmla="*/ 8000 w 15288"/>
              <a:gd name="connsiteY3" fmla="*/ 10000 h 10000"/>
              <a:gd name="connsiteX4" fmla="*/ 0 w 15288"/>
              <a:gd name="connsiteY4" fmla="*/ 10000 h 10000"/>
              <a:gd name="connsiteX0" fmla="*/ 0 w 15288"/>
              <a:gd name="connsiteY0" fmla="*/ 9776 h 9776"/>
              <a:gd name="connsiteX1" fmla="*/ 7577 w 15288"/>
              <a:gd name="connsiteY1" fmla="*/ 0 h 9776"/>
              <a:gd name="connsiteX2" fmla="*/ 15288 w 15288"/>
              <a:gd name="connsiteY2" fmla="*/ 75 h 9776"/>
              <a:gd name="connsiteX3" fmla="*/ 8000 w 15288"/>
              <a:gd name="connsiteY3" fmla="*/ 9776 h 9776"/>
              <a:gd name="connsiteX4" fmla="*/ 0 w 15288"/>
              <a:gd name="connsiteY4" fmla="*/ 9776 h 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" h="9776">
                <a:moveTo>
                  <a:pt x="0" y="9776"/>
                </a:moveTo>
                <a:lnTo>
                  <a:pt x="7577" y="0"/>
                </a:lnTo>
                <a:lnTo>
                  <a:pt x="15288" y="75"/>
                </a:lnTo>
                <a:lnTo>
                  <a:pt x="8000" y="9776"/>
                </a:lnTo>
                <a:lnTo>
                  <a:pt x="0" y="9776"/>
                </a:lnTo>
                <a:close/>
              </a:path>
            </a:pathLst>
          </a:custGeom>
          <a:solidFill>
            <a:srgbClr val="B09277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10" name="MH_Other_6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6"/>
          <a:stretch>
            <a:fillRect/>
          </a:stretch>
        </p:blipFill>
        <p:spPr bwMode="auto">
          <a:xfrm>
            <a:off x="-49949" y="5161870"/>
            <a:ext cx="10282887" cy="64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MH_Other_7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6"/>
          <a:stretch>
            <a:fillRect/>
          </a:stretch>
        </p:blipFill>
        <p:spPr bwMode="auto">
          <a:xfrm>
            <a:off x="-49949" y="4127524"/>
            <a:ext cx="10282887" cy="64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MH_Other_8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6"/>
          <a:stretch>
            <a:fillRect/>
          </a:stretch>
        </p:blipFill>
        <p:spPr bwMode="auto">
          <a:xfrm>
            <a:off x="-49949" y="3210027"/>
            <a:ext cx="10282887" cy="64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MH_Other_9"/>
          <p:cNvSpPr txBox="1"/>
          <p:nvPr>
            <p:custDataLst>
              <p:tags r:id="rId10"/>
            </p:custDataLst>
          </p:nvPr>
        </p:nvSpPr>
        <p:spPr>
          <a:xfrm>
            <a:off x="1789372" y="1552474"/>
            <a:ext cx="787662" cy="975923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>
              <a:defRPr/>
            </a:pPr>
            <a:r>
              <a:rPr lang="en-US" altLang="zh-CN" sz="4050" dirty="0">
                <a:solidFill>
                  <a:prstClr val="white"/>
                </a:solidFill>
                <a:effectLst>
                  <a:outerShdw blurRad="292100" dist="152400" dir="2700000" algn="tl" rotWithShape="0">
                    <a:prstClr val="black">
                      <a:alpha val="40000"/>
                    </a:prst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A</a:t>
            </a:r>
            <a:endParaRPr lang="zh-CN" altLang="en-US" sz="4050" dirty="0">
              <a:solidFill>
                <a:prstClr val="white"/>
              </a:solidFill>
              <a:effectLst>
                <a:outerShdw blurRad="292100" dist="152400" dir="2700000" algn="tl" rotWithShape="0">
                  <a:prstClr val="black">
                    <a:alpha val="40000"/>
                  </a:prstClr>
                </a:outerShdw>
              </a:effectLst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4" name="MH_Other_10"/>
          <p:cNvSpPr txBox="1"/>
          <p:nvPr>
            <p:custDataLst>
              <p:tags r:id="rId11"/>
            </p:custDataLst>
          </p:nvPr>
        </p:nvSpPr>
        <p:spPr>
          <a:xfrm>
            <a:off x="2349825" y="2673378"/>
            <a:ext cx="690287" cy="975923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>
              <a:defRPr/>
            </a:pPr>
            <a:r>
              <a:rPr lang="en-US" altLang="zh-CN" sz="4050" dirty="0">
                <a:solidFill>
                  <a:prstClr val="white"/>
                </a:solidFill>
                <a:effectLst>
                  <a:outerShdw blurRad="292100" dist="152400" dir="2700000" algn="tl" rotWithShape="0">
                    <a:prstClr val="black">
                      <a:alpha val="40000"/>
                    </a:prst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B</a:t>
            </a:r>
            <a:endParaRPr lang="zh-CN" altLang="en-US" sz="4050" dirty="0">
              <a:solidFill>
                <a:prstClr val="white"/>
              </a:solidFill>
              <a:effectLst>
                <a:outerShdw blurRad="292100" dist="152400" dir="2700000" algn="tl" rotWithShape="0">
                  <a:prstClr val="black">
                    <a:alpha val="40000"/>
                  </a:prstClr>
                </a:outerShdw>
              </a:effectLst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5" name="MH_Other_11"/>
          <p:cNvSpPr txBox="1"/>
          <p:nvPr>
            <p:custDataLst>
              <p:tags r:id="rId12"/>
            </p:custDataLst>
          </p:nvPr>
        </p:nvSpPr>
        <p:spPr>
          <a:xfrm>
            <a:off x="3074733" y="3603858"/>
            <a:ext cx="709762" cy="975923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>
              <a:defRPr/>
            </a:pPr>
            <a:r>
              <a:rPr lang="en-US" altLang="zh-CN" sz="4050" dirty="0">
                <a:solidFill>
                  <a:prstClr val="white"/>
                </a:solidFill>
                <a:effectLst>
                  <a:outerShdw blurRad="292100" dist="152400" dir="2700000" algn="tl" rotWithShape="0">
                    <a:prstClr val="black">
                      <a:alpha val="40000"/>
                    </a:prst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C</a:t>
            </a:r>
            <a:endParaRPr lang="zh-CN" altLang="en-US" sz="4050" dirty="0">
              <a:solidFill>
                <a:prstClr val="white"/>
              </a:solidFill>
              <a:effectLst>
                <a:outerShdw blurRad="292100" dist="152400" dir="2700000" algn="tl" rotWithShape="0">
                  <a:prstClr val="black">
                    <a:alpha val="40000"/>
                  </a:prstClr>
                </a:outerShdw>
              </a:effectLst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6" name="MH_Other_12"/>
          <p:cNvSpPr txBox="1"/>
          <p:nvPr>
            <p:custDataLst>
              <p:tags r:id="rId13"/>
            </p:custDataLst>
          </p:nvPr>
        </p:nvSpPr>
        <p:spPr>
          <a:xfrm>
            <a:off x="3557285" y="4620894"/>
            <a:ext cx="707598" cy="975923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>
              <a:defRPr/>
            </a:pPr>
            <a:r>
              <a:rPr lang="en-US" altLang="zh-CN" sz="4050" dirty="0">
                <a:solidFill>
                  <a:prstClr val="white"/>
                </a:solidFill>
                <a:effectLst>
                  <a:outerShdw blurRad="292100" dist="152400" dir="2700000" algn="tl" rotWithShape="0">
                    <a:prstClr val="black">
                      <a:alpha val="40000"/>
                    </a:prst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D</a:t>
            </a:r>
            <a:endParaRPr lang="zh-CN" altLang="en-US" sz="4050" dirty="0">
              <a:solidFill>
                <a:prstClr val="white"/>
              </a:solidFill>
              <a:effectLst>
                <a:outerShdw blurRad="292100" dist="152400" dir="2700000" algn="tl" rotWithShape="0">
                  <a:prstClr val="black">
                    <a:alpha val="40000"/>
                  </a:prstClr>
                </a:outerShdw>
              </a:effectLst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8" name="MH_Text_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951240" y="1939461"/>
            <a:ext cx="6929740" cy="55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sp>
        <p:nvSpPr>
          <p:cNvPr id="25" name="MH_Other_13"/>
          <p:cNvSpPr>
            <a:spLocks noChangeAspect="1" noEditPoints="1"/>
          </p:cNvSpPr>
          <p:nvPr>
            <p:custDataLst>
              <p:tags r:id="rId15"/>
            </p:custDataLst>
          </p:nvPr>
        </p:nvSpPr>
        <p:spPr bwMode="auto">
          <a:xfrm>
            <a:off x="1464787" y="2807540"/>
            <a:ext cx="367864" cy="551797"/>
          </a:xfrm>
          <a:custGeom>
            <a:avLst/>
            <a:gdLst>
              <a:gd name="T0" fmla="*/ 15 w 49"/>
              <a:gd name="T1" fmla="*/ 62 h 74"/>
              <a:gd name="T2" fmla="*/ 34 w 49"/>
              <a:gd name="T3" fmla="*/ 60 h 74"/>
              <a:gd name="T4" fmla="*/ 36 w 49"/>
              <a:gd name="T5" fmla="*/ 62 h 74"/>
              <a:gd name="T6" fmla="*/ 36 w 49"/>
              <a:gd name="T7" fmla="*/ 62 h 74"/>
              <a:gd name="T8" fmla="*/ 34 w 49"/>
              <a:gd name="T9" fmla="*/ 65 h 74"/>
              <a:gd name="T10" fmla="*/ 15 w 49"/>
              <a:gd name="T11" fmla="*/ 68 h 74"/>
              <a:gd name="T12" fmla="*/ 13 w 49"/>
              <a:gd name="T13" fmla="*/ 65 h 74"/>
              <a:gd name="T14" fmla="*/ 13 w 49"/>
              <a:gd name="T15" fmla="*/ 65 h 74"/>
              <a:gd name="T16" fmla="*/ 15 w 49"/>
              <a:gd name="T17" fmla="*/ 62 h 74"/>
              <a:gd name="T18" fmla="*/ 34 w 49"/>
              <a:gd name="T19" fmla="*/ 47 h 74"/>
              <a:gd name="T20" fmla="*/ 49 w 49"/>
              <a:gd name="T21" fmla="*/ 25 h 74"/>
              <a:gd name="T22" fmla="*/ 45 w 49"/>
              <a:gd name="T23" fmla="*/ 11 h 74"/>
              <a:gd name="T24" fmla="*/ 43 w 49"/>
              <a:gd name="T25" fmla="*/ 12 h 74"/>
              <a:gd name="T26" fmla="*/ 43 w 49"/>
              <a:gd name="T27" fmla="*/ 15 h 74"/>
              <a:gd name="T28" fmla="*/ 36 w 49"/>
              <a:gd name="T29" fmla="*/ 16 h 74"/>
              <a:gd name="T30" fmla="*/ 37 w 49"/>
              <a:gd name="T31" fmla="*/ 20 h 74"/>
              <a:gd name="T32" fmla="*/ 27 w 49"/>
              <a:gd name="T33" fmla="*/ 23 h 74"/>
              <a:gd name="T34" fmla="*/ 33 w 49"/>
              <a:gd name="T35" fmla="*/ 19 h 74"/>
              <a:gd name="T36" fmla="*/ 31 w 49"/>
              <a:gd name="T37" fmla="*/ 15 h 74"/>
              <a:gd name="T38" fmla="*/ 39 w 49"/>
              <a:gd name="T39" fmla="*/ 12 h 74"/>
              <a:gd name="T40" fmla="*/ 36 w 49"/>
              <a:gd name="T41" fmla="*/ 10 h 74"/>
              <a:gd name="T42" fmla="*/ 40 w 49"/>
              <a:gd name="T43" fmla="*/ 6 h 74"/>
              <a:gd name="T44" fmla="*/ 25 w 49"/>
              <a:gd name="T45" fmla="*/ 0 h 74"/>
              <a:gd name="T46" fmla="*/ 0 w 49"/>
              <a:gd name="T47" fmla="*/ 25 h 74"/>
              <a:gd name="T48" fmla="*/ 6 w 49"/>
              <a:gd name="T49" fmla="*/ 40 h 74"/>
              <a:gd name="T50" fmla="*/ 13 w 49"/>
              <a:gd name="T51" fmla="*/ 36 h 74"/>
              <a:gd name="T52" fmla="*/ 11 w 49"/>
              <a:gd name="T53" fmla="*/ 34 h 74"/>
              <a:gd name="T54" fmla="*/ 17 w 49"/>
              <a:gd name="T55" fmla="*/ 33 h 74"/>
              <a:gd name="T56" fmla="*/ 19 w 49"/>
              <a:gd name="T57" fmla="*/ 30 h 74"/>
              <a:gd name="T58" fmla="*/ 18 w 49"/>
              <a:gd name="T59" fmla="*/ 34 h 74"/>
              <a:gd name="T60" fmla="*/ 15 w 49"/>
              <a:gd name="T61" fmla="*/ 35 h 74"/>
              <a:gd name="T62" fmla="*/ 17 w 49"/>
              <a:gd name="T63" fmla="*/ 39 h 74"/>
              <a:gd name="T64" fmla="*/ 9 w 49"/>
              <a:gd name="T65" fmla="*/ 43 h 74"/>
              <a:gd name="T66" fmla="*/ 15 w 49"/>
              <a:gd name="T67" fmla="*/ 47 h 74"/>
              <a:gd name="T68" fmla="*/ 15 w 49"/>
              <a:gd name="T69" fmla="*/ 53 h 74"/>
              <a:gd name="T70" fmla="*/ 30 w 49"/>
              <a:gd name="T71" fmla="*/ 53 h 74"/>
              <a:gd name="T72" fmla="*/ 15 w 49"/>
              <a:gd name="T73" fmla="*/ 55 h 74"/>
              <a:gd name="T74" fmla="*/ 13 w 49"/>
              <a:gd name="T75" fmla="*/ 58 h 74"/>
              <a:gd name="T76" fmla="*/ 13 w 49"/>
              <a:gd name="T77" fmla="*/ 58 h 74"/>
              <a:gd name="T78" fmla="*/ 15 w 49"/>
              <a:gd name="T79" fmla="*/ 60 h 74"/>
              <a:gd name="T80" fmla="*/ 34 w 49"/>
              <a:gd name="T81" fmla="*/ 58 h 74"/>
              <a:gd name="T82" fmla="*/ 36 w 49"/>
              <a:gd name="T83" fmla="*/ 55 h 74"/>
              <a:gd name="T84" fmla="*/ 36 w 49"/>
              <a:gd name="T85" fmla="*/ 55 h 74"/>
              <a:gd name="T86" fmla="*/ 34 w 49"/>
              <a:gd name="T87" fmla="*/ 52 h 74"/>
              <a:gd name="T88" fmla="*/ 34 w 49"/>
              <a:gd name="T89" fmla="*/ 47 h 74"/>
              <a:gd name="T90" fmla="*/ 30 w 49"/>
              <a:gd name="T91" fmla="*/ 68 h 74"/>
              <a:gd name="T92" fmla="*/ 30 w 49"/>
              <a:gd name="T93" fmla="*/ 68 h 74"/>
              <a:gd name="T94" fmla="*/ 24 w 49"/>
              <a:gd name="T95" fmla="*/ 74 h 74"/>
              <a:gd name="T96" fmla="*/ 19 w 49"/>
              <a:gd name="T97" fmla="*/ 70 h 74"/>
              <a:gd name="T98" fmla="*/ 30 w 49"/>
              <a:gd name="T99" fmla="*/ 6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" h="74">
                <a:moveTo>
                  <a:pt x="15" y="62"/>
                </a:moveTo>
                <a:cubicBezTo>
                  <a:pt x="34" y="60"/>
                  <a:pt x="34" y="60"/>
                  <a:pt x="34" y="60"/>
                </a:cubicBezTo>
                <a:cubicBezTo>
                  <a:pt x="35" y="60"/>
                  <a:pt x="36" y="61"/>
                  <a:pt x="36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6" y="64"/>
                  <a:pt x="35" y="65"/>
                  <a:pt x="34" y="65"/>
                </a:cubicBezTo>
                <a:cubicBezTo>
                  <a:pt x="15" y="68"/>
                  <a:pt x="15" y="68"/>
                  <a:pt x="15" y="68"/>
                </a:cubicBezTo>
                <a:cubicBezTo>
                  <a:pt x="14" y="68"/>
                  <a:pt x="13" y="67"/>
                  <a:pt x="13" y="65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4"/>
                  <a:pt x="14" y="62"/>
                  <a:pt x="15" y="62"/>
                </a:cubicBezTo>
                <a:close/>
                <a:moveTo>
                  <a:pt x="34" y="47"/>
                </a:moveTo>
                <a:cubicBezTo>
                  <a:pt x="43" y="43"/>
                  <a:pt x="49" y="35"/>
                  <a:pt x="49" y="25"/>
                </a:cubicBezTo>
                <a:cubicBezTo>
                  <a:pt x="49" y="20"/>
                  <a:pt x="47" y="15"/>
                  <a:pt x="45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5"/>
                  <a:pt x="43" y="15"/>
                  <a:pt x="43" y="15"/>
                </a:cubicBezTo>
                <a:cubicBezTo>
                  <a:pt x="36" y="16"/>
                  <a:pt x="36" y="16"/>
                  <a:pt x="36" y="16"/>
                </a:cubicBezTo>
                <a:cubicBezTo>
                  <a:pt x="37" y="20"/>
                  <a:pt x="37" y="20"/>
                  <a:pt x="37" y="20"/>
                </a:cubicBezTo>
                <a:cubicBezTo>
                  <a:pt x="27" y="23"/>
                  <a:pt x="27" y="23"/>
                  <a:pt x="27" y="23"/>
                </a:cubicBezTo>
                <a:cubicBezTo>
                  <a:pt x="33" y="19"/>
                  <a:pt x="33" y="19"/>
                  <a:pt x="33" y="19"/>
                </a:cubicBezTo>
                <a:cubicBezTo>
                  <a:pt x="31" y="15"/>
                  <a:pt x="31" y="15"/>
                  <a:pt x="31" y="15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40" y="6"/>
                  <a:pt x="40" y="6"/>
                  <a:pt x="40" y="6"/>
                </a:cubicBezTo>
                <a:cubicBezTo>
                  <a:pt x="36" y="3"/>
                  <a:pt x="31" y="0"/>
                  <a:pt x="25" y="0"/>
                </a:cubicBezTo>
                <a:cubicBezTo>
                  <a:pt x="11" y="0"/>
                  <a:pt x="0" y="11"/>
                  <a:pt x="0" y="25"/>
                </a:cubicBezTo>
                <a:cubicBezTo>
                  <a:pt x="0" y="30"/>
                  <a:pt x="2" y="36"/>
                  <a:pt x="6" y="40"/>
                </a:cubicBezTo>
                <a:cubicBezTo>
                  <a:pt x="13" y="36"/>
                  <a:pt x="13" y="36"/>
                  <a:pt x="13" y="36"/>
                </a:cubicBezTo>
                <a:cubicBezTo>
                  <a:pt x="11" y="34"/>
                  <a:pt x="11" y="34"/>
                  <a:pt x="11" y="34"/>
                </a:cubicBezTo>
                <a:cubicBezTo>
                  <a:pt x="17" y="33"/>
                  <a:pt x="17" y="33"/>
                  <a:pt x="17" y="33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4"/>
                  <a:pt x="18" y="34"/>
                  <a:pt x="18" y="34"/>
                </a:cubicBezTo>
                <a:cubicBezTo>
                  <a:pt x="15" y="35"/>
                  <a:pt x="15" y="35"/>
                  <a:pt x="15" y="35"/>
                </a:cubicBezTo>
                <a:cubicBezTo>
                  <a:pt x="17" y="39"/>
                  <a:pt x="17" y="39"/>
                  <a:pt x="17" y="39"/>
                </a:cubicBezTo>
                <a:cubicBezTo>
                  <a:pt x="9" y="43"/>
                  <a:pt x="9" y="43"/>
                  <a:pt x="9" y="43"/>
                </a:cubicBezTo>
                <a:cubicBezTo>
                  <a:pt x="11" y="45"/>
                  <a:pt x="13" y="46"/>
                  <a:pt x="15" y="47"/>
                </a:cubicBezTo>
                <a:cubicBezTo>
                  <a:pt x="15" y="53"/>
                  <a:pt x="15" y="53"/>
                  <a:pt x="15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15" y="55"/>
                  <a:pt x="15" y="55"/>
                  <a:pt x="15" y="55"/>
                </a:cubicBezTo>
                <a:cubicBezTo>
                  <a:pt x="14" y="55"/>
                  <a:pt x="13" y="56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9"/>
                  <a:pt x="14" y="60"/>
                  <a:pt x="15" y="60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6" y="56"/>
                  <a:pt x="36" y="55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53"/>
                  <a:pt x="35" y="52"/>
                  <a:pt x="34" y="52"/>
                </a:cubicBezTo>
                <a:cubicBezTo>
                  <a:pt x="34" y="47"/>
                  <a:pt x="34" y="47"/>
                  <a:pt x="34" y="47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0" y="72"/>
                  <a:pt x="28" y="74"/>
                  <a:pt x="24" y="74"/>
                </a:cubicBezTo>
                <a:cubicBezTo>
                  <a:pt x="22" y="74"/>
                  <a:pt x="19" y="72"/>
                  <a:pt x="19" y="70"/>
                </a:cubicBezTo>
                <a:lnTo>
                  <a:pt x="30" y="6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279400" dist="1524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6" name="MH_Other_14"/>
          <p:cNvSpPr>
            <a:spLocks noChangeAspect="1" noEditPoints="1"/>
          </p:cNvSpPr>
          <p:nvPr>
            <p:custDataLst>
              <p:tags r:id="rId16"/>
            </p:custDataLst>
          </p:nvPr>
        </p:nvSpPr>
        <p:spPr bwMode="auto">
          <a:xfrm>
            <a:off x="3087718" y="5800223"/>
            <a:ext cx="558288" cy="553960"/>
          </a:xfrm>
          <a:custGeom>
            <a:avLst/>
            <a:gdLst>
              <a:gd name="T0" fmla="*/ 60 w 60"/>
              <a:gd name="T1" fmla="*/ 50 h 59"/>
              <a:gd name="T2" fmla="*/ 0 w 60"/>
              <a:gd name="T3" fmla="*/ 50 h 59"/>
              <a:gd name="T4" fmla="*/ 5 w 60"/>
              <a:gd name="T5" fmla="*/ 46 h 59"/>
              <a:gd name="T6" fmla="*/ 55 w 60"/>
              <a:gd name="T7" fmla="*/ 46 h 59"/>
              <a:gd name="T8" fmla="*/ 15 w 60"/>
              <a:gd name="T9" fmla="*/ 2 h 59"/>
              <a:gd name="T10" fmla="*/ 15 w 60"/>
              <a:gd name="T11" fmla="*/ 13 h 59"/>
              <a:gd name="T12" fmla="*/ 15 w 60"/>
              <a:gd name="T13" fmla="*/ 2 h 59"/>
              <a:gd name="T14" fmla="*/ 39 w 60"/>
              <a:gd name="T15" fmla="*/ 7 h 59"/>
              <a:gd name="T16" fmla="*/ 50 w 60"/>
              <a:gd name="T17" fmla="*/ 7 h 59"/>
              <a:gd name="T18" fmla="*/ 39 w 60"/>
              <a:gd name="T19" fmla="*/ 33 h 59"/>
              <a:gd name="T20" fmla="*/ 43 w 60"/>
              <a:gd name="T21" fmla="*/ 48 h 59"/>
              <a:gd name="T22" fmla="*/ 46 w 60"/>
              <a:gd name="T23" fmla="*/ 48 h 59"/>
              <a:gd name="T24" fmla="*/ 50 w 60"/>
              <a:gd name="T25" fmla="*/ 32 h 59"/>
              <a:gd name="T26" fmla="*/ 53 w 60"/>
              <a:gd name="T27" fmla="*/ 19 h 59"/>
              <a:gd name="T28" fmla="*/ 42 w 60"/>
              <a:gd name="T29" fmla="*/ 14 h 59"/>
              <a:gd name="T30" fmla="*/ 42 w 60"/>
              <a:gd name="T31" fmla="*/ 18 h 59"/>
              <a:gd name="T32" fmla="*/ 39 w 60"/>
              <a:gd name="T33" fmla="*/ 33 h 59"/>
              <a:gd name="T34" fmla="*/ 36 w 60"/>
              <a:gd name="T35" fmla="*/ 6 h 59"/>
              <a:gd name="T36" fmla="*/ 24 w 60"/>
              <a:gd name="T37" fmla="*/ 6 h 59"/>
              <a:gd name="T38" fmla="*/ 36 w 60"/>
              <a:gd name="T39" fmla="*/ 32 h 59"/>
              <a:gd name="T40" fmla="*/ 39 w 60"/>
              <a:gd name="T41" fmla="*/ 18 h 59"/>
              <a:gd name="T42" fmla="*/ 26 w 60"/>
              <a:gd name="T43" fmla="*/ 13 h 59"/>
              <a:gd name="T44" fmla="*/ 21 w 60"/>
              <a:gd name="T45" fmla="*/ 27 h 59"/>
              <a:gd name="T46" fmla="*/ 24 w 60"/>
              <a:gd name="T47" fmla="*/ 50 h 59"/>
              <a:gd name="T48" fmla="*/ 30 w 60"/>
              <a:gd name="T49" fmla="*/ 39 h 59"/>
              <a:gd name="T50" fmla="*/ 36 w 60"/>
              <a:gd name="T51" fmla="*/ 50 h 59"/>
              <a:gd name="T52" fmla="*/ 21 w 60"/>
              <a:gd name="T53" fmla="*/ 33 h 59"/>
              <a:gd name="T54" fmla="*/ 18 w 60"/>
              <a:gd name="T55" fmla="*/ 18 h 59"/>
              <a:gd name="T56" fmla="*/ 18 w 60"/>
              <a:gd name="T57" fmla="*/ 14 h 59"/>
              <a:gd name="T58" fmla="*/ 7 w 60"/>
              <a:gd name="T59" fmla="*/ 19 h 59"/>
              <a:gd name="T60" fmla="*/ 9 w 60"/>
              <a:gd name="T61" fmla="*/ 32 h 59"/>
              <a:gd name="T62" fmla="*/ 14 w 60"/>
              <a:gd name="T63" fmla="*/ 48 h 59"/>
              <a:gd name="T64" fmla="*/ 17 w 60"/>
              <a:gd name="T65" fmla="*/ 48 h 59"/>
              <a:gd name="T66" fmla="*/ 21 w 60"/>
              <a:gd name="T67" fmla="*/ 3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" h="59">
                <a:moveTo>
                  <a:pt x="54" y="44"/>
                </a:moveTo>
                <a:cubicBezTo>
                  <a:pt x="58" y="45"/>
                  <a:pt x="60" y="47"/>
                  <a:pt x="60" y="50"/>
                </a:cubicBezTo>
                <a:cubicBezTo>
                  <a:pt x="60" y="55"/>
                  <a:pt x="47" y="59"/>
                  <a:pt x="30" y="59"/>
                </a:cubicBezTo>
                <a:cubicBezTo>
                  <a:pt x="13" y="59"/>
                  <a:pt x="0" y="55"/>
                  <a:pt x="0" y="50"/>
                </a:cubicBezTo>
                <a:cubicBezTo>
                  <a:pt x="0" y="47"/>
                  <a:pt x="2" y="45"/>
                  <a:pt x="6" y="44"/>
                </a:cubicBezTo>
                <a:cubicBezTo>
                  <a:pt x="5" y="45"/>
                  <a:pt x="5" y="45"/>
                  <a:pt x="5" y="46"/>
                </a:cubicBezTo>
                <a:cubicBezTo>
                  <a:pt x="5" y="49"/>
                  <a:pt x="16" y="52"/>
                  <a:pt x="30" y="52"/>
                </a:cubicBezTo>
                <a:cubicBezTo>
                  <a:pt x="44" y="52"/>
                  <a:pt x="55" y="49"/>
                  <a:pt x="55" y="46"/>
                </a:cubicBezTo>
                <a:cubicBezTo>
                  <a:pt x="55" y="45"/>
                  <a:pt x="55" y="45"/>
                  <a:pt x="54" y="44"/>
                </a:cubicBezTo>
                <a:close/>
                <a:moveTo>
                  <a:pt x="15" y="2"/>
                </a:moveTo>
                <a:cubicBezTo>
                  <a:pt x="18" y="2"/>
                  <a:pt x="21" y="4"/>
                  <a:pt x="21" y="7"/>
                </a:cubicBezTo>
                <a:cubicBezTo>
                  <a:pt x="21" y="10"/>
                  <a:pt x="18" y="13"/>
                  <a:pt x="15" y="13"/>
                </a:cubicBezTo>
                <a:cubicBezTo>
                  <a:pt x="12" y="13"/>
                  <a:pt x="10" y="10"/>
                  <a:pt x="10" y="7"/>
                </a:cubicBezTo>
                <a:cubicBezTo>
                  <a:pt x="10" y="4"/>
                  <a:pt x="12" y="2"/>
                  <a:pt x="15" y="2"/>
                </a:cubicBezTo>
                <a:close/>
                <a:moveTo>
                  <a:pt x="45" y="2"/>
                </a:moveTo>
                <a:cubicBezTo>
                  <a:pt x="42" y="2"/>
                  <a:pt x="39" y="4"/>
                  <a:pt x="39" y="7"/>
                </a:cubicBezTo>
                <a:cubicBezTo>
                  <a:pt x="39" y="10"/>
                  <a:pt x="42" y="13"/>
                  <a:pt x="45" y="13"/>
                </a:cubicBezTo>
                <a:cubicBezTo>
                  <a:pt x="48" y="13"/>
                  <a:pt x="50" y="10"/>
                  <a:pt x="50" y="7"/>
                </a:cubicBezTo>
                <a:cubicBezTo>
                  <a:pt x="50" y="4"/>
                  <a:pt x="48" y="2"/>
                  <a:pt x="45" y="2"/>
                </a:cubicBezTo>
                <a:close/>
                <a:moveTo>
                  <a:pt x="39" y="33"/>
                </a:moveTo>
                <a:cubicBezTo>
                  <a:pt x="39" y="48"/>
                  <a:pt x="39" y="48"/>
                  <a:pt x="39" y="48"/>
                </a:cubicBezTo>
                <a:cubicBezTo>
                  <a:pt x="43" y="48"/>
                  <a:pt x="43" y="48"/>
                  <a:pt x="43" y="48"/>
                </a:cubicBezTo>
                <a:cubicBezTo>
                  <a:pt x="45" y="37"/>
                  <a:pt x="45" y="37"/>
                  <a:pt x="45" y="37"/>
                </a:cubicBezTo>
                <a:cubicBezTo>
                  <a:pt x="46" y="48"/>
                  <a:pt x="46" y="48"/>
                  <a:pt x="46" y="48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32"/>
                  <a:pt x="50" y="32"/>
                  <a:pt x="50" y="32"/>
                </a:cubicBezTo>
                <a:cubicBezTo>
                  <a:pt x="52" y="31"/>
                  <a:pt x="53" y="29"/>
                  <a:pt x="53" y="27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6"/>
                  <a:pt x="51" y="14"/>
                  <a:pt x="48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1" y="14"/>
                  <a:pt x="41" y="14"/>
                  <a:pt x="40" y="14"/>
                </a:cubicBezTo>
                <a:cubicBezTo>
                  <a:pt x="41" y="15"/>
                  <a:pt x="42" y="17"/>
                  <a:pt x="42" y="18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30"/>
                  <a:pt x="41" y="32"/>
                  <a:pt x="39" y="33"/>
                </a:cubicBezTo>
                <a:close/>
                <a:moveTo>
                  <a:pt x="30" y="0"/>
                </a:moveTo>
                <a:cubicBezTo>
                  <a:pt x="33" y="0"/>
                  <a:pt x="36" y="2"/>
                  <a:pt x="36" y="6"/>
                </a:cubicBezTo>
                <a:cubicBezTo>
                  <a:pt x="36" y="9"/>
                  <a:pt x="33" y="12"/>
                  <a:pt x="30" y="12"/>
                </a:cubicBezTo>
                <a:cubicBezTo>
                  <a:pt x="27" y="12"/>
                  <a:pt x="24" y="9"/>
                  <a:pt x="24" y="6"/>
                </a:cubicBezTo>
                <a:cubicBezTo>
                  <a:pt x="24" y="2"/>
                  <a:pt x="27" y="0"/>
                  <a:pt x="30" y="0"/>
                </a:cubicBezTo>
                <a:close/>
                <a:moveTo>
                  <a:pt x="36" y="32"/>
                </a:moveTo>
                <a:cubicBezTo>
                  <a:pt x="38" y="31"/>
                  <a:pt x="39" y="29"/>
                  <a:pt x="39" y="27"/>
                </a:cubicBezTo>
                <a:cubicBezTo>
                  <a:pt x="39" y="18"/>
                  <a:pt x="39" y="18"/>
                  <a:pt x="39" y="18"/>
                </a:cubicBezTo>
                <a:cubicBezTo>
                  <a:pt x="39" y="15"/>
                  <a:pt x="36" y="13"/>
                  <a:pt x="33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3" y="13"/>
                  <a:pt x="21" y="15"/>
                  <a:pt x="21" y="18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9"/>
                  <a:pt x="22" y="31"/>
                  <a:pt x="24" y="32"/>
                </a:cubicBezTo>
                <a:cubicBezTo>
                  <a:pt x="24" y="50"/>
                  <a:pt x="24" y="50"/>
                  <a:pt x="24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30" y="39"/>
                  <a:pt x="30" y="39"/>
                  <a:pt x="30" y="39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32"/>
                  <a:pt x="36" y="32"/>
                  <a:pt x="36" y="32"/>
                </a:cubicBezTo>
                <a:close/>
                <a:moveTo>
                  <a:pt x="21" y="33"/>
                </a:moveTo>
                <a:cubicBezTo>
                  <a:pt x="19" y="32"/>
                  <a:pt x="18" y="30"/>
                  <a:pt x="18" y="27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7"/>
                  <a:pt x="19" y="15"/>
                  <a:pt x="19" y="14"/>
                </a:cubicBezTo>
                <a:cubicBezTo>
                  <a:pt x="19" y="14"/>
                  <a:pt x="19" y="14"/>
                  <a:pt x="18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9" y="14"/>
                  <a:pt x="7" y="16"/>
                  <a:pt x="7" y="19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9"/>
                  <a:pt x="8" y="31"/>
                  <a:pt x="9" y="32"/>
                </a:cubicBezTo>
                <a:cubicBezTo>
                  <a:pt x="9" y="48"/>
                  <a:pt x="9" y="48"/>
                  <a:pt x="9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5" y="37"/>
                  <a:pt x="15" y="37"/>
                  <a:pt x="15" y="37"/>
                </a:cubicBezTo>
                <a:cubicBezTo>
                  <a:pt x="17" y="48"/>
                  <a:pt x="17" y="48"/>
                  <a:pt x="17" y="48"/>
                </a:cubicBezTo>
                <a:cubicBezTo>
                  <a:pt x="21" y="48"/>
                  <a:pt x="21" y="48"/>
                  <a:pt x="21" y="48"/>
                </a:cubicBezTo>
                <a:lnTo>
                  <a:pt x="21" y="33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279400" dist="1524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7" name="MH_Other_15"/>
          <p:cNvSpPr>
            <a:spLocks noEditPoints="1"/>
          </p:cNvSpPr>
          <p:nvPr>
            <p:custDataLst>
              <p:tags r:id="rId17"/>
            </p:custDataLst>
          </p:nvPr>
        </p:nvSpPr>
        <p:spPr bwMode="auto">
          <a:xfrm>
            <a:off x="1919208" y="3815920"/>
            <a:ext cx="512845" cy="553960"/>
          </a:xfrm>
          <a:custGeom>
            <a:avLst/>
            <a:gdLst/>
            <a:ahLst/>
            <a:cxnLst>
              <a:cxn ang="0">
                <a:pos x="135" y="71"/>
              </a:cxn>
              <a:cxn ang="0">
                <a:pos x="127" y="38"/>
              </a:cxn>
              <a:cxn ang="0">
                <a:pos x="133" y="36"/>
              </a:cxn>
              <a:cxn ang="0">
                <a:pos x="127" y="12"/>
              </a:cxn>
              <a:cxn ang="0">
                <a:pos x="103" y="5"/>
              </a:cxn>
              <a:cxn ang="0">
                <a:pos x="100" y="12"/>
              </a:cxn>
              <a:cxn ang="0">
                <a:pos x="68" y="4"/>
              </a:cxn>
              <a:cxn ang="0">
                <a:pos x="39" y="11"/>
              </a:cxn>
              <a:cxn ang="0">
                <a:pos x="37" y="5"/>
              </a:cxn>
              <a:cxn ang="0">
                <a:pos x="12" y="12"/>
              </a:cxn>
              <a:cxn ang="0">
                <a:pos x="6" y="36"/>
              </a:cxn>
              <a:cxn ang="0">
                <a:pos x="9" y="38"/>
              </a:cxn>
              <a:cxn ang="0">
                <a:pos x="0" y="71"/>
              </a:cxn>
              <a:cxn ang="0">
                <a:pos x="28" y="125"/>
              </a:cxn>
              <a:cxn ang="0">
                <a:pos x="13" y="140"/>
              </a:cxn>
              <a:cxn ang="0">
                <a:pos x="22" y="148"/>
              </a:cxn>
              <a:cxn ang="0">
                <a:pos x="38" y="132"/>
              </a:cxn>
              <a:cxn ang="0">
                <a:pos x="68" y="139"/>
              </a:cxn>
              <a:cxn ang="0">
                <a:pos x="98" y="132"/>
              </a:cxn>
              <a:cxn ang="0">
                <a:pos x="114" y="148"/>
              </a:cxn>
              <a:cxn ang="0">
                <a:pos x="122" y="140"/>
              </a:cxn>
              <a:cxn ang="0">
                <a:pos x="108" y="125"/>
              </a:cxn>
              <a:cxn ang="0">
                <a:pos x="135" y="71"/>
              </a:cxn>
              <a:cxn ang="0">
                <a:pos x="12" y="74"/>
              </a:cxn>
              <a:cxn ang="0">
                <a:pos x="21" y="74"/>
              </a:cxn>
              <a:cxn ang="0">
                <a:pos x="24" y="71"/>
              </a:cxn>
              <a:cxn ang="0">
                <a:pos x="21" y="69"/>
              </a:cxn>
              <a:cxn ang="0">
                <a:pos x="12" y="69"/>
              </a:cxn>
              <a:cxn ang="0">
                <a:pos x="65" y="15"/>
              </a:cxn>
              <a:cxn ang="0">
                <a:pos x="65" y="15"/>
              </a:cxn>
              <a:cxn ang="0">
                <a:pos x="65" y="26"/>
              </a:cxn>
              <a:cxn ang="0">
                <a:pos x="68" y="29"/>
              </a:cxn>
              <a:cxn ang="0">
                <a:pos x="71" y="26"/>
              </a:cxn>
              <a:cxn ang="0">
                <a:pos x="71" y="15"/>
              </a:cxn>
              <a:cxn ang="0">
                <a:pos x="71" y="15"/>
              </a:cxn>
              <a:cxn ang="0">
                <a:pos x="124" y="69"/>
              </a:cxn>
              <a:cxn ang="0">
                <a:pos x="114" y="69"/>
              </a:cxn>
              <a:cxn ang="0">
                <a:pos x="112" y="71"/>
              </a:cxn>
              <a:cxn ang="0">
                <a:pos x="114" y="74"/>
              </a:cxn>
              <a:cxn ang="0">
                <a:pos x="124" y="74"/>
              </a:cxn>
              <a:cxn ang="0">
                <a:pos x="71" y="128"/>
              </a:cxn>
              <a:cxn ang="0">
                <a:pos x="71" y="118"/>
              </a:cxn>
              <a:cxn ang="0">
                <a:pos x="68" y="115"/>
              </a:cxn>
              <a:cxn ang="0">
                <a:pos x="65" y="118"/>
              </a:cxn>
              <a:cxn ang="0">
                <a:pos x="65" y="128"/>
              </a:cxn>
              <a:cxn ang="0">
                <a:pos x="12" y="74"/>
              </a:cxn>
            </a:cxnLst>
            <a:rect l="0" t="0" r="r" b="b"/>
            <a:pathLst>
              <a:path w="138" h="148">
                <a:moveTo>
                  <a:pt x="135" y="71"/>
                </a:moveTo>
                <a:cubicBezTo>
                  <a:pt x="135" y="59"/>
                  <a:pt x="132" y="48"/>
                  <a:pt x="127" y="38"/>
                </a:cubicBezTo>
                <a:cubicBezTo>
                  <a:pt x="129" y="38"/>
                  <a:pt x="132" y="38"/>
                  <a:pt x="133" y="36"/>
                </a:cubicBezTo>
                <a:cubicBezTo>
                  <a:pt x="138" y="31"/>
                  <a:pt x="135" y="20"/>
                  <a:pt x="127" y="12"/>
                </a:cubicBezTo>
                <a:cubicBezTo>
                  <a:pt x="118" y="3"/>
                  <a:pt x="107" y="0"/>
                  <a:pt x="103" y="5"/>
                </a:cubicBezTo>
                <a:cubicBezTo>
                  <a:pt x="101" y="7"/>
                  <a:pt x="100" y="9"/>
                  <a:pt x="100" y="12"/>
                </a:cubicBezTo>
                <a:cubicBezTo>
                  <a:pt x="91" y="7"/>
                  <a:pt x="80" y="4"/>
                  <a:pt x="68" y="4"/>
                </a:cubicBezTo>
                <a:cubicBezTo>
                  <a:pt x="57" y="4"/>
                  <a:pt x="48" y="6"/>
                  <a:pt x="39" y="11"/>
                </a:cubicBezTo>
                <a:cubicBezTo>
                  <a:pt x="39" y="8"/>
                  <a:pt x="38" y="7"/>
                  <a:pt x="37" y="5"/>
                </a:cubicBezTo>
                <a:cubicBezTo>
                  <a:pt x="32" y="0"/>
                  <a:pt x="21" y="3"/>
                  <a:pt x="12" y="12"/>
                </a:cubicBezTo>
                <a:cubicBezTo>
                  <a:pt x="4" y="20"/>
                  <a:pt x="1" y="31"/>
                  <a:pt x="6" y="36"/>
                </a:cubicBezTo>
                <a:cubicBezTo>
                  <a:pt x="7" y="37"/>
                  <a:pt x="8" y="37"/>
                  <a:pt x="9" y="38"/>
                </a:cubicBezTo>
                <a:cubicBezTo>
                  <a:pt x="4" y="48"/>
                  <a:pt x="0" y="59"/>
                  <a:pt x="0" y="71"/>
                </a:cubicBezTo>
                <a:cubicBezTo>
                  <a:pt x="0" y="94"/>
                  <a:pt x="11" y="113"/>
                  <a:pt x="28" y="125"/>
                </a:cubicBezTo>
                <a:cubicBezTo>
                  <a:pt x="13" y="140"/>
                  <a:pt x="13" y="140"/>
                  <a:pt x="13" y="140"/>
                </a:cubicBezTo>
                <a:cubicBezTo>
                  <a:pt x="22" y="148"/>
                  <a:pt x="22" y="148"/>
                  <a:pt x="22" y="148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47" y="136"/>
                  <a:pt x="57" y="139"/>
                  <a:pt x="68" y="139"/>
                </a:cubicBezTo>
                <a:cubicBezTo>
                  <a:pt x="79" y="139"/>
                  <a:pt x="89" y="136"/>
                  <a:pt x="98" y="132"/>
                </a:cubicBezTo>
                <a:cubicBezTo>
                  <a:pt x="114" y="148"/>
                  <a:pt x="114" y="148"/>
                  <a:pt x="114" y="148"/>
                </a:cubicBezTo>
                <a:cubicBezTo>
                  <a:pt x="122" y="140"/>
                  <a:pt x="122" y="140"/>
                  <a:pt x="122" y="140"/>
                </a:cubicBezTo>
                <a:cubicBezTo>
                  <a:pt x="108" y="125"/>
                  <a:pt x="108" y="125"/>
                  <a:pt x="108" y="125"/>
                </a:cubicBezTo>
                <a:cubicBezTo>
                  <a:pt x="125" y="113"/>
                  <a:pt x="135" y="94"/>
                  <a:pt x="135" y="71"/>
                </a:cubicBezTo>
                <a:close/>
                <a:moveTo>
                  <a:pt x="12" y="74"/>
                </a:moveTo>
                <a:cubicBezTo>
                  <a:pt x="21" y="74"/>
                  <a:pt x="21" y="74"/>
                  <a:pt x="21" y="74"/>
                </a:cubicBezTo>
                <a:cubicBezTo>
                  <a:pt x="23" y="74"/>
                  <a:pt x="24" y="73"/>
                  <a:pt x="24" y="71"/>
                </a:cubicBezTo>
                <a:cubicBezTo>
                  <a:pt x="24" y="70"/>
                  <a:pt x="23" y="69"/>
                  <a:pt x="21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3" y="40"/>
                  <a:pt x="36" y="17"/>
                  <a:pt x="65" y="15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7"/>
                  <a:pt x="66" y="29"/>
                  <a:pt x="68" y="29"/>
                </a:cubicBezTo>
                <a:cubicBezTo>
                  <a:pt x="69" y="29"/>
                  <a:pt x="71" y="27"/>
                  <a:pt x="71" y="26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100" y="17"/>
                  <a:pt x="123" y="40"/>
                  <a:pt x="124" y="69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3" y="69"/>
                  <a:pt x="112" y="70"/>
                  <a:pt x="112" y="71"/>
                </a:cubicBezTo>
                <a:cubicBezTo>
                  <a:pt x="112" y="73"/>
                  <a:pt x="113" y="74"/>
                  <a:pt x="114" y="74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3" y="103"/>
                  <a:pt x="100" y="126"/>
                  <a:pt x="71" y="128"/>
                </a:cubicBezTo>
                <a:cubicBezTo>
                  <a:pt x="71" y="118"/>
                  <a:pt x="71" y="118"/>
                  <a:pt x="71" y="118"/>
                </a:cubicBezTo>
                <a:cubicBezTo>
                  <a:pt x="71" y="116"/>
                  <a:pt x="69" y="115"/>
                  <a:pt x="68" y="115"/>
                </a:cubicBezTo>
                <a:cubicBezTo>
                  <a:pt x="66" y="115"/>
                  <a:pt x="65" y="116"/>
                  <a:pt x="65" y="118"/>
                </a:cubicBezTo>
                <a:cubicBezTo>
                  <a:pt x="65" y="128"/>
                  <a:pt x="65" y="128"/>
                  <a:pt x="65" y="128"/>
                </a:cubicBezTo>
                <a:cubicBezTo>
                  <a:pt x="36" y="126"/>
                  <a:pt x="13" y="103"/>
                  <a:pt x="12" y="7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279400" dist="1524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8" name="MH_Other_16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2161564" y="3947919"/>
            <a:ext cx="155801" cy="144981"/>
          </a:xfrm>
          <a:custGeom>
            <a:avLst/>
            <a:gdLst/>
            <a:ahLst/>
            <a:cxnLst>
              <a:cxn ang="0">
                <a:pos x="2" y="39"/>
              </a:cxn>
              <a:cxn ang="0">
                <a:pos x="3" y="39"/>
              </a:cxn>
              <a:cxn ang="0">
                <a:pos x="40" y="39"/>
              </a:cxn>
              <a:cxn ang="0">
                <a:pos x="42" y="36"/>
              </a:cxn>
              <a:cxn ang="0">
                <a:pos x="40" y="34"/>
              </a:cxn>
              <a:cxn ang="0">
                <a:pos x="6" y="34"/>
              </a:cxn>
              <a:cxn ang="0">
                <a:pos x="6" y="3"/>
              </a:cxn>
              <a:cxn ang="0">
                <a:pos x="3" y="0"/>
              </a:cxn>
              <a:cxn ang="0">
                <a:pos x="0" y="3"/>
              </a:cxn>
              <a:cxn ang="0">
                <a:pos x="0" y="36"/>
              </a:cxn>
              <a:cxn ang="0">
                <a:pos x="2" y="39"/>
              </a:cxn>
            </a:cxnLst>
            <a:rect l="0" t="0" r="r" b="b"/>
            <a:pathLst>
              <a:path w="42" h="39">
                <a:moveTo>
                  <a:pt x="2" y="39"/>
                </a:moveTo>
                <a:cubicBezTo>
                  <a:pt x="2" y="39"/>
                  <a:pt x="3" y="39"/>
                  <a:pt x="3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1" y="39"/>
                  <a:pt x="42" y="38"/>
                  <a:pt x="42" y="36"/>
                </a:cubicBezTo>
                <a:cubicBezTo>
                  <a:pt x="42" y="35"/>
                  <a:pt x="41" y="34"/>
                  <a:pt x="40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4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8"/>
                  <a:pt x="1" y="39"/>
                  <a:pt x="2" y="3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279400" dist="1524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9" name="MH_Other_17"/>
          <p:cNvSpPr>
            <a:spLocks noChangeAspect="1" noEditPoints="1"/>
          </p:cNvSpPr>
          <p:nvPr>
            <p:custDataLst>
              <p:tags r:id="rId19"/>
            </p:custDataLst>
          </p:nvPr>
        </p:nvSpPr>
        <p:spPr bwMode="auto">
          <a:xfrm>
            <a:off x="2525101" y="4733418"/>
            <a:ext cx="517173" cy="551797"/>
          </a:xfrm>
          <a:custGeom>
            <a:avLst/>
            <a:gdLst>
              <a:gd name="T0" fmla="*/ 0 w 56"/>
              <a:gd name="T1" fmla="*/ 5 h 60"/>
              <a:gd name="T2" fmla="*/ 5 w 56"/>
              <a:gd name="T3" fmla="*/ 5 h 60"/>
              <a:gd name="T4" fmla="*/ 5 w 56"/>
              <a:gd name="T5" fmla="*/ 54 h 60"/>
              <a:gd name="T6" fmla="*/ 56 w 56"/>
              <a:gd name="T7" fmla="*/ 54 h 60"/>
              <a:gd name="T8" fmla="*/ 56 w 56"/>
              <a:gd name="T9" fmla="*/ 60 h 60"/>
              <a:gd name="T10" fmla="*/ 5 w 56"/>
              <a:gd name="T11" fmla="*/ 60 h 60"/>
              <a:gd name="T12" fmla="*/ 0 w 56"/>
              <a:gd name="T13" fmla="*/ 60 h 60"/>
              <a:gd name="T14" fmla="*/ 0 w 56"/>
              <a:gd name="T15" fmla="*/ 54 h 60"/>
              <a:gd name="T16" fmla="*/ 0 w 56"/>
              <a:gd name="T17" fmla="*/ 5 h 60"/>
              <a:gd name="T18" fmla="*/ 8 w 56"/>
              <a:gd name="T19" fmla="*/ 27 h 60"/>
              <a:gd name="T20" fmla="*/ 11 w 56"/>
              <a:gd name="T21" fmla="*/ 32 h 60"/>
              <a:gd name="T22" fmla="*/ 11 w 56"/>
              <a:gd name="T23" fmla="*/ 32 h 60"/>
              <a:gd name="T24" fmla="*/ 11 w 56"/>
              <a:gd name="T25" fmla="*/ 31 h 60"/>
              <a:gd name="T26" fmla="*/ 22 w 56"/>
              <a:gd name="T27" fmla="*/ 30 h 60"/>
              <a:gd name="T28" fmla="*/ 43 w 56"/>
              <a:gd name="T29" fmla="*/ 12 h 60"/>
              <a:gd name="T30" fmla="*/ 47 w 56"/>
              <a:gd name="T31" fmla="*/ 13 h 60"/>
              <a:gd name="T32" fmla="*/ 45 w 56"/>
              <a:gd name="T33" fmla="*/ 7 h 60"/>
              <a:gd name="T34" fmla="*/ 44 w 56"/>
              <a:gd name="T35" fmla="*/ 0 h 60"/>
              <a:gd name="T36" fmla="*/ 39 w 56"/>
              <a:gd name="T37" fmla="*/ 5 h 60"/>
              <a:gd name="T38" fmla="*/ 34 w 56"/>
              <a:gd name="T39" fmla="*/ 9 h 60"/>
              <a:gd name="T40" fmla="*/ 38 w 56"/>
              <a:gd name="T41" fmla="*/ 11 h 60"/>
              <a:gd name="T42" fmla="*/ 22 w 56"/>
              <a:gd name="T43" fmla="*/ 24 h 60"/>
              <a:gd name="T44" fmla="*/ 9 w 56"/>
              <a:gd name="T45" fmla="*/ 26 h 60"/>
              <a:gd name="T46" fmla="*/ 8 w 56"/>
              <a:gd name="T47" fmla="*/ 27 h 60"/>
              <a:gd name="T48" fmla="*/ 8 w 56"/>
              <a:gd name="T49" fmla="*/ 27 h 60"/>
              <a:gd name="T50" fmla="*/ 40 w 56"/>
              <a:gd name="T51" fmla="*/ 52 h 60"/>
              <a:gd name="T52" fmla="*/ 49 w 56"/>
              <a:gd name="T53" fmla="*/ 52 h 60"/>
              <a:gd name="T54" fmla="*/ 49 w 56"/>
              <a:gd name="T55" fmla="*/ 18 h 60"/>
              <a:gd name="T56" fmla="*/ 40 w 56"/>
              <a:gd name="T57" fmla="*/ 29 h 60"/>
              <a:gd name="T58" fmla="*/ 40 w 56"/>
              <a:gd name="T59" fmla="*/ 52 h 60"/>
              <a:gd name="T60" fmla="*/ 26 w 56"/>
              <a:gd name="T61" fmla="*/ 52 h 60"/>
              <a:gd name="T62" fmla="*/ 36 w 56"/>
              <a:gd name="T63" fmla="*/ 52 h 60"/>
              <a:gd name="T64" fmla="*/ 36 w 56"/>
              <a:gd name="T65" fmla="*/ 40 h 60"/>
              <a:gd name="T66" fmla="*/ 26 w 56"/>
              <a:gd name="T67" fmla="*/ 40 h 60"/>
              <a:gd name="T68" fmla="*/ 26 w 56"/>
              <a:gd name="T69" fmla="*/ 52 h 60"/>
              <a:gd name="T70" fmla="*/ 13 w 56"/>
              <a:gd name="T71" fmla="*/ 52 h 60"/>
              <a:gd name="T72" fmla="*/ 22 w 56"/>
              <a:gd name="T73" fmla="*/ 52 h 60"/>
              <a:gd name="T74" fmla="*/ 22 w 56"/>
              <a:gd name="T75" fmla="*/ 35 h 60"/>
              <a:gd name="T76" fmla="*/ 13 w 56"/>
              <a:gd name="T77" fmla="*/ 35 h 60"/>
              <a:gd name="T78" fmla="*/ 13 w 56"/>
              <a:gd name="T79" fmla="*/ 5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6" h="60">
                <a:moveTo>
                  <a:pt x="0" y="5"/>
                </a:moveTo>
                <a:cubicBezTo>
                  <a:pt x="5" y="5"/>
                  <a:pt x="5" y="5"/>
                  <a:pt x="5" y="5"/>
                </a:cubicBezTo>
                <a:cubicBezTo>
                  <a:pt x="5" y="54"/>
                  <a:pt x="5" y="54"/>
                  <a:pt x="5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60"/>
                  <a:pt x="56" y="60"/>
                  <a:pt x="56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"/>
                  <a:pt x="0" y="5"/>
                  <a:pt x="0" y="5"/>
                </a:cubicBezTo>
                <a:close/>
                <a:moveTo>
                  <a:pt x="8" y="27"/>
                </a:move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1"/>
                  <a:pt x="11" y="31"/>
                </a:cubicBezTo>
                <a:cubicBezTo>
                  <a:pt x="15" y="30"/>
                  <a:pt x="18" y="30"/>
                  <a:pt x="22" y="30"/>
                </a:cubicBezTo>
                <a:cubicBezTo>
                  <a:pt x="30" y="30"/>
                  <a:pt x="38" y="30"/>
                  <a:pt x="43" y="12"/>
                </a:cubicBezTo>
                <a:cubicBezTo>
                  <a:pt x="47" y="13"/>
                  <a:pt x="47" y="13"/>
                  <a:pt x="47" y="13"/>
                </a:cubicBezTo>
                <a:cubicBezTo>
                  <a:pt x="45" y="7"/>
                  <a:pt x="45" y="7"/>
                  <a:pt x="45" y="7"/>
                </a:cubicBezTo>
                <a:cubicBezTo>
                  <a:pt x="44" y="0"/>
                  <a:pt x="44" y="0"/>
                  <a:pt x="44" y="0"/>
                </a:cubicBezTo>
                <a:cubicBezTo>
                  <a:pt x="39" y="5"/>
                  <a:pt x="39" y="5"/>
                  <a:pt x="39" y="5"/>
                </a:cubicBezTo>
                <a:cubicBezTo>
                  <a:pt x="34" y="9"/>
                  <a:pt x="34" y="9"/>
                  <a:pt x="34" y="9"/>
                </a:cubicBezTo>
                <a:cubicBezTo>
                  <a:pt x="38" y="11"/>
                  <a:pt x="38" y="11"/>
                  <a:pt x="38" y="11"/>
                </a:cubicBezTo>
                <a:cubicBezTo>
                  <a:pt x="33" y="24"/>
                  <a:pt x="28" y="24"/>
                  <a:pt x="22" y="24"/>
                </a:cubicBezTo>
                <a:cubicBezTo>
                  <a:pt x="18" y="24"/>
                  <a:pt x="13" y="24"/>
                  <a:pt x="9" y="26"/>
                </a:cubicBezTo>
                <a:cubicBezTo>
                  <a:pt x="9" y="26"/>
                  <a:pt x="9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lose/>
                <a:moveTo>
                  <a:pt x="40" y="52"/>
                </a:moveTo>
                <a:cubicBezTo>
                  <a:pt x="49" y="52"/>
                  <a:pt x="49" y="52"/>
                  <a:pt x="49" y="52"/>
                </a:cubicBezTo>
                <a:cubicBezTo>
                  <a:pt x="49" y="18"/>
                  <a:pt x="49" y="18"/>
                  <a:pt x="49" y="18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52"/>
                  <a:pt x="40" y="52"/>
                  <a:pt x="40" y="52"/>
                </a:cubicBezTo>
                <a:close/>
                <a:moveTo>
                  <a:pt x="26" y="52"/>
                </a:moveTo>
                <a:cubicBezTo>
                  <a:pt x="36" y="52"/>
                  <a:pt x="36" y="52"/>
                  <a:pt x="36" y="52"/>
                </a:cubicBezTo>
                <a:cubicBezTo>
                  <a:pt x="36" y="40"/>
                  <a:pt x="36" y="40"/>
                  <a:pt x="3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52"/>
                  <a:pt x="26" y="52"/>
                  <a:pt x="26" y="52"/>
                </a:cubicBezTo>
                <a:close/>
                <a:moveTo>
                  <a:pt x="13" y="52"/>
                </a:moveTo>
                <a:cubicBezTo>
                  <a:pt x="22" y="52"/>
                  <a:pt x="22" y="52"/>
                  <a:pt x="22" y="52"/>
                </a:cubicBezTo>
                <a:cubicBezTo>
                  <a:pt x="22" y="35"/>
                  <a:pt x="22" y="35"/>
                  <a:pt x="22" y="35"/>
                </a:cubicBezTo>
                <a:cubicBezTo>
                  <a:pt x="13" y="35"/>
                  <a:pt x="13" y="35"/>
                  <a:pt x="13" y="35"/>
                </a:cubicBezTo>
                <a:lnTo>
                  <a:pt x="13" y="5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279400" dist="1524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68580" tIns="34290" rIns="68580" bIns="34290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5" name="MH_Text_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458660" y="2868463"/>
            <a:ext cx="6929740" cy="55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sp>
        <p:nvSpPr>
          <p:cNvPr id="37" name="MH_Text_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963461" y="3894647"/>
            <a:ext cx="6929740" cy="55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sp>
        <p:nvSpPr>
          <p:cNvPr id="38" name="MH_Text_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535851" y="4913527"/>
            <a:ext cx="6929740" cy="55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3E4F0D60-A578-415D-8099-BF4649295743}"/>
              </a:ext>
            </a:extLst>
          </p:cNvPr>
          <p:cNvSpPr/>
          <p:nvPr/>
        </p:nvSpPr>
        <p:spPr>
          <a:xfrm>
            <a:off x="731838" y="103848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点击此处输入标题内容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50942FF2-916C-49CB-9D17-F80E4031641E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9B4202BE-D3D0-4D90-B1E5-BE5E77493BF4}"/>
              </a:ext>
            </a:extLst>
          </p:cNvPr>
          <p:cNvSpPr/>
          <p:nvPr/>
        </p:nvSpPr>
        <p:spPr>
          <a:xfrm>
            <a:off x="764907" y="379592"/>
            <a:ext cx="27899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click here to add the required titles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0523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/>
      <p:bldP spid="14" grpId="0"/>
      <p:bldP spid="15" grpId="0"/>
      <p:bldP spid="16" grpId="0"/>
      <p:bldP spid="18" grpId="0"/>
      <p:bldP spid="25" grpId="0" animBg="1"/>
      <p:bldP spid="26" grpId="0" animBg="1"/>
      <p:bldP spid="27" grpId="0" animBg="1"/>
      <p:bldP spid="29" grpId="0" animBg="1"/>
      <p:bldP spid="35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AE8C5F3-B529-407B-839A-6530414F7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792" y="2194736"/>
            <a:ext cx="1782506" cy="29101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5056337D-1806-492B-8010-E68953B467D6}"/>
              </a:ext>
            </a:extLst>
          </p:cNvPr>
          <p:cNvGrpSpPr/>
          <p:nvPr/>
        </p:nvGrpSpPr>
        <p:grpSpPr>
          <a:xfrm>
            <a:off x="949081" y="3414574"/>
            <a:ext cx="765082" cy="1029766"/>
            <a:chOff x="949081" y="3414574"/>
            <a:chExt cx="765082" cy="1029766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D7B5C9D3-94E7-4B01-902B-2F5B5440DC04}"/>
                </a:ext>
              </a:extLst>
            </p:cNvPr>
            <p:cNvSpPr/>
            <p:nvPr/>
          </p:nvSpPr>
          <p:spPr>
            <a:xfrm>
              <a:off x="949081" y="3414574"/>
              <a:ext cx="765082" cy="1029766"/>
            </a:xfrm>
            <a:prstGeom prst="rect">
              <a:avLst/>
            </a:prstGeom>
            <a:solidFill>
              <a:srgbClr val="F7E3AD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xmlns="" id="{D0BD7803-AC4D-49ED-AE83-55795FF37DE8}"/>
                </a:ext>
              </a:extLst>
            </p:cNvPr>
            <p:cNvSpPr/>
            <p:nvPr/>
          </p:nvSpPr>
          <p:spPr>
            <a:xfrm>
              <a:off x="1035537" y="3682379"/>
              <a:ext cx="591189" cy="619322"/>
            </a:xfrm>
            <a:prstGeom prst="ellipse">
              <a:avLst/>
            </a:prstGeom>
            <a:solidFill>
              <a:srgbClr val="F29A5B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xmlns="" id="{7878776F-A8A7-4DCB-9DB8-B0583079B54A}"/>
                </a:ext>
              </a:extLst>
            </p:cNvPr>
            <p:cNvSpPr/>
            <p:nvPr/>
          </p:nvSpPr>
          <p:spPr>
            <a:xfrm>
              <a:off x="1181353" y="3838269"/>
              <a:ext cx="300536" cy="30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D3C8C84A-7810-4B9F-B747-455C1FCFA16E}"/>
              </a:ext>
            </a:extLst>
          </p:cNvPr>
          <p:cNvGrpSpPr/>
          <p:nvPr/>
        </p:nvGrpSpPr>
        <p:grpSpPr>
          <a:xfrm>
            <a:off x="3401937" y="3002695"/>
            <a:ext cx="765082" cy="1441645"/>
            <a:chOff x="3401937" y="3002695"/>
            <a:chExt cx="765082" cy="1441645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13F0DFAE-F023-40CE-85BB-D116DBD0E75E}"/>
                </a:ext>
              </a:extLst>
            </p:cNvPr>
            <p:cNvSpPr/>
            <p:nvPr/>
          </p:nvSpPr>
          <p:spPr>
            <a:xfrm>
              <a:off x="3401937" y="3002695"/>
              <a:ext cx="765082" cy="1441645"/>
            </a:xfrm>
            <a:prstGeom prst="rect">
              <a:avLst/>
            </a:prstGeom>
            <a:solidFill>
              <a:srgbClr val="A5C0A4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xmlns="" id="{8A1BEB77-45F5-431B-AC27-0E633EC82B22}"/>
                </a:ext>
              </a:extLst>
            </p:cNvPr>
            <p:cNvSpPr/>
            <p:nvPr/>
          </p:nvSpPr>
          <p:spPr>
            <a:xfrm>
              <a:off x="3460727" y="3649191"/>
              <a:ext cx="641313" cy="641312"/>
            </a:xfrm>
            <a:prstGeom prst="ellipse">
              <a:avLst/>
            </a:prstGeom>
            <a:solidFill>
              <a:srgbClr val="85AA84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xmlns="" id="{01A677CA-B158-400A-A0D8-0E286327A2F3}"/>
                </a:ext>
              </a:extLst>
            </p:cNvPr>
            <p:cNvSpPr/>
            <p:nvPr/>
          </p:nvSpPr>
          <p:spPr>
            <a:xfrm>
              <a:off x="3579384" y="3827971"/>
              <a:ext cx="410190" cy="32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10CC66B7-CEEC-402E-B5BE-D8515CFA7CC9}"/>
              </a:ext>
            </a:extLst>
          </p:cNvPr>
          <p:cNvGrpSpPr/>
          <p:nvPr/>
        </p:nvGrpSpPr>
        <p:grpSpPr>
          <a:xfrm>
            <a:off x="5877956" y="2599485"/>
            <a:ext cx="765082" cy="1844854"/>
            <a:chOff x="5877956" y="2599485"/>
            <a:chExt cx="765082" cy="1844854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xmlns="" id="{F77AE07D-DFB2-4DE2-9F23-535057B9DFF7}"/>
                </a:ext>
              </a:extLst>
            </p:cNvPr>
            <p:cNvSpPr/>
            <p:nvPr/>
          </p:nvSpPr>
          <p:spPr>
            <a:xfrm>
              <a:off x="5877956" y="2599485"/>
              <a:ext cx="765082" cy="1844854"/>
            </a:xfrm>
            <a:prstGeom prst="rect">
              <a:avLst/>
            </a:prstGeom>
            <a:solidFill>
              <a:srgbClr val="B09278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xmlns="" id="{F1FBEA02-6C8B-4F96-97B1-8CA7CF34C514}"/>
                </a:ext>
              </a:extLst>
            </p:cNvPr>
            <p:cNvSpPr/>
            <p:nvPr/>
          </p:nvSpPr>
          <p:spPr>
            <a:xfrm>
              <a:off x="5949053" y="3668094"/>
              <a:ext cx="597965" cy="597964"/>
            </a:xfrm>
            <a:prstGeom prst="ellipse">
              <a:avLst/>
            </a:prstGeom>
            <a:solidFill>
              <a:srgbClr val="B09278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xmlns="" id="{A1FCF744-40A1-4C44-959C-4B1AE192D1E5}"/>
                </a:ext>
              </a:extLst>
            </p:cNvPr>
            <p:cNvSpPr/>
            <p:nvPr/>
          </p:nvSpPr>
          <p:spPr>
            <a:xfrm>
              <a:off x="6103454" y="3852599"/>
              <a:ext cx="314087" cy="30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6" h="20334" extrusionOk="0">
                  <a:moveTo>
                    <a:pt x="19964" y="64"/>
                  </a:moveTo>
                  <a:cubicBezTo>
                    <a:pt x="19154" y="-762"/>
                    <a:pt x="10181" y="6693"/>
                    <a:pt x="7510" y="9416"/>
                  </a:cubicBezTo>
                  <a:cubicBezTo>
                    <a:pt x="6185" y="10767"/>
                    <a:pt x="5743" y="11492"/>
                    <a:pt x="5336" y="12034"/>
                  </a:cubicBezTo>
                  <a:cubicBezTo>
                    <a:pt x="5160" y="12268"/>
                    <a:pt x="5392" y="12341"/>
                    <a:pt x="5498" y="12397"/>
                  </a:cubicBezTo>
                  <a:cubicBezTo>
                    <a:pt x="6023" y="12675"/>
                    <a:pt x="6391" y="12933"/>
                    <a:pt x="6864" y="13417"/>
                  </a:cubicBezTo>
                  <a:cubicBezTo>
                    <a:pt x="7340" y="13900"/>
                    <a:pt x="7594" y="14275"/>
                    <a:pt x="7865" y="14809"/>
                  </a:cubicBezTo>
                  <a:cubicBezTo>
                    <a:pt x="7919" y="14917"/>
                    <a:pt x="7991" y="15156"/>
                    <a:pt x="8222" y="14975"/>
                  </a:cubicBezTo>
                  <a:cubicBezTo>
                    <a:pt x="8753" y="14561"/>
                    <a:pt x="9464" y="14110"/>
                    <a:pt x="10789" y="12758"/>
                  </a:cubicBezTo>
                  <a:cubicBezTo>
                    <a:pt x="13461" y="10036"/>
                    <a:pt x="20774" y="889"/>
                    <a:pt x="19964" y="64"/>
                  </a:cubicBezTo>
                  <a:close/>
                  <a:moveTo>
                    <a:pt x="2465" y="14020"/>
                  </a:moveTo>
                  <a:cubicBezTo>
                    <a:pt x="886" y="15630"/>
                    <a:pt x="2220" y="17281"/>
                    <a:pt x="121" y="19731"/>
                  </a:cubicBezTo>
                  <a:cubicBezTo>
                    <a:pt x="-826" y="20838"/>
                    <a:pt x="4021" y="20501"/>
                    <a:pt x="6421" y="18052"/>
                  </a:cubicBezTo>
                  <a:cubicBezTo>
                    <a:pt x="7439" y="17016"/>
                    <a:pt x="7152" y="15502"/>
                    <a:pt x="6060" y="14389"/>
                  </a:cubicBezTo>
                  <a:cubicBezTo>
                    <a:pt x="4968" y="13275"/>
                    <a:pt x="3483" y="12982"/>
                    <a:pt x="2465" y="1402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B7D7F955-3E6B-4837-9587-FF84B3C093B8}"/>
              </a:ext>
            </a:extLst>
          </p:cNvPr>
          <p:cNvGrpSpPr/>
          <p:nvPr/>
        </p:nvGrpSpPr>
        <p:grpSpPr>
          <a:xfrm>
            <a:off x="8318770" y="2194736"/>
            <a:ext cx="765082" cy="2249604"/>
            <a:chOff x="8318770" y="2194736"/>
            <a:chExt cx="765082" cy="2249604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xmlns="" id="{E778DA74-B065-4B3D-A2BF-0F71B47A973B}"/>
                </a:ext>
              </a:extLst>
            </p:cNvPr>
            <p:cNvSpPr/>
            <p:nvPr/>
          </p:nvSpPr>
          <p:spPr>
            <a:xfrm>
              <a:off x="8318770" y="2194736"/>
              <a:ext cx="765082" cy="2249604"/>
            </a:xfrm>
            <a:prstGeom prst="rect">
              <a:avLst/>
            </a:prstGeom>
            <a:solidFill>
              <a:srgbClr val="C8D85B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xmlns="" id="{7FB2CDCA-7137-4DE9-9BA6-97E8FF1AAA87}"/>
                </a:ext>
              </a:extLst>
            </p:cNvPr>
            <p:cNvSpPr/>
            <p:nvPr/>
          </p:nvSpPr>
          <p:spPr>
            <a:xfrm>
              <a:off x="8386514" y="3682379"/>
              <a:ext cx="628613" cy="628612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xmlns="" id="{F63F1634-A165-4917-9CF9-AE2239F791E3}"/>
                </a:ext>
              </a:extLst>
            </p:cNvPr>
            <p:cNvSpPr/>
            <p:nvPr/>
          </p:nvSpPr>
          <p:spPr>
            <a:xfrm>
              <a:off x="8513619" y="3800167"/>
              <a:ext cx="375384" cy="383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xmlns="" id="{91D891BB-AFC9-40B7-A5F8-44FBBF71DCFB}"/>
              </a:ext>
            </a:extLst>
          </p:cNvPr>
          <p:cNvSpPr/>
          <p:nvPr/>
        </p:nvSpPr>
        <p:spPr>
          <a:xfrm>
            <a:off x="2360399" y="3332201"/>
            <a:ext cx="390952" cy="408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6" h="21203" extrusionOk="0">
                <a:moveTo>
                  <a:pt x="14324" y="3544"/>
                </a:moveTo>
                <a:cubicBezTo>
                  <a:pt x="15314" y="3202"/>
                  <a:pt x="15854" y="2173"/>
                  <a:pt x="15494" y="1230"/>
                </a:cubicBezTo>
                <a:cubicBezTo>
                  <a:pt x="15134" y="202"/>
                  <a:pt x="13964" y="-227"/>
                  <a:pt x="12974" y="116"/>
                </a:cubicBezTo>
                <a:cubicBezTo>
                  <a:pt x="11984" y="459"/>
                  <a:pt x="11534" y="1487"/>
                  <a:pt x="11894" y="2430"/>
                </a:cubicBezTo>
                <a:cubicBezTo>
                  <a:pt x="12254" y="3373"/>
                  <a:pt x="13334" y="3887"/>
                  <a:pt x="14324" y="3544"/>
                </a:cubicBezTo>
                <a:close/>
                <a:moveTo>
                  <a:pt x="21074" y="4659"/>
                </a:moveTo>
                <a:cubicBezTo>
                  <a:pt x="20624" y="4230"/>
                  <a:pt x="19994" y="4144"/>
                  <a:pt x="19544" y="4487"/>
                </a:cubicBezTo>
                <a:cubicBezTo>
                  <a:pt x="16934" y="6544"/>
                  <a:pt x="16934" y="6544"/>
                  <a:pt x="16934" y="6544"/>
                </a:cubicBezTo>
                <a:cubicBezTo>
                  <a:pt x="13244" y="4402"/>
                  <a:pt x="13244" y="4402"/>
                  <a:pt x="13244" y="4402"/>
                </a:cubicBezTo>
                <a:cubicBezTo>
                  <a:pt x="13064" y="4230"/>
                  <a:pt x="12884" y="4144"/>
                  <a:pt x="12704" y="4059"/>
                </a:cubicBezTo>
                <a:cubicBezTo>
                  <a:pt x="12524" y="3973"/>
                  <a:pt x="12524" y="3973"/>
                  <a:pt x="12524" y="3973"/>
                </a:cubicBezTo>
                <a:cubicBezTo>
                  <a:pt x="12524" y="3973"/>
                  <a:pt x="12524" y="3973"/>
                  <a:pt x="12524" y="3973"/>
                </a:cubicBezTo>
                <a:cubicBezTo>
                  <a:pt x="12254" y="3887"/>
                  <a:pt x="11984" y="3887"/>
                  <a:pt x="11624" y="3973"/>
                </a:cubicBezTo>
                <a:cubicBezTo>
                  <a:pt x="11624" y="3887"/>
                  <a:pt x="11624" y="3887"/>
                  <a:pt x="11624" y="3887"/>
                </a:cubicBezTo>
                <a:cubicBezTo>
                  <a:pt x="6044" y="5687"/>
                  <a:pt x="6044" y="5687"/>
                  <a:pt x="6044" y="5687"/>
                </a:cubicBezTo>
                <a:cubicBezTo>
                  <a:pt x="5594" y="5773"/>
                  <a:pt x="5234" y="6202"/>
                  <a:pt x="5234" y="6716"/>
                </a:cubicBezTo>
                <a:cubicBezTo>
                  <a:pt x="5234" y="10659"/>
                  <a:pt x="5234" y="10659"/>
                  <a:pt x="5234" y="10659"/>
                </a:cubicBezTo>
                <a:cubicBezTo>
                  <a:pt x="5234" y="11173"/>
                  <a:pt x="5684" y="11687"/>
                  <a:pt x="6314" y="11687"/>
                </a:cubicBezTo>
                <a:cubicBezTo>
                  <a:pt x="6944" y="11687"/>
                  <a:pt x="7394" y="11173"/>
                  <a:pt x="7394" y="10659"/>
                </a:cubicBezTo>
                <a:cubicBezTo>
                  <a:pt x="7394" y="7487"/>
                  <a:pt x="7394" y="7487"/>
                  <a:pt x="7394" y="7487"/>
                </a:cubicBezTo>
                <a:cubicBezTo>
                  <a:pt x="9464" y="6802"/>
                  <a:pt x="9464" y="6802"/>
                  <a:pt x="9464" y="6802"/>
                </a:cubicBezTo>
                <a:cubicBezTo>
                  <a:pt x="7934" y="10573"/>
                  <a:pt x="7934" y="10573"/>
                  <a:pt x="7934" y="10573"/>
                </a:cubicBezTo>
                <a:cubicBezTo>
                  <a:pt x="7664" y="11087"/>
                  <a:pt x="7754" y="11602"/>
                  <a:pt x="8024" y="12116"/>
                </a:cubicBezTo>
                <a:cubicBezTo>
                  <a:pt x="7304" y="13659"/>
                  <a:pt x="7304" y="13659"/>
                  <a:pt x="7304" y="13659"/>
                </a:cubicBezTo>
                <a:cubicBezTo>
                  <a:pt x="1904" y="13573"/>
                  <a:pt x="1904" y="13573"/>
                  <a:pt x="1904" y="13573"/>
                </a:cubicBezTo>
                <a:cubicBezTo>
                  <a:pt x="1904" y="13573"/>
                  <a:pt x="1904" y="13573"/>
                  <a:pt x="1904" y="13573"/>
                </a:cubicBezTo>
                <a:cubicBezTo>
                  <a:pt x="1454" y="13573"/>
                  <a:pt x="1094" y="13830"/>
                  <a:pt x="914" y="14259"/>
                </a:cubicBezTo>
                <a:cubicBezTo>
                  <a:pt x="104" y="15887"/>
                  <a:pt x="104" y="15887"/>
                  <a:pt x="104" y="15887"/>
                </a:cubicBezTo>
                <a:cubicBezTo>
                  <a:pt x="-166" y="16487"/>
                  <a:pt x="104" y="17173"/>
                  <a:pt x="734" y="17430"/>
                </a:cubicBezTo>
                <a:cubicBezTo>
                  <a:pt x="1364" y="17687"/>
                  <a:pt x="2084" y="17430"/>
                  <a:pt x="2354" y="16830"/>
                </a:cubicBezTo>
                <a:cubicBezTo>
                  <a:pt x="2804" y="15887"/>
                  <a:pt x="2804" y="15887"/>
                  <a:pt x="2804" y="15887"/>
                </a:cubicBezTo>
                <a:cubicBezTo>
                  <a:pt x="7934" y="15973"/>
                  <a:pt x="7934" y="15973"/>
                  <a:pt x="7934" y="15973"/>
                </a:cubicBezTo>
                <a:cubicBezTo>
                  <a:pt x="8474" y="16059"/>
                  <a:pt x="8924" y="15802"/>
                  <a:pt x="9194" y="15287"/>
                </a:cubicBezTo>
                <a:cubicBezTo>
                  <a:pt x="10094" y="13402"/>
                  <a:pt x="10094" y="13402"/>
                  <a:pt x="10094" y="13402"/>
                </a:cubicBezTo>
                <a:cubicBezTo>
                  <a:pt x="12434" y="14344"/>
                  <a:pt x="12434" y="14344"/>
                  <a:pt x="12434" y="14344"/>
                </a:cubicBezTo>
                <a:cubicBezTo>
                  <a:pt x="12614" y="19573"/>
                  <a:pt x="12614" y="19573"/>
                  <a:pt x="12614" y="19573"/>
                </a:cubicBezTo>
                <a:cubicBezTo>
                  <a:pt x="12614" y="19573"/>
                  <a:pt x="12614" y="19573"/>
                  <a:pt x="12614" y="19573"/>
                </a:cubicBezTo>
                <a:cubicBezTo>
                  <a:pt x="12704" y="20002"/>
                  <a:pt x="12974" y="20344"/>
                  <a:pt x="13424" y="20516"/>
                </a:cubicBezTo>
                <a:cubicBezTo>
                  <a:pt x="15044" y="21116"/>
                  <a:pt x="15044" y="21116"/>
                  <a:pt x="15044" y="21116"/>
                </a:cubicBezTo>
                <a:cubicBezTo>
                  <a:pt x="15674" y="21373"/>
                  <a:pt x="16394" y="21030"/>
                  <a:pt x="16664" y="20430"/>
                </a:cubicBezTo>
                <a:cubicBezTo>
                  <a:pt x="16934" y="19830"/>
                  <a:pt x="16574" y="19144"/>
                  <a:pt x="15944" y="18887"/>
                </a:cubicBezTo>
                <a:cubicBezTo>
                  <a:pt x="15134" y="18544"/>
                  <a:pt x="15134" y="18544"/>
                  <a:pt x="15134" y="18544"/>
                </a:cubicBezTo>
                <a:cubicBezTo>
                  <a:pt x="14954" y="13487"/>
                  <a:pt x="14954" y="13487"/>
                  <a:pt x="14954" y="13487"/>
                </a:cubicBezTo>
                <a:cubicBezTo>
                  <a:pt x="14954" y="13487"/>
                  <a:pt x="14954" y="13402"/>
                  <a:pt x="14954" y="13402"/>
                </a:cubicBezTo>
                <a:cubicBezTo>
                  <a:pt x="14954" y="13402"/>
                  <a:pt x="14954" y="13402"/>
                  <a:pt x="14954" y="13402"/>
                </a:cubicBezTo>
                <a:cubicBezTo>
                  <a:pt x="14954" y="12973"/>
                  <a:pt x="14594" y="12544"/>
                  <a:pt x="14144" y="12373"/>
                </a:cubicBezTo>
                <a:cubicBezTo>
                  <a:pt x="11894" y="11002"/>
                  <a:pt x="11894" y="11002"/>
                  <a:pt x="11894" y="11002"/>
                </a:cubicBezTo>
                <a:cubicBezTo>
                  <a:pt x="13514" y="6973"/>
                  <a:pt x="13514" y="6973"/>
                  <a:pt x="13514" y="6973"/>
                </a:cubicBezTo>
                <a:cubicBezTo>
                  <a:pt x="16394" y="8687"/>
                  <a:pt x="16394" y="8687"/>
                  <a:pt x="16394" y="8687"/>
                </a:cubicBezTo>
                <a:cubicBezTo>
                  <a:pt x="16844" y="8944"/>
                  <a:pt x="17384" y="8944"/>
                  <a:pt x="17744" y="8602"/>
                </a:cubicBezTo>
                <a:cubicBezTo>
                  <a:pt x="20894" y="6116"/>
                  <a:pt x="20894" y="6116"/>
                  <a:pt x="20894" y="6116"/>
                </a:cubicBezTo>
                <a:cubicBezTo>
                  <a:pt x="21344" y="5687"/>
                  <a:pt x="21434" y="5087"/>
                  <a:pt x="21074" y="4659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xmlns="" id="{9B563B37-F8D3-43A4-9C0E-28F9B24F1941}"/>
              </a:ext>
            </a:extLst>
          </p:cNvPr>
          <p:cNvSpPr/>
          <p:nvPr/>
        </p:nvSpPr>
        <p:spPr>
          <a:xfrm rot="10800000" flipH="1">
            <a:off x="1703495" y="3009152"/>
            <a:ext cx="1711219" cy="424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" y="0"/>
                </a:moveTo>
                <a:lnTo>
                  <a:pt x="0" y="21595"/>
                </a:lnTo>
                <a:lnTo>
                  <a:pt x="21600" y="21600"/>
                </a:lnTo>
              </a:path>
            </a:pathLst>
          </a:custGeom>
          <a:noFill/>
          <a:ln w="12700" cap="flat">
            <a:solidFill>
              <a:schemeClr val="bg2">
                <a:lumMod val="50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xmlns="" id="{E6A65979-79B7-4D9F-BF68-759EF91A7422}"/>
              </a:ext>
            </a:extLst>
          </p:cNvPr>
          <p:cNvSpPr/>
          <p:nvPr/>
        </p:nvSpPr>
        <p:spPr>
          <a:xfrm rot="10800000" flipH="1">
            <a:off x="4162153" y="2607976"/>
            <a:ext cx="1712119" cy="402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12700" cap="flat">
            <a:solidFill>
              <a:schemeClr val="bg2">
                <a:lumMod val="50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xmlns="" id="{ED4736EF-6CED-4787-9AD6-DBA05FA55AAB}"/>
              </a:ext>
            </a:extLst>
          </p:cNvPr>
          <p:cNvSpPr/>
          <p:nvPr/>
        </p:nvSpPr>
        <p:spPr>
          <a:xfrm>
            <a:off x="4827012" y="2931433"/>
            <a:ext cx="390952" cy="4084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6" h="21203" extrusionOk="0">
                <a:moveTo>
                  <a:pt x="14324" y="3544"/>
                </a:moveTo>
                <a:cubicBezTo>
                  <a:pt x="15314" y="3202"/>
                  <a:pt x="15854" y="2173"/>
                  <a:pt x="15494" y="1230"/>
                </a:cubicBezTo>
                <a:cubicBezTo>
                  <a:pt x="15134" y="202"/>
                  <a:pt x="13964" y="-227"/>
                  <a:pt x="12974" y="116"/>
                </a:cubicBezTo>
                <a:cubicBezTo>
                  <a:pt x="11984" y="459"/>
                  <a:pt x="11534" y="1487"/>
                  <a:pt x="11894" y="2430"/>
                </a:cubicBezTo>
                <a:cubicBezTo>
                  <a:pt x="12254" y="3373"/>
                  <a:pt x="13334" y="3887"/>
                  <a:pt x="14324" y="3544"/>
                </a:cubicBezTo>
                <a:close/>
                <a:moveTo>
                  <a:pt x="21074" y="4659"/>
                </a:moveTo>
                <a:cubicBezTo>
                  <a:pt x="20624" y="4230"/>
                  <a:pt x="19994" y="4144"/>
                  <a:pt x="19544" y="4487"/>
                </a:cubicBezTo>
                <a:cubicBezTo>
                  <a:pt x="16934" y="6544"/>
                  <a:pt x="16934" y="6544"/>
                  <a:pt x="16934" y="6544"/>
                </a:cubicBezTo>
                <a:cubicBezTo>
                  <a:pt x="13244" y="4402"/>
                  <a:pt x="13244" y="4402"/>
                  <a:pt x="13244" y="4402"/>
                </a:cubicBezTo>
                <a:cubicBezTo>
                  <a:pt x="13064" y="4230"/>
                  <a:pt x="12884" y="4144"/>
                  <a:pt x="12704" y="4059"/>
                </a:cubicBezTo>
                <a:cubicBezTo>
                  <a:pt x="12524" y="3973"/>
                  <a:pt x="12524" y="3973"/>
                  <a:pt x="12524" y="3973"/>
                </a:cubicBezTo>
                <a:cubicBezTo>
                  <a:pt x="12524" y="3973"/>
                  <a:pt x="12524" y="3973"/>
                  <a:pt x="12524" y="3973"/>
                </a:cubicBezTo>
                <a:cubicBezTo>
                  <a:pt x="12254" y="3887"/>
                  <a:pt x="11984" y="3887"/>
                  <a:pt x="11624" y="3973"/>
                </a:cubicBezTo>
                <a:cubicBezTo>
                  <a:pt x="11624" y="3887"/>
                  <a:pt x="11624" y="3887"/>
                  <a:pt x="11624" y="3887"/>
                </a:cubicBezTo>
                <a:cubicBezTo>
                  <a:pt x="6044" y="5687"/>
                  <a:pt x="6044" y="5687"/>
                  <a:pt x="6044" y="5687"/>
                </a:cubicBezTo>
                <a:cubicBezTo>
                  <a:pt x="5594" y="5773"/>
                  <a:pt x="5234" y="6202"/>
                  <a:pt x="5234" y="6716"/>
                </a:cubicBezTo>
                <a:cubicBezTo>
                  <a:pt x="5234" y="10659"/>
                  <a:pt x="5234" y="10659"/>
                  <a:pt x="5234" y="10659"/>
                </a:cubicBezTo>
                <a:cubicBezTo>
                  <a:pt x="5234" y="11173"/>
                  <a:pt x="5684" y="11687"/>
                  <a:pt x="6314" y="11687"/>
                </a:cubicBezTo>
                <a:cubicBezTo>
                  <a:pt x="6944" y="11687"/>
                  <a:pt x="7394" y="11173"/>
                  <a:pt x="7394" y="10659"/>
                </a:cubicBezTo>
                <a:cubicBezTo>
                  <a:pt x="7394" y="7487"/>
                  <a:pt x="7394" y="7487"/>
                  <a:pt x="7394" y="7487"/>
                </a:cubicBezTo>
                <a:cubicBezTo>
                  <a:pt x="9464" y="6802"/>
                  <a:pt x="9464" y="6802"/>
                  <a:pt x="9464" y="6802"/>
                </a:cubicBezTo>
                <a:cubicBezTo>
                  <a:pt x="7934" y="10573"/>
                  <a:pt x="7934" y="10573"/>
                  <a:pt x="7934" y="10573"/>
                </a:cubicBezTo>
                <a:cubicBezTo>
                  <a:pt x="7664" y="11087"/>
                  <a:pt x="7754" y="11602"/>
                  <a:pt x="8024" y="12116"/>
                </a:cubicBezTo>
                <a:cubicBezTo>
                  <a:pt x="7304" y="13659"/>
                  <a:pt x="7304" y="13659"/>
                  <a:pt x="7304" y="13659"/>
                </a:cubicBezTo>
                <a:cubicBezTo>
                  <a:pt x="1904" y="13573"/>
                  <a:pt x="1904" y="13573"/>
                  <a:pt x="1904" y="13573"/>
                </a:cubicBezTo>
                <a:cubicBezTo>
                  <a:pt x="1904" y="13573"/>
                  <a:pt x="1904" y="13573"/>
                  <a:pt x="1904" y="13573"/>
                </a:cubicBezTo>
                <a:cubicBezTo>
                  <a:pt x="1454" y="13573"/>
                  <a:pt x="1094" y="13830"/>
                  <a:pt x="914" y="14259"/>
                </a:cubicBezTo>
                <a:cubicBezTo>
                  <a:pt x="104" y="15887"/>
                  <a:pt x="104" y="15887"/>
                  <a:pt x="104" y="15887"/>
                </a:cubicBezTo>
                <a:cubicBezTo>
                  <a:pt x="-166" y="16487"/>
                  <a:pt x="104" y="17173"/>
                  <a:pt x="734" y="17430"/>
                </a:cubicBezTo>
                <a:cubicBezTo>
                  <a:pt x="1364" y="17687"/>
                  <a:pt x="2084" y="17430"/>
                  <a:pt x="2354" y="16830"/>
                </a:cubicBezTo>
                <a:cubicBezTo>
                  <a:pt x="2804" y="15887"/>
                  <a:pt x="2804" y="15887"/>
                  <a:pt x="2804" y="15887"/>
                </a:cubicBezTo>
                <a:cubicBezTo>
                  <a:pt x="7934" y="15973"/>
                  <a:pt x="7934" y="15973"/>
                  <a:pt x="7934" y="15973"/>
                </a:cubicBezTo>
                <a:cubicBezTo>
                  <a:pt x="8474" y="16059"/>
                  <a:pt x="8924" y="15802"/>
                  <a:pt x="9194" y="15287"/>
                </a:cubicBezTo>
                <a:cubicBezTo>
                  <a:pt x="10094" y="13402"/>
                  <a:pt x="10094" y="13402"/>
                  <a:pt x="10094" y="13402"/>
                </a:cubicBezTo>
                <a:cubicBezTo>
                  <a:pt x="12434" y="14344"/>
                  <a:pt x="12434" y="14344"/>
                  <a:pt x="12434" y="14344"/>
                </a:cubicBezTo>
                <a:cubicBezTo>
                  <a:pt x="12614" y="19573"/>
                  <a:pt x="12614" y="19573"/>
                  <a:pt x="12614" y="19573"/>
                </a:cubicBezTo>
                <a:cubicBezTo>
                  <a:pt x="12614" y="19573"/>
                  <a:pt x="12614" y="19573"/>
                  <a:pt x="12614" y="19573"/>
                </a:cubicBezTo>
                <a:cubicBezTo>
                  <a:pt x="12704" y="20002"/>
                  <a:pt x="12974" y="20344"/>
                  <a:pt x="13424" y="20516"/>
                </a:cubicBezTo>
                <a:cubicBezTo>
                  <a:pt x="15044" y="21116"/>
                  <a:pt x="15044" y="21116"/>
                  <a:pt x="15044" y="21116"/>
                </a:cubicBezTo>
                <a:cubicBezTo>
                  <a:pt x="15674" y="21373"/>
                  <a:pt x="16394" y="21030"/>
                  <a:pt x="16664" y="20430"/>
                </a:cubicBezTo>
                <a:cubicBezTo>
                  <a:pt x="16934" y="19830"/>
                  <a:pt x="16574" y="19144"/>
                  <a:pt x="15944" y="18887"/>
                </a:cubicBezTo>
                <a:cubicBezTo>
                  <a:pt x="15134" y="18544"/>
                  <a:pt x="15134" y="18544"/>
                  <a:pt x="15134" y="18544"/>
                </a:cubicBezTo>
                <a:cubicBezTo>
                  <a:pt x="14954" y="13487"/>
                  <a:pt x="14954" y="13487"/>
                  <a:pt x="14954" y="13487"/>
                </a:cubicBezTo>
                <a:cubicBezTo>
                  <a:pt x="14954" y="13487"/>
                  <a:pt x="14954" y="13402"/>
                  <a:pt x="14954" y="13402"/>
                </a:cubicBezTo>
                <a:cubicBezTo>
                  <a:pt x="14954" y="13402"/>
                  <a:pt x="14954" y="13402"/>
                  <a:pt x="14954" y="13402"/>
                </a:cubicBezTo>
                <a:cubicBezTo>
                  <a:pt x="14954" y="12973"/>
                  <a:pt x="14594" y="12544"/>
                  <a:pt x="14144" y="12373"/>
                </a:cubicBezTo>
                <a:cubicBezTo>
                  <a:pt x="11894" y="11002"/>
                  <a:pt x="11894" y="11002"/>
                  <a:pt x="11894" y="11002"/>
                </a:cubicBezTo>
                <a:cubicBezTo>
                  <a:pt x="13514" y="6973"/>
                  <a:pt x="13514" y="6973"/>
                  <a:pt x="13514" y="6973"/>
                </a:cubicBezTo>
                <a:cubicBezTo>
                  <a:pt x="16394" y="8687"/>
                  <a:pt x="16394" y="8687"/>
                  <a:pt x="16394" y="8687"/>
                </a:cubicBezTo>
                <a:cubicBezTo>
                  <a:pt x="16844" y="8944"/>
                  <a:pt x="17384" y="8944"/>
                  <a:pt x="17744" y="8602"/>
                </a:cubicBezTo>
                <a:cubicBezTo>
                  <a:pt x="20894" y="6116"/>
                  <a:pt x="20894" y="6116"/>
                  <a:pt x="20894" y="6116"/>
                </a:cubicBezTo>
                <a:cubicBezTo>
                  <a:pt x="21344" y="5687"/>
                  <a:pt x="21434" y="5087"/>
                  <a:pt x="21074" y="4659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xmlns="" id="{7D8E639C-8B36-4910-BE95-A7B54F512B61}"/>
              </a:ext>
            </a:extLst>
          </p:cNvPr>
          <p:cNvSpPr/>
          <p:nvPr/>
        </p:nvSpPr>
        <p:spPr>
          <a:xfrm rot="10800000" flipH="1">
            <a:off x="6637702" y="2199686"/>
            <a:ext cx="1712119" cy="402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12700" cap="flat">
            <a:solidFill>
              <a:schemeClr val="bg2">
                <a:lumMod val="50000"/>
              </a:schemeClr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xmlns="" id="{D2C24E4A-E304-4804-A60B-847366B5B33B}"/>
              </a:ext>
            </a:extLst>
          </p:cNvPr>
          <p:cNvSpPr/>
          <p:nvPr/>
        </p:nvSpPr>
        <p:spPr>
          <a:xfrm>
            <a:off x="7293623" y="2537027"/>
            <a:ext cx="390952" cy="4084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6" h="21203" extrusionOk="0">
                <a:moveTo>
                  <a:pt x="14324" y="3544"/>
                </a:moveTo>
                <a:cubicBezTo>
                  <a:pt x="15314" y="3202"/>
                  <a:pt x="15854" y="2173"/>
                  <a:pt x="15494" y="1230"/>
                </a:cubicBezTo>
                <a:cubicBezTo>
                  <a:pt x="15134" y="202"/>
                  <a:pt x="13964" y="-227"/>
                  <a:pt x="12974" y="116"/>
                </a:cubicBezTo>
                <a:cubicBezTo>
                  <a:pt x="11984" y="459"/>
                  <a:pt x="11534" y="1487"/>
                  <a:pt x="11894" y="2430"/>
                </a:cubicBezTo>
                <a:cubicBezTo>
                  <a:pt x="12254" y="3373"/>
                  <a:pt x="13334" y="3887"/>
                  <a:pt x="14324" y="3544"/>
                </a:cubicBezTo>
                <a:close/>
                <a:moveTo>
                  <a:pt x="21074" y="4659"/>
                </a:moveTo>
                <a:cubicBezTo>
                  <a:pt x="20624" y="4230"/>
                  <a:pt x="19994" y="4144"/>
                  <a:pt x="19544" y="4487"/>
                </a:cubicBezTo>
                <a:cubicBezTo>
                  <a:pt x="16934" y="6544"/>
                  <a:pt x="16934" y="6544"/>
                  <a:pt x="16934" y="6544"/>
                </a:cubicBezTo>
                <a:cubicBezTo>
                  <a:pt x="13244" y="4402"/>
                  <a:pt x="13244" y="4402"/>
                  <a:pt x="13244" y="4402"/>
                </a:cubicBezTo>
                <a:cubicBezTo>
                  <a:pt x="13064" y="4230"/>
                  <a:pt x="12884" y="4144"/>
                  <a:pt x="12704" y="4059"/>
                </a:cubicBezTo>
                <a:cubicBezTo>
                  <a:pt x="12524" y="3973"/>
                  <a:pt x="12524" y="3973"/>
                  <a:pt x="12524" y="3973"/>
                </a:cubicBezTo>
                <a:cubicBezTo>
                  <a:pt x="12524" y="3973"/>
                  <a:pt x="12524" y="3973"/>
                  <a:pt x="12524" y="3973"/>
                </a:cubicBezTo>
                <a:cubicBezTo>
                  <a:pt x="12254" y="3887"/>
                  <a:pt x="11984" y="3887"/>
                  <a:pt x="11624" y="3973"/>
                </a:cubicBezTo>
                <a:cubicBezTo>
                  <a:pt x="11624" y="3887"/>
                  <a:pt x="11624" y="3887"/>
                  <a:pt x="11624" y="3887"/>
                </a:cubicBezTo>
                <a:cubicBezTo>
                  <a:pt x="6044" y="5687"/>
                  <a:pt x="6044" y="5687"/>
                  <a:pt x="6044" y="5687"/>
                </a:cubicBezTo>
                <a:cubicBezTo>
                  <a:pt x="5594" y="5773"/>
                  <a:pt x="5234" y="6202"/>
                  <a:pt x="5234" y="6716"/>
                </a:cubicBezTo>
                <a:cubicBezTo>
                  <a:pt x="5234" y="10659"/>
                  <a:pt x="5234" y="10659"/>
                  <a:pt x="5234" y="10659"/>
                </a:cubicBezTo>
                <a:cubicBezTo>
                  <a:pt x="5234" y="11173"/>
                  <a:pt x="5684" y="11687"/>
                  <a:pt x="6314" y="11687"/>
                </a:cubicBezTo>
                <a:cubicBezTo>
                  <a:pt x="6944" y="11687"/>
                  <a:pt x="7394" y="11173"/>
                  <a:pt x="7394" y="10659"/>
                </a:cubicBezTo>
                <a:cubicBezTo>
                  <a:pt x="7394" y="7487"/>
                  <a:pt x="7394" y="7487"/>
                  <a:pt x="7394" y="7487"/>
                </a:cubicBezTo>
                <a:cubicBezTo>
                  <a:pt x="9464" y="6802"/>
                  <a:pt x="9464" y="6802"/>
                  <a:pt x="9464" y="6802"/>
                </a:cubicBezTo>
                <a:cubicBezTo>
                  <a:pt x="7934" y="10573"/>
                  <a:pt x="7934" y="10573"/>
                  <a:pt x="7934" y="10573"/>
                </a:cubicBezTo>
                <a:cubicBezTo>
                  <a:pt x="7664" y="11087"/>
                  <a:pt x="7754" y="11602"/>
                  <a:pt x="8024" y="12116"/>
                </a:cubicBezTo>
                <a:cubicBezTo>
                  <a:pt x="7304" y="13659"/>
                  <a:pt x="7304" y="13659"/>
                  <a:pt x="7304" y="13659"/>
                </a:cubicBezTo>
                <a:cubicBezTo>
                  <a:pt x="1904" y="13573"/>
                  <a:pt x="1904" y="13573"/>
                  <a:pt x="1904" y="13573"/>
                </a:cubicBezTo>
                <a:cubicBezTo>
                  <a:pt x="1904" y="13573"/>
                  <a:pt x="1904" y="13573"/>
                  <a:pt x="1904" y="13573"/>
                </a:cubicBezTo>
                <a:cubicBezTo>
                  <a:pt x="1454" y="13573"/>
                  <a:pt x="1094" y="13830"/>
                  <a:pt x="914" y="14259"/>
                </a:cubicBezTo>
                <a:cubicBezTo>
                  <a:pt x="104" y="15887"/>
                  <a:pt x="104" y="15887"/>
                  <a:pt x="104" y="15887"/>
                </a:cubicBezTo>
                <a:cubicBezTo>
                  <a:pt x="-166" y="16487"/>
                  <a:pt x="104" y="17173"/>
                  <a:pt x="734" y="17430"/>
                </a:cubicBezTo>
                <a:cubicBezTo>
                  <a:pt x="1364" y="17687"/>
                  <a:pt x="2084" y="17430"/>
                  <a:pt x="2354" y="16830"/>
                </a:cubicBezTo>
                <a:cubicBezTo>
                  <a:pt x="2804" y="15887"/>
                  <a:pt x="2804" y="15887"/>
                  <a:pt x="2804" y="15887"/>
                </a:cubicBezTo>
                <a:cubicBezTo>
                  <a:pt x="7934" y="15973"/>
                  <a:pt x="7934" y="15973"/>
                  <a:pt x="7934" y="15973"/>
                </a:cubicBezTo>
                <a:cubicBezTo>
                  <a:pt x="8474" y="16059"/>
                  <a:pt x="8924" y="15802"/>
                  <a:pt x="9194" y="15287"/>
                </a:cubicBezTo>
                <a:cubicBezTo>
                  <a:pt x="10094" y="13402"/>
                  <a:pt x="10094" y="13402"/>
                  <a:pt x="10094" y="13402"/>
                </a:cubicBezTo>
                <a:cubicBezTo>
                  <a:pt x="12434" y="14344"/>
                  <a:pt x="12434" y="14344"/>
                  <a:pt x="12434" y="14344"/>
                </a:cubicBezTo>
                <a:cubicBezTo>
                  <a:pt x="12614" y="19573"/>
                  <a:pt x="12614" y="19573"/>
                  <a:pt x="12614" y="19573"/>
                </a:cubicBezTo>
                <a:cubicBezTo>
                  <a:pt x="12614" y="19573"/>
                  <a:pt x="12614" y="19573"/>
                  <a:pt x="12614" y="19573"/>
                </a:cubicBezTo>
                <a:cubicBezTo>
                  <a:pt x="12704" y="20002"/>
                  <a:pt x="12974" y="20344"/>
                  <a:pt x="13424" y="20516"/>
                </a:cubicBezTo>
                <a:cubicBezTo>
                  <a:pt x="15044" y="21116"/>
                  <a:pt x="15044" y="21116"/>
                  <a:pt x="15044" y="21116"/>
                </a:cubicBezTo>
                <a:cubicBezTo>
                  <a:pt x="15674" y="21373"/>
                  <a:pt x="16394" y="21030"/>
                  <a:pt x="16664" y="20430"/>
                </a:cubicBezTo>
                <a:cubicBezTo>
                  <a:pt x="16934" y="19830"/>
                  <a:pt x="16574" y="19144"/>
                  <a:pt x="15944" y="18887"/>
                </a:cubicBezTo>
                <a:cubicBezTo>
                  <a:pt x="15134" y="18544"/>
                  <a:pt x="15134" y="18544"/>
                  <a:pt x="15134" y="18544"/>
                </a:cubicBezTo>
                <a:cubicBezTo>
                  <a:pt x="14954" y="13487"/>
                  <a:pt x="14954" y="13487"/>
                  <a:pt x="14954" y="13487"/>
                </a:cubicBezTo>
                <a:cubicBezTo>
                  <a:pt x="14954" y="13487"/>
                  <a:pt x="14954" y="13402"/>
                  <a:pt x="14954" y="13402"/>
                </a:cubicBezTo>
                <a:cubicBezTo>
                  <a:pt x="14954" y="13402"/>
                  <a:pt x="14954" y="13402"/>
                  <a:pt x="14954" y="13402"/>
                </a:cubicBezTo>
                <a:cubicBezTo>
                  <a:pt x="14954" y="12973"/>
                  <a:pt x="14594" y="12544"/>
                  <a:pt x="14144" y="12373"/>
                </a:cubicBezTo>
                <a:cubicBezTo>
                  <a:pt x="11894" y="11002"/>
                  <a:pt x="11894" y="11002"/>
                  <a:pt x="11894" y="11002"/>
                </a:cubicBezTo>
                <a:cubicBezTo>
                  <a:pt x="13514" y="6973"/>
                  <a:pt x="13514" y="6973"/>
                  <a:pt x="13514" y="6973"/>
                </a:cubicBezTo>
                <a:cubicBezTo>
                  <a:pt x="16394" y="8687"/>
                  <a:pt x="16394" y="8687"/>
                  <a:pt x="16394" y="8687"/>
                </a:cubicBezTo>
                <a:cubicBezTo>
                  <a:pt x="16844" y="8944"/>
                  <a:pt x="17384" y="8944"/>
                  <a:pt x="17744" y="8602"/>
                </a:cubicBezTo>
                <a:cubicBezTo>
                  <a:pt x="20894" y="6116"/>
                  <a:pt x="20894" y="6116"/>
                  <a:pt x="20894" y="6116"/>
                </a:cubicBezTo>
                <a:cubicBezTo>
                  <a:pt x="21344" y="5687"/>
                  <a:pt x="21434" y="5087"/>
                  <a:pt x="21074" y="4659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xmlns="" id="{ADDADE37-56C8-43A2-B512-B99F783BA1E6}"/>
              </a:ext>
            </a:extLst>
          </p:cNvPr>
          <p:cNvSpPr/>
          <p:nvPr/>
        </p:nvSpPr>
        <p:spPr>
          <a:xfrm>
            <a:off x="324051" y="4945868"/>
            <a:ext cx="2127967" cy="663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xmlns:p14="http://schemas.microsoft.com/office/powerpoint/2010/main" val="1"/>
            </a:ext>
          </a:extLst>
        </p:spPr>
        <p:txBody>
          <a:bodyPr wrap="square" lIns="25400" tIns="25400" rIns="25400" bIns="25400"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此部分内容作为文字排版占位显示</a:t>
            </a:r>
            <a:b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（建议使用主题字体）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434289EE-5056-41F5-AD8E-B098799B262D}"/>
              </a:ext>
            </a:extLst>
          </p:cNvPr>
          <p:cNvSpPr/>
          <p:nvPr/>
        </p:nvSpPr>
        <p:spPr>
          <a:xfrm>
            <a:off x="409921" y="4685741"/>
            <a:ext cx="1842422" cy="295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xmlns:p14="http://schemas.microsoft.com/office/powerpoint/2010/main" val="1"/>
            </a:ext>
          </a:extLst>
        </p:spPr>
        <p:txBody>
          <a:bodyPr wrap="none" lIns="25400" tIns="25400" rIns="25400" bIns="25400" anchor="ctr">
            <a:normAutofit/>
          </a:bodyPr>
          <a:lstStyle/>
          <a:p>
            <a:pPr algn="ctr"/>
            <a:r>
              <a:rPr lang="zh-CN" altLang="en-US" sz="1100" b="1" dirty="0">
                <a:solidFill>
                  <a:srgbClr val="F29A5B"/>
                </a:solidFill>
              </a:rPr>
              <a:t>标题文本预设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49327C99-A62A-47B0-9B5A-0E162B24EF7B}"/>
              </a:ext>
            </a:extLst>
          </p:cNvPr>
          <p:cNvSpPr/>
          <p:nvPr/>
        </p:nvSpPr>
        <p:spPr>
          <a:xfrm>
            <a:off x="2781611" y="4945868"/>
            <a:ext cx="2127967" cy="663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xmlns:p14="http://schemas.microsoft.com/office/powerpoint/2010/main" val="1"/>
            </a:ext>
          </a:extLst>
        </p:spPr>
        <p:txBody>
          <a:bodyPr wrap="square" lIns="25400" tIns="25400" rIns="25400" bIns="25400"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此部分内容作为文字排版占位显示</a:t>
            </a:r>
            <a:b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（建议使用主题字体）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4AE2D67A-34C0-4A3F-B1C3-B360C5FA04D4}"/>
              </a:ext>
            </a:extLst>
          </p:cNvPr>
          <p:cNvSpPr/>
          <p:nvPr/>
        </p:nvSpPr>
        <p:spPr>
          <a:xfrm>
            <a:off x="2867480" y="4685741"/>
            <a:ext cx="1842422" cy="295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xmlns:p14="http://schemas.microsoft.com/office/powerpoint/2010/main" val="1"/>
            </a:ext>
          </a:extLst>
        </p:spPr>
        <p:txBody>
          <a:bodyPr wrap="none" lIns="25400" tIns="25400" rIns="25400" bIns="25400" anchor="ctr">
            <a:normAutofit/>
          </a:bodyPr>
          <a:lstStyle/>
          <a:p>
            <a:pPr algn="ctr"/>
            <a:r>
              <a:rPr lang="zh-CN" altLang="en-US" sz="1100" b="1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FF455DF6-23EC-4153-9126-A92023C57FAE}"/>
              </a:ext>
            </a:extLst>
          </p:cNvPr>
          <p:cNvSpPr/>
          <p:nvPr/>
        </p:nvSpPr>
        <p:spPr>
          <a:xfrm>
            <a:off x="5252927" y="4945868"/>
            <a:ext cx="2127967" cy="663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xmlns:p14="http://schemas.microsoft.com/office/powerpoint/2010/main" val="1"/>
            </a:ext>
          </a:extLst>
        </p:spPr>
        <p:txBody>
          <a:bodyPr wrap="square" lIns="25400" tIns="25400" rIns="25400" bIns="25400"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（建议使用主题字体）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CB95EAD5-B686-4D07-9EB4-C99A95424996}"/>
              </a:ext>
            </a:extLst>
          </p:cNvPr>
          <p:cNvSpPr/>
          <p:nvPr/>
        </p:nvSpPr>
        <p:spPr>
          <a:xfrm>
            <a:off x="5338796" y="4685741"/>
            <a:ext cx="1842422" cy="295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xmlns:p14="http://schemas.microsoft.com/office/powerpoint/2010/main" val="1"/>
            </a:ext>
          </a:extLst>
        </p:spPr>
        <p:txBody>
          <a:bodyPr wrap="none" lIns="25400" tIns="25400" rIns="25400" bIns="25400" anchor="ctr">
            <a:normAutofit/>
          </a:bodyPr>
          <a:lstStyle/>
          <a:p>
            <a:pPr algn="ctr"/>
            <a:r>
              <a:rPr lang="zh-CN" altLang="en-US" sz="1100" b="1" dirty="0">
                <a:solidFill>
                  <a:srgbClr val="865B3E"/>
                </a:solidFill>
              </a:rPr>
              <a:t>标题文本预设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A227D5A1-53CC-4B58-98B9-96B715E22275}"/>
              </a:ext>
            </a:extLst>
          </p:cNvPr>
          <p:cNvSpPr/>
          <p:nvPr/>
        </p:nvSpPr>
        <p:spPr>
          <a:xfrm>
            <a:off x="7693741" y="4945868"/>
            <a:ext cx="2127967" cy="663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xmlns:p14="http://schemas.microsoft.com/office/powerpoint/2010/main" val="1"/>
            </a:ext>
          </a:extLst>
        </p:spPr>
        <p:txBody>
          <a:bodyPr wrap="square" lIns="25400" tIns="25400" rIns="25400" bIns="25400"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（建议使用主题字体）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66D733B9-47E1-4D66-AE09-3D3AB6B03648}"/>
              </a:ext>
            </a:extLst>
          </p:cNvPr>
          <p:cNvSpPr/>
          <p:nvPr/>
        </p:nvSpPr>
        <p:spPr>
          <a:xfrm>
            <a:off x="7779610" y="4685741"/>
            <a:ext cx="1842422" cy="295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xmlns:p14="http://schemas.microsoft.com/office/powerpoint/2010/main" val="1"/>
            </a:ext>
          </a:extLst>
        </p:spPr>
        <p:txBody>
          <a:bodyPr wrap="none" lIns="25400" tIns="25400" rIns="25400" bIns="25400" anchor="ctr">
            <a:normAutofit/>
          </a:bodyPr>
          <a:lstStyle/>
          <a:p>
            <a:pPr algn="ctr"/>
            <a:r>
              <a:rPr lang="zh-CN" altLang="en-US" sz="1100" b="1">
                <a:solidFill>
                  <a:srgbClr val="C8D85B"/>
                </a:solidFill>
              </a:rPr>
              <a:t>标题文本预设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3AD8AF7E-29C1-4EA6-81DF-E89DFA2B65E2}"/>
              </a:ext>
            </a:extLst>
          </p:cNvPr>
          <p:cNvSpPr/>
          <p:nvPr/>
        </p:nvSpPr>
        <p:spPr>
          <a:xfrm>
            <a:off x="731838" y="103848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点击此处输入标题内容</a:t>
            </a:r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0B271009-4397-4B7B-A7DA-FFC317DA1A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09077880-7B7E-4139-BB9A-15245A27CBD4}"/>
              </a:ext>
            </a:extLst>
          </p:cNvPr>
          <p:cNvSpPr/>
          <p:nvPr/>
        </p:nvSpPr>
        <p:spPr>
          <a:xfrm>
            <a:off x="764907" y="379592"/>
            <a:ext cx="27899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click here to add the required titles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2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xmlns="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813D66B9-4A09-462C-AA26-03692FE6AEA6}"/>
              </a:ext>
            </a:extLst>
          </p:cNvPr>
          <p:cNvSpPr txBox="1"/>
          <p:nvPr/>
        </p:nvSpPr>
        <p:spPr>
          <a:xfrm>
            <a:off x="4792139" y="2556259"/>
            <a:ext cx="3033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865B3E"/>
                </a:solidFill>
                <a:latin typeface="Arial Black" panose="020B0A04020102020204" pitchFamily="34" charset="0"/>
              </a:rPr>
              <a:t>PART 03</a:t>
            </a:r>
            <a:endParaRPr lang="zh-CN" altLang="en-US" sz="4400" dirty="0">
              <a:solidFill>
                <a:srgbClr val="865B3E"/>
              </a:solidFill>
              <a:latin typeface="Arial Black" panose="020B0A040201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91E2F301-64C4-4CDE-B909-B4A9737784F3}"/>
              </a:ext>
            </a:extLst>
          </p:cNvPr>
          <p:cNvSpPr txBox="1"/>
          <p:nvPr/>
        </p:nvSpPr>
        <p:spPr>
          <a:xfrm>
            <a:off x="4748864" y="3325700"/>
            <a:ext cx="3033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865B3E"/>
                </a:solidFill>
                <a:latin typeface="+mj-ea"/>
                <a:ea typeface="+mj-ea"/>
              </a:rPr>
              <a:t>点击此处添加标题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291870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MH_SubTitle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25767" y="1778273"/>
            <a:ext cx="2171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rgbClr val="A5C0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  <a:endParaRPr lang="zh-HK" altLang="en-US" b="1" dirty="0">
              <a:solidFill>
                <a:srgbClr val="A5C0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MH_Other_5"/>
          <p:cNvSpPr/>
          <p:nvPr>
            <p:custDataLst>
              <p:tags r:id="rId4"/>
            </p:custDataLst>
          </p:nvPr>
        </p:nvSpPr>
        <p:spPr>
          <a:xfrm>
            <a:off x="1790949" y="2298973"/>
            <a:ext cx="2512193" cy="58737"/>
          </a:xfrm>
          <a:prstGeom prst="rect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HK" altLang="en-US">
              <a:solidFill>
                <a:srgbClr val="7C233E"/>
              </a:solidFill>
              <a:ea typeface="PMingLiU" panose="02020500000000000000" pitchFamily="18" charset="-120"/>
            </a:endParaRPr>
          </a:p>
        </p:txBody>
      </p:sp>
      <p:sp>
        <p:nvSpPr>
          <p:cNvPr id="39" name="MH_Text_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0299" y="4773885"/>
            <a:ext cx="2650306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sp>
        <p:nvSpPr>
          <p:cNvPr id="40" name="MH_SubTitle_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25425" y="4170636"/>
            <a:ext cx="2171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rgbClr val="C8D8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  <a:endParaRPr lang="zh-HK" altLang="en-US" b="1" dirty="0">
              <a:solidFill>
                <a:srgbClr val="C8D8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MH_Other_6"/>
          <p:cNvSpPr/>
          <p:nvPr>
            <p:custDataLst>
              <p:tags r:id="rId7"/>
            </p:custDataLst>
          </p:nvPr>
        </p:nvSpPr>
        <p:spPr>
          <a:xfrm>
            <a:off x="1790949" y="4721498"/>
            <a:ext cx="2512193" cy="52387"/>
          </a:xfrm>
          <a:prstGeom prst="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HK" altLang="en-US">
              <a:solidFill>
                <a:srgbClr val="7C233E"/>
              </a:solidFill>
              <a:ea typeface="PMingLiU" panose="02020500000000000000" pitchFamily="18" charset="-120"/>
            </a:endParaRPr>
          </a:p>
        </p:txBody>
      </p:sp>
      <p:sp>
        <p:nvSpPr>
          <p:cNvPr id="46" name="MH_Text_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525767" y="4773885"/>
            <a:ext cx="2674689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sp>
        <p:nvSpPr>
          <p:cNvPr id="47" name="MH_SubTitle_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380684" y="4170636"/>
            <a:ext cx="21717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rgbClr val="B092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  <a:endParaRPr lang="zh-HK" altLang="en-US" b="1" dirty="0">
              <a:solidFill>
                <a:srgbClr val="B0927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MH_Other_7"/>
          <p:cNvSpPr/>
          <p:nvPr>
            <p:custDataLst>
              <p:tags r:id="rId10"/>
            </p:custDataLst>
          </p:nvPr>
        </p:nvSpPr>
        <p:spPr>
          <a:xfrm>
            <a:off x="7616255" y="4710384"/>
            <a:ext cx="2512193" cy="57151"/>
          </a:xfrm>
          <a:prstGeom prst="rect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HK" altLang="en-US">
              <a:solidFill>
                <a:srgbClr val="7C233E"/>
              </a:solidFill>
              <a:ea typeface="PMingLiU" panose="02020500000000000000" pitchFamily="18" charset="-120"/>
            </a:endParaRPr>
          </a:p>
        </p:txBody>
      </p:sp>
      <p:sp>
        <p:nvSpPr>
          <p:cNvPr id="49" name="MH_Text_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525767" y="2357710"/>
            <a:ext cx="2674689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sp>
        <p:nvSpPr>
          <p:cNvPr id="51" name="MH_Other_8"/>
          <p:cNvSpPr/>
          <p:nvPr>
            <p:custDataLst>
              <p:tags r:id="rId12"/>
            </p:custDataLst>
          </p:nvPr>
        </p:nvSpPr>
        <p:spPr>
          <a:xfrm>
            <a:off x="7624192" y="2299291"/>
            <a:ext cx="2504256" cy="45719"/>
          </a:xfrm>
          <a:prstGeom prst="rect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HK" altLang="en-US">
              <a:solidFill>
                <a:srgbClr val="00B050"/>
              </a:solidFill>
              <a:ea typeface="PMingLiU" panose="02020500000000000000" pitchFamily="18" charset="-120"/>
            </a:endParaRPr>
          </a:p>
        </p:txBody>
      </p:sp>
      <p:sp>
        <p:nvSpPr>
          <p:cNvPr id="52" name="MH_Text_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32075" y="2357710"/>
            <a:ext cx="263573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320605" y="2060848"/>
            <a:ext cx="3362547" cy="3281362"/>
            <a:chOff x="4320605" y="2060848"/>
            <a:chExt cx="3362547" cy="3281362"/>
          </a:xfrm>
        </p:grpSpPr>
        <p:sp>
          <p:nvSpPr>
            <p:cNvPr id="63" name="MH_Other_1"/>
            <p:cNvSpPr/>
            <p:nvPr>
              <p:custDataLst>
                <p:tags r:id="rId15"/>
              </p:custDataLst>
            </p:nvPr>
          </p:nvSpPr>
          <p:spPr>
            <a:xfrm>
              <a:off x="4320605" y="2060848"/>
              <a:ext cx="1582737" cy="1582737"/>
            </a:xfrm>
            <a:custGeom>
              <a:avLst/>
              <a:gdLst>
                <a:gd name="connsiteX0" fmla="*/ 1583559 w 1583559"/>
                <a:gd name="connsiteY0" fmla="*/ 0 h 1583558"/>
                <a:gd name="connsiteX1" fmla="*/ 1583559 w 1583559"/>
                <a:gd name="connsiteY1" fmla="*/ 1583558 h 1583558"/>
                <a:gd name="connsiteX2" fmla="*/ 0 w 1583559"/>
                <a:gd name="connsiteY2" fmla="*/ 1583558 h 1583558"/>
                <a:gd name="connsiteX3" fmla="*/ 1583559 w 1583559"/>
                <a:gd name="connsiteY3" fmla="*/ 0 h 158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559" h="1583558">
                  <a:moveTo>
                    <a:pt x="1583559" y="0"/>
                  </a:moveTo>
                  <a:lnTo>
                    <a:pt x="1583559" y="1583558"/>
                  </a:lnTo>
                  <a:lnTo>
                    <a:pt x="0" y="1583558"/>
                  </a:lnTo>
                  <a:cubicBezTo>
                    <a:pt x="0" y="708983"/>
                    <a:pt x="708984" y="0"/>
                    <a:pt x="1583559" y="0"/>
                  </a:cubicBezTo>
                  <a:close/>
                </a:path>
              </a:pathLst>
            </a:custGeom>
            <a:solidFill>
              <a:srgbClr val="F29A5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dirty="0">
                  <a:solidFill>
                    <a:srgbClr val="FFFFFF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01</a:t>
              </a:r>
              <a:endParaRPr lang="zh-CN" altLang="en-US" sz="3600" dirty="0">
                <a:solidFill>
                  <a:srgbClr val="FFFFFF"/>
                </a:solidFill>
                <a:latin typeface="Adobe Gothic Std B" panose="020B0800000000000000" pitchFamily="34" charset="-128"/>
              </a:endParaRPr>
            </a:p>
          </p:txBody>
        </p:sp>
        <p:sp>
          <p:nvSpPr>
            <p:cNvPr id="64" name="MH_Other_2"/>
            <p:cNvSpPr/>
            <p:nvPr>
              <p:custDataLst>
                <p:tags r:id="rId16"/>
              </p:custDataLst>
            </p:nvPr>
          </p:nvSpPr>
          <p:spPr>
            <a:xfrm>
              <a:off x="6023992" y="2060848"/>
              <a:ext cx="1584325" cy="1582737"/>
            </a:xfrm>
            <a:custGeom>
              <a:avLst/>
              <a:gdLst>
                <a:gd name="connsiteX0" fmla="*/ 0 w 1583559"/>
                <a:gd name="connsiteY0" fmla="*/ 0 h 1583558"/>
                <a:gd name="connsiteX1" fmla="*/ 1583559 w 1583559"/>
                <a:gd name="connsiteY1" fmla="*/ 1583558 h 1583558"/>
                <a:gd name="connsiteX2" fmla="*/ 0 w 1583559"/>
                <a:gd name="connsiteY2" fmla="*/ 1583558 h 158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559" h="1583558">
                  <a:moveTo>
                    <a:pt x="0" y="0"/>
                  </a:moveTo>
                  <a:cubicBezTo>
                    <a:pt x="874575" y="0"/>
                    <a:pt x="1583559" y="708983"/>
                    <a:pt x="1583559" y="1583558"/>
                  </a:cubicBezTo>
                  <a:lnTo>
                    <a:pt x="0" y="1583558"/>
                  </a:lnTo>
                  <a:close/>
                </a:path>
              </a:pathLst>
            </a:custGeom>
            <a:solidFill>
              <a:srgbClr val="A5C0A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dirty="0">
                  <a:solidFill>
                    <a:srgbClr val="FFFFFF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02</a:t>
              </a:r>
              <a:endParaRPr lang="zh-CN" altLang="en-US" sz="3600" dirty="0">
                <a:solidFill>
                  <a:srgbClr val="FFFFFF"/>
                </a:solidFill>
                <a:latin typeface="Adobe Gothic Std B" panose="020B0800000000000000" pitchFamily="34" charset="-128"/>
              </a:endParaRPr>
            </a:p>
          </p:txBody>
        </p:sp>
        <p:sp>
          <p:nvSpPr>
            <p:cNvPr id="65" name="MH_Other_3"/>
            <p:cNvSpPr/>
            <p:nvPr>
              <p:custDataLst>
                <p:tags r:id="rId17"/>
              </p:custDataLst>
            </p:nvPr>
          </p:nvSpPr>
          <p:spPr>
            <a:xfrm>
              <a:off x="6098827" y="3734865"/>
              <a:ext cx="1584325" cy="1582737"/>
            </a:xfrm>
            <a:custGeom>
              <a:avLst/>
              <a:gdLst>
                <a:gd name="connsiteX0" fmla="*/ 0 w 1583559"/>
                <a:gd name="connsiteY0" fmla="*/ 0 h 1583558"/>
                <a:gd name="connsiteX1" fmla="*/ 1583559 w 1583559"/>
                <a:gd name="connsiteY1" fmla="*/ 0 h 1583558"/>
                <a:gd name="connsiteX2" fmla="*/ 0 w 1583559"/>
                <a:gd name="connsiteY2" fmla="*/ 1583558 h 158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3559" h="1583558">
                  <a:moveTo>
                    <a:pt x="0" y="0"/>
                  </a:moveTo>
                  <a:lnTo>
                    <a:pt x="1583559" y="0"/>
                  </a:lnTo>
                  <a:cubicBezTo>
                    <a:pt x="1583559" y="874575"/>
                    <a:pt x="874575" y="1583558"/>
                    <a:pt x="0" y="1583558"/>
                  </a:cubicBezTo>
                  <a:close/>
                </a:path>
              </a:pathLst>
            </a:custGeom>
            <a:solidFill>
              <a:srgbClr val="B0927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HK" sz="3600" dirty="0">
                  <a:solidFill>
                    <a:srgbClr val="FFFFFF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03</a:t>
              </a:r>
              <a:endParaRPr lang="zh-HK" altLang="en-US" sz="3600" dirty="0">
                <a:solidFill>
                  <a:srgbClr val="FFFFFF"/>
                </a:solidFill>
                <a:latin typeface="Adobe Gothic Std B" panose="020B0800000000000000" pitchFamily="34" charset="-128"/>
                <a:ea typeface="PMingLiU" panose="02020500000000000000" pitchFamily="18" charset="-120"/>
              </a:endParaRPr>
            </a:p>
          </p:txBody>
        </p:sp>
        <p:sp>
          <p:nvSpPr>
            <p:cNvPr id="66" name="MH_Other_4"/>
            <p:cNvSpPr/>
            <p:nvPr>
              <p:custDataLst>
                <p:tags r:id="rId18"/>
              </p:custDataLst>
            </p:nvPr>
          </p:nvSpPr>
          <p:spPr>
            <a:xfrm flipH="1">
              <a:off x="4320605" y="3759473"/>
              <a:ext cx="1582737" cy="1582737"/>
            </a:xfrm>
            <a:custGeom>
              <a:avLst/>
              <a:gdLst>
                <a:gd name="connsiteX0" fmla="*/ 1583553 w 1583553"/>
                <a:gd name="connsiteY0" fmla="*/ 0 h 1583440"/>
                <a:gd name="connsiteX1" fmla="*/ 0 w 1583553"/>
                <a:gd name="connsiteY1" fmla="*/ 0 h 1583440"/>
                <a:gd name="connsiteX2" fmla="*/ 0 w 1583553"/>
                <a:gd name="connsiteY2" fmla="*/ 1583440 h 1583440"/>
                <a:gd name="connsiteX3" fmla="*/ 1575383 w 1583553"/>
                <a:gd name="connsiteY3" fmla="*/ 161792 h 158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553" h="1583440">
                  <a:moveTo>
                    <a:pt x="1583553" y="0"/>
                  </a:moveTo>
                  <a:lnTo>
                    <a:pt x="0" y="0"/>
                  </a:lnTo>
                  <a:lnTo>
                    <a:pt x="0" y="1583440"/>
                  </a:lnTo>
                  <a:cubicBezTo>
                    <a:pt x="819914" y="1583440"/>
                    <a:pt x="1494289" y="960311"/>
                    <a:pt x="1575383" y="161792"/>
                  </a:cubicBezTo>
                  <a:close/>
                </a:path>
              </a:pathLst>
            </a:custGeom>
            <a:solidFill>
              <a:srgbClr val="C8D85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HK" sz="3600" dirty="0">
                  <a:solidFill>
                    <a:srgbClr val="FFFFFF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04</a:t>
              </a:r>
              <a:endParaRPr lang="zh-HK" altLang="en-US" sz="3600" dirty="0">
                <a:solidFill>
                  <a:srgbClr val="FFFFFF"/>
                </a:solidFill>
                <a:latin typeface="Adobe Gothic Std B" panose="020B0800000000000000" pitchFamily="34" charset="-128"/>
                <a:ea typeface="PMingLiU" panose="02020500000000000000" pitchFamily="18" charset="-120"/>
              </a:endParaRPr>
            </a:p>
          </p:txBody>
        </p:sp>
        <p:sp>
          <p:nvSpPr>
            <p:cNvPr id="67" name="MH_Title_1"/>
            <p:cNvSpPr/>
            <p:nvPr>
              <p:custDataLst>
                <p:tags r:id="rId19"/>
              </p:custDataLst>
            </p:nvPr>
          </p:nvSpPr>
          <p:spPr>
            <a:xfrm>
              <a:off x="5131816" y="2876822"/>
              <a:ext cx="1651000" cy="1649412"/>
            </a:xfrm>
            <a:prstGeom prst="ellipse">
              <a:avLst/>
            </a:prstGeom>
            <a:solidFill>
              <a:srgbClr val="FFFFFF"/>
            </a:solidFill>
            <a:ln w="38100">
              <a:noFill/>
            </a:ln>
            <a:effectLst>
              <a:outerShdw blurRad="63500" sx="102000" sy="102000" algn="ctr" rotWithShape="0">
                <a:srgbClr val="7E8286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HK" altLang="en-US" sz="2400" b="1" dirty="0">
                <a:solidFill>
                  <a:srgbClr val="D2689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KSO_Shape"/>
            <p:cNvSpPr>
              <a:spLocks/>
            </p:cNvSpPr>
            <p:nvPr/>
          </p:nvSpPr>
          <p:spPr bwMode="auto">
            <a:xfrm>
              <a:off x="5317422" y="3084787"/>
              <a:ext cx="1381390" cy="941648"/>
            </a:xfrm>
            <a:custGeom>
              <a:avLst/>
              <a:gdLst/>
              <a:ahLst/>
              <a:cxnLst/>
              <a:rect l="0" t="0" r="r" b="b"/>
              <a:pathLst>
                <a:path w="2608263" h="1778000">
                  <a:moveTo>
                    <a:pt x="1956693" y="381000"/>
                  </a:moveTo>
                  <a:lnTo>
                    <a:pt x="1966217" y="381397"/>
                  </a:lnTo>
                  <a:lnTo>
                    <a:pt x="1975740" y="382192"/>
                  </a:lnTo>
                  <a:lnTo>
                    <a:pt x="1986057" y="382986"/>
                  </a:lnTo>
                  <a:lnTo>
                    <a:pt x="1995581" y="384575"/>
                  </a:lnTo>
                  <a:lnTo>
                    <a:pt x="2005501" y="386562"/>
                  </a:lnTo>
                  <a:lnTo>
                    <a:pt x="2015819" y="388548"/>
                  </a:lnTo>
                  <a:lnTo>
                    <a:pt x="2025739" y="391726"/>
                  </a:lnTo>
                  <a:lnTo>
                    <a:pt x="2035263" y="394904"/>
                  </a:lnTo>
                  <a:lnTo>
                    <a:pt x="2045580" y="398876"/>
                  </a:lnTo>
                  <a:lnTo>
                    <a:pt x="2055500" y="403246"/>
                  </a:lnTo>
                  <a:lnTo>
                    <a:pt x="2065421" y="408807"/>
                  </a:lnTo>
                  <a:lnTo>
                    <a:pt x="2075738" y="414766"/>
                  </a:lnTo>
                  <a:lnTo>
                    <a:pt x="2101927" y="438998"/>
                  </a:lnTo>
                  <a:lnTo>
                    <a:pt x="2143990" y="446149"/>
                  </a:lnTo>
                  <a:lnTo>
                    <a:pt x="2147958" y="448929"/>
                  </a:lnTo>
                  <a:lnTo>
                    <a:pt x="2151926" y="452107"/>
                  </a:lnTo>
                  <a:lnTo>
                    <a:pt x="2155497" y="455683"/>
                  </a:lnTo>
                  <a:lnTo>
                    <a:pt x="2158672" y="459655"/>
                  </a:lnTo>
                  <a:lnTo>
                    <a:pt x="2161847" y="464025"/>
                  </a:lnTo>
                  <a:lnTo>
                    <a:pt x="2164624" y="468395"/>
                  </a:lnTo>
                  <a:lnTo>
                    <a:pt x="2169783" y="477531"/>
                  </a:lnTo>
                  <a:lnTo>
                    <a:pt x="2173751" y="485874"/>
                  </a:lnTo>
                  <a:lnTo>
                    <a:pt x="2176529" y="493024"/>
                  </a:lnTo>
                  <a:lnTo>
                    <a:pt x="2179306" y="499380"/>
                  </a:lnTo>
                  <a:lnTo>
                    <a:pt x="2182878" y="516064"/>
                  </a:lnTo>
                  <a:lnTo>
                    <a:pt x="2186052" y="532749"/>
                  </a:lnTo>
                  <a:lnTo>
                    <a:pt x="2188036" y="549433"/>
                  </a:lnTo>
                  <a:lnTo>
                    <a:pt x="2189623" y="565720"/>
                  </a:lnTo>
                  <a:lnTo>
                    <a:pt x="2190417" y="582008"/>
                  </a:lnTo>
                  <a:lnTo>
                    <a:pt x="2190814" y="598692"/>
                  </a:lnTo>
                  <a:lnTo>
                    <a:pt x="2190814" y="615376"/>
                  </a:lnTo>
                  <a:lnTo>
                    <a:pt x="2190417" y="632855"/>
                  </a:lnTo>
                  <a:lnTo>
                    <a:pt x="2190020" y="642389"/>
                  </a:lnTo>
                  <a:lnTo>
                    <a:pt x="2188830" y="656293"/>
                  </a:lnTo>
                  <a:lnTo>
                    <a:pt x="2185259" y="692840"/>
                  </a:lnTo>
                  <a:lnTo>
                    <a:pt x="2183671" y="711908"/>
                  </a:lnTo>
                  <a:lnTo>
                    <a:pt x="2182878" y="730578"/>
                  </a:lnTo>
                  <a:lnTo>
                    <a:pt x="2182084" y="746468"/>
                  </a:lnTo>
                  <a:lnTo>
                    <a:pt x="2182481" y="753221"/>
                  </a:lnTo>
                  <a:lnTo>
                    <a:pt x="2182878" y="758386"/>
                  </a:lnTo>
                  <a:lnTo>
                    <a:pt x="2183671" y="765139"/>
                  </a:lnTo>
                  <a:lnTo>
                    <a:pt x="2184862" y="771098"/>
                  </a:lnTo>
                  <a:lnTo>
                    <a:pt x="2186449" y="775865"/>
                  </a:lnTo>
                  <a:lnTo>
                    <a:pt x="2188433" y="779837"/>
                  </a:lnTo>
                  <a:lnTo>
                    <a:pt x="2192798" y="787782"/>
                  </a:lnTo>
                  <a:lnTo>
                    <a:pt x="2195179" y="792152"/>
                  </a:lnTo>
                  <a:lnTo>
                    <a:pt x="2198353" y="798508"/>
                  </a:lnTo>
                  <a:lnTo>
                    <a:pt x="2200734" y="804069"/>
                  </a:lnTo>
                  <a:lnTo>
                    <a:pt x="2202719" y="810028"/>
                  </a:lnTo>
                  <a:lnTo>
                    <a:pt x="2204306" y="815987"/>
                  </a:lnTo>
                  <a:lnTo>
                    <a:pt x="2205496" y="822343"/>
                  </a:lnTo>
                  <a:lnTo>
                    <a:pt x="2206687" y="829096"/>
                  </a:lnTo>
                  <a:lnTo>
                    <a:pt x="2207480" y="835452"/>
                  </a:lnTo>
                  <a:lnTo>
                    <a:pt x="2207877" y="842205"/>
                  </a:lnTo>
                  <a:lnTo>
                    <a:pt x="2207877" y="848561"/>
                  </a:lnTo>
                  <a:lnTo>
                    <a:pt x="2207480" y="862465"/>
                  </a:lnTo>
                  <a:lnTo>
                    <a:pt x="2206290" y="875177"/>
                  </a:lnTo>
                  <a:lnTo>
                    <a:pt x="2204306" y="887889"/>
                  </a:lnTo>
                  <a:lnTo>
                    <a:pt x="2202321" y="899806"/>
                  </a:lnTo>
                  <a:lnTo>
                    <a:pt x="2199544" y="913312"/>
                  </a:lnTo>
                  <a:lnTo>
                    <a:pt x="2197560" y="920463"/>
                  </a:lnTo>
                  <a:lnTo>
                    <a:pt x="2195179" y="927613"/>
                  </a:lnTo>
                  <a:lnTo>
                    <a:pt x="2192798" y="934367"/>
                  </a:lnTo>
                  <a:lnTo>
                    <a:pt x="2190020" y="941517"/>
                  </a:lnTo>
                  <a:lnTo>
                    <a:pt x="2186846" y="947873"/>
                  </a:lnTo>
                  <a:lnTo>
                    <a:pt x="2183275" y="953037"/>
                  </a:lnTo>
                  <a:lnTo>
                    <a:pt x="2181291" y="955818"/>
                  </a:lnTo>
                  <a:lnTo>
                    <a:pt x="2178909" y="958201"/>
                  </a:lnTo>
                  <a:lnTo>
                    <a:pt x="2176132" y="960188"/>
                  </a:lnTo>
                  <a:lnTo>
                    <a:pt x="2173354" y="961777"/>
                  </a:lnTo>
                  <a:lnTo>
                    <a:pt x="2167799" y="965749"/>
                  </a:lnTo>
                  <a:lnTo>
                    <a:pt x="2162243" y="968530"/>
                  </a:lnTo>
                  <a:lnTo>
                    <a:pt x="2156291" y="971708"/>
                  </a:lnTo>
                  <a:lnTo>
                    <a:pt x="2151133" y="975283"/>
                  </a:lnTo>
                  <a:lnTo>
                    <a:pt x="2147958" y="977269"/>
                  </a:lnTo>
                  <a:lnTo>
                    <a:pt x="2145974" y="979653"/>
                  </a:lnTo>
                  <a:lnTo>
                    <a:pt x="2143593" y="982434"/>
                  </a:lnTo>
                  <a:lnTo>
                    <a:pt x="2142006" y="985612"/>
                  </a:lnTo>
                  <a:lnTo>
                    <a:pt x="2139625" y="990379"/>
                  </a:lnTo>
                  <a:lnTo>
                    <a:pt x="2137641" y="995543"/>
                  </a:lnTo>
                  <a:lnTo>
                    <a:pt x="2136450" y="1000707"/>
                  </a:lnTo>
                  <a:lnTo>
                    <a:pt x="2135260" y="1005871"/>
                  </a:lnTo>
                  <a:lnTo>
                    <a:pt x="2134466" y="1011433"/>
                  </a:lnTo>
                  <a:lnTo>
                    <a:pt x="2133673" y="1016597"/>
                  </a:lnTo>
                  <a:lnTo>
                    <a:pt x="2132879" y="1028514"/>
                  </a:lnTo>
                  <a:lnTo>
                    <a:pt x="2132085" y="1039637"/>
                  </a:lnTo>
                  <a:lnTo>
                    <a:pt x="2131292" y="1051158"/>
                  </a:lnTo>
                  <a:lnTo>
                    <a:pt x="2130895" y="1056719"/>
                  </a:lnTo>
                  <a:lnTo>
                    <a:pt x="2130101" y="1061883"/>
                  </a:lnTo>
                  <a:lnTo>
                    <a:pt x="2128911" y="1067445"/>
                  </a:lnTo>
                  <a:lnTo>
                    <a:pt x="2127721" y="1072212"/>
                  </a:lnTo>
                  <a:lnTo>
                    <a:pt x="2125736" y="1078170"/>
                  </a:lnTo>
                  <a:lnTo>
                    <a:pt x="2123355" y="1082937"/>
                  </a:lnTo>
                  <a:lnTo>
                    <a:pt x="2120578" y="1087307"/>
                  </a:lnTo>
                  <a:lnTo>
                    <a:pt x="2117800" y="1091280"/>
                  </a:lnTo>
                  <a:lnTo>
                    <a:pt x="2112245" y="1098430"/>
                  </a:lnTo>
                  <a:lnTo>
                    <a:pt x="2106293" y="1105183"/>
                  </a:lnTo>
                  <a:lnTo>
                    <a:pt x="2103515" y="1109156"/>
                  </a:lnTo>
                  <a:lnTo>
                    <a:pt x="2101134" y="1112731"/>
                  </a:lnTo>
                  <a:lnTo>
                    <a:pt x="2098356" y="1116703"/>
                  </a:lnTo>
                  <a:lnTo>
                    <a:pt x="2096372" y="1121470"/>
                  </a:lnTo>
                  <a:lnTo>
                    <a:pt x="2093991" y="1126237"/>
                  </a:lnTo>
                  <a:lnTo>
                    <a:pt x="2092801" y="1131799"/>
                  </a:lnTo>
                  <a:lnTo>
                    <a:pt x="2091610" y="1138155"/>
                  </a:lnTo>
                  <a:lnTo>
                    <a:pt x="2090817" y="1145305"/>
                  </a:lnTo>
                  <a:lnTo>
                    <a:pt x="2127721" y="1150470"/>
                  </a:lnTo>
                  <a:lnTo>
                    <a:pt x="2138435" y="1173907"/>
                  </a:lnTo>
                  <a:lnTo>
                    <a:pt x="2144783" y="1187016"/>
                  </a:lnTo>
                  <a:lnTo>
                    <a:pt x="2152323" y="1201317"/>
                  </a:lnTo>
                  <a:lnTo>
                    <a:pt x="2159863" y="1214426"/>
                  </a:lnTo>
                  <a:lnTo>
                    <a:pt x="2163831" y="1220782"/>
                  </a:lnTo>
                  <a:lnTo>
                    <a:pt x="2167799" y="1226741"/>
                  </a:lnTo>
                  <a:lnTo>
                    <a:pt x="2171767" y="1231905"/>
                  </a:lnTo>
                  <a:lnTo>
                    <a:pt x="2175735" y="1236672"/>
                  </a:lnTo>
                  <a:lnTo>
                    <a:pt x="2180497" y="1240645"/>
                  </a:lnTo>
                  <a:lnTo>
                    <a:pt x="2184862" y="1243823"/>
                  </a:lnTo>
                  <a:lnTo>
                    <a:pt x="2241606" y="1259713"/>
                  </a:lnTo>
                  <a:lnTo>
                    <a:pt x="2293192" y="1281164"/>
                  </a:lnTo>
                  <a:lnTo>
                    <a:pt x="2345572" y="1303807"/>
                  </a:lnTo>
                  <a:lnTo>
                    <a:pt x="2397951" y="1326053"/>
                  </a:lnTo>
                  <a:lnTo>
                    <a:pt x="2449140" y="1347902"/>
                  </a:lnTo>
                  <a:lnTo>
                    <a:pt x="2461045" y="1352669"/>
                  </a:lnTo>
                  <a:lnTo>
                    <a:pt x="2472552" y="1356641"/>
                  </a:lnTo>
                  <a:lnTo>
                    <a:pt x="2496361" y="1365381"/>
                  </a:lnTo>
                  <a:lnTo>
                    <a:pt x="2519773" y="1373723"/>
                  </a:lnTo>
                  <a:lnTo>
                    <a:pt x="2530884" y="1378093"/>
                  </a:lnTo>
                  <a:lnTo>
                    <a:pt x="2541995" y="1382860"/>
                  </a:lnTo>
                  <a:lnTo>
                    <a:pt x="2552312" y="1388421"/>
                  </a:lnTo>
                  <a:lnTo>
                    <a:pt x="2562233" y="1394380"/>
                  </a:lnTo>
                  <a:lnTo>
                    <a:pt x="2566597" y="1397558"/>
                  </a:lnTo>
                  <a:lnTo>
                    <a:pt x="2571756" y="1400736"/>
                  </a:lnTo>
                  <a:lnTo>
                    <a:pt x="2576121" y="1404311"/>
                  </a:lnTo>
                  <a:lnTo>
                    <a:pt x="2580089" y="1407886"/>
                  </a:lnTo>
                  <a:lnTo>
                    <a:pt x="2584057" y="1411859"/>
                  </a:lnTo>
                  <a:lnTo>
                    <a:pt x="2587629" y="1416228"/>
                  </a:lnTo>
                  <a:lnTo>
                    <a:pt x="2591200" y="1420598"/>
                  </a:lnTo>
                  <a:lnTo>
                    <a:pt x="2594375" y="1425365"/>
                  </a:lnTo>
                  <a:lnTo>
                    <a:pt x="2597946" y="1430132"/>
                  </a:lnTo>
                  <a:lnTo>
                    <a:pt x="2600723" y="1435296"/>
                  </a:lnTo>
                  <a:lnTo>
                    <a:pt x="2603105" y="1440858"/>
                  </a:lnTo>
                  <a:lnTo>
                    <a:pt x="2605089" y="1446817"/>
                  </a:lnTo>
                  <a:lnTo>
                    <a:pt x="2605485" y="1465487"/>
                  </a:lnTo>
                  <a:lnTo>
                    <a:pt x="2605882" y="1488528"/>
                  </a:lnTo>
                  <a:lnTo>
                    <a:pt x="2607073" y="1542951"/>
                  </a:lnTo>
                  <a:lnTo>
                    <a:pt x="2608263" y="1599757"/>
                  </a:lnTo>
                  <a:lnTo>
                    <a:pt x="2608263" y="1625975"/>
                  </a:lnTo>
                  <a:lnTo>
                    <a:pt x="2608263" y="1649413"/>
                  </a:lnTo>
                  <a:lnTo>
                    <a:pt x="2308271" y="1649413"/>
                  </a:lnTo>
                  <a:lnTo>
                    <a:pt x="2307081" y="1594196"/>
                  </a:lnTo>
                  <a:lnTo>
                    <a:pt x="2305493" y="1538581"/>
                  </a:lnTo>
                  <a:lnTo>
                    <a:pt x="2305097" y="1494486"/>
                  </a:lnTo>
                  <a:lnTo>
                    <a:pt x="2305097" y="1482172"/>
                  </a:lnTo>
                  <a:lnTo>
                    <a:pt x="2301129" y="1470651"/>
                  </a:lnTo>
                  <a:lnTo>
                    <a:pt x="2297557" y="1461117"/>
                  </a:lnTo>
                  <a:lnTo>
                    <a:pt x="2293986" y="1451981"/>
                  </a:lnTo>
                  <a:lnTo>
                    <a:pt x="2289224" y="1443241"/>
                  </a:lnTo>
                  <a:lnTo>
                    <a:pt x="2284859" y="1434899"/>
                  </a:lnTo>
                  <a:lnTo>
                    <a:pt x="2280097" y="1426954"/>
                  </a:lnTo>
                  <a:lnTo>
                    <a:pt x="2275335" y="1419406"/>
                  </a:lnTo>
                  <a:lnTo>
                    <a:pt x="2270177" y="1411859"/>
                  </a:lnTo>
                  <a:lnTo>
                    <a:pt x="2264621" y="1405106"/>
                  </a:lnTo>
                  <a:lnTo>
                    <a:pt x="2258669" y="1398352"/>
                  </a:lnTo>
                  <a:lnTo>
                    <a:pt x="2252717" y="1391996"/>
                  </a:lnTo>
                  <a:lnTo>
                    <a:pt x="2246765" y="1386435"/>
                  </a:lnTo>
                  <a:lnTo>
                    <a:pt x="2240416" y="1380079"/>
                  </a:lnTo>
                  <a:lnTo>
                    <a:pt x="2234067" y="1374915"/>
                  </a:lnTo>
                  <a:lnTo>
                    <a:pt x="2226924" y="1369750"/>
                  </a:lnTo>
                  <a:lnTo>
                    <a:pt x="2220178" y="1364983"/>
                  </a:lnTo>
                  <a:lnTo>
                    <a:pt x="2213433" y="1360217"/>
                  </a:lnTo>
                  <a:lnTo>
                    <a:pt x="2206290" y="1355450"/>
                  </a:lnTo>
                  <a:lnTo>
                    <a:pt x="2198750" y="1351080"/>
                  </a:lnTo>
                  <a:lnTo>
                    <a:pt x="2184465" y="1343532"/>
                  </a:lnTo>
                  <a:lnTo>
                    <a:pt x="2169386" y="1336382"/>
                  </a:lnTo>
                  <a:lnTo>
                    <a:pt x="2154307" y="1330026"/>
                  </a:lnTo>
                  <a:lnTo>
                    <a:pt x="2139228" y="1323670"/>
                  </a:lnTo>
                  <a:lnTo>
                    <a:pt x="2124546" y="1318108"/>
                  </a:lnTo>
                  <a:lnTo>
                    <a:pt x="2095578" y="1307780"/>
                  </a:lnTo>
                  <a:lnTo>
                    <a:pt x="2067405" y="1297849"/>
                  </a:lnTo>
                  <a:lnTo>
                    <a:pt x="2053913" y="1293082"/>
                  </a:lnTo>
                  <a:lnTo>
                    <a:pt x="2041215" y="1287917"/>
                  </a:lnTo>
                  <a:lnTo>
                    <a:pt x="1985264" y="1263685"/>
                  </a:lnTo>
                  <a:lnTo>
                    <a:pt x="1926932" y="1239056"/>
                  </a:lnTo>
                  <a:lnTo>
                    <a:pt x="1840427" y="1202112"/>
                  </a:lnTo>
                  <a:lnTo>
                    <a:pt x="1797571" y="1183441"/>
                  </a:lnTo>
                  <a:lnTo>
                    <a:pt x="1755111" y="1166359"/>
                  </a:lnTo>
                  <a:lnTo>
                    <a:pt x="1762651" y="1150470"/>
                  </a:lnTo>
                  <a:lnTo>
                    <a:pt x="1790031" y="1143716"/>
                  </a:lnTo>
                  <a:lnTo>
                    <a:pt x="1788047" y="1138155"/>
                  </a:lnTo>
                  <a:lnTo>
                    <a:pt x="1786460" y="1132196"/>
                  </a:lnTo>
                  <a:lnTo>
                    <a:pt x="1784873" y="1127429"/>
                  </a:lnTo>
                  <a:lnTo>
                    <a:pt x="1782492" y="1123457"/>
                  </a:lnTo>
                  <a:lnTo>
                    <a:pt x="1780111" y="1119484"/>
                  </a:lnTo>
                  <a:lnTo>
                    <a:pt x="1777730" y="1115909"/>
                  </a:lnTo>
                  <a:lnTo>
                    <a:pt x="1772571" y="1109950"/>
                  </a:lnTo>
                  <a:lnTo>
                    <a:pt x="1767413" y="1103594"/>
                  </a:lnTo>
                  <a:lnTo>
                    <a:pt x="1762254" y="1097636"/>
                  </a:lnTo>
                  <a:lnTo>
                    <a:pt x="1759476" y="1094458"/>
                  </a:lnTo>
                  <a:lnTo>
                    <a:pt x="1757095" y="1091280"/>
                  </a:lnTo>
                  <a:lnTo>
                    <a:pt x="1755111" y="1087307"/>
                  </a:lnTo>
                  <a:lnTo>
                    <a:pt x="1753524" y="1082937"/>
                  </a:lnTo>
                  <a:lnTo>
                    <a:pt x="1743207" y="973694"/>
                  </a:lnTo>
                  <a:lnTo>
                    <a:pt x="1743207" y="974091"/>
                  </a:lnTo>
                  <a:lnTo>
                    <a:pt x="1742413" y="974091"/>
                  </a:lnTo>
                  <a:lnTo>
                    <a:pt x="1739636" y="973694"/>
                  </a:lnTo>
                  <a:lnTo>
                    <a:pt x="1730112" y="972105"/>
                  </a:lnTo>
                  <a:lnTo>
                    <a:pt x="1720985" y="969324"/>
                  </a:lnTo>
                  <a:lnTo>
                    <a:pt x="1717414" y="968133"/>
                  </a:lnTo>
                  <a:lnTo>
                    <a:pt x="1715033" y="967338"/>
                  </a:lnTo>
                  <a:lnTo>
                    <a:pt x="1711065" y="963763"/>
                  </a:lnTo>
                  <a:lnTo>
                    <a:pt x="1707097" y="960188"/>
                  </a:lnTo>
                  <a:lnTo>
                    <a:pt x="1703129" y="955818"/>
                  </a:lnTo>
                  <a:lnTo>
                    <a:pt x="1699954" y="950654"/>
                  </a:lnTo>
                  <a:lnTo>
                    <a:pt x="1697177" y="945490"/>
                  </a:lnTo>
                  <a:lnTo>
                    <a:pt x="1694399" y="939531"/>
                  </a:lnTo>
                  <a:lnTo>
                    <a:pt x="1692018" y="932778"/>
                  </a:lnTo>
                  <a:lnTo>
                    <a:pt x="1689637" y="926422"/>
                  </a:lnTo>
                  <a:lnTo>
                    <a:pt x="1688050" y="919668"/>
                  </a:lnTo>
                  <a:lnTo>
                    <a:pt x="1686066" y="912518"/>
                  </a:lnTo>
                  <a:lnTo>
                    <a:pt x="1683288" y="897423"/>
                  </a:lnTo>
                  <a:lnTo>
                    <a:pt x="1681304" y="882327"/>
                  </a:lnTo>
                  <a:lnTo>
                    <a:pt x="1679717" y="867232"/>
                  </a:lnTo>
                  <a:lnTo>
                    <a:pt x="1684875" y="862465"/>
                  </a:lnTo>
                  <a:lnTo>
                    <a:pt x="1689637" y="857698"/>
                  </a:lnTo>
                  <a:lnTo>
                    <a:pt x="1694796" y="851739"/>
                  </a:lnTo>
                  <a:lnTo>
                    <a:pt x="1699161" y="845780"/>
                  </a:lnTo>
                  <a:lnTo>
                    <a:pt x="1703525" y="839424"/>
                  </a:lnTo>
                  <a:lnTo>
                    <a:pt x="1707891" y="832671"/>
                  </a:lnTo>
                  <a:lnTo>
                    <a:pt x="1711462" y="825918"/>
                  </a:lnTo>
                  <a:lnTo>
                    <a:pt x="1715033" y="818767"/>
                  </a:lnTo>
                  <a:lnTo>
                    <a:pt x="1718208" y="811617"/>
                  </a:lnTo>
                  <a:lnTo>
                    <a:pt x="1720985" y="804466"/>
                  </a:lnTo>
                  <a:lnTo>
                    <a:pt x="1726144" y="790166"/>
                  </a:lnTo>
                  <a:lnTo>
                    <a:pt x="1730509" y="776262"/>
                  </a:lnTo>
                  <a:lnTo>
                    <a:pt x="1734080" y="762755"/>
                  </a:lnTo>
                  <a:lnTo>
                    <a:pt x="1736858" y="750838"/>
                  </a:lnTo>
                  <a:lnTo>
                    <a:pt x="1738842" y="740510"/>
                  </a:lnTo>
                  <a:lnTo>
                    <a:pt x="1742413" y="720647"/>
                  </a:lnTo>
                  <a:lnTo>
                    <a:pt x="1743604" y="709524"/>
                  </a:lnTo>
                  <a:lnTo>
                    <a:pt x="1745191" y="698798"/>
                  </a:lnTo>
                  <a:lnTo>
                    <a:pt x="1746381" y="687278"/>
                  </a:lnTo>
                  <a:lnTo>
                    <a:pt x="1747175" y="675361"/>
                  </a:lnTo>
                  <a:lnTo>
                    <a:pt x="1747572" y="663443"/>
                  </a:lnTo>
                  <a:lnTo>
                    <a:pt x="1747572" y="651129"/>
                  </a:lnTo>
                  <a:lnTo>
                    <a:pt x="1747175" y="638814"/>
                  </a:lnTo>
                  <a:lnTo>
                    <a:pt x="1746381" y="626102"/>
                  </a:lnTo>
                  <a:lnTo>
                    <a:pt x="1744794" y="613787"/>
                  </a:lnTo>
                  <a:lnTo>
                    <a:pt x="1742810" y="601473"/>
                  </a:lnTo>
                  <a:lnTo>
                    <a:pt x="1740033" y="589158"/>
                  </a:lnTo>
                  <a:lnTo>
                    <a:pt x="1736461" y="576843"/>
                  </a:lnTo>
                  <a:lnTo>
                    <a:pt x="1732096" y="564529"/>
                  </a:lnTo>
                  <a:lnTo>
                    <a:pt x="1726937" y="553008"/>
                  </a:lnTo>
                  <a:lnTo>
                    <a:pt x="1723366" y="546255"/>
                  </a:lnTo>
                  <a:lnTo>
                    <a:pt x="1720192" y="539899"/>
                  </a:lnTo>
                  <a:lnTo>
                    <a:pt x="1715033" y="530365"/>
                  </a:lnTo>
                  <a:lnTo>
                    <a:pt x="1712652" y="526393"/>
                  </a:lnTo>
                  <a:lnTo>
                    <a:pt x="1711859" y="521229"/>
                  </a:lnTo>
                  <a:lnTo>
                    <a:pt x="1711859" y="516064"/>
                  </a:lnTo>
                  <a:lnTo>
                    <a:pt x="1711462" y="509708"/>
                  </a:lnTo>
                  <a:lnTo>
                    <a:pt x="1712255" y="493421"/>
                  </a:lnTo>
                  <a:lnTo>
                    <a:pt x="1716223" y="486271"/>
                  </a:lnTo>
                  <a:lnTo>
                    <a:pt x="1720192" y="479915"/>
                  </a:lnTo>
                  <a:lnTo>
                    <a:pt x="1724557" y="473559"/>
                  </a:lnTo>
                  <a:lnTo>
                    <a:pt x="1728922" y="467600"/>
                  </a:lnTo>
                  <a:lnTo>
                    <a:pt x="1734080" y="462039"/>
                  </a:lnTo>
                  <a:lnTo>
                    <a:pt x="1738842" y="456477"/>
                  </a:lnTo>
                  <a:lnTo>
                    <a:pt x="1743604" y="451313"/>
                  </a:lnTo>
                  <a:lnTo>
                    <a:pt x="1748762" y="446546"/>
                  </a:lnTo>
                  <a:lnTo>
                    <a:pt x="1754318" y="442176"/>
                  </a:lnTo>
                  <a:lnTo>
                    <a:pt x="1759476" y="438204"/>
                  </a:lnTo>
                  <a:lnTo>
                    <a:pt x="1765429" y="434231"/>
                  </a:lnTo>
                  <a:lnTo>
                    <a:pt x="1771381" y="430259"/>
                  </a:lnTo>
                  <a:lnTo>
                    <a:pt x="1776936" y="427081"/>
                  </a:lnTo>
                  <a:lnTo>
                    <a:pt x="1782888" y="424300"/>
                  </a:lnTo>
                  <a:lnTo>
                    <a:pt x="1789634" y="421917"/>
                  </a:lnTo>
                  <a:lnTo>
                    <a:pt x="1795587" y="419533"/>
                  </a:lnTo>
                  <a:lnTo>
                    <a:pt x="1820983" y="409999"/>
                  </a:lnTo>
                  <a:lnTo>
                    <a:pt x="1834871" y="404438"/>
                  </a:lnTo>
                  <a:lnTo>
                    <a:pt x="1849950" y="399273"/>
                  </a:lnTo>
                  <a:lnTo>
                    <a:pt x="1865823" y="394506"/>
                  </a:lnTo>
                  <a:lnTo>
                    <a:pt x="1882886" y="390137"/>
                  </a:lnTo>
                  <a:lnTo>
                    <a:pt x="1900742" y="386562"/>
                  </a:lnTo>
                  <a:lnTo>
                    <a:pt x="1909472" y="384973"/>
                  </a:lnTo>
                  <a:lnTo>
                    <a:pt x="1918599" y="383384"/>
                  </a:lnTo>
                  <a:lnTo>
                    <a:pt x="1927726" y="382589"/>
                  </a:lnTo>
                  <a:lnTo>
                    <a:pt x="1937249" y="381795"/>
                  </a:lnTo>
                  <a:lnTo>
                    <a:pt x="1946773" y="381397"/>
                  </a:lnTo>
                  <a:lnTo>
                    <a:pt x="1956693" y="381000"/>
                  </a:lnTo>
                  <a:close/>
                  <a:moveTo>
                    <a:pt x="674585" y="381000"/>
                  </a:moveTo>
                  <a:lnTo>
                    <a:pt x="684505" y="381397"/>
                  </a:lnTo>
                  <a:lnTo>
                    <a:pt x="694029" y="382192"/>
                  </a:lnTo>
                  <a:lnTo>
                    <a:pt x="703552" y="382986"/>
                  </a:lnTo>
                  <a:lnTo>
                    <a:pt x="713870" y="384575"/>
                  </a:lnTo>
                  <a:lnTo>
                    <a:pt x="723790" y="386562"/>
                  </a:lnTo>
                  <a:lnTo>
                    <a:pt x="733710" y="388548"/>
                  </a:lnTo>
                  <a:lnTo>
                    <a:pt x="743631" y="391726"/>
                  </a:lnTo>
                  <a:lnTo>
                    <a:pt x="753551" y="394904"/>
                  </a:lnTo>
                  <a:lnTo>
                    <a:pt x="763868" y="398876"/>
                  </a:lnTo>
                  <a:lnTo>
                    <a:pt x="773789" y="403246"/>
                  </a:lnTo>
                  <a:lnTo>
                    <a:pt x="783709" y="408807"/>
                  </a:lnTo>
                  <a:lnTo>
                    <a:pt x="793629" y="414766"/>
                  </a:lnTo>
                  <a:lnTo>
                    <a:pt x="820216" y="438998"/>
                  </a:lnTo>
                  <a:lnTo>
                    <a:pt x="861088" y="446149"/>
                  </a:lnTo>
                  <a:lnTo>
                    <a:pt x="863866" y="468792"/>
                  </a:lnTo>
                  <a:lnTo>
                    <a:pt x="867040" y="491832"/>
                  </a:lnTo>
                  <a:lnTo>
                    <a:pt x="871008" y="514873"/>
                  </a:lnTo>
                  <a:lnTo>
                    <a:pt x="876167" y="539105"/>
                  </a:lnTo>
                  <a:lnTo>
                    <a:pt x="871405" y="548241"/>
                  </a:lnTo>
                  <a:lnTo>
                    <a:pt x="868231" y="554200"/>
                  </a:lnTo>
                  <a:lnTo>
                    <a:pt x="864659" y="560556"/>
                  </a:lnTo>
                  <a:lnTo>
                    <a:pt x="861088" y="568501"/>
                  </a:lnTo>
                  <a:lnTo>
                    <a:pt x="858310" y="577241"/>
                  </a:lnTo>
                  <a:lnTo>
                    <a:pt x="855533" y="586377"/>
                  </a:lnTo>
                  <a:lnTo>
                    <a:pt x="854342" y="591144"/>
                  </a:lnTo>
                  <a:lnTo>
                    <a:pt x="853548" y="596309"/>
                  </a:lnTo>
                  <a:lnTo>
                    <a:pt x="853152" y="602267"/>
                  </a:lnTo>
                  <a:lnTo>
                    <a:pt x="852755" y="607431"/>
                  </a:lnTo>
                  <a:lnTo>
                    <a:pt x="852755" y="613390"/>
                  </a:lnTo>
                  <a:lnTo>
                    <a:pt x="853152" y="619349"/>
                  </a:lnTo>
                  <a:lnTo>
                    <a:pt x="854739" y="642786"/>
                  </a:lnTo>
                  <a:lnTo>
                    <a:pt x="856723" y="670991"/>
                  </a:lnTo>
                  <a:lnTo>
                    <a:pt x="857913" y="686087"/>
                  </a:lnTo>
                  <a:lnTo>
                    <a:pt x="859501" y="700785"/>
                  </a:lnTo>
                  <a:lnTo>
                    <a:pt x="861485" y="716675"/>
                  </a:lnTo>
                  <a:lnTo>
                    <a:pt x="863469" y="732167"/>
                  </a:lnTo>
                  <a:lnTo>
                    <a:pt x="866247" y="748057"/>
                  </a:lnTo>
                  <a:lnTo>
                    <a:pt x="869818" y="763153"/>
                  </a:lnTo>
                  <a:lnTo>
                    <a:pt x="873786" y="779043"/>
                  </a:lnTo>
                  <a:lnTo>
                    <a:pt x="878548" y="793741"/>
                  </a:lnTo>
                  <a:lnTo>
                    <a:pt x="883706" y="808439"/>
                  </a:lnTo>
                  <a:lnTo>
                    <a:pt x="886881" y="815589"/>
                  </a:lnTo>
                  <a:lnTo>
                    <a:pt x="890055" y="822343"/>
                  </a:lnTo>
                  <a:lnTo>
                    <a:pt x="893230" y="829493"/>
                  </a:lnTo>
                  <a:lnTo>
                    <a:pt x="896801" y="835849"/>
                  </a:lnTo>
                  <a:lnTo>
                    <a:pt x="901166" y="842205"/>
                  </a:lnTo>
                  <a:lnTo>
                    <a:pt x="905134" y="848561"/>
                  </a:lnTo>
                  <a:lnTo>
                    <a:pt x="909896" y="854520"/>
                  </a:lnTo>
                  <a:lnTo>
                    <a:pt x="914261" y="860081"/>
                  </a:lnTo>
                  <a:lnTo>
                    <a:pt x="919420" y="865643"/>
                  </a:lnTo>
                  <a:lnTo>
                    <a:pt x="924578" y="870807"/>
                  </a:lnTo>
                  <a:lnTo>
                    <a:pt x="922594" y="885902"/>
                  </a:lnTo>
                  <a:lnTo>
                    <a:pt x="920213" y="899806"/>
                  </a:lnTo>
                  <a:lnTo>
                    <a:pt x="917436" y="913312"/>
                  </a:lnTo>
                  <a:lnTo>
                    <a:pt x="915451" y="920463"/>
                  </a:lnTo>
                  <a:lnTo>
                    <a:pt x="913467" y="927613"/>
                  </a:lnTo>
                  <a:lnTo>
                    <a:pt x="911087" y="934367"/>
                  </a:lnTo>
                  <a:lnTo>
                    <a:pt x="908309" y="941517"/>
                  </a:lnTo>
                  <a:lnTo>
                    <a:pt x="905134" y="947873"/>
                  </a:lnTo>
                  <a:lnTo>
                    <a:pt x="901563" y="953037"/>
                  </a:lnTo>
                  <a:lnTo>
                    <a:pt x="899182" y="955818"/>
                  </a:lnTo>
                  <a:lnTo>
                    <a:pt x="896801" y="958201"/>
                  </a:lnTo>
                  <a:lnTo>
                    <a:pt x="894420" y="960188"/>
                  </a:lnTo>
                  <a:lnTo>
                    <a:pt x="891643" y="961777"/>
                  </a:lnTo>
                  <a:lnTo>
                    <a:pt x="886087" y="965749"/>
                  </a:lnTo>
                  <a:lnTo>
                    <a:pt x="880532" y="968530"/>
                  </a:lnTo>
                  <a:lnTo>
                    <a:pt x="874580" y="971708"/>
                  </a:lnTo>
                  <a:lnTo>
                    <a:pt x="869024" y="975283"/>
                  </a:lnTo>
                  <a:lnTo>
                    <a:pt x="866247" y="977269"/>
                  </a:lnTo>
                  <a:lnTo>
                    <a:pt x="863866" y="979653"/>
                  </a:lnTo>
                  <a:lnTo>
                    <a:pt x="861881" y="982434"/>
                  </a:lnTo>
                  <a:lnTo>
                    <a:pt x="859897" y="985612"/>
                  </a:lnTo>
                  <a:lnTo>
                    <a:pt x="857913" y="990379"/>
                  </a:lnTo>
                  <a:lnTo>
                    <a:pt x="855929" y="995543"/>
                  </a:lnTo>
                  <a:lnTo>
                    <a:pt x="854342" y="1000707"/>
                  </a:lnTo>
                  <a:lnTo>
                    <a:pt x="853152" y="1005871"/>
                  </a:lnTo>
                  <a:lnTo>
                    <a:pt x="852358" y="1011433"/>
                  </a:lnTo>
                  <a:lnTo>
                    <a:pt x="851961" y="1016597"/>
                  </a:lnTo>
                  <a:lnTo>
                    <a:pt x="851167" y="1028514"/>
                  </a:lnTo>
                  <a:lnTo>
                    <a:pt x="850374" y="1039637"/>
                  </a:lnTo>
                  <a:lnTo>
                    <a:pt x="849580" y="1051158"/>
                  </a:lnTo>
                  <a:lnTo>
                    <a:pt x="849183" y="1056719"/>
                  </a:lnTo>
                  <a:lnTo>
                    <a:pt x="848390" y="1061883"/>
                  </a:lnTo>
                  <a:lnTo>
                    <a:pt x="847199" y="1067445"/>
                  </a:lnTo>
                  <a:lnTo>
                    <a:pt x="845612" y="1072212"/>
                  </a:lnTo>
                  <a:lnTo>
                    <a:pt x="843231" y="1078170"/>
                  </a:lnTo>
                  <a:lnTo>
                    <a:pt x="841247" y="1082937"/>
                  </a:lnTo>
                  <a:lnTo>
                    <a:pt x="838469" y="1087307"/>
                  </a:lnTo>
                  <a:lnTo>
                    <a:pt x="836089" y="1091280"/>
                  </a:lnTo>
                  <a:lnTo>
                    <a:pt x="830136" y="1098430"/>
                  </a:lnTo>
                  <a:lnTo>
                    <a:pt x="824581" y="1105183"/>
                  </a:lnTo>
                  <a:lnTo>
                    <a:pt x="821803" y="1109156"/>
                  </a:lnTo>
                  <a:lnTo>
                    <a:pt x="819026" y="1112731"/>
                  </a:lnTo>
                  <a:lnTo>
                    <a:pt x="816248" y="1116703"/>
                  </a:lnTo>
                  <a:lnTo>
                    <a:pt x="814264" y="1121470"/>
                  </a:lnTo>
                  <a:lnTo>
                    <a:pt x="812280" y="1126237"/>
                  </a:lnTo>
                  <a:lnTo>
                    <a:pt x="810692" y="1131799"/>
                  </a:lnTo>
                  <a:lnTo>
                    <a:pt x="809899" y="1138155"/>
                  </a:lnTo>
                  <a:lnTo>
                    <a:pt x="809105" y="1145305"/>
                  </a:lnTo>
                  <a:lnTo>
                    <a:pt x="845612" y="1150470"/>
                  </a:lnTo>
                  <a:lnTo>
                    <a:pt x="853152" y="1166757"/>
                  </a:lnTo>
                  <a:lnTo>
                    <a:pt x="811089" y="1183838"/>
                  </a:lnTo>
                  <a:lnTo>
                    <a:pt x="768233" y="1202112"/>
                  </a:lnTo>
                  <a:lnTo>
                    <a:pt x="682521" y="1239056"/>
                  </a:lnTo>
                  <a:lnTo>
                    <a:pt x="624586" y="1263685"/>
                  </a:lnTo>
                  <a:lnTo>
                    <a:pt x="568635" y="1287917"/>
                  </a:lnTo>
                  <a:lnTo>
                    <a:pt x="555541" y="1293082"/>
                  </a:lnTo>
                  <a:lnTo>
                    <a:pt x="542446" y="1297849"/>
                  </a:lnTo>
                  <a:lnTo>
                    <a:pt x="514669" y="1307780"/>
                  </a:lnTo>
                  <a:lnTo>
                    <a:pt x="485304" y="1318108"/>
                  </a:lnTo>
                  <a:lnTo>
                    <a:pt x="470225" y="1323670"/>
                  </a:lnTo>
                  <a:lnTo>
                    <a:pt x="455146" y="1330026"/>
                  </a:lnTo>
                  <a:lnTo>
                    <a:pt x="440464" y="1336382"/>
                  </a:lnTo>
                  <a:lnTo>
                    <a:pt x="425385" y="1343532"/>
                  </a:lnTo>
                  <a:lnTo>
                    <a:pt x="410703" y="1351080"/>
                  </a:lnTo>
                  <a:lnTo>
                    <a:pt x="403561" y="1355450"/>
                  </a:lnTo>
                  <a:lnTo>
                    <a:pt x="396418" y="1360217"/>
                  </a:lnTo>
                  <a:lnTo>
                    <a:pt x="389275" y="1364983"/>
                  </a:lnTo>
                  <a:lnTo>
                    <a:pt x="382529" y="1369750"/>
                  </a:lnTo>
                  <a:lnTo>
                    <a:pt x="376180" y="1374915"/>
                  </a:lnTo>
                  <a:lnTo>
                    <a:pt x="369038" y="1380079"/>
                  </a:lnTo>
                  <a:lnTo>
                    <a:pt x="363085" y="1386435"/>
                  </a:lnTo>
                  <a:lnTo>
                    <a:pt x="356736" y="1391996"/>
                  </a:lnTo>
                  <a:lnTo>
                    <a:pt x="350784" y="1398352"/>
                  </a:lnTo>
                  <a:lnTo>
                    <a:pt x="345229" y="1405106"/>
                  </a:lnTo>
                  <a:lnTo>
                    <a:pt x="339277" y="1411859"/>
                  </a:lnTo>
                  <a:lnTo>
                    <a:pt x="334118" y="1419406"/>
                  </a:lnTo>
                  <a:lnTo>
                    <a:pt x="329356" y="1426954"/>
                  </a:lnTo>
                  <a:lnTo>
                    <a:pt x="324594" y="1434899"/>
                  </a:lnTo>
                  <a:lnTo>
                    <a:pt x="320229" y="1443241"/>
                  </a:lnTo>
                  <a:lnTo>
                    <a:pt x="315865" y="1451981"/>
                  </a:lnTo>
                  <a:lnTo>
                    <a:pt x="311896" y="1461117"/>
                  </a:lnTo>
                  <a:lnTo>
                    <a:pt x="308325" y="1470651"/>
                  </a:lnTo>
                  <a:lnTo>
                    <a:pt x="304357" y="1482172"/>
                  </a:lnTo>
                  <a:lnTo>
                    <a:pt x="304357" y="1494486"/>
                  </a:lnTo>
                  <a:lnTo>
                    <a:pt x="303960" y="1538581"/>
                  </a:lnTo>
                  <a:lnTo>
                    <a:pt x="302770" y="1594196"/>
                  </a:lnTo>
                  <a:lnTo>
                    <a:pt x="301182" y="1649413"/>
                  </a:lnTo>
                  <a:lnTo>
                    <a:pt x="0" y="1649413"/>
                  </a:lnTo>
                  <a:lnTo>
                    <a:pt x="0" y="1625975"/>
                  </a:lnTo>
                  <a:lnTo>
                    <a:pt x="0" y="1599757"/>
                  </a:lnTo>
                  <a:lnTo>
                    <a:pt x="1190" y="1542951"/>
                  </a:lnTo>
                  <a:lnTo>
                    <a:pt x="2381" y="1488528"/>
                  </a:lnTo>
                  <a:lnTo>
                    <a:pt x="2778" y="1465487"/>
                  </a:lnTo>
                  <a:lnTo>
                    <a:pt x="2778" y="1446817"/>
                  </a:lnTo>
                  <a:lnTo>
                    <a:pt x="5159" y="1440858"/>
                  </a:lnTo>
                  <a:lnTo>
                    <a:pt x="7539" y="1435296"/>
                  </a:lnTo>
                  <a:lnTo>
                    <a:pt x="10317" y="1430132"/>
                  </a:lnTo>
                  <a:lnTo>
                    <a:pt x="13889" y="1425365"/>
                  </a:lnTo>
                  <a:lnTo>
                    <a:pt x="17063" y="1420598"/>
                  </a:lnTo>
                  <a:lnTo>
                    <a:pt x="20634" y="1416228"/>
                  </a:lnTo>
                  <a:lnTo>
                    <a:pt x="24206" y="1411859"/>
                  </a:lnTo>
                  <a:lnTo>
                    <a:pt x="28174" y="1407886"/>
                  </a:lnTo>
                  <a:lnTo>
                    <a:pt x="32142" y="1404311"/>
                  </a:lnTo>
                  <a:lnTo>
                    <a:pt x="36507" y="1400736"/>
                  </a:lnTo>
                  <a:lnTo>
                    <a:pt x="41269" y="1397558"/>
                  </a:lnTo>
                  <a:lnTo>
                    <a:pt x="46031" y="1394380"/>
                  </a:lnTo>
                  <a:lnTo>
                    <a:pt x="55951" y="1388421"/>
                  </a:lnTo>
                  <a:lnTo>
                    <a:pt x="66665" y="1382860"/>
                  </a:lnTo>
                  <a:lnTo>
                    <a:pt x="77379" y="1378093"/>
                  </a:lnTo>
                  <a:lnTo>
                    <a:pt x="88490" y="1373723"/>
                  </a:lnTo>
                  <a:lnTo>
                    <a:pt x="111902" y="1365381"/>
                  </a:lnTo>
                  <a:lnTo>
                    <a:pt x="135711" y="1356641"/>
                  </a:lnTo>
                  <a:lnTo>
                    <a:pt x="147218" y="1352669"/>
                  </a:lnTo>
                  <a:lnTo>
                    <a:pt x="158726" y="1347902"/>
                  </a:lnTo>
                  <a:lnTo>
                    <a:pt x="210312" y="1326053"/>
                  </a:lnTo>
                  <a:lnTo>
                    <a:pt x="263088" y="1303807"/>
                  </a:lnTo>
                  <a:lnTo>
                    <a:pt x="315071" y="1281164"/>
                  </a:lnTo>
                  <a:lnTo>
                    <a:pt x="366260" y="1259713"/>
                  </a:lnTo>
                  <a:lnTo>
                    <a:pt x="423401" y="1243823"/>
                  </a:lnTo>
                  <a:lnTo>
                    <a:pt x="428163" y="1240645"/>
                  </a:lnTo>
                  <a:lnTo>
                    <a:pt x="432131" y="1236672"/>
                  </a:lnTo>
                  <a:lnTo>
                    <a:pt x="436496" y="1231905"/>
                  </a:lnTo>
                  <a:lnTo>
                    <a:pt x="440464" y="1226741"/>
                  </a:lnTo>
                  <a:lnTo>
                    <a:pt x="444432" y="1220782"/>
                  </a:lnTo>
                  <a:lnTo>
                    <a:pt x="448401" y="1214426"/>
                  </a:lnTo>
                  <a:lnTo>
                    <a:pt x="456337" y="1201317"/>
                  </a:lnTo>
                  <a:lnTo>
                    <a:pt x="463480" y="1187016"/>
                  </a:lnTo>
                  <a:lnTo>
                    <a:pt x="469829" y="1173907"/>
                  </a:lnTo>
                  <a:lnTo>
                    <a:pt x="480543" y="1150470"/>
                  </a:lnTo>
                  <a:lnTo>
                    <a:pt x="507526" y="1143716"/>
                  </a:lnTo>
                  <a:lnTo>
                    <a:pt x="506336" y="1138155"/>
                  </a:lnTo>
                  <a:lnTo>
                    <a:pt x="504748" y="1132196"/>
                  </a:lnTo>
                  <a:lnTo>
                    <a:pt x="502764" y="1127429"/>
                  </a:lnTo>
                  <a:lnTo>
                    <a:pt x="500780" y="1123457"/>
                  </a:lnTo>
                  <a:lnTo>
                    <a:pt x="498399" y="1119484"/>
                  </a:lnTo>
                  <a:lnTo>
                    <a:pt x="496018" y="1115909"/>
                  </a:lnTo>
                  <a:lnTo>
                    <a:pt x="490860" y="1109950"/>
                  </a:lnTo>
                  <a:lnTo>
                    <a:pt x="485701" y="1103594"/>
                  </a:lnTo>
                  <a:lnTo>
                    <a:pt x="480146" y="1097636"/>
                  </a:lnTo>
                  <a:lnTo>
                    <a:pt x="477765" y="1094458"/>
                  </a:lnTo>
                  <a:lnTo>
                    <a:pt x="475384" y="1091280"/>
                  </a:lnTo>
                  <a:lnTo>
                    <a:pt x="473400" y="1087307"/>
                  </a:lnTo>
                  <a:lnTo>
                    <a:pt x="471813" y="1082937"/>
                  </a:lnTo>
                  <a:lnTo>
                    <a:pt x="461495" y="973694"/>
                  </a:lnTo>
                  <a:lnTo>
                    <a:pt x="461099" y="974091"/>
                  </a:lnTo>
                  <a:lnTo>
                    <a:pt x="460305" y="974091"/>
                  </a:lnTo>
                  <a:lnTo>
                    <a:pt x="457527" y="973694"/>
                  </a:lnTo>
                  <a:lnTo>
                    <a:pt x="448401" y="972105"/>
                  </a:lnTo>
                  <a:lnTo>
                    <a:pt x="438877" y="969324"/>
                  </a:lnTo>
                  <a:lnTo>
                    <a:pt x="435306" y="968133"/>
                  </a:lnTo>
                  <a:lnTo>
                    <a:pt x="433322" y="967338"/>
                  </a:lnTo>
                  <a:lnTo>
                    <a:pt x="430147" y="964557"/>
                  </a:lnTo>
                  <a:lnTo>
                    <a:pt x="426973" y="962174"/>
                  </a:lnTo>
                  <a:lnTo>
                    <a:pt x="424195" y="958996"/>
                  </a:lnTo>
                  <a:lnTo>
                    <a:pt x="421417" y="955818"/>
                  </a:lnTo>
                  <a:lnTo>
                    <a:pt x="419036" y="952243"/>
                  </a:lnTo>
                  <a:lnTo>
                    <a:pt x="416655" y="948270"/>
                  </a:lnTo>
                  <a:lnTo>
                    <a:pt x="414671" y="944298"/>
                  </a:lnTo>
                  <a:lnTo>
                    <a:pt x="412687" y="939928"/>
                  </a:lnTo>
                  <a:lnTo>
                    <a:pt x="409116" y="929997"/>
                  </a:lnTo>
                  <a:lnTo>
                    <a:pt x="406338" y="920066"/>
                  </a:lnTo>
                  <a:lnTo>
                    <a:pt x="403957" y="908943"/>
                  </a:lnTo>
                  <a:lnTo>
                    <a:pt x="401576" y="898217"/>
                  </a:lnTo>
                  <a:lnTo>
                    <a:pt x="399989" y="887094"/>
                  </a:lnTo>
                  <a:lnTo>
                    <a:pt x="398402" y="875574"/>
                  </a:lnTo>
                  <a:lnTo>
                    <a:pt x="396418" y="854122"/>
                  </a:lnTo>
                  <a:lnTo>
                    <a:pt x="394831" y="834260"/>
                  </a:lnTo>
                  <a:lnTo>
                    <a:pt x="393640" y="817576"/>
                  </a:lnTo>
                  <a:lnTo>
                    <a:pt x="393640" y="814795"/>
                  </a:lnTo>
                  <a:lnTo>
                    <a:pt x="394037" y="811617"/>
                  </a:lnTo>
                  <a:lnTo>
                    <a:pt x="395227" y="808439"/>
                  </a:lnTo>
                  <a:lnTo>
                    <a:pt x="396418" y="805261"/>
                  </a:lnTo>
                  <a:lnTo>
                    <a:pt x="399989" y="798905"/>
                  </a:lnTo>
                  <a:lnTo>
                    <a:pt x="403561" y="791755"/>
                  </a:lnTo>
                  <a:lnTo>
                    <a:pt x="407132" y="784604"/>
                  </a:lnTo>
                  <a:lnTo>
                    <a:pt x="408322" y="780234"/>
                  </a:lnTo>
                  <a:lnTo>
                    <a:pt x="409513" y="776262"/>
                  </a:lnTo>
                  <a:lnTo>
                    <a:pt x="410306" y="771495"/>
                  </a:lnTo>
                  <a:lnTo>
                    <a:pt x="410703" y="766331"/>
                  </a:lnTo>
                  <a:lnTo>
                    <a:pt x="410306" y="761166"/>
                  </a:lnTo>
                  <a:lnTo>
                    <a:pt x="409513" y="755605"/>
                  </a:lnTo>
                  <a:lnTo>
                    <a:pt x="406338" y="738126"/>
                  </a:lnTo>
                  <a:lnTo>
                    <a:pt x="403561" y="721839"/>
                  </a:lnTo>
                  <a:lnTo>
                    <a:pt x="401180" y="705552"/>
                  </a:lnTo>
                  <a:lnTo>
                    <a:pt x="399196" y="689662"/>
                  </a:lnTo>
                  <a:lnTo>
                    <a:pt x="397608" y="673772"/>
                  </a:lnTo>
                  <a:lnTo>
                    <a:pt x="397211" y="659074"/>
                  </a:lnTo>
                  <a:lnTo>
                    <a:pt x="396815" y="643978"/>
                  </a:lnTo>
                  <a:lnTo>
                    <a:pt x="396815" y="629677"/>
                  </a:lnTo>
                  <a:lnTo>
                    <a:pt x="397608" y="615774"/>
                  </a:lnTo>
                  <a:lnTo>
                    <a:pt x="398799" y="602267"/>
                  </a:lnTo>
                  <a:lnTo>
                    <a:pt x="400386" y="588761"/>
                  </a:lnTo>
                  <a:lnTo>
                    <a:pt x="402370" y="576446"/>
                  </a:lnTo>
                  <a:lnTo>
                    <a:pt x="404751" y="563734"/>
                  </a:lnTo>
                  <a:lnTo>
                    <a:pt x="407529" y="552214"/>
                  </a:lnTo>
                  <a:lnTo>
                    <a:pt x="410703" y="540297"/>
                  </a:lnTo>
                  <a:lnTo>
                    <a:pt x="414275" y="529571"/>
                  </a:lnTo>
                  <a:lnTo>
                    <a:pt x="418243" y="519242"/>
                  </a:lnTo>
                  <a:lnTo>
                    <a:pt x="422211" y="508914"/>
                  </a:lnTo>
                  <a:lnTo>
                    <a:pt x="426973" y="499380"/>
                  </a:lnTo>
                  <a:lnTo>
                    <a:pt x="432131" y="490243"/>
                  </a:lnTo>
                  <a:lnTo>
                    <a:pt x="437290" y="481504"/>
                  </a:lnTo>
                  <a:lnTo>
                    <a:pt x="442845" y="473162"/>
                  </a:lnTo>
                  <a:lnTo>
                    <a:pt x="448797" y="465614"/>
                  </a:lnTo>
                  <a:lnTo>
                    <a:pt x="454750" y="458066"/>
                  </a:lnTo>
                  <a:lnTo>
                    <a:pt x="461495" y="451710"/>
                  </a:lnTo>
                  <a:lnTo>
                    <a:pt x="468241" y="445752"/>
                  </a:lnTo>
                  <a:lnTo>
                    <a:pt x="474987" y="440190"/>
                  </a:lnTo>
                  <a:lnTo>
                    <a:pt x="482130" y="435026"/>
                  </a:lnTo>
                  <a:lnTo>
                    <a:pt x="490066" y="429862"/>
                  </a:lnTo>
                  <a:lnTo>
                    <a:pt x="497606" y="425889"/>
                  </a:lnTo>
                  <a:lnTo>
                    <a:pt x="505542" y="422711"/>
                  </a:lnTo>
                  <a:lnTo>
                    <a:pt x="513875" y="419533"/>
                  </a:lnTo>
                  <a:lnTo>
                    <a:pt x="538478" y="409999"/>
                  </a:lnTo>
                  <a:lnTo>
                    <a:pt x="553160" y="404438"/>
                  </a:lnTo>
                  <a:lnTo>
                    <a:pt x="568239" y="399273"/>
                  </a:lnTo>
                  <a:lnTo>
                    <a:pt x="584111" y="394506"/>
                  </a:lnTo>
                  <a:lnTo>
                    <a:pt x="601174" y="390137"/>
                  </a:lnTo>
                  <a:lnTo>
                    <a:pt x="618634" y="386562"/>
                  </a:lnTo>
                  <a:lnTo>
                    <a:pt x="627761" y="384973"/>
                  </a:lnTo>
                  <a:lnTo>
                    <a:pt x="636888" y="383384"/>
                  </a:lnTo>
                  <a:lnTo>
                    <a:pt x="646014" y="382589"/>
                  </a:lnTo>
                  <a:lnTo>
                    <a:pt x="655538" y="381795"/>
                  </a:lnTo>
                  <a:lnTo>
                    <a:pt x="665061" y="381397"/>
                  </a:lnTo>
                  <a:lnTo>
                    <a:pt x="674585" y="381000"/>
                  </a:lnTo>
                  <a:close/>
                  <a:moveTo>
                    <a:pt x="1307704" y="0"/>
                  </a:moveTo>
                  <a:lnTo>
                    <a:pt x="1321601" y="0"/>
                  </a:lnTo>
                  <a:lnTo>
                    <a:pt x="1335100" y="0"/>
                  </a:lnTo>
                  <a:lnTo>
                    <a:pt x="1348997" y="1191"/>
                  </a:lnTo>
                  <a:lnTo>
                    <a:pt x="1362496" y="2381"/>
                  </a:lnTo>
                  <a:lnTo>
                    <a:pt x="1376790" y="4366"/>
                  </a:lnTo>
                  <a:lnTo>
                    <a:pt x="1390289" y="7144"/>
                  </a:lnTo>
                  <a:lnTo>
                    <a:pt x="1404583" y="10319"/>
                  </a:lnTo>
                  <a:lnTo>
                    <a:pt x="1418480" y="14684"/>
                  </a:lnTo>
                  <a:lnTo>
                    <a:pt x="1432773" y="19447"/>
                  </a:lnTo>
                  <a:lnTo>
                    <a:pt x="1446670" y="25003"/>
                  </a:lnTo>
                  <a:lnTo>
                    <a:pt x="1460566" y="31353"/>
                  </a:lnTo>
                  <a:lnTo>
                    <a:pt x="1474463" y="38497"/>
                  </a:lnTo>
                  <a:lnTo>
                    <a:pt x="1488757" y="46831"/>
                  </a:lnTo>
                  <a:lnTo>
                    <a:pt x="1525285" y="80963"/>
                  </a:lnTo>
                  <a:lnTo>
                    <a:pt x="1584841" y="90884"/>
                  </a:lnTo>
                  <a:lnTo>
                    <a:pt x="1590400" y="94853"/>
                  </a:lnTo>
                  <a:lnTo>
                    <a:pt x="1595958" y="99616"/>
                  </a:lnTo>
                  <a:lnTo>
                    <a:pt x="1600723" y="104775"/>
                  </a:lnTo>
                  <a:lnTo>
                    <a:pt x="1605487" y="110331"/>
                  </a:lnTo>
                  <a:lnTo>
                    <a:pt x="1609855" y="115888"/>
                  </a:lnTo>
                  <a:lnTo>
                    <a:pt x="1613825" y="122238"/>
                  </a:lnTo>
                  <a:lnTo>
                    <a:pt x="1617399" y="128984"/>
                  </a:lnTo>
                  <a:lnTo>
                    <a:pt x="1620575" y="134938"/>
                  </a:lnTo>
                  <a:lnTo>
                    <a:pt x="1626531" y="146447"/>
                  </a:lnTo>
                  <a:lnTo>
                    <a:pt x="1630898" y="156766"/>
                  </a:lnTo>
                  <a:lnTo>
                    <a:pt x="1634075" y="165894"/>
                  </a:lnTo>
                  <a:lnTo>
                    <a:pt x="1636854" y="177403"/>
                  </a:lnTo>
                  <a:lnTo>
                    <a:pt x="1639236" y="189309"/>
                  </a:lnTo>
                  <a:lnTo>
                    <a:pt x="1641619" y="200819"/>
                  </a:lnTo>
                  <a:lnTo>
                    <a:pt x="1643207" y="212725"/>
                  </a:lnTo>
                  <a:lnTo>
                    <a:pt x="1644795" y="223838"/>
                  </a:lnTo>
                  <a:lnTo>
                    <a:pt x="1646383" y="235347"/>
                  </a:lnTo>
                  <a:lnTo>
                    <a:pt x="1648368" y="258366"/>
                  </a:lnTo>
                  <a:lnTo>
                    <a:pt x="1649559" y="281781"/>
                  </a:lnTo>
                  <a:lnTo>
                    <a:pt x="1649957" y="304800"/>
                  </a:lnTo>
                  <a:lnTo>
                    <a:pt x="1649957" y="328613"/>
                  </a:lnTo>
                  <a:lnTo>
                    <a:pt x="1649559" y="352822"/>
                  </a:lnTo>
                  <a:lnTo>
                    <a:pt x="1648765" y="365919"/>
                  </a:lnTo>
                  <a:lnTo>
                    <a:pt x="1647177" y="385763"/>
                  </a:lnTo>
                  <a:lnTo>
                    <a:pt x="1642413" y="436959"/>
                  </a:lnTo>
                  <a:lnTo>
                    <a:pt x="1640427" y="464344"/>
                  </a:lnTo>
                  <a:lnTo>
                    <a:pt x="1638839" y="490141"/>
                  </a:lnTo>
                  <a:lnTo>
                    <a:pt x="1638442" y="501650"/>
                  </a:lnTo>
                  <a:lnTo>
                    <a:pt x="1638045" y="511969"/>
                  </a:lnTo>
                  <a:lnTo>
                    <a:pt x="1638442" y="521494"/>
                  </a:lnTo>
                  <a:lnTo>
                    <a:pt x="1638839" y="529034"/>
                  </a:lnTo>
                  <a:lnTo>
                    <a:pt x="1640030" y="538559"/>
                  </a:lnTo>
                  <a:lnTo>
                    <a:pt x="1642016" y="546497"/>
                  </a:lnTo>
                  <a:lnTo>
                    <a:pt x="1644001" y="553244"/>
                  </a:lnTo>
                  <a:lnTo>
                    <a:pt x="1646780" y="558800"/>
                  </a:lnTo>
                  <a:lnTo>
                    <a:pt x="1649559" y="563959"/>
                  </a:lnTo>
                  <a:lnTo>
                    <a:pt x="1653133" y="569516"/>
                  </a:lnTo>
                  <a:lnTo>
                    <a:pt x="1656706" y="576659"/>
                  </a:lnTo>
                  <a:lnTo>
                    <a:pt x="1661074" y="584597"/>
                  </a:lnTo>
                  <a:lnTo>
                    <a:pt x="1664250" y="592534"/>
                  </a:lnTo>
                  <a:lnTo>
                    <a:pt x="1667029" y="600869"/>
                  </a:lnTo>
                  <a:lnTo>
                    <a:pt x="1669412" y="609600"/>
                  </a:lnTo>
                  <a:lnTo>
                    <a:pt x="1671397" y="618331"/>
                  </a:lnTo>
                  <a:lnTo>
                    <a:pt x="1672588" y="627459"/>
                  </a:lnTo>
                  <a:lnTo>
                    <a:pt x="1673382" y="636984"/>
                  </a:lnTo>
                  <a:lnTo>
                    <a:pt x="1673779" y="646113"/>
                  </a:lnTo>
                  <a:lnTo>
                    <a:pt x="1674176" y="655241"/>
                  </a:lnTo>
                  <a:lnTo>
                    <a:pt x="1673779" y="665163"/>
                  </a:lnTo>
                  <a:lnTo>
                    <a:pt x="1673382" y="674291"/>
                  </a:lnTo>
                  <a:lnTo>
                    <a:pt x="1671794" y="692547"/>
                  </a:lnTo>
                  <a:lnTo>
                    <a:pt x="1669412" y="710009"/>
                  </a:lnTo>
                  <a:lnTo>
                    <a:pt x="1666632" y="726678"/>
                  </a:lnTo>
                  <a:lnTo>
                    <a:pt x="1664647" y="735806"/>
                  </a:lnTo>
                  <a:lnTo>
                    <a:pt x="1662662" y="745728"/>
                  </a:lnTo>
                  <a:lnTo>
                    <a:pt x="1659883" y="755650"/>
                  </a:lnTo>
                  <a:lnTo>
                    <a:pt x="1656706" y="765572"/>
                  </a:lnTo>
                  <a:lnTo>
                    <a:pt x="1653133" y="775891"/>
                  </a:lnTo>
                  <a:lnTo>
                    <a:pt x="1649162" y="785416"/>
                  </a:lnTo>
                  <a:lnTo>
                    <a:pt x="1644795" y="793750"/>
                  </a:lnTo>
                  <a:lnTo>
                    <a:pt x="1642413" y="798116"/>
                  </a:lnTo>
                  <a:lnTo>
                    <a:pt x="1639633" y="802084"/>
                  </a:lnTo>
                  <a:lnTo>
                    <a:pt x="1636854" y="805656"/>
                  </a:lnTo>
                  <a:lnTo>
                    <a:pt x="1633678" y="808831"/>
                  </a:lnTo>
                  <a:lnTo>
                    <a:pt x="1630104" y="811609"/>
                  </a:lnTo>
                  <a:lnTo>
                    <a:pt x="1626531" y="814388"/>
                  </a:lnTo>
                  <a:lnTo>
                    <a:pt x="1618193" y="818753"/>
                  </a:lnTo>
                  <a:lnTo>
                    <a:pt x="1610252" y="823119"/>
                  </a:lnTo>
                  <a:lnTo>
                    <a:pt x="1602311" y="827881"/>
                  </a:lnTo>
                  <a:lnTo>
                    <a:pt x="1598341" y="830263"/>
                  </a:lnTo>
                  <a:lnTo>
                    <a:pt x="1593973" y="832644"/>
                  </a:lnTo>
                  <a:lnTo>
                    <a:pt x="1590797" y="835819"/>
                  </a:lnTo>
                  <a:lnTo>
                    <a:pt x="1587223" y="838994"/>
                  </a:lnTo>
                  <a:lnTo>
                    <a:pt x="1584444" y="842963"/>
                  </a:lnTo>
                  <a:lnTo>
                    <a:pt x="1581665" y="846931"/>
                  </a:lnTo>
                  <a:lnTo>
                    <a:pt x="1578489" y="854075"/>
                  </a:lnTo>
                  <a:lnTo>
                    <a:pt x="1576106" y="860822"/>
                  </a:lnTo>
                  <a:lnTo>
                    <a:pt x="1574121" y="867966"/>
                  </a:lnTo>
                  <a:lnTo>
                    <a:pt x="1572533" y="875506"/>
                  </a:lnTo>
                  <a:lnTo>
                    <a:pt x="1571342" y="883444"/>
                  </a:lnTo>
                  <a:lnTo>
                    <a:pt x="1570151" y="890984"/>
                  </a:lnTo>
                  <a:lnTo>
                    <a:pt x="1568959" y="906859"/>
                  </a:lnTo>
                  <a:lnTo>
                    <a:pt x="1568165" y="923131"/>
                  </a:lnTo>
                  <a:lnTo>
                    <a:pt x="1566974" y="939006"/>
                  </a:lnTo>
                  <a:lnTo>
                    <a:pt x="1565783" y="946944"/>
                  </a:lnTo>
                  <a:lnTo>
                    <a:pt x="1564989" y="954484"/>
                  </a:lnTo>
                  <a:lnTo>
                    <a:pt x="1563401" y="961628"/>
                  </a:lnTo>
                  <a:lnTo>
                    <a:pt x="1561415" y="969169"/>
                  </a:lnTo>
                  <a:lnTo>
                    <a:pt x="1558636" y="976709"/>
                  </a:lnTo>
                  <a:lnTo>
                    <a:pt x="1555460" y="983456"/>
                  </a:lnTo>
                  <a:lnTo>
                    <a:pt x="1551887" y="989409"/>
                  </a:lnTo>
                  <a:lnTo>
                    <a:pt x="1548313" y="995363"/>
                  </a:lnTo>
                  <a:lnTo>
                    <a:pt x="1544343" y="1000522"/>
                  </a:lnTo>
                  <a:lnTo>
                    <a:pt x="1539578" y="1005284"/>
                  </a:lnTo>
                  <a:lnTo>
                    <a:pt x="1531637" y="1014809"/>
                  </a:lnTo>
                  <a:lnTo>
                    <a:pt x="1527667" y="1019969"/>
                  </a:lnTo>
                  <a:lnTo>
                    <a:pt x="1524093" y="1025525"/>
                  </a:lnTo>
                  <a:lnTo>
                    <a:pt x="1520520" y="1031081"/>
                  </a:lnTo>
                  <a:lnTo>
                    <a:pt x="1517741" y="1037431"/>
                  </a:lnTo>
                  <a:lnTo>
                    <a:pt x="1514961" y="1044178"/>
                  </a:lnTo>
                  <a:lnTo>
                    <a:pt x="1512976" y="1052513"/>
                  </a:lnTo>
                  <a:lnTo>
                    <a:pt x="1510991" y="1061244"/>
                  </a:lnTo>
                  <a:lnTo>
                    <a:pt x="1510197" y="1070769"/>
                  </a:lnTo>
                  <a:lnTo>
                    <a:pt x="1561415" y="1078309"/>
                  </a:lnTo>
                  <a:lnTo>
                    <a:pt x="1576900" y="1111250"/>
                  </a:lnTo>
                  <a:lnTo>
                    <a:pt x="1585635" y="1129903"/>
                  </a:lnTo>
                  <a:lnTo>
                    <a:pt x="1596355" y="1149350"/>
                  </a:lnTo>
                  <a:lnTo>
                    <a:pt x="1601517" y="1158478"/>
                  </a:lnTo>
                  <a:lnTo>
                    <a:pt x="1606679" y="1168003"/>
                  </a:lnTo>
                  <a:lnTo>
                    <a:pt x="1612237" y="1176734"/>
                  </a:lnTo>
                  <a:lnTo>
                    <a:pt x="1617796" y="1184672"/>
                  </a:lnTo>
                  <a:lnTo>
                    <a:pt x="1624149" y="1192609"/>
                  </a:lnTo>
                  <a:lnTo>
                    <a:pt x="1629707" y="1198959"/>
                  </a:lnTo>
                  <a:lnTo>
                    <a:pt x="1635663" y="1204516"/>
                  </a:lnTo>
                  <a:lnTo>
                    <a:pt x="1641619" y="1209278"/>
                  </a:lnTo>
                  <a:lnTo>
                    <a:pt x="1721821" y="1231106"/>
                  </a:lnTo>
                  <a:lnTo>
                    <a:pt x="1793687" y="1261269"/>
                  </a:lnTo>
                  <a:lnTo>
                    <a:pt x="1867537" y="1292622"/>
                  </a:lnTo>
                  <a:lnTo>
                    <a:pt x="1941387" y="1324372"/>
                  </a:lnTo>
                  <a:lnTo>
                    <a:pt x="2013649" y="1354931"/>
                  </a:lnTo>
                  <a:lnTo>
                    <a:pt x="2029531" y="1361678"/>
                  </a:lnTo>
                  <a:lnTo>
                    <a:pt x="2046207" y="1367631"/>
                  </a:lnTo>
                  <a:lnTo>
                    <a:pt x="2079161" y="1379141"/>
                  </a:lnTo>
                  <a:lnTo>
                    <a:pt x="2095440" y="1385094"/>
                  </a:lnTo>
                  <a:lnTo>
                    <a:pt x="2112116" y="1391444"/>
                  </a:lnTo>
                  <a:lnTo>
                    <a:pt x="2127998" y="1397397"/>
                  </a:lnTo>
                  <a:lnTo>
                    <a:pt x="2143085" y="1404144"/>
                  </a:lnTo>
                  <a:lnTo>
                    <a:pt x="2150232" y="1407716"/>
                  </a:lnTo>
                  <a:lnTo>
                    <a:pt x="2157776" y="1411684"/>
                  </a:lnTo>
                  <a:lnTo>
                    <a:pt x="2164923" y="1416050"/>
                  </a:lnTo>
                  <a:lnTo>
                    <a:pt x="2171673" y="1420019"/>
                  </a:lnTo>
                  <a:lnTo>
                    <a:pt x="2178423" y="1424384"/>
                  </a:lnTo>
                  <a:lnTo>
                    <a:pt x="2184775" y="1429147"/>
                  </a:lnTo>
                  <a:lnTo>
                    <a:pt x="2191128" y="1433909"/>
                  </a:lnTo>
                  <a:lnTo>
                    <a:pt x="2196687" y="1439069"/>
                  </a:lnTo>
                  <a:lnTo>
                    <a:pt x="2202245" y="1445022"/>
                  </a:lnTo>
                  <a:lnTo>
                    <a:pt x="2207804" y="1450578"/>
                  </a:lnTo>
                  <a:lnTo>
                    <a:pt x="2212965" y="1456928"/>
                  </a:lnTo>
                  <a:lnTo>
                    <a:pt x="2217333" y="1463278"/>
                  </a:lnTo>
                  <a:lnTo>
                    <a:pt x="2221700" y="1470422"/>
                  </a:lnTo>
                  <a:lnTo>
                    <a:pt x="2225274" y="1477566"/>
                  </a:lnTo>
                  <a:lnTo>
                    <a:pt x="2228847" y="1485503"/>
                  </a:lnTo>
                  <a:lnTo>
                    <a:pt x="2232023" y="1493441"/>
                  </a:lnTo>
                  <a:lnTo>
                    <a:pt x="2232023" y="1519634"/>
                  </a:lnTo>
                  <a:lnTo>
                    <a:pt x="2232817" y="1552178"/>
                  </a:lnTo>
                  <a:lnTo>
                    <a:pt x="2234406" y="1628378"/>
                  </a:lnTo>
                  <a:lnTo>
                    <a:pt x="2235597" y="1668859"/>
                  </a:lnTo>
                  <a:lnTo>
                    <a:pt x="2236391" y="1708150"/>
                  </a:lnTo>
                  <a:lnTo>
                    <a:pt x="2236788" y="1745059"/>
                  </a:lnTo>
                  <a:lnTo>
                    <a:pt x="2236391" y="1778000"/>
                  </a:lnTo>
                  <a:lnTo>
                    <a:pt x="374650" y="1778000"/>
                  </a:lnTo>
                  <a:lnTo>
                    <a:pt x="374650" y="1745059"/>
                  </a:lnTo>
                  <a:lnTo>
                    <a:pt x="374650" y="1708150"/>
                  </a:lnTo>
                  <a:lnTo>
                    <a:pt x="375444" y="1668859"/>
                  </a:lnTo>
                  <a:lnTo>
                    <a:pt x="376238" y="1628378"/>
                  </a:lnTo>
                  <a:lnTo>
                    <a:pt x="377826" y="1552178"/>
                  </a:lnTo>
                  <a:lnTo>
                    <a:pt x="378620" y="1519634"/>
                  </a:lnTo>
                  <a:lnTo>
                    <a:pt x="379017" y="1493441"/>
                  </a:lnTo>
                  <a:lnTo>
                    <a:pt x="381797" y="1485503"/>
                  </a:lnTo>
                  <a:lnTo>
                    <a:pt x="385370" y="1477566"/>
                  </a:lnTo>
                  <a:lnTo>
                    <a:pt x="389341" y="1470422"/>
                  </a:lnTo>
                  <a:lnTo>
                    <a:pt x="393311" y="1463278"/>
                  </a:lnTo>
                  <a:lnTo>
                    <a:pt x="398076" y="1456928"/>
                  </a:lnTo>
                  <a:lnTo>
                    <a:pt x="403237" y="1450578"/>
                  </a:lnTo>
                  <a:lnTo>
                    <a:pt x="408399" y="1445022"/>
                  </a:lnTo>
                  <a:lnTo>
                    <a:pt x="413957" y="1439069"/>
                  </a:lnTo>
                  <a:lnTo>
                    <a:pt x="419516" y="1433909"/>
                  </a:lnTo>
                  <a:lnTo>
                    <a:pt x="425869" y="1429147"/>
                  </a:lnTo>
                  <a:lnTo>
                    <a:pt x="432618" y="1424384"/>
                  </a:lnTo>
                  <a:lnTo>
                    <a:pt x="438971" y="1420019"/>
                  </a:lnTo>
                  <a:lnTo>
                    <a:pt x="445721" y="1416050"/>
                  </a:lnTo>
                  <a:lnTo>
                    <a:pt x="452868" y="1411684"/>
                  </a:lnTo>
                  <a:lnTo>
                    <a:pt x="460412" y="1407716"/>
                  </a:lnTo>
                  <a:lnTo>
                    <a:pt x="467558" y="1404144"/>
                  </a:lnTo>
                  <a:lnTo>
                    <a:pt x="482646" y="1397397"/>
                  </a:lnTo>
                  <a:lnTo>
                    <a:pt x="498925" y="1391444"/>
                  </a:lnTo>
                  <a:lnTo>
                    <a:pt x="515204" y="1385094"/>
                  </a:lnTo>
                  <a:lnTo>
                    <a:pt x="531483" y="1379141"/>
                  </a:lnTo>
                  <a:lnTo>
                    <a:pt x="564437" y="1367631"/>
                  </a:lnTo>
                  <a:lnTo>
                    <a:pt x="581113" y="1361678"/>
                  </a:lnTo>
                  <a:lnTo>
                    <a:pt x="597392" y="1354931"/>
                  </a:lnTo>
                  <a:lnTo>
                    <a:pt x="669257" y="1324372"/>
                  </a:lnTo>
                  <a:lnTo>
                    <a:pt x="743504" y="1292622"/>
                  </a:lnTo>
                  <a:lnTo>
                    <a:pt x="817354" y="1261269"/>
                  </a:lnTo>
                  <a:lnTo>
                    <a:pt x="888822" y="1231106"/>
                  </a:lnTo>
                  <a:lnTo>
                    <a:pt x="969025" y="1209278"/>
                  </a:lnTo>
                  <a:lnTo>
                    <a:pt x="974981" y="1204516"/>
                  </a:lnTo>
                  <a:lnTo>
                    <a:pt x="980937" y="1198959"/>
                  </a:lnTo>
                  <a:lnTo>
                    <a:pt x="986892" y="1192609"/>
                  </a:lnTo>
                  <a:lnTo>
                    <a:pt x="992848" y="1184672"/>
                  </a:lnTo>
                  <a:lnTo>
                    <a:pt x="998407" y="1176734"/>
                  </a:lnTo>
                  <a:lnTo>
                    <a:pt x="1003965" y="1168003"/>
                  </a:lnTo>
                  <a:lnTo>
                    <a:pt x="1009524" y="1158478"/>
                  </a:lnTo>
                  <a:lnTo>
                    <a:pt x="1015083" y="1149350"/>
                  </a:lnTo>
                  <a:lnTo>
                    <a:pt x="1025009" y="1129903"/>
                  </a:lnTo>
                  <a:lnTo>
                    <a:pt x="1034141" y="1111250"/>
                  </a:lnTo>
                  <a:lnTo>
                    <a:pt x="1049228" y="1078309"/>
                  </a:lnTo>
                  <a:lnTo>
                    <a:pt x="1087345" y="1068784"/>
                  </a:lnTo>
                  <a:lnTo>
                    <a:pt x="1085359" y="1060450"/>
                  </a:lnTo>
                  <a:lnTo>
                    <a:pt x="1082977" y="1053306"/>
                  </a:lnTo>
                  <a:lnTo>
                    <a:pt x="1080595" y="1046163"/>
                  </a:lnTo>
                  <a:lnTo>
                    <a:pt x="1077419" y="1040209"/>
                  </a:lnTo>
                  <a:lnTo>
                    <a:pt x="1074242" y="1034653"/>
                  </a:lnTo>
                  <a:lnTo>
                    <a:pt x="1071066" y="1029891"/>
                  </a:lnTo>
                  <a:lnTo>
                    <a:pt x="1067492" y="1025525"/>
                  </a:lnTo>
                  <a:lnTo>
                    <a:pt x="1063125" y="1020763"/>
                  </a:lnTo>
                  <a:lnTo>
                    <a:pt x="1055978" y="1012825"/>
                  </a:lnTo>
                  <a:lnTo>
                    <a:pt x="1048434" y="1004491"/>
                  </a:lnTo>
                  <a:lnTo>
                    <a:pt x="1045258" y="1000125"/>
                  </a:lnTo>
                  <a:lnTo>
                    <a:pt x="1042082" y="995363"/>
                  </a:lnTo>
                  <a:lnTo>
                    <a:pt x="1038905" y="989409"/>
                  </a:lnTo>
                  <a:lnTo>
                    <a:pt x="1036523" y="983456"/>
                  </a:lnTo>
                  <a:lnTo>
                    <a:pt x="1022229" y="830659"/>
                  </a:lnTo>
                  <a:lnTo>
                    <a:pt x="1021832" y="831056"/>
                  </a:lnTo>
                  <a:lnTo>
                    <a:pt x="1020641" y="831056"/>
                  </a:lnTo>
                  <a:lnTo>
                    <a:pt x="1016671" y="830659"/>
                  </a:lnTo>
                  <a:lnTo>
                    <a:pt x="1010715" y="829469"/>
                  </a:lnTo>
                  <a:lnTo>
                    <a:pt x="1003965" y="828278"/>
                  </a:lnTo>
                  <a:lnTo>
                    <a:pt x="990863" y="824309"/>
                  </a:lnTo>
                  <a:lnTo>
                    <a:pt x="985701" y="822325"/>
                  </a:lnTo>
                  <a:lnTo>
                    <a:pt x="982525" y="821134"/>
                  </a:lnTo>
                  <a:lnTo>
                    <a:pt x="978157" y="817959"/>
                  </a:lnTo>
                  <a:lnTo>
                    <a:pt x="973790" y="814388"/>
                  </a:lnTo>
                  <a:lnTo>
                    <a:pt x="969819" y="810419"/>
                  </a:lnTo>
                  <a:lnTo>
                    <a:pt x="966246" y="805656"/>
                  </a:lnTo>
                  <a:lnTo>
                    <a:pt x="962673" y="800497"/>
                  </a:lnTo>
                  <a:lnTo>
                    <a:pt x="959496" y="794941"/>
                  </a:lnTo>
                  <a:lnTo>
                    <a:pt x="956717" y="788988"/>
                  </a:lnTo>
                  <a:lnTo>
                    <a:pt x="953541" y="783034"/>
                  </a:lnTo>
                  <a:lnTo>
                    <a:pt x="951158" y="776684"/>
                  </a:lnTo>
                  <a:lnTo>
                    <a:pt x="948776" y="769541"/>
                  </a:lnTo>
                  <a:lnTo>
                    <a:pt x="944409" y="755253"/>
                  </a:lnTo>
                  <a:lnTo>
                    <a:pt x="941232" y="740172"/>
                  </a:lnTo>
                  <a:lnTo>
                    <a:pt x="938056" y="724694"/>
                  </a:lnTo>
                  <a:lnTo>
                    <a:pt x="935674" y="708819"/>
                  </a:lnTo>
                  <a:lnTo>
                    <a:pt x="934085" y="693341"/>
                  </a:lnTo>
                  <a:lnTo>
                    <a:pt x="932497" y="677466"/>
                  </a:lnTo>
                  <a:lnTo>
                    <a:pt x="931306" y="662781"/>
                  </a:lnTo>
                  <a:lnTo>
                    <a:pt x="929321" y="635000"/>
                  </a:lnTo>
                  <a:lnTo>
                    <a:pt x="926939" y="611981"/>
                  </a:lnTo>
                  <a:lnTo>
                    <a:pt x="926939" y="607616"/>
                  </a:lnTo>
                  <a:lnTo>
                    <a:pt x="927733" y="603250"/>
                  </a:lnTo>
                  <a:lnTo>
                    <a:pt x="929321" y="598884"/>
                  </a:lnTo>
                  <a:lnTo>
                    <a:pt x="931306" y="594519"/>
                  </a:lnTo>
                  <a:lnTo>
                    <a:pt x="935674" y="585391"/>
                  </a:lnTo>
                  <a:lnTo>
                    <a:pt x="940835" y="575866"/>
                  </a:lnTo>
                  <a:lnTo>
                    <a:pt x="943217" y="570706"/>
                  </a:lnTo>
                  <a:lnTo>
                    <a:pt x="945600" y="565150"/>
                  </a:lnTo>
                  <a:lnTo>
                    <a:pt x="947585" y="559594"/>
                  </a:lnTo>
                  <a:lnTo>
                    <a:pt x="949173" y="553641"/>
                  </a:lnTo>
                  <a:lnTo>
                    <a:pt x="950364" y="547291"/>
                  </a:lnTo>
                  <a:lnTo>
                    <a:pt x="950761" y="539750"/>
                  </a:lnTo>
                  <a:lnTo>
                    <a:pt x="950364" y="532606"/>
                  </a:lnTo>
                  <a:lnTo>
                    <a:pt x="949173" y="524669"/>
                  </a:lnTo>
                  <a:lnTo>
                    <a:pt x="944409" y="500856"/>
                  </a:lnTo>
                  <a:lnTo>
                    <a:pt x="940438" y="477441"/>
                  </a:lnTo>
                  <a:lnTo>
                    <a:pt x="937262" y="454422"/>
                  </a:lnTo>
                  <a:lnTo>
                    <a:pt x="934880" y="432197"/>
                  </a:lnTo>
                  <a:lnTo>
                    <a:pt x="933291" y="410766"/>
                  </a:lnTo>
                  <a:lnTo>
                    <a:pt x="932100" y="389334"/>
                  </a:lnTo>
                  <a:lnTo>
                    <a:pt x="931703" y="368300"/>
                  </a:lnTo>
                  <a:lnTo>
                    <a:pt x="932100" y="348059"/>
                  </a:lnTo>
                  <a:lnTo>
                    <a:pt x="932894" y="328613"/>
                  </a:lnTo>
                  <a:lnTo>
                    <a:pt x="934483" y="309563"/>
                  </a:lnTo>
                  <a:lnTo>
                    <a:pt x="936468" y="290909"/>
                  </a:lnTo>
                  <a:lnTo>
                    <a:pt x="939247" y="273447"/>
                  </a:lnTo>
                  <a:lnTo>
                    <a:pt x="942423" y="255984"/>
                  </a:lnTo>
                  <a:lnTo>
                    <a:pt x="946394" y="239713"/>
                  </a:lnTo>
                  <a:lnTo>
                    <a:pt x="950761" y="223441"/>
                  </a:lnTo>
                  <a:lnTo>
                    <a:pt x="956320" y="207566"/>
                  </a:lnTo>
                  <a:lnTo>
                    <a:pt x="961482" y="193278"/>
                  </a:lnTo>
                  <a:lnTo>
                    <a:pt x="967437" y="178991"/>
                  </a:lnTo>
                  <a:lnTo>
                    <a:pt x="973790" y="165497"/>
                  </a:lnTo>
                  <a:lnTo>
                    <a:pt x="980937" y="152400"/>
                  </a:lnTo>
                  <a:lnTo>
                    <a:pt x="988481" y="140494"/>
                  </a:lnTo>
                  <a:lnTo>
                    <a:pt x="996421" y="129381"/>
                  </a:lnTo>
                  <a:lnTo>
                    <a:pt x="1004362" y="118269"/>
                  </a:lnTo>
                  <a:lnTo>
                    <a:pt x="1013494" y="108347"/>
                  </a:lnTo>
                  <a:lnTo>
                    <a:pt x="1022229" y="99219"/>
                  </a:lnTo>
                  <a:lnTo>
                    <a:pt x="1031758" y="90091"/>
                  </a:lnTo>
                  <a:lnTo>
                    <a:pt x="1041685" y="82550"/>
                  </a:lnTo>
                  <a:lnTo>
                    <a:pt x="1051611" y="75406"/>
                  </a:lnTo>
                  <a:lnTo>
                    <a:pt x="1061934" y="68659"/>
                  </a:lnTo>
                  <a:lnTo>
                    <a:pt x="1073051" y="63103"/>
                  </a:lnTo>
                  <a:lnTo>
                    <a:pt x="1084168" y="58341"/>
                  </a:lnTo>
                  <a:lnTo>
                    <a:pt x="1095683" y="53975"/>
                  </a:lnTo>
                  <a:lnTo>
                    <a:pt x="1112358" y="47228"/>
                  </a:lnTo>
                  <a:lnTo>
                    <a:pt x="1131019" y="40084"/>
                  </a:lnTo>
                  <a:lnTo>
                    <a:pt x="1150872" y="32544"/>
                  </a:lnTo>
                  <a:lnTo>
                    <a:pt x="1171915" y="25400"/>
                  </a:lnTo>
                  <a:lnTo>
                    <a:pt x="1194547" y="18653"/>
                  </a:lnTo>
                  <a:lnTo>
                    <a:pt x="1206458" y="15875"/>
                  </a:lnTo>
                  <a:lnTo>
                    <a:pt x="1218369" y="12303"/>
                  </a:lnTo>
                  <a:lnTo>
                    <a:pt x="1230281" y="9525"/>
                  </a:lnTo>
                  <a:lnTo>
                    <a:pt x="1242986" y="7144"/>
                  </a:lnTo>
                  <a:lnTo>
                    <a:pt x="1255294" y="5159"/>
                  </a:lnTo>
                  <a:lnTo>
                    <a:pt x="1268397" y="3175"/>
                  </a:lnTo>
                  <a:lnTo>
                    <a:pt x="1281102" y="1588"/>
                  </a:lnTo>
                  <a:lnTo>
                    <a:pt x="1294602" y="794"/>
                  </a:lnTo>
                  <a:lnTo>
                    <a:pt x="1307704" y="0"/>
                  </a:lnTo>
                  <a:close/>
                </a:path>
              </a:pathLst>
            </a:custGeom>
            <a:solidFill>
              <a:srgbClr val="865B3E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0" name="MH_SubTitle_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77825" y="1778273"/>
            <a:ext cx="2171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rgbClr val="F29A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  <a:endParaRPr lang="zh-HK" altLang="en-US" b="1" dirty="0">
              <a:solidFill>
                <a:srgbClr val="F29A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41885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/>
      <p:bldP spid="40" grpId="0"/>
      <p:bldP spid="45" grpId="0" animBg="1"/>
      <p:bldP spid="46" grpId="0"/>
      <p:bldP spid="47" grpId="0"/>
      <p:bldP spid="48" grpId="0" animBg="1"/>
      <p:bldP spid="49" grpId="0"/>
      <p:bldP spid="51" grpId="0" animBg="1"/>
      <p:bldP spid="52" grpId="0"/>
      <p:bldP spid="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箭头连接符 16"/>
          <p:cNvCxnSpPr/>
          <p:nvPr/>
        </p:nvCxnSpPr>
        <p:spPr>
          <a:xfrm>
            <a:off x="867354" y="1908810"/>
            <a:ext cx="0" cy="3579540"/>
          </a:xfrm>
          <a:prstGeom prst="straightConnector1">
            <a:avLst/>
          </a:prstGeom>
          <a:ln w="19050">
            <a:solidFill>
              <a:srgbClr val="F29A5B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58012" y="5493258"/>
            <a:ext cx="7924800" cy="0"/>
          </a:xfrm>
          <a:prstGeom prst="line">
            <a:avLst/>
          </a:prstGeom>
          <a:ln w="19050">
            <a:solidFill>
              <a:srgbClr val="F29A5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2516322" y="1908810"/>
            <a:ext cx="0" cy="3579540"/>
          </a:xfrm>
          <a:prstGeom prst="straightConnector1">
            <a:avLst/>
          </a:prstGeom>
          <a:ln w="19050">
            <a:solidFill>
              <a:srgbClr val="595959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4165290" y="1908810"/>
            <a:ext cx="0" cy="3579540"/>
          </a:xfrm>
          <a:prstGeom prst="straightConnector1">
            <a:avLst/>
          </a:prstGeom>
          <a:ln w="19050">
            <a:solidFill>
              <a:srgbClr val="F29A5B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5814258" y="1908810"/>
            <a:ext cx="0" cy="3579540"/>
          </a:xfrm>
          <a:prstGeom prst="straightConnector1">
            <a:avLst/>
          </a:prstGeom>
          <a:ln w="19050">
            <a:solidFill>
              <a:srgbClr val="F29A5B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7463226" y="1908810"/>
            <a:ext cx="0" cy="3579540"/>
          </a:xfrm>
          <a:prstGeom prst="straightConnector1">
            <a:avLst/>
          </a:prstGeom>
          <a:ln w="19050">
            <a:solidFill>
              <a:srgbClr val="F29A5B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858012" y="3330702"/>
            <a:ext cx="6605214" cy="0"/>
          </a:xfrm>
          <a:prstGeom prst="line">
            <a:avLst/>
          </a:prstGeom>
          <a:ln w="19050">
            <a:solidFill>
              <a:srgbClr val="F29A5B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858012" y="4051554"/>
            <a:ext cx="4956245" cy="0"/>
          </a:xfrm>
          <a:prstGeom prst="line">
            <a:avLst/>
          </a:prstGeom>
          <a:ln w="19050">
            <a:solidFill>
              <a:srgbClr val="F29A5B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858012" y="2609850"/>
            <a:ext cx="7924800" cy="0"/>
          </a:xfrm>
          <a:prstGeom prst="line">
            <a:avLst/>
          </a:prstGeom>
          <a:ln w="19050">
            <a:solidFill>
              <a:srgbClr val="F29A5B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858012" y="4772406"/>
            <a:ext cx="3307278" cy="0"/>
          </a:xfrm>
          <a:prstGeom prst="line">
            <a:avLst/>
          </a:prstGeom>
          <a:ln w="19050">
            <a:solidFill>
              <a:srgbClr val="F29A5B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858012" y="2177034"/>
            <a:ext cx="7583424" cy="3311316"/>
          </a:xfrm>
          <a:prstGeom prst="line">
            <a:avLst/>
          </a:prstGeom>
          <a:ln w="41275">
            <a:solidFill>
              <a:srgbClr val="595959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2343396" y="4510992"/>
            <a:ext cx="468581" cy="468581"/>
          </a:xfrm>
          <a:prstGeom prst="ellipse">
            <a:avLst/>
          </a:prstGeom>
          <a:solidFill>
            <a:srgbClr val="C8D85B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</a:t>
            </a:r>
            <a:endParaRPr lang="zh-CN" altLang="en-US" sz="1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006849" y="3818067"/>
            <a:ext cx="468581" cy="468581"/>
          </a:xfrm>
          <a:prstGeom prst="ellipse">
            <a:avLst/>
          </a:prstGeom>
          <a:solidFill>
            <a:srgbClr val="F29A5B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</a:t>
            </a:r>
            <a:endParaRPr lang="zh-CN" altLang="en-US" sz="1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602927" y="3030883"/>
            <a:ext cx="534049" cy="534049"/>
          </a:xfrm>
          <a:prstGeom prst="ellipse">
            <a:avLst/>
          </a:prstGeom>
          <a:solidFill>
            <a:srgbClr val="A5C0A4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3</a:t>
            </a:r>
            <a:endParaRPr lang="zh-CN" altLang="en-US" sz="1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290299" y="2340322"/>
            <a:ext cx="468581" cy="468581"/>
          </a:xfrm>
          <a:prstGeom prst="ellipse">
            <a:avLst/>
          </a:prstGeom>
          <a:solidFill>
            <a:srgbClr val="865B3E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4</a:t>
            </a:r>
            <a:endParaRPr lang="zh-CN" altLang="en-US" sz="1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79109" y="1908810"/>
            <a:ext cx="492443" cy="6822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b="1" dirty="0">
                <a:latin typeface="+mj-lt"/>
                <a:ea typeface="微软雅黑" panose="020B0503020204020204" pitchFamily="34" charset="-122"/>
              </a:rPr>
              <a:t>标 题</a:t>
            </a:r>
          </a:p>
        </p:txBody>
      </p:sp>
      <p:sp>
        <p:nvSpPr>
          <p:cNvPr id="33" name="矩形 32"/>
          <p:cNvSpPr/>
          <p:nvPr/>
        </p:nvSpPr>
        <p:spPr>
          <a:xfrm>
            <a:off x="2055343" y="555222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2015</a:t>
            </a:r>
            <a:endParaRPr lang="zh-CN" altLang="zh-CN" sz="2800" kern="1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715224" y="555222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2016</a:t>
            </a:r>
            <a:endParaRPr lang="zh-CN" altLang="zh-CN" sz="2800" kern="1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348736" y="555222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2017</a:t>
            </a:r>
            <a:endParaRPr lang="zh-CN" altLang="zh-CN" sz="2800" kern="1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036303" y="555222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2018</a:t>
            </a:r>
            <a:endParaRPr lang="zh-CN" altLang="zh-CN" sz="2800" kern="1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884499" y="386688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000" b="1" kern="100" dirty="0">
                <a:solidFill>
                  <a:srgbClr val="A5C0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zh-CN" sz="2000" b="1" kern="100" dirty="0">
              <a:solidFill>
                <a:srgbClr val="A5C0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884499" y="4251758"/>
            <a:ext cx="24947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C3C9D087-EACF-4E43-9DD2-863F34FDB996}"/>
              </a:ext>
            </a:extLst>
          </p:cNvPr>
          <p:cNvSpPr/>
          <p:nvPr/>
        </p:nvSpPr>
        <p:spPr>
          <a:xfrm>
            <a:off x="731838" y="103848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点击此处输入标题内容</a:t>
            </a: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29791615-2018-43ED-8BC0-BD693088AE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22895643-AEEA-4749-BED0-C7A9CF8263AB}"/>
              </a:ext>
            </a:extLst>
          </p:cNvPr>
          <p:cNvSpPr/>
          <p:nvPr/>
        </p:nvSpPr>
        <p:spPr>
          <a:xfrm>
            <a:off x="764907" y="379592"/>
            <a:ext cx="27899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click here to add the required titles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9410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 35"/>
          <p:cNvSpPr/>
          <p:nvPr/>
        </p:nvSpPr>
        <p:spPr>
          <a:xfrm>
            <a:off x="899113" y="3567753"/>
            <a:ext cx="8102428" cy="926123"/>
          </a:xfrm>
          <a:custGeom>
            <a:avLst/>
            <a:gdLst>
              <a:gd name="connsiteX0" fmla="*/ 11723 w 8241323"/>
              <a:gd name="connsiteY0" fmla="*/ 0 h 926123"/>
              <a:gd name="connsiteX1" fmla="*/ 7772400 w 8241323"/>
              <a:gd name="connsiteY1" fmla="*/ 0 h 926123"/>
              <a:gd name="connsiteX2" fmla="*/ 8241323 w 8241323"/>
              <a:gd name="connsiteY2" fmla="*/ 468923 h 926123"/>
              <a:gd name="connsiteX3" fmla="*/ 7784123 w 8241323"/>
              <a:gd name="connsiteY3" fmla="*/ 926123 h 926123"/>
              <a:gd name="connsiteX4" fmla="*/ 0 w 8241323"/>
              <a:gd name="connsiteY4" fmla="*/ 926123 h 926123"/>
              <a:gd name="connsiteX5" fmla="*/ 11723 w 8241323"/>
              <a:gd name="connsiteY5" fmla="*/ 0 h 926123"/>
              <a:gd name="connsiteX0" fmla="*/ 0 w 8229600"/>
              <a:gd name="connsiteY0" fmla="*/ 0 h 926123"/>
              <a:gd name="connsiteX1" fmla="*/ 7760677 w 8229600"/>
              <a:gd name="connsiteY1" fmla="*/ 0 h 926123"/>
              <a:gd name="connsiteX2" fmla="*/ 8229600 w 8229600"/>
              <a:gd name="connsiteY2" fmla="*/ 468923 h 926123"/>
              <a:gd name="connsiteX3" fmla="*/ 7772400 w 8229600"/>
              <a:gd name="connsiteY3" fmla="*/ 926123 h 926123"/>
              <a:gd name="connsiteX4" fmla="*/ 11426 w 8229600"/>
              <a:gd name="connsiteY4" fmla="*/ 926123 h 926123"/>
              <a:gd name="connsiteX5" fmla="*/ 0 w 8229600"/>
              <a:gd name="connsiteY5" fmla="*/ 0 h 926123"/>
              <a:gd name="connsiteX0" fmla="*/ 149 w 8229749"/>
              <a:gd name="connsiteY0" fmla="*/ 0 h 926123"/>
              <a:gd name="connsiteX1" fmla="*/ 7760826 w 8229749"/>
              <a:gd name="connsiteY1" fmla="*/ 0 h 926123"/>
              <a:gd name="connsiteX2" fmla="*/ 8229749 w 8229749"/>
              <a:gd name="connsiteY2" fmla="*/ 468923 h 926123"/>
              <a:gd name="connsiteX3" fmla="*/ 7772549 w 8229749"/>
              <a:gd name="connsiteY3" fmla="*/ 926123 h 926123"/>
              <a:gd name="connsiteX4" fmla="*/ 0 w 8229749"/>
              <a:gd name="connsiteY4" fmla="*/ 926123 h 926123"/>
              <a:gd name="connsiteX5" fmla="*/ 149 w 8229749"/>
              <a:gd name="connsiteY5" fmla="*/ 0 h 926123"/>
              <a:gd name="connsiteX0" fmla="*/ 149 w 8102428"/>
              <a:gd name="connsiteY0" fmla="*/ 0 h 926123"/>
              <a:gd name="connsiteX1" fmla="*/ 7760826 w 8102428"/>
              <a:gd name="connsiteY1" fmla="*/ 0 h 926123"/>
              <a:gd name="connsiteX2" fmla="*/ 8102428 w 8102428"/>
              <a:gd name="connsiteY2" fmla="*/ 468923 h 926123"/>
              <a:gd name="connsiteX3" fmla="*/ 7772549 w 8102428"/>
              <a:gd name="connsiteY3" fmla="*/ 926123 h 926123"/>
              <a:gd name="connsiteX4" fmla="*/ 0 w 8102428"/>
              <a:gd name="connsiteY4" fmla="*/ 926123 h 926123"/>
              <a:gd name="connsiteX5" fmla="*/ 149 w 8102428"/>
              <a:gd name="connsiteY5" fmla="*/ 0 h 92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2428" h="926123">
                <a:moveTo>
                  <a:pt x="149" y="0"/>
                </a:moveTo>
                <a:lnTo>
                  <a:pt x="7760826" y="0"/>
                </a:lnTo>
                <a:lnTo>
                  <a:pt x="8102428" y="468923"/>
                </a:lnTo>
                <a:lnTo>
                  <a:pt x="7772549" y="926123"/>
                </a:lnTo>
                <a:lnTo>
                  <a:pt x="0" y="926123"/>
                </a:lnTo>
                <a:cubicBezTo>
                  <a:pt x="50" y="617415"/>
                  <a:pt x="99" y="308708"/>
                  <a:pt x="14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8333918" y="3567753"/>
            <a:ext cx="667623" cy="926123"/>
          </a:xfrm>
          <a:custGeom>
            <a:avLst/>
            <a:gdLst>
              <a:gd name="connsiteX0" fmla="*/ 0 w 667623"/>
              <a:gd name="connsiteY0" fmla="*/ 0 h 926123"/>
              <a:gd name="connsiteX1" fmla="*/ 326021 w 667623"/>
              <a:gd name="connsiteY1" fmla="*/ 0 h 926123"/>
              <a:gd name="connsiteX2" fmla="*/ 667623 w 667623"/>
              <a:gd name="connsiteY2" fmla="*/ 468923 h 926123"/>
              <a:gd name="connsiteX3" fmla="*/ 337744 w 667623"/>
              <a:gd name="connsiteY3" fmla="*/ 926123 h 926123"/>
              <a:gd name="connsiteX4" fmla="*/ 11723 w 667623"/>
              <a:gd name="connsiteY4" fmla="*/ 926123 h 926123"/>
              <a:gd name="connsiteX5" fmla="*/ 341602 w 667623"/>
              <a:gd name="connsiteY5" fmla="*/ 468923 h 926123"/>
              <a:gd name="connsiteX6" fmla="*/ 0 w 667623"/>
              <a:gd name="connsiteY6" fmla="*/ 0 h 92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623" h="926123">
                <a:moveTo>
                  <a:pt x="0" y="0"/>
                </a:moveTo>
                <a:lnTo>
                  <a:pt x="326021" y="0"/>
                </a:lnTo>
                <a:lnTo>
                  <a:pt x="667623" y="468923"/>
                </a:lnTo>
                <a:lnTo>
                  <a:pt x="337744" y="926123"/>
                </a:lnTo>
                <a:lnTo>
                  <a:pt x="11723" y="926123"/>
                </a:lnTo>
                <a:lnTo>
                  <a:pt x="341602" y="468923"/>
                </a:lnTo>
                <a:lnTo>
                  <a:pt x="0" y="0"/>
                </a:lnTo>
                <a:close/>
              </a:path>
            </a:pathLst>
          </a:custGeom>
          <a:solidFill>
            <a:srgbClr val="9AA4C1"/>
          </a:solidFill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1851976" y="3567753"/>
            <a:ext cx="667623" cy="926123"/>
          </a:xfrm>
          <a:custGeom>
            <a:avLst/>
            <a:gdLst>
              <a:gd name="connsiteX0" fmla="*/ 0 w 667623"/>
              <a:gd name="connsiteY0" fmla="*/ 0 h 926123"/>
              <a:gd name="connsiteX1" fmla="*/ 326021 w 667623"/>
              <a:gd name="connsiteY1" fmla="*/ 0 h 926123"/>
              <a:gd name="connsiteX2" fmla="*/ 667623 w 667623"/>
              <a:gd name="connsiteY2" fmla="*/ 468923 h 926123"/>
              <a:gd name="connsiteX3" fmla="*/ 337744 w 667623"/>
              <a:gd name="connsiteY3" fmla="*/ 926123 h 926123"/>
              <a:gd name="connsiteX4" fmla="*/ 11723 w 667623"/>
              <a:gd name="connsiteY4" fmla="*/ 926123 h 926123"/>
              <a:gd name="connsiteX5" fmla="*/ 341602 w 667623"/>
              <a:gd name="connsiteY5" fmla="*/ 468923 h 926123"/>
              <a:gd name="connsiteX6" fmla="*/ 0 w 667623"/>
              <a:gd name="connsiteY6" fmla="*/ 0 h 92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623" h="926123">
                <a:moveTo>
                  <a:pt x="0" y="0"/>
                </a:moveTo>
                <a:lnTo>
                  <a:pt x="326021" y="0"/>
                </a:lnTo>
                <a:lnTo>
                  <a:pt x="667623" y="468923"/>
                </a:lnTo>
                <a:lnTo>
                  <a:pt x="337744" y="926123"/>
                </a:lnTo>
                <a:lnTo>
                  <a:pt x="11723" y="926123"/>
                </a:lnTo>
                <a:lnTo>
                  <a:pt x="341602" y="468923"/>
                </a:lnTo>
                <a:lnTo>
                  <a:pt x="0" y="0"/>
                </a:lnTo>
                <a:close/>
              </a:path>
            </a:pathLst>
          </a:custGeom>
          <a:solidFill>
            <a:srgbClr val="F29A5B"/>
          </a:solidFill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任意多边形 38"/>
          <p:cNvSpPr/>
          <p:nvPr/>
        </p:nvSpPr>
        <p:spPr>
          <a:xfrm>
            <a:off x="3472462" y="3567753"/>
            <a:ext cx="667623" cy="926123"/>
          </a:xfrm>
          <a:custGeom>
            <a:avLst/>
            <a:gdLst>
              <a:gd name="connsiteX0" fmla="*/ 0 w 667623"/>
              <a:gd name="connsiteY0" fmla="*/ 0 h 926123"/>
              <a:gd name="connsiteX1" fmla="*/ 326021 w 667623"/>
              <a:gd name="connsiteY1" fmla="*/ 0 h 926123"/>
              <a:gd name="connsiteX2" fmla="*/ 667623 w 667623"/>
              <a:gd name="connsiteY2" fmla="*/ 468923 h 926123"/>
              <a:gd name="connsiteX3" fmla="*/ 337744 w 667623"/>
              <a:gd name="connsiteY3" fmla="*/ 926123 h 926123"/>
              <a:gd name="connsiteX4" fmla="*/ 11723 w 667623"/>
              <a:gd name="connsiteY4" fmla="*/ 926123 h 926123"/>
              <a:gd name="connsiteX5" fmla="*/ 341602 w 667623"/>
              <a:gd name="connsiteY5" fmla="*/ 468923 h 926123"/>
              <a:gd name="connsiteX6" fmla="*/ 0 w 667623"/>
              <a:gd name="connsiteY6" fmla="*/ 0 h 92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623" h="926123">
                <a:moveTo>
                  <a:pt x="0" y="0"/>
                </a:moveTo>
                <a:lnTo>
                  <a:pt x="326021" y="0"/>
                </a:lnTo>
                <a:lnTo>
                  <a:pt x="667623" y="468923"/>
                </a:lnTo>
                <a:lnTo>
                  <a:pt x="337744" y="926123"/>
                </a:lnTo>
                <a:lnTo>
                  <a:pt x="11723" y="926123"/>
                </a:lnTo>
                <a:lnTo>
                  <a:pt x="341602" y="468923"/>
                </a:lnTo>
                <a:lnTo>
                  <a:pt x="0" y="0"/>
                </a:ln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任意多边形 39"/>
          <p:cNvSpPr/>
          <p:nvPr/>
        </p:nvSpPr>
        <p:spPr>
          <a:xfrm>
            <a:off x="6713434" y="3567753"/>
            <a:ext cx="667623" cy="926123"/>
          </a:xfrm>
          <a:custGeom>
            <a:avLst/>
            <a:gdLst>
              <a:gd name="connsiteX0" fmla="*/ 0 w 667623"/>
              <a:gd name="connsiteY0" fmla="*/ 0 h 926123"/>
              <a:gd name="connsiteX1" fmla="*/ 326021 w 667623"/>
              <a:gd name="connsiteY1" fmla="*/ 0 h 926123"/>
              <a:gd name="connsiteX2" fmla="*/ 667623 w 667623"/>
              <a:gd name="connsiteY2" fmla="*/ 468923 h 926123"/>
              <a:gd name="connsiteX3" fmla="*/ 337744 w 667623"/>
              <a:gd name="connsiteY3" fmla="*/ 926123 h 926123"/>
              <a:gd name="connsiteX4" fmla="*/ 11723 w 667623"/>
              <a:gd name="connsiteY4" fmla="*/ 926123 h 926123"/>
              <a:gd name="connsiteX5" fmla="*/ 341602 w 667623"/>
              <a:gd name="connsiteY5" fmla="*/ 468923 h 926123"/>
              <a:gd name="connsiteX6" fmla="*/ 0 w 667623"/>
              <a:gd name="connsiteY6" fmla="*/ 0 h 92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623" h="926123">
                <a:moveTo>
                  <a:pt x="0" y="0"/>
                </a:moveTo>
                <a:lnTo>
                  <a:pt x="326021" y="0"/>
                </a:lnTo>
                <a:lnTo>
                  <a:pt x="667623" y="468923"/>
                </a:lnTo>
                <a:lnTo>
                  <a:pt x="337744" y="926123"/>
                </a:lnTo>
                <a:lnTo>
                  <a:pt x="11723" y="926123"/>
                </a:lnTo>
                <a:lnTo>
                  <a:pt x="341602" y="468923"/>
                </a:lnTo>
                <a:lnTo>
                  <a:pt x="0" y="0"/>
                </a:lnTo>
                <a:close/>
              </a:path>
            </a:pathLst>
          </a:custGeom>
          <a:solidFill>
            <a:srgbClr val="C8D85B"/>
          </a:solidFill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5092948" y="3567753"/>
            <a:ext cx="667623" cy="926123"/>
          </a:xfrm>
          <a:custGeom>
            <a:avLst/>
            <a:gdLst>
              <a:gd name="connsiteX0" fmla="*/ 0 w 667623"/>
              <a:gd name="connsiteY0" fmla="*/ 0 h 926123"/>
              <a:gd name="connsiteX1" fmla="*/ 326021 w 667623"/>
              <a:gd name="connsiteY1" fmla="*/ 0 h 926123"/>
              <a:gd name="connsiteX2" fmla="*/ 667623 w 667623"/>
              <a:gd name="connsiteY2" fmla="*/ 468923 h 926123"/>
              <a:gd name="connsiteX3" fmla="*/ 337744 w 667623"/>
              <a:gd name="connsiteY3" fmla="*/ 926123 h 926123"/>
              <a:gd name="connsiteX4" fmla="*/ 11723 w 667623"/>
              <a:gd name="connsiteY4" fmla="*/ 926123 h 926123"/>
              <a:gd name="connsiteX5" fmla="*/ 341602 w 667623"/>
              <a:gd name="connsiteY5" fmla="*/ 468923 h 926123"/>
              <a:gd name="connsiteX6" fmla="*/ 0 w 667623"/>
              <a:gd name="connsiteY6" fmla="*/ 0 h 92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623" h="926123">
                <a:moveTo>
                  <a:pt x="0" y="0"/>
                </a:moveTo>
                <a:lnTo>
                  <a:pt x="326021" y="0"/>
                </a:lnTo>
                <a:lnTo>
                  <a:pt x="667623" y="468923"/>
                </a:lnTo>
                <a:lnTo>
                  <a:pt x="337744" y="926123"/>
                </a:lnTo>
                <a:lnTo>
                  <a:pt x="11723" y="926123"/>
                </a:lnTo>
                <a:lnTo>
                  <a:pt x="341602" y="468923"/>
                </a:lnTo>
                <a:lnTo>
                  <a:pt x="0" y="0"/>
                </a:lnTo>
                <a:close/>
              </a:path>
            </a:pathLst>
          </a:custGeom>
          <a:solidFill>
            <a:srgbClr val="B09277"/>
          </a:solidFill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9001541" y="3020315"/>
            <a:ext cx="2539441" cy="1904792"/>
            <a:chOff x="9001541" y="2599398"/>
            <a:chExt cx="2539441" cy="1904792"/>
          </a:xfrm>
        </p:grpSpPr>
        <p:sp>
          <p:nvSpPr>
            <p:cNvPr id="43" name="MH_Other_7"/>
            <p:cNvSpPr/>
            <p:nvPr>
              <p:custDataLst>
                <p:tags r:id="rId3"/>
              </p:custDataLst>
            </p:nvPr>
          </p:nvSpPr>
          <p:spPr bwMode="auto">
            <a:xfrm>
              <a:off x="9001541" y="4059720"/>
              <a:ext cx="2539441" cy="444470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en-US" altLang="zh-CN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9418028" y="2599398"/>
              <a:ext cx="1685227" cy="1682952"/>
              <a:chOff x="9418028" y="2599398"/>
              <a:chExt cx="1685227" cy="1682952"/>
            </a:xfrm>
          </p:grpSpPr>
          <p:sp>
            <p:nvSpPr>
              <p:cNvPr id="45" name="MH_SubTitle_1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9418028" y="2599398"/>
                <a:ext cx="1685227" cy="1682952"/>
              </a:xfrm>
              <a:prstGeom prst="ellipse">
                <a:avLst/>
              </a:prstGeom>
              <a:solidFill>
                <a:srgbClr val="F29A5B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zh-CN" altLang="en-US" sz="2000" b="1" kern="0" dirty="0">
                    <a:solidFill>
                      <a:srgbClr val="FFFFFF"/>
                    </a:solidFill>
                    <a:latin typeface="+mj-lt"/>
                    <a:ea typeface="微软雅黑" panose="020B0503020204020204" pitchFamily="34" charset="-122"/>
                  </a:rPr>
                  <a:t>添加文本</a:t>
                </a:r>
                <a:endParaRPr lang="en-US" sz="2000" b="1" kern="0" dirty="0">
                  <a:solidFill>
                    <a:srgbClr val="FFFFFF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MH_Other_8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9656827" y="2633514"/>
                <a:ext cx="1223552" cy="91425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CF9">
                      <a:alpha val="76999"/>
                    </a:srgbClr>
                  </a:gs>
                </a:gsLst>
                <a:lin ang="16200000"/>
              </a:gradFill>
              <a:ln w="9525" algn="ctr">
                <a:noFill/>
                <a:round/>
                <a:headEnd/>
                <a:tailEnd/>
              </a:ln>
            </p:spPr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endParaRPr lang="en-US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7" name="文本框 46"/>
          <p:cNvSpPr txBox="1"/>
          <p:nvPr/>
        </p:nvSpPr>
        <p:spPr>
          <a:xfrm>
            <a:off x="1051757" y="383772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29A5B"/>
                </a:solidFill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2672618" y="380773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A5C0A4"/>
                </a:solidFill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293479" y="377591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B09277"/>
                </a:solidFill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914340" y="377591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8D85B"/>
                </a:solidFill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7535203" y="380773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9AA4C1"/>
                </a:solidFill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4253974" y="4810121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>
              <a:spcAft>
                <a:spcPts val="0"/>
              </a:spcAft>
              <a:defRPr sz="2800" b="1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点击此处添加文本</a:t>
            </a:r>
          </a:p>
        </p:txBody>
      </p:sp>
      <p:sp>
        <p:nvSpPr>
          <p:cNvPr id="53" name="矩形 52"/>
          <p:cNvSpPr/>
          <p:nvPr/>
        </p:nvSpPr>
        <p:spPr>
          <a:xfrm>
            <a:off x="4253974" y="5177707"/>
            <a:ext cx="25967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5845250" y="2280008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>
              <a:spcAft>
                <a:spcPts val="0"/>
              </a:spcAft>
              <a:defRPr sz="2800" b="1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点击此处添加文本</a:t>
            </a:r>
          </a:p>
        </p:txBody>
      </p:sp>
      <p:sp>
        <p:nvSpPr>
          <p:cNvPr id="55" name="矩形 54"/>
          <p:cNvSpPr/>
          <p:nvPr/>
        </p:nvSpPr>
        <p:spPr>
          <a:xfrm>
            <a:off x="5858238" y="2531450"/>
            <a:ext cx="25583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7485952" y="4810121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>
              <a:spcAft>
                <a:spcPts val="0"/>
              </a:spcAft>
              <a:defRPr sz="2800" b="1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点击此处添加文本</a:t>
            </a:r>
          </a:p>
        </p:txBody>
      </p:sp>
      <p:sp>
        <p:nvSpPr>
          <p:cNvPr id="57" name="矩形 56"/>
          <p:cNvSpPr/>
          <p:nvPr/>
        </p:nvSpPr>
        <p:spPr>
          <a:xfrm>
            <a:off x="7485952" y="5177707"/>
            <a:ext cx="2552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1175079" y="4810121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>
              <a:spcAft>
                <a:spcPts val="0"/>
              </a:spcAft>
              <a:defRPr sz="2800" b="1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点击此处添加文本</a:t>
            </a:r>
          </a:p>
        </p:txBody>
      </p:sp>
      <p:sp>
        <p:nvSpPr>
          <p:cNvPr id="59" name="矩形 58"/>
          <p:cNvSpPr/>
          <p:nvPr/>
        </p:nvSpPr>
        <p:spPr>
          <a:xfrm>
            <a:off x="1175078" y="5177707"/>
            <a:ext cx="2574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2604278" y="2280008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just">
              <a:spcAft>
                <a:spcPts val="0"/>
              </a:spcAft>
              <a:defRPr sz="2800" b="1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点击此处添加文本</a:t>
            </a:r>
          </a:p>
        </p:txBody>
      </p:sp>
      <p:sp>
        <p:nvSpPr>
          <p:cNvPr id="61" name="矩形 60"/>
          <p:cNvSpPr/>
          <p:nvPr/>
        </p:nvSpPr>
        <p:spPr>
          <a:xfrm>
            <a:off x="2590173" y="2531450"/>
            <a:ext cx="26207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1126222" y="4273811"/>
            <a:ext cx="96982" cy="1807791"/>
            <a:chOff x="11073245" y="1246909"/>
            <a:chExt cx="96982" cy="1807791"/>
          </a:xfrm>
        </p:grpSpPr>
        <p:sp>
          <p:nvSpPr>
            <p:cNvPr id="63" name="椭圆 62"/>
            <p:cNvSpPr/>
            <p:nvPr/>
          </p:nvSpPr>
          <p:spPr>
            <a:xfrm>
              <a:off x="11073245" y="1246909"/>
              <a:ext cx="96982" cy="96982"/>
            </a:xfrm>
            <a:prstGeom prst="ellipse">
              <a:avLst/>
            </a:prstGeom>
            <a:solidFill>
              <a:srgbClr val="F29A5B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4" name="直接连接符 63"/>
            <p:cNvCxnSpPr/>
            <p:nvPr/>
          </p:nvCxnSpPr>
          <p:spPr>
            <a:xfrm>
              <a:off x="11107881" y="1343891"/>
              <a:ext cx="0" cy="1622055"/>
            </a:xfrm>
            <a:prstGeom prst="line">
              <a:avLst/>
            </a:prstGeom>
            <a:ln>
              <a:solidFill>
                <a:srgbClr val="F29A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椭圆 64"/>
            <p:cNvSpPr/>
            <p:nvPr/>
          </p:nvSpPr>
          <p:spPr>
            <a:xfrm>
              <a:off x="11073245" y="2957718"/>
              <a:ext cx="96982" cy="96982"/>
            </a:xfrm>
            <a:prstGeom prst="ellipse">
              <a:avLst/>
            </a:prstGeom>
            <a:solidFill>
              <a:srgbClr val="F29A5B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520900" y="1937632"/>
            <a:ext cx="96982" cy="1807791"/>
            <a:chOff x="11073245" y="1246909"/>
            <a:chExt cx="96982" cy="1807791"/>
          </a:xfrm>
        </p:grpSpPr>
        <p:sp>
          <p:nvSpPr>
            <p:cNvPr id="67" name="椭圆 66"/>
            <p:cNvSpPr/>
            <p:nvPr/>
          </p:nvSpPr>
          <p:spPr>
            <a:xfrm>
              <a:off x="11073245" y="1246909"/>
              <a:ext cx="96982" cy="96982"/>
            </a:xfrm>
            <a:prstGeom prst="ellipse">
              <a:avLst/>
            </a:prstGeom>
            <a:solidFill>
              <a:srgbClr val="A5C0A4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8" name="直接连接符 67"/>
            <p:cNvCxnSpPr/>
            <p:nvPr/>
          </p:nvCxnSpPr>
          <p:spPr>
            <a:xfrm>
              <a:off x="11107881" y="1343891"/>
              <a:ext cx="0" cy="1622055"/>
            </a:xfrm>
            <a:prstGeom prst="line">
              <a:avLst/>
            </a:prstGeom>
            <a:ln>
              <a:solidFill>
                <a:srgbClr val="A5C0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椭圆 68"/>
            <p:cNvSpPr/>
            <p:nvPr/>
          </p:nvSpPr>
          <p:spPr>
            <a:xfrm>
              <a:off x="11073245" y="2957718"/>
              <a:ext cx="96982" cy="96982"/>
            </a:xfrm>
            <a:prstGeom prst="ellipse">
              <a:avLst/>
            </a:prstGeom>
            <a:solidFill>
              <a:srgbClr val="A5C0A4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788964" y="1937632"/>
            <a:ext cx="96982" cy="1807791"/>
            <a:chOff x="11073245" y="1246909"/>
            <a:chExt cx="96982" cy="1807791"/>
          </a:xfrm>
        </p:grpSpPr>
        <p:sp>
          <p:nvSpPr>
            <p:cNvPr id="71" name="椭圆 70"/>
            <p:cNvSpPr/>
            <p:nvPr/>
          </p:nvSpPr>
          <p:spPr>
            <a:xfrm>
              <a:off x="11073245" y="1246909"/>
              <a:ext cx="96982" cy="96982"/>
            </a:xfrm>
            <a:prstGeom prst="ellipse">
              <a:avLst/>
            </a:prstGeom>
            <a:solidFill>
              <a:srgbClr val="C8D85B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>
            <a:xfrm>
              <a:off x="11107881" y="1343891"/>
              <a:ext cx="0" cy="1622055"/>
            </a:xfrm>
            <a:prstGeom prst="line">
              <a:avLst/>
            </a:prstGeom>
            <a:ln>
              <a:solidFill>
                <a:srgbClr val="C8D8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椭圆 72"/>
            <p:cNvSpPr/>
            <p:nvPr/>
          </p:nvSpPr>
          <p:spPr>
            <a:xfrm>
              <a:off x="11073245" y="2957718"/>
              <a:ext cx="96982" cy="96982"/>
            </a:xfrm>
            <a:prstGeom prst="ellipse">
              <a:avLst/>
            </a:prstGeom>
            <a:solidFill>
              <a:srgbClr val="C8D85B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173253" y="4273811"/>
            <a:ext cx="96982" cy="1807791"/>
            <a:chOff x="11073245" y="1246909"/>
            <a:chExt cx="96982" cy="1807791"/>
          </a:xfrm>
        </p:grpSpPr>
        <p:sp>
          <p:nvSpPr>
            <p:cNvPr id="75" name="椭圆 74"/>
            <p:cNvSpPr/>
            <p:nvPr/>
          </p:nvSpPr>
          <p:spPr>
            <a:xfrm>
              <a:off x="11073245" y="1246909"/>
              <a:ext cx="96982" cy="96982"/>
            </a:xfrm>
            <a:prstGeom prst="ellipse">
              <a:avLst/>
            </a:prstGeom>
            <a:solidFill>
              <a:srgbClr val="B09277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6" name="直接连接符 75"/>
            <p:cNvCxnSpPr/>
            <p:nvPr/>
          </p:nvCxnSpPr>
          <p:spPr>
            <a:xfrm>
              <a:off x="11107881" y="1343891"/>
              <a:ext cx="0" cy="1622055"/>
            </a:xfrm>
            <a:prstGeom prst="line">
              <a:avLst/>
            </a:prstGeom>
            <a:ln>
              <a:solidFill>
                <a:srgbClr val="B092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椭圆 76"/>
            <p:cNvSpPr/>
            <p:nvPr/>
          </p:nvSpPr>
          <p:spPr>
            <a:xfrm>
              <a:off x="11073245" y="2957718"/>
              <a:ext cx="96982" cy="96982"/>
            </a:xfrm>
            <a:prstGeom prst="ellipse">
              <a:avLst/>
            </a:prstGeom>
            <a:solidFill>
              <a:srgbClr val="B09277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354840" y="4273811"/>
            <a:ext cx="103290" cy="1807791"/>
            <a:chOff x="11066937" y="1246909"/>
            <a:chExt cx="103290" cy="1807791"/>
          </a:xfrm>
        </p:grpSpPr>
        <p:sp>
          <p:nvSpPr>
            <p:cNvPr id="79" name="椭圆 78"/>
            <p:cNvSpPr/>
            <p:nvPr/>
          </p:nvSpPr>
          <p:spPr>
            <a:xfrm>
              <a:off x="11073245" y="1246909"/>
              <a:ext cx="96982" cy="96982"/>
            </a:xfrm>
            <a:prstGeom prst="ellipse">
              <a:avLst/>
            </a:prstGeom>
            <a:solidFill>
              <a:srgbClr val="9AA4C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0" name="直接连接符 79"/>
            <p:cNvCxnSpPr/>
            <p:nvPr/>
          </p:nvCxnSpPr>
          <p:spPr>
            <a:xfrm>
              <a:off x="11107881" y="1343891"/>
              <a:ext cx="0" cy="1622055"/>
            </a:xfrm>
            <a:prstGeom prst="line">
              <a:avLst/>
            </a:prstGeom>
            <a:ln>
              <a:solidFill>
                <a:srgbClr val="9AA4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椭圆 80"/>
            <p:cNvSpPr/>
            <p:nvPr/>
          </p:nvSpPr>
          <p:spPr>
            <a:xfrm>
              <a:off x="11066937" y="2957718"/>
              <a:ext cx="96982" cy="96982"/>
            </a:xfrm>
            <a:prstGeom prst="ellipse">
              <a:avLst/>
            </a:prstGeom>
            <a:solidFill>
              <a:srgbClr val="9AA4C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2" name="矩形 81">
            <a:extLst>
              <a:ext uri="{FF2B5EF4-FFF2-40B4-BE49-F238E27FC236}">
                <a16:creationId xmlns:a16="http://schemas.microsoft.com/office/drawing/2014/main" xmlns="" id="{15F7CFB9-4270-4831-B277-8E3612681794}"/>
              </a:ext>
            </a:extLst>
          </p:cNvPr>
          <p:cNvSpPr/>
          <p:nvPr/>
        </p:nvSpPr>
        <p:spPr>
          <a:xfrm>
            <a:off x="731838" y="103848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点击此处输入标题内容</a:t>
            </a:r>
          </a:p>
        </p:txBody>
      </p:sp>
      <p:pic>
        <p:nvPicPr>
          <p:cNvPr id="83" name="图片 82">
            <a:extLst>
              <a:ext uri="{FF2B5EF4-FFF2-40B4-BE49-F238E27FC236}">
                <a16:creationId xmlns:a16="http://schemas.microsoft.com/office/drawing/2014/main" xmlns="" id="{FFD1259D-B614-46C2-90DE-A994028D466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84" name="矩形 83">
            <a:extLst>
              <a:ext uri="{FF2B5EF4-FFF2-40B4-BE49-F238E27FC236}">
                <a16:creationId xmlns:a16="http://schemas.microsoft.com/office/drawing/2014/main" xmlns="" id="{AFEAA9FE-E1FD-4C1E-AF42-94A42B1E286F}"/>
              </a:ext>
            </a:extLst>
          </p:cNvPr>
          <p:cNvSpPr/>
          <p:nvPr/>
        </p:nvSpPr>
        <p:spPr>
          <a:xfrm>
            <a:off x="764907" y="379592"/>
            <a:ext cx="27899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click here to add the required titles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028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500"/>
                            </p:stCondLst>
                            <p:childTnLst>
                              <p:par>
                                <p:cTn id="1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Text_1"/>
          <p:cNvSpPr/>
          <p:nvPr>
            <p:custDataLst>
              <p:tags r:id="rId3"/>
            </p:custDataLst>
          </p:nvPr>
        </p:nvSpPr>
        <p:spPr>
          <a:xfrm>
            <a:off x="6312024" y="2420888"/>
            <a:ext cx="4701932" cy="524618"/>
          </a:xfrm>
          <a:prstGeom prst="accentCallout1">
            <a:avLst>
              <a:gd name="adj1" fmla="val 49721"/>
              <a:gd name="adj2" fmla="val -8947"/>
              <a:gd name="adj3" fmla="val 54176"/>
              <a:gd name="adj4" fmla="val -65192"/>
            </a:avLst>
          </a:prstGeom>
          <a:noFill/>
          <a:ln>
            <a:solidFill>
              <a:srgbClr val="F29A5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sp>
        <p:nvSpPr>
          <p:cNvPr id="3" name="MH_Text_2"/>
          <p:cNvSpPr/>
          <p:nvPr>
            <p:custDataLst>
              <p:tags r:id="rId4"/>
            </p:custDataLst>
          </p:nvPr>
        </p:nvSpPr>
        <p:spPr>
          <a:xfrm>
            <a:off x="6312024" y="3328276"/>
            <a:ext cx="4701932" cy="524617"/>
          </a:xfrm>
          <a:prstGeom prst="accentCallout1">
            <a:avLst>
              <a:gd name="adj1" fmla="val 49627"/>
              <a:gd name="adj2" fmla="val -8816"/>
              <a:gd name="adj3" fmla="val 54166"/>
              <a:gd name="adj4" fmla="val -52779"/>
            </a:avLst>
          </a:prstGeom>
          <a:noFill/>
          <a:ln>
            <a:solidFill>
              <a:srgbClr val="A5C0A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sp>
        <p:nvSpPr>
          <p:cNvPr id="4" name="MH_Text_3"/>
          <p:cNvSpPr/>
          <p:nvPr>
            <p:custDataLst>
              <p:tags r:id="rId5"/>
            </p:custDataLst>
          </p:nvPr>
        </p:nvSpPr>
        <p:spPr>
          <a:xfrm>
            <a:off x="6312024" y="4235659"/>
            <a:ext cx="4701932" cy="524618"/>
          </a:xfrm>
          <a:prstGeom prst="accentCallout1">
            <a:avLst>
              <a:gd name="adj1" fmla="val 49628"/>
              <a:gd name="adj2" fmla="val -8816"/>
              <a:gd name="adj3" fmla="val 50745"/>
              <a:gd name="adj4" fmla="val -68429"/>
            </a:avLst>
          </a:prstGeom>
          <a:noFill/>
          <a:ln>
            <a:solidFill>
              <a:srgbClr val="B0927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sp>
        <p:nvSpPr>
          <p:cNvPr id="5" name="MH_Text_4"/>
          <p:cNvSpPr/>
          <p:nvPr>
            <p:custDataLst>
              <p:tags r:id="rId6"/>
            </p:custDataLst>
          </p:nvPr>
        </p:nvSpPr>
        <p:spPr>
          <a:xfrm>
            <a:off x="6312024" y="5143047"/>
            <a:ext cx="4701932" cy="524617"/>
          </a:xfrm>
          <a:prstGeom prst="accentCallout1">
            <a:avLst>
              <a:gd name="adj1" fmla="val 48769"/>
              <a:gd name="adj2" fmla="val -8816"/>
              <a:gd name="adj3" fmla="val 50745"/>
              <a:gd name="adj4" fmla="val -50403"/>
            </a:avLst>
          </a:prstGeom>
          <a:noFill/>
          <a:ln>
            <a:solidFill>
              <a:srgbClr val="C8D85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44804" y="4830076"/>
            <a:ext cx="4645005" cy="1634645"/>
            <a:chOff x="644804" y="4830076"/>
            <a:chExt cx="4645005" cy="1634645"/>
          </a:xfrm>
        </p:grpSpPr>
        <p:sp>
          <p:nvSpPr>
            <p:cNvPr id="7" name="MH_Other_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62817" y="5978380"/>
              <a:ext cx="4626992" cy="48634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44804" y="4830076"/>
              <a:ext cx="4645005" cy="1148305"/>
              <a:chOff x="644804" y="4830076"/>
              <a:chExt cx="4645005" cy="1148305"/>
            </a:xfrm>
          </p:grpSpPr>
          <p:sp>
            <p:nvSpPr>
              <p:cNvPr id="9" name="MH_SubTitle_4"/>
              <p:cNvSpPr/>
              <p:nvPr>
                <p:custDataLst>
                  <p:tags r:id="rId16"/>
                </p:custDataLst>
              </p:nvPr>
            </p:nvSpPr>
            <p:spPr>
              <a:xfrm>
                <a:off x="644804" y="4830077"/>
                <a:ext cx="4645005" cy="1148304"/>
              </a:xfrm>
              <a:custGeom>
                <a:avLst/>
                <a:gdLst>
                  <a:gd name="connsiteX0" fmla="*/ 519820 w 3275409"/>
                  <a:gd name="connsiteY0" fmla="*/ 0 h 809625"/>
                  <a:gd name="connsiteX1" fmla="*/ 2755590 w 3275409"/>
                  <a:gd name="connsiteY1" fmla="*/ 0 h 809625"/>
                  <a:gd name="connsiteX2" fmla="*/ 3275409 w 3275409"/>
                  <a:gd name="connsiteY2" fmla="*/ 809625 h 809625"/>
                  <a:gd name="connsiteX3" fmla="*/ 0 w 3275409"/>
                  <a:gd name="connsiteY3" fmla="*/ 809625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75409" h="809625">
                    <a:moveTo>
                      <a:pt x="519820" y="0"/>
                    </a:moveTo>
                    <a:lnTo>
                      <a:pt x="2755590" y="0"/>
                    </a:lnTo>
                    <a:lnTo>
                      <a:pt x="3275409" y="809625"/>
                    </a:lnTo>
                    <a:lnTo>
                      <a:pt x="0" y="809625"/>
                    </a:lnTo>
                    <a:close/>
                  </a:path>
                </a:pathLst>
              </a:custGeom>
              <a:solidFill>
                <a:srgbClr val="C8D85B"/>
              </a:solidFill>
              <a:ln>
                <a:noFill/>
              </a:ln>
              <a:effectLst/>
            </p:spPr>
            <p:txBody>
              <a:bodyPr anchor="ctr">
                <a:norm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点击输入您的标题</a:t>
                </a:r>
              </a:p>
            </p:txBody>
          </p:sp>
          <p:sp>
            <p:nvSpPr>
              <p:cNvPr id="10" name="MH_Other_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358553" y="4830076"/>
                <a:ext cx="3206246" cy="486341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1457624" y="3891169"/>
            <a:ext cx="3021617" cy="938906"/>
            <a:chOff x="1457624" y="3891169"/>
            <a:chExt cx="3021617" cy="938906"/>
          </a:xfrm>
        </p:grpSpPr>
        <p:sp>
          <p:nvSpPr>
            <p:cNvPr id="12" name="MH_Other_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457624" y="4640943"/>
              <a:ext cx="3021617" cy="18913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457624" y="3891169"/>
              <a:ext cx="3021617" cy="749776"/>
              <a:chOff x="1457624" y="3891169"/>
              <a:chExt cx="3021617" cy="749776"/>
            </a:xfrm>
          </p:grpSpPr>
          <p:sp>
            <p:nvSpPr>
              <p:cNvPr id="14" name="MH_SubTitle_3"/>
              <p:cNvSpPr/>
              <p:nvPr>
                <p:custDataLst>
                  <p:tags r:id="rId13"/>
                </p:custDataLst>
              </p:nvPr>
            </p:nvSpPr>
            <p:spPr>
              <a:xfrm>
                <a:off x="1457624" y="3891170"/>
                <a:ext cx="3021617" cy="749775"/>
              </a:xfrm>
              <a:custGeom>
                <a:avLst/>
                <a:gdLst>
                  <a:gd name="connsiteX0" fmla="*/ 338044 w 2130028"/>
                  <a:gd name="connsiteY0" fmla="*/ 0 h 527447"/>
                  <a:gd name="connsiteX1" fmla="*/ 1791985 w 2130028"/>
                  <a:gd name="connsiteY1" fmla="*/ 0 h 527447"/>
                  <a:gd name="connsiteX2" fmla="*/ 2130028 w 2130028"/>
                  <a:gd name="connsiteY2" fmla="*/ 527447 h 527447"/>
                  <a:gd name="connsiteX3" fmla="*/ 0 w 2130028"/>
                  <a:gd name="connsiteY3" fmla="*/ 527447 h 527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30028" h="527447">
                    <a:moveTo>
                      <a:pt x="338044" y="0"/>
                    </a:moveTo>
                    <a:lnTo>
                      <a:pt x="1791985" y="0"/>
                    </a:lnTo>
                    <a:lnTo>
                      <a:pt x="2130028" y="527447"/>
                    </a:lnTo>
                    <a:lnTo>
                      <a:pt x="0" y="527447"/>
                    </a:lnTo>
                    <a:close/>
                  </a:path>
                </a:pathLst>
              </a:custGeom>
              <a:solidFill>
                <a:srgbClr val="B09277"/>
              </a:solidFill>
              <a:ln>
                <a:noFill/>
              </a:ln>
              <a:effectLst/>
            </p:spPr>
            <p:txBody>
              <a:bodyPr anchor="ctr">
                <a:norm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000" b="1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输入标题</a:t>
                </a:r>
              </a:p>
            </p:txBody>
          </p:sp>
          <p:sp>
            <p:nvSpPr>
              <p:cNvPr id="15" name="MH_Other_4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941711" y="3891169"/>
                <a:ext cx="2046685" cy="486341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 dirty="0">
                  <a:solidFill>
                    <a:srgbClr val="333333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1941711" y="3262979"/>
            <a:ext cx="2046685" cy="628190"/>
            <a:chOff x="1941711" y="3262979"/>
            <a:chExt cx="2046685" cy="628190"/>
          </a:xfrm>
        </p:grpSpPr>
        <p:sp>
          <p:nvSpPr>
            <p:cNvPr id="17" name="MH_Other_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941711" y="3747068"/>
              <a:ext cx="2046685" cy="14410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982241" y="3262979"/>
              <a:ext cx="1970131" cy="484090"/>
              <a:chOff x="1982241" y="3262979"/>
              <a:chExt cx="1970131" cy="484090"/>
            </a:xfrm>
          </p:grpSpPr>
          <p:sp>
            <p:nvSpPr>
              <p:cNvPr id="19" name="MH_SubTitle_2"/>
              <p:cNvSpPr/>
              <p:nvPr>
                <p:custDataLst>
                  <p:tags r:id="rId10"/>
                </p:custDataLst>
              </p:nvPr>
            </p:nvSpPr>
            <p:spPr>
              <a:xfrm>
                <a:off x="1982241" y="3262979"/>
                <a:ext cx="1970131" cy="484090"/>
              </a:xfrm>
              <a:custGeom>
                <a:avLst/>
                <a:gdLst>
                  <a:gd name="connsiteX0" fmla="*/ 220512 w 1389459"/>
                  <a:gd name="connsiteY0" fmla="*/ 0 h 341710"/>
                  <a:gd name="connsiteX1" fmla="*/ 1168947 w 1389459"/>
                  <a:gd name="connsiteY1" fmla="*/ 0 h 341710"/>
                  <a:gd name="connsiteX2" fmla="*/ 1389459 w 1389459"/>
                  <a:gd name="connsiteY2" fmla="*/ 341710 h 341710"/>
                  <a:gd name="connsiteX3" fmla="*/ 0 w 1389459"/>
                  <a:gd name="connsiteY3" fmla="*/ 341710 h 34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9459" h="341710">
                    <a:moveTo>
                      <a:pt x="220512" y="0"/>
                    </a:moveTo>
                    <a:lnTo>
                      <a:pt x="1168947" y="0"/>
                    </a:lnTo>
                    <a:lnTo>
                      <a:pt x="1389459" y="341710"/>
                    </a:lnTo>
                    <a:lnTo>
                      <a:pt x="0" y="341710"/>
                    </a:lnTo>
                    <a:close/>
                  </a:path>
                </a:pathLst>
              </a:custGeom>
              <a:solidFill>
                <a:srgbClr val="A5C0A4"/>
              </a:solidFill>
              <a:ln>
                <a:noFill/>
              </a:ln>
              <a:effectLst/>
            </p:spPr>
            <p:txBody>
              <a:bodyPr anchor="ctr">
                <a:norm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000" b="1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输入标题</a:t>
                </a:r>
              </a:p>
            </p:txBody>
          </p:sp>
          <p:sp>
            <p:nvSpPr>
              <p:cNvPr id="20" name="MH_Other_6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279448" y="3262979"/>
                <a:ext cx="1377965" cy="26568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4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kern="0" dirty="0">
                  <a:solidFill>
                    <a:srgbClr val="333333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2376268" y="2238511"/>
            <a:ext cx="1184330" cy="1024467"/>
            <a:chOff x="2376268" y="2238511"/>
            <a:chExt cx="1184330" cy="1024467"/>
          </a:xfrm>
        </p:grpSpPr>
        <p:sp>
          <p:nvSpPr>
            <p:cNvPr id="22" name="MH_SubTitle_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376268" y="2238511"/>
              <a:ext cx="1184330" cy="889372"/>
            </a:xfrm>
            <a:prstGeom prst="triangle">
              <a:avLst>
                <a:gd name="adj" fmla="val 50000"/>
              </a:avLst>
            </a:prstGeom>
            <a:solidFill>
              <a:srgbClr val="F29A5B"/>
            </a:solidFill>
            <a:ln>
              <a:noFill/>
            </a:ln>
            <a:effectLst/>
            <a:extLst/>
          </p:spPr>
          <p:txBody>
            <a:bodyPr anchor="ctr">
              <a:normAutofit fontScale="77500" lnSpcReduction="2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kern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标题</a:t>
              </a:r>
            </a:p>
          </p:txBody>
        </p:sp>
        <p:sp>
          <p:nvSpPr>
            <p:cNvPr id="23" name="MH_Other_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376268" y="3127883"/>
              <a:ext cx="1184330" cy="1350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C51075BC-97BB-4D4E-B93C-3DF8BE8FA809}"/>
              </a:ext>
            </a:extLst>
          </p:cNvPr>
          <p:cNvSpPr/>
          <p:nvPr/>
        </p:nvSpPr>
        <p:spPr>
          <a:xfrm>
            <a:off x="731838" y="103848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点击此处输入标题内容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1EDD9D70-C8C5-450B-8070-047D07F585A0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BB082D1D-5BB6-451A-ACEE-516E676169B6}"/>
              </a:ext>
            </a:extLst>
          </p:cNvPr>
          <p:cNvSpPr/>
          <p:nvPr/>
        </p:nvSpPr>
        <p:spPr>
          <a:xfrm>
            <a:off x="764907" y="379592"/>
            <a:ext cx="27899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click here to add the required titles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2945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8" y="-22887"/>
            <a:ext cx="4535365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73618" y="2000515"/>
            <a:ext cx="2400657" cy="26314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65000"/>
                  </a:schemeClr>
                </a:solidFill>
                <a:latin typeface="+mj-lt"/>
                <a:ea typeface="Batang" panose="02030600000101010101" pitchFamily="18" charset="-127"/>
              </a:rPr>
              <a:t>CONTENTS</a:t>
            </a:r>
          </a:p>
          <a:p>
            <a:r>
              <a:rPr lang="zh-CN" altLang="en-US" sz="5400" b="1" dirty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5400" b="1" dirty="0">
              <a:solidFill>
                <a:srgbClr val="865B3E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zh-CN" altLang="en-US" sz="54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496706" y="1560735"/>
            <a:ext cx="5836704" cy="681064"/>
            <a:chOff x="4389121" y="1084217"/>
            <a:chExt cx="6309360" cy="736216"/>
          </a:xfrm>
        </p:grpSpPr>
        <p:sp>
          <p:nvSpPr>
            <p:cNvPr id="8" name="五边形 7"/>
            <p:cNvSpPr/>
            <p:nvPr/>
          </p:nvSpPr>
          <p:spPr>
            <a:xfrm flipH="1">
              <a:off x="4389121" y="1084217"/>
              <a:ext cx="6309360" cy="736216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单击输入您的章节标题</a:t>
              </a:r>
            </a:p>
          </p:txBody>
        </p:sp>
        <p:sp>
          <p:nvSpPr>
            <p:cNvPr id="2" name="菱形 1"/>
            <p:cNvSpPr/>
            <p:nvPr/>
          </p:nvSpPr>
          <p:spPr>
            <a:xfrm>
              <a:off x="4517592" y="1132079"/>
              <a:ext cx="640492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571173" y="1264608"/>
              <a:ext cx="542718" cy="432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29A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F29A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96706" y="2528866"/>
            <a:ext cx="5836704" cy="681064"/>
            <a:chOff x="4389121" y="1084217"/>
            <a:chExt cx="6309360" cy="736216"/>
          </a:xfrm>
        </p:grpSpPr>
        <p:sp>
          <p:nvSpPr>
            <p:cNvPr id="30" name="五边形 29"/>
            <p:cNvSpPr/>
            <p:nvPr/>
          </p:nvSpPr>
          <p:spPr>
            <a:xfrm flipH="1">
              <a:off x="4389121" y="1084217"/>
              <a:ext cx="6309360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单击输入您的章节标题</a:t>
              </a:r>
            </a:p>
          </p:txBody>
        </p:sp>
        <p:sp>
          <p:nvSpPr>
            <p:cNvPr id="31" name="菱形 30"/>
            <p:cNvSpPr/>
            <p:nvPr/>
          </p:nvSpPr>
          <p:spPr>
            <a:xfrm>
              <a:off x="4517592" y="1132079"/>
              <a:ext cx="640492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543329" y="1264608"/>
              <a:ext cx="542718" cy="432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A6C0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A6C0A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496706" y="3496997"/>
            <a:ext cx="5836704" cy="681064"/>
            <a:chOff x="4389121" y="1084217"/>
            <a:chExt cx="6309360" cy="736216"/>
          </a:xfrm>
        </p:grpSpPr>
        <p:sp>
          <p:nvSpPr>
            <p:cNvPr id="34" name="五边形 33"/>
            <p:cNvSpPr/>
            <p:nvPr/>
          </p:nvSpPr>
          <p:spPr>
            <a:xfrm flipH="1">
              <a:off x="4389121" y="1084217"/>
              <a:ext cx="6309360" cy="736216"/>
            </a:xfrm>
            <a:prstGeom prst="homePlate">
              <a:avLst/>
            </a:prstGeom>
            <a:solidFill>
              <a:srgbClr val="B092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单击输入您的章节标题</a:t>
              </a:r>
            </a:p>
          </p:txBody>
        </p:sp>
        <p:sp>
          <p:nvSpPr>
            <p:cNvPr id="35" name="菱形 34"/>
            <p:cNvSpPr/>
            <p:nvPr/>
          </p:nvSpPr>
          <p:spPr>
            <a:xfrm>
              <a:off x="4517592" y="1132079"/>
              <a:ext cx="640492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585095" y="1264608"/>
              <a:ext cx="542718" cy="432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B0927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rgbClr val="B0927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496706" y="4465128"/>
            <a:ext cx="5836704" cy="681064"/>
            <a:chOff x="4389121" y="1084217"/>
            <a:chExt cx="6309360" cy="736216"/>
          </a:xfrm>
        </p:grpSpPr>
        <p:sp>
          <p:nvSpPr>
            <p:cNvPr id="38" name="五边形 37"/>
            <p:cNvSpPr/>
            <p:nvPr/>
          </p:nvSpPr>
          <p:spPr>
            <a:xfrm flipH="1">
              <a:off x="4389121" y="1084217"/>
              <a:ext cx="6309360" cy="736216"/>
            </a:xfrm>
            <a:prstGeom prst="homePlate">
              <a:avLst/>
            </a:prstGeom>
            <a:solidFill>
              <a:srgbClr val="C8D8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单击输入您的章节标题</a:t>
              </a:r>
            </a:p>
          </p:txBody>
        </p:sp>
        <p:sp>
          <p:nvSpPr>
            <p:cNvPr id="39" name="菱形 38"/>
            <p:cNvSpPr/>
            <p:nvPr/>
          </p:nvSpPr>
          <p:spPr>
            <a:xfrm>
              <a:off x="4517592" y="1132079"/>
              <a:ext cx="640492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571173" y="1264608"/>
              <a:ext cx="542718" cy="432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C8D8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000" b="1" dirty="0">
                <a:solidFill>
                  <a:srgbClr val="C8D8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8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63C28041-7DE5-41FD-ABC8-28FAA730333E}"/>
              </a:ext>
            </a:extLst>
          </p:cNvPr>
          <p:cNvGrpSpPr/>
          <p:nvPr/>
        </p:nvGrpSpPr>
        <p:grpSpPr>
          <a:xfrm>
            <a:off x="6419850" y="3105150"/>
            <a:ext cx="1590675" cy="2179638"/>
            <a:chOff x="6419850" y="3105150"/>
            <a:chExt cx="1590675" cy="2179638"/>
          </a:xfrm>
        </p:grpSpPr>
        <p:sp>
          <p:nvSpPr>
            <p:cNvPr id="59" name="Freeform: Shape 8">
              <a:extLst>
                <a:ext uri="{FF2B5EF4-FFF2-40B4-BE49-F238E27FC236}">
                  <a16:creationId xmlns:a16="http://schemas.microsoft.com/office/drawing/2014/main" xmlns="" id="{DFBE43C4-88E2-4B94-932C-14278EDBB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9850" y="3105150"/>
              <a:ext cx="1590675" cy="2179638"/>
            </a:xfrm>
            <a:custGeom>
              <a:avLst/>
              <a:gdLst>
                <a:gd name="T0" fmla="*/ 0 w 21600"/>
                <a:gd name="T1" fmla="*/ 1 h 21600"/>
                <a:gd name="T2" fmla="*/ 0 w 21600"/>
                <a:gd name="T3" fmla="*/ 1 h 21600"/>
                <a:gd name="T4" fmla="*/ 0 w 21600"/>
                <a:gd name="T5" fmla="*/ 6 h 21600"/>
                <a:gd name="T6" fmla="*/ 2 w 21600"/>
                <a:gd name="T7" fmla="*/ 1 h 21600"/>
                <a:gd name="T8" fmla="*/ 2 w 21600"/>
                <a:gd name="T9" fmla="*/ 0 h 21600"/>
                <a:gd name="T10" fmla="*/ 0 w 21600"/>
                <a:gd name="T11" fmla="*/ 0 h 21600"/>
                <a:gd name="T12" fmla="*/ 0 w 21600"/>
                <a:gd name="T13" fmla="*/ 1 h 21600"/>
                <a:gd name="T14" fmla="*/ 0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1818" y="3178"/>
                  </a:moveTo>
                  <a:cubicBezTo>
                    <a:pt x="1818" y="3425"/>
                    <a:pt x="1775" y="3703"/>
                    <a:pt x="1733" y="3919"/>
                  </a:cubicBezTo>
                  <a:cubicBezTo>
                    <a:pt x="1733" y="21600"/>
                    <a:pt x="1733" y="21600"/>
                    <a:pt x="1733" y="21600"/>
                  </a:cubicBezTo>
                  <a:cubicBezTo>
                    <a:pt x="13146" y="19594"/>
                    <a:pt x="21600" y="12096"/>
                    <a:pt x="21600" y="3178"/>
                  </a:cubicBezTo>
                  <a:cubicBezTo>
                    <a:pt x="21600" y="2098"/>
                    <a:pt x="21473" y="1018"/>
                    <a:pt x="212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99" y="802"/>
                    <a:pt x="1818" y="1944"/>
                    <a:pt x="1818" y="3178"/>
                  </a:cubicBezTo>
                  <a:close/>
                  <a:moveTo>
                    <a:pt x="1818" y="3178"/>
                  </a:moveTo>
                </a:path>
              </a:pathLst>
            </a:custGeom>
            <a:solidFill>
              <a:srgbClr val="B09277"/>
            </a:solidFill>
            <a:ln w="9525" cap="flat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Rectangle 14">
              <a:extLst>
                <a:ext uri="{FF2B5EF4-FFF2-40B4-BE49-F238E27FC236}">
                  <a16:creationId xmlns:a16="http://schemas.microsoft.com/office/drawing/2014/main" xmlns="" id="{5A26D40E-764B-4E6B-AF2A-B90C0C4A07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58706" y="3686175"/>
              <a:ext cx="1307306" cy="419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20320" bIns="0" anchor="ctr">
              <a:normAutofit/>
            </a:bodyPr>
            <a:lstStyle/>
            <a:p>
              <a:pPr marL="19844"/>
              <a:r>
                <a:rPr lang="zh-CN" altLang="en-US" sz="1600" b="1" dirty="0">
                  <a:solidFill>
                    <a:srgbClr val="FEFEFE"/>
                  </a:solidFill>
                </a:rPr>
                <a:t>标题文本预设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92D83FDE-527F-4C2F-9A7A-90B044A4C692}"/>
              </a:ext>
            </a:extLst>
          </p:cNvPr>
          <p:cNvGrpSpPr/>
          <p:nvPr/>
        </p:nvGrpSpPr>
        <p:grpSpPr>
          <a:xfrm>
            <a:off x="5773738" y="1514475"/>
            <a:ext cx="2178844" cy="1593850"/>
            <a:chOff x="5773738" y="1514475"/>
            <a:chExt cx="2178844" cy="1593850"/>
          </a:xfrm>
        </p:grpSpPr>
        <p:sp>
          <p:nvSpPr>
            <p:cNvPr id="61" name="Freeform: Shape 10">
              <a:extLst>
                <a:ext uri="{FF2B5EF4-FFF2-40B4-BE49-F238E27FC236}">
                  <a16:creationId xmlns:a16="http://schemas.microsoft.com/office/drawing/2014/main" xmlns="" id="{2B6D00FA-8D63-4F15-AC6E-750E8448E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738" y="1514475"/>
              <a:ext cx="2178844" cy="1593850"/>
            </a:xfrm>
            <a:custGeom>
              <a:avLst/>
              <a:gdLst>
                <a:gd name="T0" fmla="*/ 1 w 21600"/>
                <a:gd name="T1" fmla="*/ 1 h 21600"/>
                <a:gd name="T2" fmla="*/ 1 w 21600"/>
                <a:gd name="T3" fmla="*/ 1 h 21600"/>
                <a:gd name="T4" fmla="*/ 6 w 21600"/>
                <a:gd name="T5" fmla="*/ 1 h 21600"/>
                <a:gd name="T6" fmla="*/ 1 w 21600"/>
                <a:gd name="T7" fmla="*/ 0 h 21600"/>
                <a:gd name="T8" fmla="*/ 0 w 21600"/>
                <a:gd name="T9" fmla="*/ 0 h 21600"/>
                <a:gd name="T10" fmla="*/ 0 w 21600"/>
                <a:gd name="T11" fmla="*/ 2 h 21600"/>
                <a:gd name="T12" fmla="*/ 1 w 21600"/>
                <a:gd name="T13" fmla="*/ 1 h 21600"/>
                <a:gd name="T14" fmla="*/ 1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3178" y="19786"/>
                  </a:moveTo>
                  <a:cubicBezTo>
                    <a:pt x="3456" y="19786"/>
                    <a:pt x="3703" y="19786"/>
                    <a:pt x="3919" y="19870"/>
                  </a:cubicBezTo>
                  <a:cubicBezTo>
                    <a:pt x="21600" y="19870"/>
                    <a:pt x="21600" y="19870"/>
                    <a:pt x="21600" y="19870"/>
                  </a:cubicBezTo>
                  <a:cubicBezTo>
                    <a:pt x="19625" y="8480"/>
                    <a:pt x="12127" y="0"/>
                    <a:pt x="3178" y="0"/>
                  </a:cubicBezTo>
                  <a:cubicBezTo>
                    <a:pt x="2098" y="0"/>
                    <a:pt x="1018" y="127"/>
                    <a:pt x="0" y="38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802" y="20461"/>
                    <a:pt x="1944" y="19786"/>
                    <a:pt x="3178" y="19786"/>
                  </a:cubicBezTo>
                  <a:close/>
                  <a:moveTo>
                    <a:pt x="3178" y="19786"/>
                  </a:moveTo>
                </a:path>
              </a:pathLst>
            </a:custGeom>
            <a:solidFill>
              <a:srgbClr val="F29A5B"/>
            </a:solidFill>
            <a:ln w="9525" cap="flat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Rectangle 13">
              <a:extLst>
                <a:ext uri="{FF2B5EF4-FFF2-40B4-BE49-F238E27FC236}">
                  <a16:creationId xmlns:a16="http://schemas.microsoft.com/office/drawing/2014/main" xmlns="" id="{FFFCE042-6020-4143-914A-C7FC5CD21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488" y="2524919"/>
              <a:ext cx="1669256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20320" bIns="0" anchor="ctr">
              <a:normAutofit/>
            </a:bodyPr>
            <a:lstStyle/>
            <a:p>
              <a:pPr marL="19844"/>
              <a:r>
                <a:rPr lang="zh-CN" altLang="en-US" sz="1600" b="1">
                  <a:solidFill>
                    <a:srgbClr val="FEFEFE"/>
                  </a:solidFill>
                </a:rPr>
                <a:t>标题文本预设</a:t>
              </a:r>
            </a:p>
          </p:txBody>
        </p:sp>
      </p:grpSp>
      <p:sp>
        <p:nvSpPr>
          <p:cNvPr id="63" name="Oval 12">
            <a:extLst>
              <a:ext uri="{FF2B5EF4-FFF2-40B4-BE49-F238E27FC236}">
                <a16:creationId xmlns:a16="http://schemas.microsoft.com/office/drawing/2014/main" xmlns="" id="{442550C1-B8D9-4216-B406-795A7FF73DE9}"/>
              </a:ext>
            </a:extLst>
          </p:cNvPr>
          <p:cNvSpPr>
            <a:spLocks/>
          </p:cNvSpPr>
          <p:nvPr/>
        </p:nvSpPr>
        <p:spPr bwMode="auto">
          <a:xfrm>
            <a:off x="5768181" y="3095625"/>
            <a:ext cx="661988" cy="662781"/>
          </a:xfrm>
          <a:prstGeom prst="ellipse">
            <a:avLst/>
          </a:prstGeom>
          <a:solidFill>
            <a:srgbClr val="85AA84"/>
          </a:solidFill>
          <a:ln w="9525">
            <a:solidFill>
              <a:schemeClr val="tx1">
                <a:alpha val="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1D0A1545-34FA-403F-8BBF-4AAC520D1455}"/>
              </a:ext>
            </a:extLst>
          </p:cNvPr>
          <p:cNvGrpSpPr/>
          <p:nvPr/>
        </p:nvGrpSpPr>
        <p:grpSpPr>
          <a:xfrm>
            <a:off x="4238625" y="3742531"/>
            <a:ext cx="2182019" cy="1595438"/>
            <a:chOff x="4238625" y="3742531"/>
            <a:chExt cx="2182019" cy="1595438"/>
          </a:xfrm>
        </p:grpSpPr>
        <p:sp>
          <p:nvSpPr>
            <p:cNvPr id="57" name="Freeform: Shape 6">
              <a:extLst>
                <a:ext uri="{FF2B5EF4-FFF2-40B4-BE49-F238E27FC236}">
                  <a16:creationId xmlns:a16="http://schemas.microsoft.com/office/drawing/2014/main" xmlns="" id="{B428A344-3F0B-4C88-9ED1-9181FF41B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3742531"/>
              <a:ext cx="2182019" cy="1595438"/>
            </a:xfrm>
            <a:custGeom>
              <a:avLst/>
              <a:gdLst>
                <a:gd name="T0" fmla="*/ 18395 w 21600"/>
                <a:gd name="T1" fmla="*/ 1856 h 21600"/>
                <a:gd name="T2" fmla="*/ 17656 w 21600"/>
                <a:gd name="T3" fmla="*/ 1772 h 21600"/>
                <a:gd name="T4" fmla="*/ 0 w 21600"/>
                <a:gd name="T5" fmla="*/ 1772 h 21600"/>
                <a:gd name="T6" fmla="*/ 18395 w 21600"/>
                <a:gd name="T7" fmla="*/ 21600 h 21600"/>
                <a:gd name="T8" fmla="*/ 21600 w 21600"/>
                <a:gd name="T9" fmla="*/ 21220 h 21600"/>
                <a:gd name="T10" fmla="*/ 21600 w 21600"/>
                <a:gd name="T11" fmla="*/ 0 h 21600"/>
                <a:gd name="T12" fmla="*/ 18395 w 21600"/>
                <a:gd name="T13" fmla="*/ 1856 h 21600"/>
                <a:gd name="T14" fmla="*/ 18395 w 21600"/>
                <a:gd name="T15" fmla="*/ 185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18395" y="1856"/>
                  </a:moveTo>
                  <a:cubicBezTo>
                    <a:pt x="18149" y="1856"/>
                    <a:pt x="17902" y="1814"/>
                    <a:pt x="17656" y="1772"/>
                  </a:cubicBezTo>
                  <a:cubicBezTo>
                    <a:pt x="0" y="1772"/>
                    <a:pt x="0" y="1772"/>
                    <a:pt x="0" y="1772"/>
                  </a:cubicBezTo>
                  <a:cubicBezTo>
                    <a:pt x="2003" y="13120"/>
                    <a:pt x="9490" y="21600"/>
                    <a:pt x="18395" y="21600"/>
                  </a:cubicBezTo>
                  <a:cubicBezTo>
                    <a:pt x="19505" y="21600"/>
                    <a:pt x="20552" y="21473"/>
                    <a:pt x="21600" y="2122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799" y="1139"/>
                    <a:pt x="19659" y="1856"/>
                    <a:pt x="18395" y="1856"/>
                  </a:cubicBezTo>
                  <a:close/>
                  <a:moveTo>
                    <a:pt x="18395" y="1856"/>
                  </a:moveTo>
                </a:path>
              </a:pathLst>
            </a:custGeom>
            <a:solidFill>
              <a:srgbClr val="A6C0A4"/>
            </a:solidFill>
            <a:ln w="9525" cap="flat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Rectangle 15">
              <a:extLst>
                <a:ext uri="{FF2B5EF4-FFF2-40B4-BE49-F238E27FC236}">
                  <a16:creationId xmlns:a16="http://schemas.microsoft.com/office/drawing/2014/main" xmlns="" id="{95D76FDD-244C-4ED6-B3DC-39F9BFA7E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3907631"/>
              <a:ext cx="1400969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20320" bIns="0" anchor="ctr">
              <a:normAutofit/>
            </a:bodyPr>
            <a:lstStyle/>
            <a:p>
              <a:pPr marL="19844"/>
              <a:r>
                <a:rPr lang="zh-CN" altLang="en-US" sz="1600" b="1" dirty="0">
                  <a:solidFill>
                    <a:srgbClr val="FEFEFE"/>
                  </a:solidFill>
                </a:rPr>
                <a:t>标题文本预设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49C853EC-CF59-4F0F-8E5F-D910E93EF56A}"/>
              </a:ext>
            </a:extLst>
          </p:cNvPr>
          <p:cNvGrpSpPr/>
          <p:nvPr/>
        </p:nvGrpSpPr>
        <p:grpSpPr>
          <a:xfrm>
            <a:off x="4184650" y="1564481"/>
            <a:ext cx="1593850" cy="2183606"/>
            <a:chOff x="4184650" y="1564481"/>
            <a:chExt cx="1593850" cy="2183606"/>
          </a:xfrm>
        </p:grpSpPr>
        <p:sp>
          <p:nvSpPr>
            <p:cNvPr id="55" name="Freeform: Shape 4">
              <a:extLst>
                <a:ext uri="{FF2B5EF4-FFF2-40B4-BE49-F238E27FC236}">
                  <a16:creationId xmlns:a16="http://schemas.microsoft.com/office/drawing/2014/main" xmlns="" id="{4F3B2C9E-8A23-4D47-909B-F1895F2D3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650" y="1564481"/>
              <a:ext cx="1593850" cy="2183606"/>
            </a:xfrm>
            <a:custGeom>
              <a:avLst/>
              <a:gdLst>
                <a:gd name="T0" fmla="*/ 19786 w 21600"/>
                <a:gd name="T1" fmla="*/ 18395 h 21600"/>
                <a:gd name="T2" fmla="*/ 19870 w 21600"/>
                <a:gd name="T3" fmla="*/ 17656 h 21600"/>
                <a:gd name="T4" fmla="*/ 19870 w 21600"/>
                <a:gd name="T5" fmla="*/ 0 h 21600"/>
                <a:gd name="T6" fmla="*/ 0 w 21600"/>
                <a:gd name="T7" fmla="*/ 18395 h 21600"/>
                <a:gd name="T8" fmla="*/ 380 w 21600"/>
                <a:gd name="T9" fmla="*/ 21600 h 21600"/>
                <a:gd name="T10" fmla="*/ 21600 w 21600"/>
                <a:gd name="T11" fmla="*/ 21600 h 21600"/>
                <a:gd name="T12" fmla="*/ 19786 w 21600"/>
                <a:gd name="T13" fmla="*/ 18395 h 21600"/>
                <a:gd name="T14" fmla="*/ 19786 w 21600"/>
                <a:gd name="T15" fmla="*/ 1839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19786" y="18395"/>
                  </a:moveTo>
                  <a:cubicBezTo>
                    <a:pt x="19786" y="18149"/>
                    <a:pt x="19786" y="17902"/>
                    <a:pt x="19870" y="17656"/>
                  </a:cubicBezTo>
                  <a:cubicBezTo>
                    <a:pt x="19870" y="0"/>
                    <a:pt x="19870" y="0"/>
                    <a:pt x="19870" y="0"/>
                  </a:cubicBezTo>
                  <a:cubicBezTo>
                    <a:pt x="8480" y="2003"/>
                    <a:pt x="0" y="9490"/>
                    <a:pt x="0" y="18395"/>
                  </a:cubicBezTo>
                  <a:cubicBezTo>
                    <a:pt x="0" y="19505"/>
                    <a:pt x="127" y="20552"/>
                    <a:pt x="38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0461" y="20768"/>
                    <a:pt x="19786" y="19659"/>
                    <a:pt x="19786" y="18395"/>
                  </a:cubicBezTo>
                  <a:close/>
                  <a:moveTo>
                    <a:pt x="19786" y="18395"/>
                  </a:moveTo>
                </a:path>
              </a:pathLst>
            </a:custGeom>
            <a:solidFill>
              <a:srgbClr val="C8D85B"/>
            </a:solidFill>
            <a:ln w="9525" cap="flat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Rectangle 16">
              <a:extLst>
                <a:ext uri="{FF2B5EF4-FFF2-40B4-BE49-F238E27FC236}">
                  <a16:creationId xmlns:a16="http://schemas.microsoft.com/office/drawing/2014/main" xmlns="" id="{C69103F4-9107-439F-A780-855D7D52921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722019" y="2734469"/>
              <a:ext cx="1307306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lc="http://schemas.openxmlformats.org/drawingml/2006/lockedCanvas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20320" bIns="0" anchor="ctr">
              <a:normAutofit/>
            </a:bodyPr>
            <a:lstStyle/>
            <a:p>
              <a:pPr marL="19844"/>
              <a:r>
                <a:rPr lang="zh-CN" altLang="en-US" sz="1600" b="1" dirty="0">
                  <a:solidFill>
                    <a:srgbClr val="FEFEFE"/>
                  </a:solidFill>
                </a:rPr>
                <a:t>标题文本预设</a:t>
              </a:r>
            </a:p>
          </p:txBody>
        </p:sp>
      </p:grpSp>
      <p:grpSp>
        <p:nvGrpSpPr>
          <p:cNvPr id="40" name="Group 29">
            <a:extLst>
              <a:ext uri="{FF2B5EF4-FFF2-40B4-BE49-F238E27FC236}">
                <a16:creationId xmlns:a16="http://schemas.microsoft.com/office/drawing/2014/main" xmlns="" id="{32617A2B-2AAA-430E-BE77-5319FB18D81A}"/>
              </a:ext>
            </a:extLst>
          </p:cNvPr>
          <p:cNvGrpSpPr/>
          <p:nvPr/>
        </p:nvGrpSpPr>
        <p:grpSpPr>
          <a:xfrm>
            <a:off x="1286241" y="2175471"/>
            <a:ext cx="2332141" cy="866137"/>
            <a:chOff x="714323" y="2169079"/>
            <a:chExt cx="3109173" cy="866137"/>
          </a:xfrm>
        </p:grpSpPr>
        <p:sp>
          <p:nvSpPr>
            <p:cNvPr id="53" name="TextBox 30">
              <a:extLst>
                <a:ext uri="{FF2B5EF4-FFF2-40B4-BE49-F238E27FC236}">
                  <a16:creationId xmlns:a16="http://schemas.microsoft.com/office/drawing/2014/main" xmlns="" id="{077AECA7-AD4B-457D-B0F7-13B5576D7AC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14323" y="2169079"/>
              <a:ext cx="3109173" cy="309958"/>
            </a:xfrm>
            <a:prstGeom prst="rect">
              <a:avLst/>
            </a:prstGeom>
            <a:noFill/>
            <a:extLst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4"/>
                  </a:solidFill>
                  <a:effectLst/>
                </a:rPr>
                <a:t>标题文本预设</a:t>
              </a:r>
            </a:p>
          </p:txBody>
        </p:sp>
        <p:sp>
          <p:nvSpPr>
            <p:cNvPr id="54" name="TextBox 31">
              <a:extLst>
                <a:ext uri="{FF2B5EF4-FFF2-40B4-BE49-F238E27FC236}">
                  <a16:creationId xmlns:a16="http://schemas.microsoft.com/office/drawing/2014/main" xmlns="" id="{242EF230-84B5-44D6-A730-97924D6CDE0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14323" y="2479037"/>
              <a:ext cx="3109173" cy="556179"/>
            </a:xfrm>
            <a:prstGeom prst="rect">
              <a:avLst/>
            </a:prstGeom>
            <a:noFill/>
            <a:extLst/>
          </p:spPr>
          <p:txBody>
            <a:bodyPr wrap="square" lIns="0" tIns="0" rIns="36000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41" name="Group 32">
            <a:extLst>
              <a:ext uri="{FF2B5EF4-FFF2-40B4-BE49-F238E27FC236}">
                <a16:creationId xmlns:a16="http://schemas.microsoft.com/office/drawing/2014/main" xmlns="" id="{824DD540-EE80-4567-BAEC-DEC0616A1836}"/>
              </a:ext>
            </a:extLst>
          </p:cNvPr>
          <p:cNvGrpSpPr/>
          <p:nvPr/>
        </p:nvGrpSpPr>
        <p:grpSpPr>
          <a:xfrm>
            <a:off x="1286241" y="3783911"/>
            <a:ext cx="2332141" cy="866137"/>
            <a:chOff x="714323" y="2169079"/>
            <a:chExt cx="3109173" cy="866137"/>
          </a:xfrm>
        </p:grpSpPr>
        <p:sp>
          <p:nvSpPr>
            <p:cNvPr id="51" name="TextBox 33">
              <a:extLst>
                <a:ext uri="{FF2B5EF4-FFF2-40B4-BE49-F238E27FC236}">
                  <a16:creationId xmlns:a16="http://schemas.microsoft.com/office/drawing/2014/main" xmlns="" id="{D344FC39-9811-41B8-A73C-5E0410900BA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14323" y="2169079"/>
              <a:ext cx="3109173" cy="309958"/>
            </a:xfrm>
            <a:prstGeom prst="rect">
              <a:avLst/>
            </a:prstGeom>
            <a:noFill/>
            <a:extLst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3"/>
                  </a:solidFill>
                  <a:effectLst/>
                </a:rPr>
                <a:t>标题文本预设</a:t>
              </a:r>
            </a:p>
          </p:txBody>
        </p:sp>
        <p:sp>
          <p:nvSpPr>
            <p:cNvPr id="52" name="TextBox 47">
              <a:extLst>
                <a:ext uri="{FF2B5EF4-FFF2-40B4-BE49-F238E27FC236}">
                  <a16:creationId xmlns:a16="http://schemas.microsoft.com/office/drawing/2014/main" xmlns="" id="{39A3C71A-780E-4FB7-96C4-0BA64DC98AC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14323" y="2479037"/>
              <a:ext cx="3109173" cy="556179"/>
            </a:xfrm>
            <a:prstGeom prst="rect">
              <a:avLst/>
            </a:prstGeom>
            <a:noFill/>
            <a:extLst/>
          </p:spPr>
          <p:txBody>
            <a:bodyPr wrap="square" lIns="0" tIns="0" rIns="36000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42" name="Group 48">
            <a:extLst>
              <a:ext uri="{FF2B5EF4-FFF2-40B4-BE49-F238E27FC236}">
                <a16:creationId xmlns:a16="http://schemas.microsoft.com/office/drawing/2014/main" xmlns="" id="{5B025AB5-80BA-400B-94BF-1E0242D20CFC}"/>
              </a:ext>
            </a:extLst>
          </p:cNvPr>
          <p:cNvGrpSpPr/>
          <p:nvPr/>
        </p:nvGrpSpPr>
        <p:grpSpPr>
          <a:xfrm>
            <a:off x="8623736" y="2198548"/>
            <a:ext cx="2147254" cy="866137"/>
            <a:chOff x="9477009" y="3764961"/>
            <a:chExt cx="2001228" cy="866137"/>
          </a:xfrm>
        </p:grpSpPr>
        <p:sp>
          <p:nvSpPr>
            <p:cNvPr id="49" name="TextBox 49">
              <a:extLst>
                <a:ext uri="{FF2B5EF4-FFF2-40B4-BE49-F238E27FC236}">
                  <a16:creationId xmlns:a16="http://schemas.microsoft.com/office/drawing/2014/main" xmlns="" id="{1CE4080E-E440-4FC5-8BA9-E55C41A283D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  <a:extLst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50" name="TextBox 50">
              <a:extLst>
                <a:ext uri="{FF2B5EF4-FFF2-40B4-BE49-F238E27FC236}">
                  <a16:creationId xmlns:a16="http://schemas.microsoft.com/office/drawing/2014/main" xmlns="" id="{6F7A1C0D-6EDD-4BF6-A7D3-623E7C15DB6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  <a:extLst/>
          </p:spPr>
          <p:txBody>
            <a:bodyPr wrap="square" lIns="36000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43" name="Group 51">
            <a:extLst>
              <a:ext uri="{FF2B5EF4-FFF2-40B4-BE49-F238E27FC236}">
                <a16:creationId xmlns:a16="http://schemas.microsoft.com/office/drawing/2014/main" xmlns="" id="{1A893C5B-7C44-4FEA-8274-842DCE9142DD}"/>
              </a:ext>
            </a:extLst>
          </p:cNvPr>
          <p:cNvGrpSpPr/>
          <p:nvPr/>
        </p:nvGrpSpPr>
        <p:grpSpPr>
          <a:xfrm>
            <a:off x="8623736" y="3733826"/>
            <a:ext cx="2147254" cy="866137"/>
            <a:chOff x="9477009" y="3764961"/>
            <a:chExt cx="2001228" cy="866137"/>
          </a:xfrm>
        </p:grpSpPr>
        <p:sp>
          <p:nvSpPr>
            <p:cNvPr id="47" name="TextBox 52">
              <a:extLst>
                <a:ext uri="{FF2B5EF4-FFF2-40B4-BE49-F238E27FC236}">
                  <a16:creationId xmlns:a16="http://schemas.microsoft.com/office/drawing/2014/main" xmlns="" id="{C3AF4703-CD29-4F1C-9B39-265582BD21F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  <a:extLst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48" name="TextBox 53">
              <a:extLst>
                <a:ext uri="{FF2B5EF4-FFF2-40B4-BE49-F238E27FC236}">
                  <a16:creationId xmlns:a16="http://schemas.microsoft.com/office/drawing/2014/main" xmlns="" id="{141FBB4F-7907-4CB3-B1E8-3B85AB12707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  <a:extLst/>
          </p:spPr>
          <p:txBody>
            <a:bodyPr wrap="square" lIns="36000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D486754A-8461-4C14-B2A1-4812CDE0692C}"/>
              </a:ext>
            </a:extLst>
          </p:cNvPr>
          <p:cNvSpPr/>
          <p:nvPr/>
        </p:nvSpPr>
        <p:spPr>
          <a:xfrm>
            <a:off x="731838" y="103848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点击此处输入标题内容</a:t>
            </a:r>
          </a:p>
        </p:txBody>
      </p:sp>
      <p:pic>
        <p:nvPicPr>
          <p:cNvPr id="69" name="图片 68">
            <a:extLst>
              <a:ext uri="{FF2B5EF4-FFF2-40B4-BE49-F238E27FC236}">
                <a16:creationId xmlns:a16="http://schemas.microsoft.com/office/drawing/2014/main" xmlns="" id="{B18BFDDC-AF87-4A23-BDBC-38F6B74440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70" name="矩形 69">
            <a:extLst>
              <a:ext uri="{FF2B5EF4-FFF2-40B4-BE49-F238E27FC236}">
                <a16:creationId xmlns:a16="http://schemas.microsoft.com/office/drawing/2014/main" xmlns="" id="{FA253630-31A9-4036-B443-3C663303B967}"/>
              </a:ext>
            </a:extLst>
          </p:cNvPr>
          <p:cNvSpPr/>
          <p:nvPr/>
        </p:nvSpPr>
        <p:spPr>
          <a:xfrm>
            <a:off x="764907" y="379592"/>
            <a:ext cx="27899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click here to add the required titles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1AD83C6-A090-4E64-92FD-31F4C3136A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3" y="3139353"/>
            <a:ext cx="3251200" cy="3382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24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51 0.20902 L 1.66667E-6 3.7037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3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xmlns="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813D66B9-4A09-462C-AA26-03692FE6AEA6}"/>
              </a:ext>
            </a:extLst>
          </p:cNvPr>
          <p:cNvSpPr txBox="1"/>
          <p:nvPr/>
        </p:nvSpPr>
        <p:spPr>
          <a:xfrm>
            <a:off x="4792139" y="2556259"/>
            <a:ext cx="3033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865B3E"/>
                </a:solidFill>
                <a:latin typeface="Arial Black" panose="020B0A04020102020204" pitchFamily="34" charset="0"/>
              </a:rPr>
              <a:t>PART 04</a:t>
            </a:r>
            <a:endParaRPr lang="zh-CN" altLang="en-US" sz="4400" dirty="0">
              <a:solidFill>
                <a:srgbClr val="865B3E"/>
              </a:solidFill>
              <a:latin typeface="Arial Black" panose="020B0A040201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91E2F301-64C4-4CDE-B909-B4A9737784F3}"/>
              </a:ext>
            </a:extLst>
          </p:cNvPr>
          <p:cNvSpPr txBox="1"/>
          <p:nvPr/>
        </p:nvSpPr>
        <p:spPr>
          <a:xfrm>
            <a:off x="4748864" y="3325700"/>
            <a:ext cx="3033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865B3E"/>
                </a:solidFill>
                <a:latin typeface="+mj-ea"/>
                <a:ea typeface="+mj-ea"/>
              </a:rPr>
              <a:t>点击此处添加标题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424614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组合 287">
            <a:extLst>
              <a:ext uri="{FF2B5EF4-FFF2-40B4-BE49-F238E27FC236}">
                <a16:creationId xmlns:a16="http://schemas.microsoft.com/office/drawing/2014/main" xmlns="" id="{149BF7A0-D77D-46D8-B1C4-AFCB7BAFF9C0}"/>
              </a:ext>
            </a:extLst>
          </p:cNvPr>
          <p:cNvGrpSpPr/>
          <p:nvPr/>
        </p:nvGrpSpPr>
        <p:grpSpPr>
          <a:xfrm>
            <a:off x="45155" y="3956865"/>
            <a:ext cx="2720627" cy="2604728"/>
            <a:chOff x="1443091" y="2389096"/>
            <a:chExt cx="1262531" cy="1208747"/>
          </a:xfrm>
          <a:solidFill>
            <a:srgbClr val="85AA84"/>
          </a:solidFill>
        </p:grpSpPr>
        <p:sp>
          <p:nvSpPr>
            <p:cNvPr id="254" name="Freeform: Shape 6">
              <a:extLst>
                <a:ext uri="{FF2B5EF4-FFF2-40B4-BE49-F238E27FC236}">
                  <a16:creationId xmlns:a16="http://schemas.microsoft.com/office/drawing/2014/main" xmlns="" id="{40E48D89-F85A-4D62-9D67-DE434BB2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510" y="2892877"/>
              <a:ext cx="473700" cy="704966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Freeform: Shape 7">
              <a:extLst>
                <a:ext uri="{FF2B5EF4-FFF2-40B4-BE49-F238E27FC236}">
                  <a16:creationId xmlns:a16="http://schemas.microsoft.com/office/drawing/2014/main" xmlns="" id="{10E71999-92A0-46BF-BDCB-7513DFEC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935" y="2673699"/>
              <a:ext cx="210757" cy="20445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Freeform: Shape 8">
              <a:extLst>
                <a:ext uri="{FF2B5EF4-FFF2-40B4-BE49-F238E27FC236}">
                  <a16:creationId xmlns:a16="http://schemas.microsoft.com/office/drawing/2014/main" xmlns="" id="{B3585056-D818-4BB0-B44E-6C1D4F6A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330" y="2747304"/>
              <a:ext cx="168605" cy="14393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Freeform: Shape 9">
              <a:extLst>
                <a:ext uri="{FF2B5EF4-FFF2-40B4-BE49-F238E27FC236}">
                  <a16:creationId xmlns:a16="http://schemas.microsoft.com/office/drawing/2014/main" xmlns="" id="{B957FDD3-0834-4A68-8F93-99833C7F5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432" y="2598460"/>
              <a:ext cx="178641" cy="16029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Freeform: Shape 10">
              <a:extLst>
                <a:ext uri="{FF2B5EF4-FFF2-40B4-BE49-F238E27FC236}">
                  <a16:creationId xmlns:a16="http://schemas.microsoft.com/office/drawing/2014/main" xmlns="" id="{6C51B825-D437-4EE4-9D96-E7AE8774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085" y="2869977"/>
              <a:ext cx="132475" cy="10958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Freeform: Shape 11">
              <a:extLst>
                <a:ext uri="{FF2B5EF4-FFF2-40B4-BE49-F238E27FC236}">
                  <a16:creationId xmlns:a16="http://schemas.microsoft.com/office/drawing/2014/main" xmlns="" id="{67B47A17-80D8-441B-A4F2-C605ACC2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948" y="2979566"/>
              <a:ext cx="162584" cy="121038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Freeform: Shape 12">
              <a:extLst>
                <a:ext uri="{FF2B5EF4-FFF2-40B4-BE49-F238E27FC236}">
                  <a16:creationId xmlns:a16="http://schemas.microsoft.com/office/drawing/2014/main" xmlns="" id="{8A5161FF-7696-4D96-88E0-26594E1C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70" y="3090790"/>
              <a:ext cx="160576" cy="112861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Freeform: Shape 13">
              <a:extLst>
                <a:ext uri="{FF2B5EF4-FFF2-40B4-BE49-F238E27FC236}">
                  <a16:creationId xmlns:a16="http://schemas.microsoft.com/office/drawing/2014/main" xmlns="" id="{3DB47151-CCCF-4DC8-82D8-6B2603BF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566" y="3051534"/>
              <a:ext cx="162584" cy="114496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Freeform: Shape 14">
              <a:extLst>
                <a:ext uri="{FF2B5EF4-FFF2-40B4-BE49-F238E27FC236}">
                  <a16:creationId xmlns:a16="http://schemas.microsoft.com/office/drawing/2014/main" xmlns="" id="{822FB21F-D6F1-440B-9AED-D20363E9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617" y="2886334"/>
              <a:ext cx="162584" cy="122674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Freeform: Shape 15">
              <a:extLst>
                <a:ext uri="{FF2B5EF4-FFF2-40B4-BE49-F238E27FC236}">
                  <a16:creationId xmlns:a16="http://schemas.microsoft.com/office/drawing/2014/main" xmlns="" id="{8DC4903A-40D4-49D5-A78B-43668187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02" y="2976294"/>
              <a:ext cx="138497" cy="96504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Freeform: Shape 16">
              <a:extLst>
                <a:ext uri="{FF2B5EF4-FFF2-40B4-BE49-F238E27FC236}">
                  <a16:creationId xmlns:a16="http://schemas.microsoft.com/office/drawing/2014/main" xmlns="" id="{5FEC1A81-042D-495C-92FA-7B189139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797" y="2739126"/>
              <a:ext cx="112403" cy="98139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Freeform: Shape 17">
              <a:extLst>
                <a:ext uri="{FF2B5EF4-FFF2-40B4-BE49-F238E27FC236}">
                  <a16:creationId xmlns:a16="http://schemas.microsoft.com/office/drawing/2014/main" xmlns="" id="{5E0F4135-8190-4C43-BCD7-D24B82D6D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422" y="2673699"/>
              <a:ext cx="88317" cy="7524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Freeform: Shape 18">
              <a:extLst>
                <a:ext uri="{FF2B5EF4-FFF2-40B4-BE49-F238E27FC236}">
                  <a16:creationId xmlns:a16="http://schemas.microsoft.com/office/drawing/2014/main" xmlns="" id="{FE63D0C0-1871-4812-8365-899863B6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992" y="2642622"/>
              <a:ext cx="110396" cy="9486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Freeform: Shape 19">
              <a:extLst>
                <a:ext uri="{FF2B5EF4-FFF2-40B4-BE49-F238E27FC236}">
                  <a16:creationId xmlns:a16="http://schemas.microsoft.com/office/drawing/2014/main" xmlns="" id="{E84885D5-9F4B-4094-BCBA-376371189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042" y="2523219"/>
              <a:ext cx="110396" cy="9486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Freeform: Shape 20">
              <a:extLst>
                <a:ext uri="{FF2B5EF4-FFF2-40B4-BE49-F238E27FC236}">
                  <a16:creationId xmlns:a16="http://schemas.microsoft.com/office/drawing/2014/main" xmlns="" id="{E4AF61B4-8505-48C1-A621-007C4D6BD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130" y="2389096"/>
              <a:ext cx="124447" cy="106318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Freeform: Shape 21">
              <a:extLst>
                <a:ext uri="{FF2B5EF4-FFF2-40B4-BE49-F238E27FC236}">
                  <a16:creationId xmlns:a16="http://schemas.microsoft.com/office/drawing/2014/main" xmlns="" id="{2D531AF5-62D8-4D0A-A15B-18ACA57D0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657" y="2647529"/>
              <a:ext cx="102368" cy="8014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Freeform: Shape 22">
              <a:extLst>
                <a:ext uri="{FF2B5EF4-FFF2-40B4-BE49-F238E27FC236}">
                  <a16:creationId xmlns:a16="http://schemas.microsoft.com/office/drawing/2014/main" xmlns="" id="{1440FB4F-CCC1-48AB-ABE7-CCC8ACA3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262" y="2843808"/>
              <a:ext cx="100360" cy="8014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Freeform: Shape 23">
              <a:extLst>
                <a:ext uri="{FF2B5EF4-FFF2-40B4-BE49-F238E27FC236}">
                  <a16:creationId xmlns:a16="http://schemas.microsoft.com/office/drawing/2014/main" xmlns="" id="{40777B13-74F8-434D-8CD6-204B34FDE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91" y="2855256"/>
              <a:ext cx="124447" cy="86690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2" name="Freeform: Shape 24">
              <a:extLst>
                <a:ext uri="{FF2B5EF4-FFF2-40B4-BE49-F238E27FC236}">
                  <a16:creationId xmlns:a16="http://schemas.microsoft.com/office/drawing/2014/main" xmlns="" id="{163754A6-8601-4E0F-878A-26CC1E2B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151" y="2537940"/>
              <a:ext cx="112403" cy="112861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3" name="Freeform: Shape 25">
              <a:extLst>
                <a:ext uri="{FF2B5EF4-FFF2-40B4-BE49-F238E27FC236}">
                  <a16:creationId xmlns:a16="http://schemas.microsoft.com/office/drawing/2014/main" xmlns="" id="{A7F158D0-935F-4249-B1B1-DF36EEC6B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494" y="2806186"/>
              <a:ext cx="112403" cy="932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4" name="Freeform: Shape 26">
              <a:extLst>
                <a:ext uri="{FF2B5EF4-FFF2-40B4-BE49-F238E27FC236}">
                  <a16:creationId xmlns:a16="http://schemas.microsoft.com/office/drawing/2014/main" xmlns="" id="{57042DD3-DEF0-4476-92F0-7772F793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67" y="2591917"/>
              <a:ext cx="162584" cy="16029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5" name="Freeform: Shape 27">
              <a:extLst>
                <a:ext uri="{FF2B5EF4-FFF2-40B4-BE49-F238E27FC236}">
                  <a16:creationId xmlns:a16="http://schemas.microsoft.com/office/drawing/2014/main" xmlns="" id="{0210F2FC-DB79-4A8D-A930-486B4658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410" y="2758753"/>
              <a:ext cx="234843" cy="19627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6" name="Freeform: Shape 28">
              <a:extLst>
                <a:ext uri="{FF2B5EF4-FFF2-40B4-BE49-F238E27FC236}">
                  <a16:creationId xmlns:a16="http://schemas.microsoft.com/office/drawing/2014/main" xmlns="" id="{6E975A1E-4FC2-49D2-A8A6-44011044E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044" y="2850349"/>
              <a:ext cx="150541" cy="121038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7" name="Freeform: Shape 29">
              <a:extLst>
                <a:ext uri="{FF2B5EF4-FFF2-40B4-BE49-F238E27FC236}">
                  <a16:creationId xmlns:a16="http://schemas.microsoft.com/office/drawing/2014/main" xmlns="" id="{5E31BCD6-F6BC-420C-9F34-5FF1038D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06" y="2855256"/>
              <a:ext cx="150541" cy="121038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8" name="Freeform: Shape 30">
              <a:extLst>
                <a:ext uri="{FF2B5EF4-FFF2-40B4-BE49-F238E27FC236}">
                  <a16:creationId xmlns:a16="http://schemas.microsoft.com/office/drawing/2014/main" xmlns="" id="{1D88AB13-CC71-4468-9F61-53FA2BAE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542" y="2758753"/>
              <a:ext cx="154555" cy="119403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9" name="Freeform: Shape 31">
              <a:extLst>
                <a:ext uri="{FF2B5EF4-FFF2-40B4-BE49-F238E27FC236}">
                  <a16:creationId xmlns:a16="http://schemas.microsoft.com/office/drawing/2014/main" xmlns="" id="{B85BBFB9-D6B5-4771-8681-6361503E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095" y="2683513"/>
              <a:ext cx="150541" cy="11776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0" name="Freeform: Shape 32">
              <a:extLst>
                <a:ext uri="{FF2B5EF4-FFF2-40B4-BE49-F238E27FC236}">
                  <a16:creationId xmlns:a16="http://schemas.microsoft.com/office/drawing/2014/main" xmlns="" id="{92F6BAAF-E8B0-4E39-B800-C32A2FED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80" y="2559204"/>
              <a:ext cx="150541" cy="119403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1" name="Freeform: Shape 33">
              <a:extLst>
                <a:ext uri="{FF2B5EF4-FFF2-40B4-BE49-F238E27FC236}">
                  <a16:creationId xmlns:a16="http://schemas.microsoft.com/office/drawing/2014/main" xmlns="" id="{9EF7BDE9-1E41-4B46-9936-CA22F7969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476" y="2457794"/>
              <a:ext cx="146526" cy="119403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2" name="Freeform: Shape 34">
              <a:extLst>
                <a:ext uri="{FF2B5EF4-FFF2-40B4-BE49-F238E27FC236}">
                  <a16:creationId xmlns:a16="http://schemas.microsoft.com/office/drawing/2014/main" xmlns="" id="{D58DA3BF-BE3A-469B-9599-D58455BC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646" y="2431623"/>
              <a:ext cx="144518" cy="135759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3" name="Freeform: Shape 35">
              <a:extLst>
                <a:ext uri="{FF2B5EF4-FFF2-40B4-BE49-F238E27FC236}">
                  <a16:creationId xmlns:a16="http://schemas.microsoft.com/office/drawing/2014/main" xmlns="" id="{F6A46612-5E10-4D70-A3E8-2F32D2BD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182" y="3067891"/>
              <a:ext cx="166598" cy="114496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4" name="Freeform: Shape 36">
              <a:extLst>
                <a:ext uri="{FF2B5EF4-FFF2-40B4-BE49-F238E27FC236}">
                  <a16:creationId xmlns:a16="http://schemas.microsoft.com/office/drawing/2014/main" xmlns="" id="{7C11900C-335E-411D-88F2-3AEE5CCA0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274" y="2973023"/>
              <a:ext cx="152548" cy="116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5" name="Freeform: Shape 37">
              <a:extLst>
                <a:ext uri="{FF2B5EF4-FFF2-40B4-BE49-F238E27FC236}">
                  <a16:creationId xmlns:a16="http://schemas.microsoft.com/office/drawing/2014/main" xmlns="" id="{4B276045-8B69-476F-A073-0D8A61FFE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981" y="2937039"/>
              <a:ext cx="130469" cy="104682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6" name="Freeform: Shape 38">
              <a:extLst>
                <a:ext uri="{FF2B5EF4-FFF2-40B4-BE49-F238E27FC236}">
                  <a16:creationId xmlns:a16="http://schemas.microsoft.com/office/drawing/2014/main" xmlns="" id="{07C1A473-E975-41F5-A50D-1ED90046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916" y="3022093"/>
              <a:ext cx="130469" cy="104682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85" name="Group 260">
            <a:extLst>
              <a:ext uri="{FF2B5EF4-FFF2-40B4-BE49-F238E27FC236}">
                <a16:creationId xmlns:a16="http://schemas.microsoft.com/office/drawing/2014/main" xmlns="" id="{A4886B43-3774-4734-BE89-E167564B6D7C}"/>
              </a:ext>
            </a:extLst>
          </p:cNvPr>
          <p:cNvGrpSpPr/>
          <p:nvPr/>
        </p:nvGrpSpPr>
        <p:grpSpPr>
          <a:xfrm>
            <a:off x="2794888" y="4790438"/>
            <a:ext cx="3109253" cy="1988892"/>
            <a:chOff x="2977744" y="1751833"/>
            <a:chExt cx="1322776" cy="846138"/>
          </a:xfrm>
          <a:solidFill>
            <a:srgbClr val="F29A5B"/>
          </a:solidFill>
        </p:grpSpPr>
        <p:sp>
          <p:nvSpPr>
            <p:cNvPr id="188" name="Freeform: Shape 40">
              <a:extLst>
                <a:ext uri="{FF2B5EF4-FFF2-40B4-BE49-F238E27FC236}">
                  <a16:creationId xmlns:a16="http://schemas.microsoft.com/office/drawing/2014/main" xmlns="" id="{A9514F6B-6E7F-4400-9650-14DB11CF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Freeform: Shape 41">
              <a:extLst>
                <a:ext uri="{FF2B5EF4-FFF2-40B4-BE49-F238E27FC236}">
                  <a16:creationId xmlns:a16="http://schemas.microsoft.com/office/drawing/2014/main" xmlns="" id="{BF92F67B-20BA-4982-9168-A025F6B3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Freeform: Shape 42">
              <a:extLst>
                <a:ext uri="{FF2B5EF4-FFF2-40B4-BE49-F238E27FC236}">
                  <a16:creationId xmlns:a16="http://schemas.microsoft.com/office/drawing/2014/main" xmlns="" id="{52468655-1046-42A4-9CDA-9139CDE22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Freeform: Shape 43">
              <a:extLst>
                <a:ext uri="{FF2B5EF4-FFF2-40B4-BE49-F238E27FC236}">
                  <a16:creationId xmlns:a16="http://schemas.microsoft.com/office/drawing/2014/main" xmlns="" id="{C61768C7-711A-4C40-87B1-6C3CF3D5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Freeform: Shape 44">
              <a:extLst>
                <a:ext uri="{FF2B5EF4-FFF2-40B4-BE49-F238E27FC236}">
                  <a16:creationId xmlns:a16="http://schemas.microsoft.com/office/drawing/2014/main" xmlns="" id="{490D213B-2F23-458A-AAE0-4ADDC081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Freeform: Shape 45">
              <a:extLst>
                <a:ext uri="{FF2B5EF4-FFF2-40B4-BE49-F238E27FC236}">
                  <a16:creationId xmlns:a16="http://schemas.microsoft.com/office/drawing/2014/main" xmlns="" id="{769A908D-29BE-46EE-8755-6431A400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Freeform: Shape 46">
              <a:extLst>
                <a:ext uri="{FF2B5EF4-FFF2-40B4-BE49-F238E27FC236}">
                  <a16:creationId xmlns:a16="http://schemas.microsoft.com/office/drawing/2014/main" xmlns="" id="{6F2A0F5C-01F6-4BAF-808A-5069B944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Freeform: Shape 47">
              <a:extLst>
                <a:ext uri="{FF2B5EF4-FFF2-40B4-BE49-F238E27FC236}">
                  <a16:creationId xmlns:a16="http://schemas.microsoft.com/office/drawing/2014/main" xmlns="" id="{C8D55074-B45E-4A96-9B40-4B60F108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Freeform: Shape 48">
              <a:extLst>
                <a:ext uri="{FF2B5EF4-FFF2-40B4-BE49-F238E27FC236}">
                  <a16:creationId xmlns:a16="http://schemas.microsoft.com/office/drawing/2014/main" xmlns="" id="{CFDCF4E4-E6B0-4B77-8AD4-5C0313A7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Freeform: Shape 49">
              <a:extLst>
                <a:ext uri="{FF2B5EF4-FFF2-40B4-BE49-F238E27FC236}">
                  <a16:creationId xmlns:a16="http://schemas.microsoft.com/office/drawing/2014/main" xmlns="" id="{70C48990-F097-410A-92F6-E2DED5408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Freeform: Shape 50">
              <a:extLst>
                <a:ext uri="{FF2B5EF4-FFF2-40B4-BE49-F238E27FC236}">
                  <a16:creationId xmlns:a16="http://schemas.microsoft.com/office/drawing/2014/main" xmlns="" id="{D27FC0D0-2193-47B2-B12F-D6CF7C94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Freeform: Shape 51">
              <a:extLst>
                <a:ext uri="{FF2B5EF4-FFF2-40B4-BE49-F238E27FC236}">
                  <a16:creationId xmlns:a16="http://schemas.microsoft.com/office/drawing/2014/main" xmlns="" id="{8527EA28-7560-40E5-BDC9-DA9CA483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Freeform: Shape 52">
              <a:extLst>
                <a:ext uri="{FF2B5EF4-FFF2-40B4-BE49-F238E27FC236}">
                  <a16:creationId xmlns:a16="http://schemas.microsoft.com/office/drawing/2014/main" xmlns="" id="{FD440B1E-8EF9-4890-8DE4-4EF0D993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Freeform: Shape 53">
              <a:extLst>
                <a:ext uri="{FF2B5EF4-FFF2-40B4-BE49-F238E27FC236}">
                  <a16:creationId xmlns:a16="http://schemas.microsoft.com/office/drawing/2014/main" xmlns="" id="{9C2DAE67-70D9-499E-BCD5-361BEEDB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Freeform: Shape 54">
              <a:extLst>
                <a:ext uri="{FF2B5EF4-FFF2-40B4-BE49-F238E27FC236}">
                  <a16:creationId xmlns:a16="http://schemas.microsoft.com/office/drawing/2014/main" xmlns="" id="{EB84DC81-3C69-4387-94A0-FCAD4E0A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Freeform: Shape 55">
              <a:extLst>
                <a:ext uri="{FF2B5EF4-FFF2-40B4-BE49-F238E27FC236}">
                  <a16:creationId xmlns:a16="http://schemas.microsoft.com/office/drawing/2014/main" xmlns="" id="{8F27E367-0B63-44D9-8C8D-401C55F9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Freeform: Shape 56">
              <a:extLst>
                <a:ext uri="{FF2B5EF4-FFF2-40B4-BE49-F238E27FC236}">
                  <a16:creationId xmlns:a16="http://schemas.microsoft.com/office/drawing/2014/main" xmlns="" id="{D7A7D5DF-D7A5-4547-A350-98BEDBB7C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Freeform: Shape 57">
              <a:extLst>
                <a:ext uri="{FF2B5EF4-FFF2-40B4-BE49-F238E27FC236}">
                  <a16:creationId xmlns:a16="http://schemas.microsoft.com/office/drawing/2014/main" xmlns="" id="{6028530F-2DAD-412B-87AC-EF63D54E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Freeform: Shape 58">
              <a:extLst>
                <a:ext uri="{FF2B5EF4-FFF2-40B4-BE49-F238E27FC236}">
                  <a16:creationId xmlns:a16="http://schemas.microsoft.com/office/drawing/2014/main" xmlns="" id="{0CD834E6-C797-4921-8132-F6AD3BF9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Freeform: Shape 59">
              <a:extLst>
                <a:ext uri="{FF2B5EF4-FFF2-40B4-BE49-F238E27FC236}">
                  <a16:creationId xmlns:a16="http://schemas.microsoft.com/office/drawing/2014/main" xmlns="" id="{A4801B25-C605-4691-9C6C-14460911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Freeform: Shape 60">
              <a:extLst>
                <a:ext uri="{FF2B5EF4-FFF2-40B4-BE49-F238E27FC236}">
                  <a16:creationId xmlns:a16="http://schemas.microsoft.com/office/drawing/2014/main" xmlns="" id="{D072520E-033A-4306-B647-FC576F005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9" name="Freeform: Shape 61">
              <a:extLst>
                <a:ext uri="{FF2B5EF4-FFF2-40B4-BE49-F238E27FC236}">
                  <a16:creationId xmlns:a16="http://schemas.microsoft.com/office/drawing/2014/main" xmlns="" id="{CCE1F106-361F-43AB-ACB0-D09D40A0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0" name="Freeform: Shape 62">
              <a:extLst>
                <a:ext uri="{FF2B5EF4-FFF2-40B4-BE49-F238E27FC236}">
                  <a16:creationId xmlns:a16="http://schemas.microsoft.com/office/drawing/2014/main" xmlns="" id="{52D94B68-09EC-4C26-A55C-370715B4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1" name="Freeform: Shape 63">
              <a:extLst>
                <a:ext uri="{FF2B5EF4-FFF2-40B4-BE49-F238E27FC236}">
                  <a16:creationId xmlns:a16="http://schemas.microsoft.com/office/drawing/2014/main" xmlns="" id="{56F3EB48-4811-49AA-B028-79553607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2" name="Freeform: Shape 64">
              <a:extLst>
                <a:ext uri="{FF2B5EF4-FFF2-40B4-BE49-F238E27FC236}">
                  <a16:creationId xmlns:a16="http://schemas.microsoft.com/office/drawing/2014/main" xmlns="" id="{679A12F1-DB4E-41D7-B91C-55695660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3" name="Freeform: Shape 65">
              <a:extLst>
                <a:ext uri="{FF2B5EF4-FFF2-40B4-BE49-F238E27FC236}">
                  <a16:creationId xmlns:a16="http://schemas.microsoft.com/office/drawing/2014/main" xmlns="" id="{FF09E6C0-D2FA-4252-A696-73CED3AE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4" name="Freeform: Shape 66">
              <a:extLst>
                <a:ext uri="{FF2B5EF4-FFF2-40B4-BE49-F238E27FC236}">
                  <a16:creationId xmlns:a16="http://schemas.microsoft.com/office/drawing/2014/main" xmlns="" id="{369AC05F-35D2-4FC7-9352-79A592FE2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5" name="Freeform: Shape 67">
              <a:extLst>
                <a:ext uri="{FF2B5EF4-FFF2-40B4-BE49-F238E27FC236}">
                  <a16:creationId xmlns:a16="http://schemas.microsoft.com/office/drawing/2014/main" xmlns="" id="{20DB3999-7193-4870-892A-97766B68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6" name="Freeform: Shape 68">
              <a:extLst>
                <a:ext uri="{FF2B5EF4-FFF2-40B4-BE49-F238E27FC236}">
                  <a16:creationId xmlns:a16="http://schemas.microsoft.com/office/drawing/2014/main" xmlns="" id="{5C2B80A1-0021-4830-88BD-62538CBF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7" name="Freeform: Shape 69">
              <a:extLst>
                <a:ext uri="{FF2B5EF4-FFF2-40B4-BE49-F238E27FC236}">
                  <a16:creationId xmlns:a16="http://schemas.microsoft.com/office/drawing/2014/main" xmlns="" id="{51B014FE-7441-44C4-8C15-D1E29F17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8" name="Freeform: Shape 70">
              <a:extLst>
                <a:ext uri="{FF2B5EF4-FFF2-40B4-BE49-F238E27FC236}">
                  <a16:creationId xmlns:a16="http://schemas.microsoft.com/office/drawing/2014/main" xmlns="" id="{095E80E1-8073-456D-979C-3AD8F1991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9" name="Freeform: Shape 71">
              <a:extLst>
                <a:ext uri="{FF2B5EF4-FFF2-40B4-BE49-F238E27FC236}">
                  <a16:creationId xmlns:a16="http://schemas.microsoft.com/office/drawing/2014/main" xmlns="" id="{9C5F771B-B361-43EE-B8AB-059917AC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Freeform: Shape 72">
              <a:extLst>
                <a:ext uri="{FF2B5EF4-FFF2-40B4-BE49-F238E27FC236}">
                  <a16:creationId xmlns:a16="http://schemas.microsoft.com/office/drawing/2014/main" xmlns="" id="{5338C345-67CF-453A-9C13-B4921405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Freeform: Shape 74">
              <a:extLst>
                <a:ext uri="{FF2B5EF4-FFF2-40B4-BE49-F238E27FC236}">
                  <a16:creationId xmlns:a16="http://schemas.microsoft.com/office/drawing/2014/main" xmlns="" id="{19FC2408-CFDF-43DE-8AE3-AE3580E6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Freeform: Shape 75">
              <a:extLst>
                <a:ext uri="{FF2B5EF4-FFF2-40B4-BE49-F238E27FC236}">
                  <a16:creationId xmlns:a16="http://schemas.microsoft.com/office/drawing/2014/main" xmlns="" id="{02FAC96E-960B-4871-A1D2-354AF67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Freeform: Shape 76">
              <a:extLst>
                <a:ext uri="{FF2B5EF4-FFF2-40B4-BE49-F238E27FC236}">
                  <a16:creationId xmlns:a16="http://schemas.microsoft.com/office/drawing/2014/main" xmlns="" id="{6B32AF27-9E61-4382-BB82-BEECBF32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Freeform: Shape 77">
              <a:extLst>
                <a:ext uri="{FF2B5EF4-FFF2-40B4-BE49-F238E27FC236}">
                  <a16:creationId xmlns:a16="http://schemas.microsoft.com/office/drawing/2014/main" xmlns="" id="{488E1BBA-BCF9-4450-92EF-9AB37B021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Freeform: Shape 78">
              <a:extLst>
                <a:ext uri="{FF2B5EF4-FFF2-40B4-BE49-F238E27FC236}">
                  <a16:creationId xmlns:a16="http://schemas.microsoft.com/office/drawing/2014/main" xmlns="" id="{19A0D858-FB8E-4D4A-81C6-6D08021B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Freeform: Shape 79">
              <a:extLst>
                <a:ext uri="{FF2B5EF4-FFF2-40B4-BE49-F238E27FC236}">
                  <a16:creationId xmlns:a16="http://schemas.microsoft.com/office/drawing/2014/main" xmlns="" id="{54813267-DF65-4655-819F-1E7801FB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Freeform: Shape 80">
              <a:extLst>
                <a:ext uri="{FF2B5EF4-FFF2-40B4-BE49-F238E27FC236}">
                  <a16:creationId xmlns:a16="http://schemas.microsoft.com/office/drawing/2014/main" xmlns="" id="{B4DBB8B8-004A-452B-B07E-E0DE9878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Freeform: Shape 81">
              <a:extLst>
                <a:ext uri="{FF2B5EF4-FFF2-40B4-BE49-F238E27FC236}">
                  <a16:creationId xmlns:a16="http://schemas.microsoft.com/office/drawing/2014/main" xmlns="" id="{C70FCEBE-F9A8-4888-A979-D3662FC1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Freeform: Shape 82">
              <a:extLst>
                <a:ext uri="{FF2B5EF4-FFF2-40B4-BE49-F238E27FC236}">
                  <a16:creationId xmlns:a16="http://schemas.microsoft.com/office/drawing/2014/main" xmlns="" id="{C3371AC3-3291-44E5-BEAB-9234AFE9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Freeform: Shape 83">
              <a:extLst>
                <a:ext uri="{FF2B5EF4-FFF2-40B4-BE49-F238E27FC236}">
                  <a16:creationId xmlns:a16="http://schemas.microsoft.com/office/drawing/2014/main" xmlns="" id="{E247131A-CDAB-4E09-897A-2E7B7983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Freeform: Shape 84">
              <a:extLst>
                <a:ext uri="{FF2B5EF4-FFF2-40B4-BE49-F238E27FC236}">
                  <a16:creationId xmlns:a16="http://schemas.microsoft.com/office/drawing/2014/main" xmlns="" id="{FE93E688-F53B-49F7-9905-0F950BC4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Freeform: Shape 85">
              <a:extLst>
                <a:ext uri="{FF2B5EF4-FFF2-40B4-BE49-F238E27FC236}">
                  <a16:creationId xmlns:a16="http://schemas.microsoft.com/office/drawing/2014/main" xmlns="" id="{15CBD0EB-65AD-4ABC-82DF-411E28F63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Freeform: Shape 86">
              <a:extLst>
                <a:ext uri="{FF2B5EF4-FFF2-40B4-BE49-F238E27FC236}">
                  <a16:creationId xmlns:a16="http://schemas.microsoft.com/office/drawing/2014/main" xmlns="" id="{BEA29C1B-0E89-42FB-B49B-A43CA8FA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Freeform: Shape 87">
              <a:extLst>
                <a:ext uri="{FF2B5EF4-FFF2-40B4-BE49-F238E27FC236}">
                  <a16:creationId xmlns:a16="http://schemas.microsoft.com/office/drawing/2014/main" xmlns="" id="{02F3F879-E98A-482D-ADCF-43D58FECD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Freeform: Shape 88">
              <a:extLst>
                <a:ext uri="{FF2B5EF4-FFF2-40B4-BE49-F238E27FC236}">
                  <a16:creationId xmlns:a16="http://schemas.microsoft.com/office/drawing/2014/main" xmlns="" id="{705E8F93-3AB4-4778-83F4-96B82C10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Freeform: Shape 89">
              <a:extLst>
                <a:ext uri="{FF2B5EF4-FFF2-40B4-BE49-F238E27FC236}">
                  <a16:creationId xmlns:a16="http://schemas.microsoft.com/office/drawing/2014/main" xmlns="" id="{8324F53C-29D0-4416-AAE2-96697946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Freeform: Shape 90">
              <a:extLst>
                <a:ext uri="{FF2B5EF4-FFF2-40B4-BE49-F238E27FC236}">
                  <a16:creationId xmlns:a16="http://schemas.microsoft.com/office/drawing/2014/main" xmlns="" id="{D8EDF4DB-70FB-4581-BAB0-BD47ABCF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Freeform: Shape 91">
              <a:extLst>
                <a:ext uri="{FF2B5EF4-FFF2-40B4-BE49-F238E27FC236}">
                  <a16:creationId xmlns:a16="http://schemas.microsoft.com/office/drawing/2014/main" xmlns="" id="{ADF2401D-1507-4A3D-9835-F76F940B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Freeform: Shape 92">
              <a:extLst>
                <a:ext uri="{FF2B5EF4-FFF2-40B4-BE49-F238E27FC236}">
                  <a16:creationId xmlns:a16="http://schemas.microsoft.com/office/drawing/2014/main" xmlns="" id="{AB4CB16F-5891-47A8-8685-42F418DD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Freeform: Shape 93">
              <a:extLst>
                <a:ext uri="{FF2B5EF4-FFF2-40B4-BE49-F238E27FC236}">
                  <a16:creationId xmlns:a16="http://schemas.microsoft.com/office/drawing/2014/main" xmlns="" id="{AE1F3728-2D3D-4EC2-968F-B550F02D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Freeform: Shape 94">
              <a:extLst>
                <a:ext uri="{FF2B5EF4-FFF2-40B4-BE49-F238E27FC236}">
                  <a16:creationId xmlns:a16="http://schemas.microsoft.com/office/drawing/2014/main" xmlns="" id="{DB1D6F4B-E41D-4189-8B62-FFC0DE68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Freeform: Shape 95">
              <a:extLst>
                <a:ext uri="{FF2B5EF4-FFF2-40B4-BE49-F238E27FC236}">
                  <a16:creationId xmlns:a16="http://schemas.microsoft.com/office/drawing/2014/main" xmlns="" id="{A7337633-4962-4301-BC1E-DCE743B3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Freeform: Shape 96">
              <a:extLst>
                <a:ext uri="{FF2B5EF4-FFF2-40B4-BE49-F238E27FC236}">
                  <a16:creationId xmlns:a16="http://schemas.microsoft.com/office/drawing/2014/main" xmlns="" id="{27ECC6A3-7B4C-4FBD-B67D-94C507BCC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Freeform: Shape 97">
              <a:extLst>
                <a:ext uri="{FF2B5EF4-FFF2-40B4-BE49-F238E27FC236}">
                  <a16:creationId xmlns:a16="http://schemas.microsoft.com/office/drawing/2014/main" xmlns="" id="{349192E0-BBB2-4E3D-804B-CC3B71CF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Freeform: Shape 98">
              <a:extLst>
                <a:ext uri="{FF2B5EF4-FFF2-40B4-BE49-F238E27FC236}">
                  <a16:creationId xmlns:a16="http://schemas.microsoft.com/office/drawing/2014/main" xmlns="" id="{68457A80-1098-4B16-803D-D1DC06579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Freeform: Shape 99">
              <a:extLst>
                <a:ext uri="{FF2B5EF4-FFF2-40B4-BE49-F238E27FC236}">
                  <a16:creationId xmlns:a16="http://schemas.microsoft.com/office/drawing/2014/main" xmlns="" id="{1E3401D1-CA43-44D0-8F92-60C7D8113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Freeform: Shape 100">
              <a:extLst>
                <a:ext uri="{FF2B5EF4-FFF2-40B4-BE49-F238E27FC236}">
                  <a16:creationId xmlns:a16="http://schemas.microsoft.com/office/drawing/2014/main" xmlns="" id="{0C111A2C-43F1-4D0B-841E-25256E3B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Freeform: Shape 101">
              <a:extLst>
                <a:ext uri="{FF2B5EF4-FFF2-40B4-BE49-F238E27FC236}">
                  <a16:creationId xmlns:a16="http://schemas.microsoft.com/office/drawing/2014/main" xmlns="" id="{75A9A01F-5F38-48AA-97EC-1B7B618FF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Freeform: Shape 102">
              <a:extLst>
                <a:ext uri="{FF2B5EF4-FFF2-40B4-BE49-F238E27FC236}">
                  <a16:creationId xmlns:a16="http://schemas.microsoft.com/office/drawing/2014/main" xmlns="" id="{01984CCB-1110-4194-A804-41AF4C1F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Freeform: Shape 103">
              <a:extLst>
                <a:ext uri="{FF2B5EF4-FFF2-40B4-BE49-F238E27FC236}">
                  <a16:creationId xmlns:a16="http://schemas.microsoft.com/office/drawing/2014/main" xmlns="" id="{2664CE64-3F98-4599-8893-0464D3D6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Freeform: Shape 104">
              <a:extLst>
                <a:ext uri="{FF2B5EF4-FFF2-40B4-BE49-F238E27FC236}">
                  <a16:creationId xmlns:a16="http://schemas.microsoft.com/office/drawing/2014/main" xmlns="" id="{16412FD9-7AF3-40DC-9C20-4E9935EF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Freeform: Shape 105">
              <a:extLst>
                <a:ext uri="{FF2B5EF4-FFF2-40B4-BE49-F238E27FC236}">
                  <a16:creationId xmlns:a16="http://schemas.microsoft.com/office/drawing/2014/main" xmlns="" id="{7456D4FF-85E9-4EF0-9693-A57855BF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Freeform: Shape 106">
              <a:extLst>
                <a:ext uri="{FF2B5EF4-FFF2-40B4-BE49-F238E27FC236}">
                  <a16:creationId xmlns:a16="http://schemas.microsoft.com/office/drawing/2014/main" xmlns="" id="{18228BBF-D1AB-4255-B30F-D16913CEF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9" name="Group 255">
            <a:extLst>
              <a:ext uri="{FF2B5EF4-FFF2-40B4-BE49-F238E27FC236}">
                <a16:creationId xmlns:a16="http://schemas.microsoft.com/office/drawing/2014/main" xmlns="" id="{54439F45-6144-42CE-9449-850320C2A715}"/>
              </a:ext>
            </a:extLst>
          </p:cNvPr>
          <p:cNvGrpSpPr/>
          <p:nvPr/>
        </p:nvGrpSpPr>
        <p:grpSpPr>
          <a:xfrm>
            <a:off x="5880358" y="3882449"/>
            <a:ext cx="2414833" cy="2311958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52" name="Freeform: Shape 108">
              <a:extLst>
                <a:ext uri="{FF2B5EF4-FFF2-40B4-BE49-F238E27FC236}">
                  <a16:creationId xmlns:a16="http://schemas.microsoft.com/office/drawing/2014/main" xmlns="" id="{124602D6-9AD6-4474-8E00-592C687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Freeform: Shape 109">
              <a:extLst>
                <a:ext uri="{FF2B5EF4-FFF2-40B4-BE49-F238E27FC236}">
                  <a16:creationId xmlns:a16="http://schemas.microsoft.com/office/drawing/2014/main" xmlns="" id="{F602A96C-E6C7-42C6-A3BE-2AEA0325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Freeform: Shape 110">
              <a:extLst>
                <a:ext uri="{FF2B5EF4-FFF2-40B4-BE49-F238E27FC236}">
                  <a16:creationId xmlns:a16="http://schemas.microsoft.com/office/drawing/2014/main" xmlns="" id="{0122E047-A147-4328-B98A-E1DAC0E8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Freeform: Shape 111">
              <a:extLst>
                <a:ext uri="{FF2B5EF4-FFF2-40B4-BE49-F238E27FC236}">
                  <a16:creationId xmlns:a16="http://schemas.microsoft.com/office/drawing/2014/main" xmlns="" id="{A2857545-2191-46CA-A0F9-99F55723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Freeform: Shape 112">
              <a:extLst>
                <a:ext uri="{FF2B5EF4-FFF2-40B4-BE49-F238E27FC236}">
                  <a16:creationId xmlns:a16="http://schemas.microsoft.com/office/drawing/2014/main" xmlns="" id="{9E873E65-5FCE-4999-AF39-CE10B9FA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Freeform: Shape 113">
              <a:extLst>
                <a:ext uri="{FF2B5EF4-FFF2-40B4-BE49-F238E27FC236}">
                  <a16:creationId xmlns:a16="http://schemas.microsoft.com/office/drawing/2014/main" xmlns="" id="{BF0B3B8D-8455-4F64-B63B-18AEF764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Freeform: Shape 114">
              <a:extLst>
                <a:ext uri="{FF2B5EF4-FFF2-40B4-BE49-F238E27FC236}">
                  <a16:creationId xmlns:a16="http://schemas.microsoft.com/office/drawing/2014/main" xmlns="" id="{5E8CEDAF-E3E2-421D-8801-A65C97B2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Freeform: Shape 115">
              <a:extLst>
                <a:ext uri="{FF2B5EF4-FFF2-40B4-BE49-F238E27FC236}">
                  <a16:creationId xmlns:a16="http://schemas.microsoft.com/office/drawing/2014/main" xmlns="" id="{A1FCA191-6EE8-4B6B-A870-0FFA5AB9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Freeform: Shape 116">
              <a:extLst>
                <a:ext uri="{FF2B5EF4-FFF2-40B4-BE49-F238E27FC236}">
                  <a16:creationId xmlns:a16="http://schemas.microsoft.com/office/drawing/2014/main" xmlns="" id="{B109F364-BF14-42F5-A0F1-CE372BF6D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Freeform: Shape 117">
              <a:extLst>
                <a:ext uri="{FF2B5EF4-FFF2-40B4-BE49-F238E27FC236}">
                  <a16:creationId xmlns:a16="http://schemas.microsoft.com/office/drawing/2014/main" xmlns="" id="{3DFF4A81-5284-46E1-8A79-D1C4BC77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Freeform: Shape 118">
              <a:extLst>
                <a:ext uri="{FF2B5EF4-FFF2-40B4-BE49-F238E27FC236}">
                  <a16:creationId xmlns:a16="http://schemas.microsoft.com/office/drawing/2014/main" xmlns="" id="{D8A4D83F-839B-4266-897A-77BDE9F6B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Freeform: Shape 119">
              <a:extLst>
                <a:ext uri="{FF2B5EF4-FFF2-40B4-BE49-F238E27FC236}">
                  <a16:creationId xmlns:a16="http://schemas.microsoft.com/office/drawing/2014/main" xmlns="" id="{B89D7175-94C0-4714-9858-1F25F73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Freeform: Shape 120">
              <a:extLst>
                <a:ext uri="{FF2B5EF4-FFF2-40B4-BE49-F238E27FC236}">
                  <a16:creationId xmlns:a16="http://schemas.microsoft.com/office/drawing/2014/main" xmlns="" id="{DF62B35A-6C36-422C-80CD-C9387741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Freeform: Shape 121">
              <a:extLst>
                <a:ext uri="{FF2B5EF4-FFF2-40B4-BE49-F238E27FC236}">
                  <a16:creationId xmlns:a16="http://schemas.microsoft.com/office/drawing/2014/main" xmlns="" id="{7B5DAEE7-AB5C-4750-9590-365A5BDFC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Freeform: Shape 122">
              <a:extLst>
                <a:ext uri="{FF2B5EF4-FFF2-40B4-BE49-F238E27FC236}">
                  <a16:creationId xmlns:a16="http://schemas.microsoft.com/office/drawing/2014/main" xmlns="" id="{8FAEA8D0-1618-4122-B111-5CB9E7B3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Freeform: Shape 123">
              <a:extLst>
                <a:ext uri="{FF2B5EF4-FFF2-40B4-BE49-F238E27FC236}">
                  <a16:creationId xmlns:a16="http://schemas.microsoft.com/office/drawing/2014/main" xmlns="" id="{BFAA16E8-1FD9-4A5D-85D3-B256B17E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Freeform: Shape 124">
              <a:extLst>
                <a:ext uri="{FF2B5EF4-FFF2-40B4-BE49-F238E27FC236}">
                  <a16:creationId xmlns:a16="http://schemas.microsoft.com/office/drawing/2014/main" xmlns="" id="{E3B6807F-C214-4D52-9EE4-FB5AE7D4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Freeform: Shape 125">
              <a:extLst>
                <a:ext uri="{FF2B5EF4-FFF2-40B4-BE49-F238E27FC236}">
                  <a16:creationId xmlns:a16="http://schemas.microsoft.com/office/drawing/2014/main" xmlns="" id="{59A91E21-4836-4384-AC0D-2021F087A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Freeform: Shape 126">
              <a:extLst>
                <a:ext uri="{FF2B5EF4-FFF2-40B4-BE49-F238E27FC236}">
                  <a16:creationId xmlns:a16="http://schemas.microsoft.com/office/drawing/2014/main" xmlns="" id="{17A42AA4-AE15-4874-938E-FF102794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Freeform: Shape 127">
              <a:extLst>
                <a:ext uri="{FF2B5EF4-FFF2-40B4-BE49-F238E27FC236}">
                  <a16:creationId xmlns:a16="http://schemas.microsoft.com/office/drawing/2014/main" xmlns="" id="{4D0292CB-F016-4AB4-9455-06F60F7E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Freeform: Shape 128">
              <a:extLst>
                <a:ext uri="{FF2B5EF4-FFF2-40B4-BE49-F238E27FC236}">
                  <a16:creationId xmlns:a16="http://schemas.microsoft.com/office/drawing/2014/main" xmlns="" id="{8212ABA8-F1FD-4367-AF76-BAD4264BC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Freeform: Shape 129">
              <a:extLst>
                <a:ext uri="{FF2B5EF4-FFF2-40B4-BE49-F238E27FC236}">
                  <a16:creationId xmlns:a16="http://schemas.microsoft.com/office/drawing/2014/main" xmlns="" id="{051BE856-00DF-4F50-8ADF-A3E67E55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Freeform: Shape 130">
              <a:extLst>
                <a:ext uri="{FF2B5EF4-FFF2-40B4-BE49-F238E27FC236}">
                  <a16:creationId xmlns:a16="http://schemas.microsoft.com/office/drawing/2014/main" xmlns="" id="{5725F3EA-E38D-4186-8CBD-58E49738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Freeform: Shape 131">
              <a:extLst>
                <a:ext uri="{FF2B5EF4-FFF2-40B4-BE49-F238E27FC236}">
                  <a16:creationId xmlns:a16="http://schemas.microsoft.com/office/drawing/2014/main" xmlns="" id="{F4133066-3BCC-4952-8493-B8865D6E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Freeform: Shape 132">
              <a:extLst>
                <a:ext uri="{FF2B5EF4-FFF2-40B4-BE49-F238E27FC236}">
                  <a16:creationId xmlns:a16="http://schemas.microsoft.com/office/drawing/2014/main" xmlns="" id="{24CE4C7A-58CB-4072-B296-AE66276F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Freeform: Shape 133">
              <a:extLst>
                <a:ext uri="{FF2B5EF4-FFF2-40B4-BE49-F238E27FC236}">
                  <a16:creationId xmlns:a16="http://schemas.microsoft.com/office/drawing/2014/main" xmlns="" id="{9FFA2785-3800-4C3A-86C8-7BB23C5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Freeform: Shape 134">
              <a:extLst>
                <a:ext uri="{FF2B5EF4-FFF2-40B4-BE49-F238E27FC236}">
                  <a16:creationId xmlns:a16="http://schemas.microsoft.com/office/drawing/2014/main" xmlns="" id="{2F93CD57-0F16-4C09-A869-5B1AF0B4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Freeform: Shape 135">
              <a:extLst>
                <a:ext uri="{FF2B5EF4-FFF2-40B4-BE49-F238E27FC236}">
                  <a16:creationId xmlns:a16="http://schemas.microsoft.com/office/drawing/2014/main" xmlns="" id="{1B6E1AB3-5870-49FE-B80F-1B9923BC8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Freeform: Shape 136">
              <a:extLst>
                <a:ext uri="{FF2B5EF4-FFF2-40B4-BE49-F238E27FC236}">
                  <a16:creationId xmlns:a16="http://schemas.microsoft.com/office/drawing/2014/main" xmlns="" id="{2355132F-783D-4028-B7F0-F95B415D9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Freeform: Shape 137">
              <a:extLst>
                <a:ext uri="{FF2B5EF4-FFF2-40B4-BE49-F238E27FC236}">
                  <a16:creationId xmlns:a16="http://schemas.microsoft.com/office/drawing/2014/main" xmlns="" id="{C2C8956C-F6D0-44E0-9219-8F2893BE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Freeform: Shape 138">
              <a:extLst>
                <a:ext uri="{FF2B5EF4-FFF2-40B4-BE49-F238E27FC236}">
                  <a16:creationId xmlns:a16="http://schemas.microsoft.com/office/drawing/2014/main" xmlns="" id="{1F014DEC-611F-4C46-AB06-F491F593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Freeform: Shape 139">
              <a:extLst>
                <a:ext uri="{FF2B5EF4-FFF2-40B4-BE49-F238E27FC236}">
                  <a16:creationId xmlns:a16="http://schemas.microsoft.com/office/drawing/2014/main" xmlns="" id="{95FF6D70-0DFF-4760-80BB-B21BD33D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" name="Freeform: Shape 140">
              <a:extLst>
                <a:ext uri="{FF2B5EF4-FFF2-40B4-BE49-F238E27FC236}">
                  <a16:creationId xmlns:a16="http://schemas.microsoft.com/office/drawing/2014/main" xmlns="" id="{186FDF8B-9470-466D-8E56-0FDB66B8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3" name="Group 250">
            <a:extLst>
              <a:ext uri="{FF2B5EF4-FFF2-40B4-BE49-F238E27FC236}">
                <a16:creationId xmlns:a16="http://schemas.microsoft.com/office/drawing/2014/main" xmlns="" id="{97F74E1A-7364-4171-A47B-7D83ED0312E2}"/>
              </a:ext>
            </a:extLst>
          </p:cNvPr>
          <p:cNvGrpSpPr/>
          <p:nvPr/>
        </p:nvGrpSpPr>
        <p:grpSpPr>
          <a:xfrm>
            <a:off x="8550511" y="5023342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116" name="Freeform: Shape 210">
              <a:extLst>
                <a:ext uri="{FF2B5EF4-FFF2-40B4-BE49-F238E27FC236}">
                  <a16:creationId xmlns:a16="http://schemas.microsoft.com/office/drawing/2014/main" xmlns="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211">
              <a:extLst>
                <a:ext uri="{FF2B5EF4-FFF2-40B4-BE49-F238E27FC236}">
                  <a16:creationId xmlns:a16="http://schemas.microsoft.com/office/drawing/2014/main" xmlns="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Freeform: Shape 212">
              <a:extLst>
                <a:ext uri="{FF2B5EF4-FFF2-40B4-BE49-F238E27FC236}">
                  <a16:creationId xmlns:a16="http://schemas.microsoft.com/office/drawing/2014/main" xmlns="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Freeform: Shape 213">
              <a:extLst>
                <a:ext uri="{FF2B5EF4-FFF2-40B4-BE49-F238E27FC236}">
                  <a16:creationId xmlns:a16="http://schemas.microsoft.com/office/drawing/2014/main" xmlns="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Freeform: Shape 214">
              <a:extLst>
                <a:ext uri="{FF2B5EF4-FFF2-40B4-BE49-F238E27FC236}">
                  <a16:creationId xmlns:a16="http://schemas.microsoft.com/office/drawing/2014/main" xmlns="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Freeform: Shape 215">
              <a:extLst>
                <a:ext uri="{FF2B5EF4-FFF2-40B4-BE49-F238E27FC236}">
                  <a16:creationId xmlns:a16="http://schemas.microsoft.com/office/drawing/2014/main" xmlns="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Freeform: Shape 216">
              <a:extLst>
                <a:ext uri="{FF2B5EF4-FFF2-40B4-BE49-F238E27FC236}">
                  <a16:creationId xmlns:a16="http://schemas.microsoft.com/office/drawing/2014/main" xmlns="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217">
              <a:extLst>
                <a:ext uri="{FF2B5EF4-FFF2-40B4-BE49-F238E27FC236}">
                  <a16:creationId xmlns:a16="http://schemas.microsoft.com/office/drawing/2014/main" xmlns="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218">
              <a:extLst>
                <a:ext uri="{FF2B5EF4-FFF2-40B4-BE49-F238E27FC236}">
                  <a16:creationId xmlns:a16="http://schemas.microsoft.com/office/drawing/2014/main" xmlns="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Freeform: Shape 219">
              <a:extLst>
                <a:ext uri="{FF2B5EF4-FFF2-40B4-BE49-F238E27FC236}">
                  <a16:creationId xmlns:a16="http://schemas.microsoft.com/office/drawing/2014/main" xmlns="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Freeform: Shape 220">
              <a:extLst>
                <a:ext uri="{FF2B5EF4-FFF2-40B4-BE49-F238E27FC236}">
                  <a16:creationId xmlns:a16="http://schemas.microsoft.com/office/drawing/2014/main" xmlns="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Freeform: Shape 221">
              <a:extLst>
                <a:ext uri="{FF2B5EF4-FFF2-40B4-BE49-F238E27FC236}">
                  <a16:creationId xmlns:a16="http://schemas.microsoft.com/office/drawing/2014/main" xmlns="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Freeform: Shape 222">
              <a:extLst>
                <a:ext uri="{FF2B5EF4-FFF2-40B4-BE49-F238E27FC236}">
                  <a16:creationId xmlns:a16="http://schemas.microsoft.com/office/drawing/2014/main" xmlns="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Freeform: Shape 223">
              <a:extLst>
                <a:ext uri="{FF2B5EF4-FFF2-40B4-BE49-F238E27FC236}">
                  <a16:creationId xmlns:a16="http://schemas.microsoft.com/office/drawing/2014/main" xmlns="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Freeform: Shape 224">
              <a:extLst>
                <a:ext uri="{FF2B5EF4-FFF2-40B4-BE49-F238E27FC236}">
                  <a16:creationId xmlns:a16="http://schemas.microsoft.com/office/drawing/2014/main" xmlns="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Freeform: Shape 225">
              <a:extLst>
                <a:ext uri="{FF2B5EF4-FFF2-40B4-BE49-F238E27FC236}">
                  <a16:creationId xmlns:a16="http://schemas.microsoft.com/office/drawing/2014/main" xmlns="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Freeform: Shape 226">
              <a:extLst>
                <a:ext uri="{FF2B5EF4-FFF2-40B4-BE49-F238E27FC236}">
                  <a16:creationId xmlns:a16="http://schemas.microsoft.com/office/drawing/2014/main" xmlns="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227">
              <a:extLst>
                <a:ext uri="{FF2B5EF4-FFF2-40B4-BE49-F238E27FC236}">
                  <a16:creationId xmlns:a16="http://schemas.microsoft.com/office/drawing/2014/main" xmlns="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228">
              <a:extLst>
                <a:ext uri="{FF2B5EF4-FFF2-40B4-BE49-F238E27FC236}">
                  <a16:creationId xmlns:a16="http://schemas.microsoft.com/office/drawing/2014/main" xmlns="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Freeform: Shape 229">
              <a:extLst>
                <a:ext uri="{FF2B5EF4-FFF2-40B4-BE49-F238E27FC236}">
                  <a16:creationId xmlns:a16="http://schemas.microsoft.com/office/drawing/2014/main" xmlns="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230">
              <a:extLst>
                <a:ext uri="{FF2B5EF4-FFF2-40B4-BE49-F238E27FC236}">
                  <a16:creationId xmlns:a16="http://schemas.microsoft.com/office/drawing/2014/main" xmlns="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231">
              <a:extLst>
                <a:ext uri="{FF2B5EF4-FFF2-40B4-BE49-F238E27FC236}">
                  <a16:creationId xmlns:a16="http://schemas.microsoft.com/office/drawing/2014/main" xmlns="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Freeform: Shape 232">
              <a:extLst>
                <a:ext uri="{FF2B5EF4-FFF2-40B4-BE49-F238E27FC236}">
                  <a16:creationId xmlns:a16="http://schemas.microsoft.com/office/drawing/2014/main" xmlns="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233">
              <a:extLst>
                <a:ext uri="{FF2B5EF4-FFF2-40B4-BE49-F238E27FC236}">
                  <a16:creationId xmlns:a16="http://schemas.microsoft.com/office/drawing/2014/main" xmlns="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234">
              <a:extLst>
                <a:ext uri="{FF2B5EF4-FFF2-40B4-BE49-F238E27FC236}">
                  <a16:creationId xmlns:a16="http://schemas.microsoft.com/office/drawing/2014/main" xmlns="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235">
              <a:extLst>
                <a:ext uri="{FF2B5EF4-FFF2-40B4-BE49-F238E27FC236}">
                  <a16:creationId xmlns:a16="http://schemas.microsoft.com/office/drawing/2014/main" xmlns="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236">
              <a:extLst>
                <a:ext uri="{FF2B5EF4-FFF2-40B4-BE49-F238E27FC236}">
                  <a16:creationId xmlns:a16="http://schemas.microsoft.com/office/drawing/2014/main" xmlns="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237">
              <a:extLst>
                <a:ext uri="{FF2B5EF4-FFF2-40B4-BE49-F238E27FC236}">
                  <a16:creationId xmlns:a16="http://schemas.microsoft.com/office/drawing/2014/main" xmlns="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238">
              <a:extLst>
                <a:ext uri="{FF2B5EF4-FFF2-40B4-BE49-F238E27FC236}">
                  <a16:creationId xmlns:a16="http://schemas.microsoft.com/office/drawing/2014/main" xmlns="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239">
              <a:extLst>
                <a:ext uri="{FF2B5EF4-FFF2-40B4-BE49-F238E27FC236}">
                  <a16:creationId xmlns:a16="http://schemas.microsoft.com/office/drawing/2014/main" xmlns="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Freeform: Shape 240">
              <a:extLst>
                <a:ext uri="{FF2B5EF4-FFF2-40B4-BE49-F238E27FC236}">
                  <a16:creationId xmlns:a16="http://schemas.microsoft.com/office/drawing/2014/main" xmlns="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Freeform: Shape 241">
              <a:extLst>
                <a:ext uri="{FF2B5EF4-FFF2-40B4-BE49-F238E27FC236}">
                  <a16:creationId xmlns:a16="http://schemas.microsoft.com/office/drawing/2014/main" xmlns="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Freeform: Shape 242">
              <a:extLst>
                <a:ext uri="{FF2B5EF4-FFF2-40B4-BE49-F238E27FC236}">
                  <a16:creationId xmlns:a16="http://schemas.microsoft.com/office/drawing/2014/main" xmlns="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7" name="Freeform: Shape 270">
            <a:extLst>
              <a:ext uri="{FF2B5EF4-FFF2-40B4-BE49-F238E27FC236}">
                <a16:creationId xmlns:a16="http://schemas.microsoft.com/office/drawing/2014/main" xmlns="" id="{628D64EF-3F1F-4B6B-BCBF-38036B672627}"/>
              </a:ext>
            </a:extLst>
          </p:cNvPr>
          <p:cNvSpPr/>
          <p:nvPr/>
        </p:nvSpPr>
        <p:spPr>
          <a:xfrm>
            <a:off x="1081407" y="1786955"/>
            <a:ext cx="917502" cy="565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</a:t>
            </a:r>
            <a:endParaRPr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Freeform: Shape 271">
            <a:extLst>
              <a:ext uri="{FF2B5EF4-FFF2-40B4-BE49-F238E27FC236}">
                <a16:creationId xmlns:a16="http://schemas.microsoft.com/office/drawing/2014/main" xmlns="" id="{B3B0B514-21DE-427F-A7A5-542485C23F08}"/>
              </a:ext>
            </a:extLst>
          </p:cNvPr>
          <p:cNvSpPr/>
          <p:nvPr/>
        </p:nvSpPr>
        <p:spPr>
          <a:xfrm>
            <a:off x="9026370" y="1762157"/>
            <a:ext cx="917502" cy="565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04</a:t>
            </a:r>
            <a:endParaRPr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92" name="组合 291">
            <a:extLst>
              <a:ext uri="{FF2B5EF4-FFF2-40B4-BE49-F238E27FC236}">
                <a16:creationId xmlns:a16="http://schemas.microsoft.com/office/drawing/2014/main" xmlns="" id="{A924DE4A-CEAD-4644-9213-A33E3102F7E2}"/>
              </a:ext>
            </a:extLst>
          </p:cNvPr>
          <p:cNvGrpSpPr/>
          <p:nvPr/>
        </p:nvGrpSpPr>
        <p:grpSpPr>
          <a:xfrm>
            <a:off x="3554844" y="1997938"/>
            <a:ext cx="1570466" cy="813271"/>
            <a:chOff x="2990147" y="1388846"/>
            <a:chExt cx="1570466" cy="813271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xmlns="" id="{EBD11608-6A3A-4B08-8A18-4E6EF2D2AD76}"/>
                </a:ext>
              </a:extLst>
            </p:cNvPr>
            <p:cNvSpPr/>
            <p:nvPr/>
          </p:nvSpPr>
          <p:spPr>
            <a:xfrm>
              <a:off x="2990147" y="1388846"/>
              <a:ext cx="1320636" cy="813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4" h="21599" extrusionOk="0">
                  <a:moveTo>
                    <a:pt x="9998" y="0"/>
                  </a:moveTo>
                  <a:cubicBezTo>
                    <a:pt x="8290" y="0"/>
                    <a:pt x="6583" y="898"/>
                    <a:pt x="5280" y="2695"/>
                  </a:cubicBezTo>
                  <a:cubicBezTo>
                    <a:pt x="4945" y="3157"/>
                    <a:pt x="4653" y="3657"/>
                    <a:pt x="4404" y="4183"/>
                  </a:cubicBezTo>
                  <a:cubicBezTo>
                    <a:pt x="4392" y="4208"/>
                    <a:pt x="4384" y="4235"/>
                    <a:pt x="4373" y="4260"/>
                  </a:cubicBezTo>
                  <a:cubicBezTo>
                    <a:pt x="3891" y="5302"/>
                    <a:pt x="3576" y="6445"/>
                    <a:pt x="3429" y="7623"/>
                  </a:cubicBezTo>
                  <a:cubicBezTo>
                    <a:pt x="3428" y="7624"/>
                    <a:pt x="3429" y="7625"/>
                    <a:pt x="3429" y="7625"/>
                  </a:cubicBezTo>
                  <a:cubicBezTo>
                    <a:pt x="3353" y="8227"/>
                    <a:pt x="3322" y="8835"/>
                    <a:pt x="3334" y="9444"/>
                  </a:cubicBezTo>
                  <a:cubicBezTo>
                    <a:pt x="2594" y="9714"/>
                    <a:pt x="1894" y="10243"/>
                    <a:pt x="1314" y="11042"/>
                  </a:cubicBezTo>
                  <a:cubicBezTo>
                    <a:pt x="-438" y="13459"/>
                    <a:pt x="-438" y="17375"/>
                    <a:pt x="1314" y="19792"/>
                  </a:cubicBezTo>
                  <a:cubicBezTo>
                    <a:pt x="2134" y="20922"/>
                    <a:pt x="3192" y="21516"/>
                    <a:pt x="4265" y="21589"/>
                  </a:cubicBezTo>
                  <a:lnTo>
                    <a:pt x="4265" y="21598"/>
                  </a:lnTo>
                  <a:lnTo>
                    <a:pt x="4385" y="21598"/>
                  </a:lnTo>
                  <a:cubicBezTo>
                    <a:pt x="4453" y="21600"/>
                    <a:pt x="4520" y="21600"/>
                    <a:pt x="4588" y="21598"/>
                  </a:cubicBezTo>
                  <a:lnTo>
                    <a:pt x="16136" y="21598"/>
                  </a:lnTo>
                  <a:cubicBezTo>
                    <a:pt x="16204" y="21600"/>
                    <a:pt x="16271" y="21600"/>
                    <a:pt x="16339" y="21598"/>
                  </a:cubicBezTo>
                  <a:lnTo>
                    <a:pt x="16392" y="21598"/>
                  </a:lnTo>
                  <a:lnTo>
                    <a:pt x="16392" y="21594"/>
                  </a:lnTo>
                  <a:cubicBezTo>
                    <a:pt x="17488" y="21543"/>
                    <a:pt x="18573" y="20945"/>
                    <a:pt x="19410" y="19792"/>
                  </a:cubicBezTo>
                  <a:cubicBezTo>
                    <a:pt x="21162" y="17375"/>
                    <a:pt x="21162" y="13459"/>
                    <a:pt x="19410" y="11042"/>
                  </a:cubicBezTo>
                  <a:cubicBezTo>
                    <a:pt x="18644" y="9985"/>
                    <a:pt x="17669" y="9391"/>
                    <a:pt x="16668" y="9259"/>
                  </a:cubicBezTo>
                  <a:cubicBezTo>
                    <a:pt x="16668" y="9255"/>
                    <a:pt x="16668" y="9252"/>
                    <a:pt x="16668" y="9248"/>
                  </a:cubicBezTo>
                  <a:cubicBezTo>
                    <a:pt x="16672" y="8065"/>
                    <a:pt x="16513" y="6881"/>
                    <a:pt x="16188" y="5766"/>
                  </a:cubicBezTo>
                  <a:cubicBezTo>
                    <a:pt x="16188" y="5764"/>
                    <a:pt x="16186" y="5762"/>
                    <a:pt x="16186" y="5759"/>
                  </a:cubicBezTo>
                  <a:cubicBezTo>
                    <a:pt x="15860" y="4644"/>
                    <a:pt x="15371" y="3599"/>
                    <a:pt x="14715" y="2695"/>
                  </a:cubicBezTo>
                  <a:cubicBezTo>
                    <a:pt x="13412" y="898"/>
                    <a:pt x="11705" y="0"/>
                    <a:pt x="999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r>
                <a:rPr lang="en-US" altLang="zh-CN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02</a:t>
              </a:r>
              <a:endParaRPr sz="2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Freeform: Shape 272">
              <a:extLst>
                <a:ext uri="{FF2B5EF4-FFF2-40B4-BE49-F238E27FC236}">
                  <a16:creationId xmlns:a16="http://schemas.microsoft.com/office/drawing/2014/main" xmlns="" id="{0A574840-11E5-4DBC-9574-B5EECA00512F}"/>
                </a:ext>
              </a:extLst>
            </p:cNvPr>
            <p:cNvSpPr/>
            <p:nvPr/>
          </p:nvSpPr>
          <p:spPr>
            <a:xfrm>
              <a:off x="3949150" y="1578335"/>
              <a:ext cx="611463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4" h="21599" extrusionOk="0">
                  <a:moveTo>
                    <a:pt x="9998" y="0"/>
                  </a:moveTo>
                  <a:cubicBezTo>
                    <a:pt x="8290" y="0"/>
                    <a:pt x="6583" y="898"/>
                    <a:pt x="5280" y="2695"/>
                  </a:cubicBezTo>
                  <a:cubicBezTo>
                    <a:pt x="4945" y="3157"/>
                    <a:pt x="4653" y="3657"/>
                    <a:pt x="4404" y="4183"/>
                  </a:cubicBezTo>
                  <a:cubicBezTo>
                    <a:pt x="4392" y="4208"/>
                    <a:pt x="4384" y="4235"/>
                    <a:pt x="4373" y="4260"/>
                  </a:cubicBezTo>
                  <a:cubicBezTo>
                    <a:pt x="3891" y="5302"/>
                    <a:pt x="3576" y="6445"/>
                    <a:pt x="3429" y="7623"/>
                  </a:cubicBezTo>
                  <a:cubicBezTo>
                    <a:pt x="3428" y="7624"/>
                    <a:pt x="3429" y="7625"/>
                    <a:pt x="3429" y="7625"/>
                  </a:cubicBezTo>
                  <a:cubicBezTo>
                    <a:pt x="3353" y="8227"/>
                    <a:pt x="3322" y="8835"/>
                    <a:pt x="3334" y="9444"/>
                  </a:cubicBezTo>
                  <a:cubicBezTo>
                    <a:pt x="2594" y="9714"/>
                    <a:pt x="1894" y="10243"/>
                    <a:pt x="1314" y="11042"/>
                  </a:cubicBezTo>
                  <a:cubicBezTo>
                    <a:pt x="-438" y="13459"/>
                    <a:pt x="-438" y="17375"/>
                    <a:pt x="1314" y="19792"/>
                  </a:cubicBezTo>
                  <a:cubicBezTo>
                    <a:pt x="2134" y="20922"/>
                    <a:pt x="3192" y="21516"/>
                    <a:pt x="4265" y="21589"/>
                  </a:cubicBezTo>
                  <a:lnTo>
                    <a:pt x="4265" y="21598"/>
                  </a:lnTo>
                  <a:lnTo>
                    <a:pt x="4385" y="21598"/>
                  </a:lnTo>
                  <a:cubicBezTo>
                    <a:pt x="4453" y="21600"/>
                    <a:pt x="4520" y="21600"/>
                    <a:pt x="4588" y="21598"/>
                  </a:cubicBezTo>
                  <a:lnTo>
                    <a:pt x="16136" y="21598"/>
                  </a:lnTo>
                  <a:cubicBezTo>
                    <a:pt x="16204" y="21600"/>
                    <a:pt x="16271" y="21600"/>
                    <a:pt x="16339" y="21598"/>
                  </a:cubicBezTo>
                  <a:lnTo>
                    <a:pt x="16392" y="21598"/>
                  </a:lnTo>
                  <a:lnTo>
                    <a:pt x="16392" y="21594"/>
                  </a:lnTo>
                  <a:cubicBezTo>
                    <a:pt x="17488" y="21543"/>
                    <a:pt x="18573" y="20945"/>
                    <a:pt x="19410" y="19792"/>
                  </a:cubicBezTo>
                  <a:cubicBezTo>
                    <a:pt x="21162" y="17375"/>
                    <a:pt x="21162" y="13459"/>
                    <a:pt x="19410" y="11042"/>
                  </a:cubicBezTo>
                  <a:cubicBezTo>
                    <a:pt x="18644" y="9985"/>
                    <a:pt x="17669" y="9391"/>
                    <a:pt x="16668" y="9259"/>
                  </a:cubicBezTo>
                  <a:cubicBezTo>
                    <a:pt x="16668" y="9255"/>
                    <a:pt x="16668" y="9252"/>
                    <a:pt x="16668" y="9248"/>
                  </a:cubicBezTo>
                  <a:cubicBezTo>
                    <a:pt x="16672" y="8065"/>
                    <a:pt x="16513" y="6881"/>
                    <a:pt x="16188" y="5766"/>
                  </a:cubicBezTo>
                  <a:cubicBezTo>
                    <a:pt x="16188" y="5764"/>
                    <a:pt x="16186" y="5762"/>
                    <a:pt x="16186" y="5759"/>
                  </a:cubicBezTo>
                  <a:cubicBezTo>
                    <a:pt x="15860" y="4644"/>
                    <a:pt x="15371" y="3599"/>
                    <a:pt x="14715" y="2695"/>
                  </a:cubicBezTo>
                  <a:cubicBezTo>
                    <a:pt x="13412" y="898"/>
                    <a:pt x="11705" y="0"/>
                    <a:pt x="999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000" b="1"/>
            </a:p>
          </p:txBody>
        </p:sp>
      </p:grpSp>
      <p:sp>
        <p:nvSpPr>
          <p:cNvPr id="22" name="Freeform: Shape 278">
            <a:extLst>
              <a:ext uri="{FF2B5EF4-FFF2-40B4-BE49-F238E27FC236}">
                <a16:creationId xmlns:a16="http://schemas.microsoft.com/office/drawing/2014/main" xmlns="" id="{C9933F88-5A69-4F63-8DB7-E3BD417E59CC}"/>
              </a:ext>
            </a:extLst>
          </p:cNvPr>
          <p:cNvSpPr/>
          <p:nvPr/>
        </p:nvSpPr>
        <p:spPr>
          <a:xfrm>
            <a:off x="6602825" y="1369716"/>
            <a:ext cx="677536" cy="417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03</a:t>
            </a:r>
            <a:endParaRPr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9" name="矩形 288">
            <a:extLst>
              <a:ext uri="{FF2B5EF4-FFF2-40B4-BE49-F238E27FC236}">
                <a16:creationId xmlns:a16="http://schemas.microsoft.com/office/drawing/2014/main" xmlns="" id="{81C48BE4-BE5F-4B1E-96C7-34E71F490FEB}"/>
              </a:ext>
            </a:extLst>
          </p:cNvPr>
          <p:cNvSpPr/>
          <p:nvPr/>
        </p:nvSpPr>
        <p:spPr>
          <a:xfrm>
            <a:off x="731838" y="103848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点击此处输入标题内容</a:t>
            </a:r>
          </a:p>
        </p:txBody>
      </p:sp>
      <p:pic>
        <p:nvPicPr>
          <p:cNvPr id="290" name="图片 289">
            <a:extLst>
              <a:ext uri="{FF2B5EF4-FFF2-40B4-BE49-F238E27FC236}">
                <a16:creationId xmlns:a16="http://schemas.microsoft.com/office/drawing/2014/main" xmlns="" id="{3A005221-BF6D-4681-8C0F-8CD3EA1D1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91" name="矩形 290">
            <a:extLst>
              <a:ext uri="{FF2B5EF4-FFF2-40B4-BE49-F238E27FC236}">
                <a16:creationId xmlns:a16="http://schemas.microsoft.com/office/drawing/2014/main" xmlns="" id="{E76F59CA-65BD-4975-B368-826AEC32CA57}"/>
              </a:ext>
            </a:extLst>
          </p:cNvPr>
          <p:cNvSpPr/>
          <p:nvPr/>
        </p:nvSpPr>
        <p:spPr>
          <a:xfrm>
            <a:off x="764907" y="379592"/>
            <a:ext cx="27899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click here to add the required titles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93" name="组合 292">
            <a:extLst>
              <a:ext uri="{FF2B5EF4-FFF2-40B4-BE49-F238E27FC236}">
                <a16:creationId xmlns:a16="http://schemas.microsoft.com/office/drawing/2014/main" xmlns="" id="{592D7582-058B-4118-876C-0BE5CCE101C9}"/>
              </a:ext>
            </a:extLst>
          </p:cNvPr>
          <p:cNvGrpSpPr/>
          <p:nvPr/>
        </p:nvGrpSpPr>
        <p:grpSpPr>
          <a:xfrm>
            <a:off x="820441" y="2516218"/>
            <a:ext cx="1851477" cy="899850"/>
            <a:chOff x="1090579" y="3191080"/>
            <a:chExt cx="1851477" cy="899850"/>
          </a:xfrm>
        </p:grpSpPr>
        <p:sp>
          <p:nvSpPr>
            <p:cNvPr id="294" name="矩形 293">
              <a:extLst>
                <a:ext uri="{FF2B5EF4-FFF2-40B4-BE49-F238E27FC236}">
                  <a16:creationId xmlns:a16="http://schemas.microsoft.com/office/drawing/2014/main" xmlns="" id="{5E504009-76D5-425C-9CBB-3C149FDA063A}"/>
                </a:ext>
              </a:extLst>
            </p:cNvPr>
            <p:cNvSpPr/>
            <p:nvPr/>
          </p:nvSpPr>
          <p:spPr>
            <a:xfrm>
              <a:off x="1091231" y="3191080"/>
              <a:ext cx="1415772" cy="336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85AA84"/>
                  </a:solidFill>
                </a:rPr>
                <a:t>点击此处添加文字</a:t>
              </a:r>
              <a:endParaRPr lang="en-US" altLang="zh-CN" sz="1200" b="1" dirty="0">
                <a:solidFill>
                  <a:srgbClr val="85AA84"/>
                </a:solidFill>
              </a:endParaRPr>
            </a:p>
          </p:txBody>
        </p:sp>
        <p:sp>
          <p:nvSpPr>
            <p:cNvPr id="295" name="矩形 294">
              <a:extLst>
                <a:ext uri="{FF2B5EF4-FFF2-40B4-BE49-F238E27FC236}">
                  <a16:creationId xmlns:a16="http://schemas.microsoft.com/office/drawing/2014/main" xmlns="" id="{5D933DEA-492F-4426-A0B1-23F4D21FAFDC}"/>
                </a:ext>
              </a:extLst>
            </p:cNvPr>
            <p:cNvSpPr/>
            <p:nvPr/>
          </p:nvSpPr>
          <p:spPr>
            <a:xfrm>
              <a:off x="1090579" y="3536932"/>
              <a:ext cx="185147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点击此处添加文字描述，文字颜色、大小、字体可根据需求进行更改。</a:t>
              </a:r>
            </a:p>
          </p:txBody>
        </p:sp>
      </p:grpSp>
      <p:grpSp>
        <p:nvGrpSpPr>
          <p:cNvPr id="296" name="组合 295">
            <a:extLst>
              <a:ext uri="{FF2B5EF4-FFF2-40B4-BE49-F238E27FC236}">
                <a16:creationId xmlns:a16="http://schemas.microsoft.com/office/drawing/2014/main" xmlns="" id="{22FFBC30-344F-45F1-A041-54129DF4952F}"/>
              </a:ext>
            </a:extLst>
          </p:cNvPr>
          <p:cNvGrpSpPr/>
          <p:nvPr/>
        </p:nvGrpSpPr>
        <p:grpSpPr>
          <a:xfrm>
            <a:off x="3500795" y="2996335"/>
            <a:ext cx="1851477" cy="899850"/>
            <a:chOff x="1090579" y="3191080"/>
            <a:chExt cx="1851477" cy="899850"/>
          </a:xfrm>
        </p:grpSpPr>
        <p:sp>
          <p:nvSpPr>
            <p:cNvPr id="297" name="矩形 296">
              <a:extLst>
                <a:ext uri="{FF2B5EF4-FFF2-40B4-BE49-F238E27FC236}">
                  <a16:creationId xmlns:a16="http://schemas.microsoft.com/office/drawing/2014/main" xmlns="" id="{F40C2DB1-A627-4DB4-9D9D-39ECBA573801}"/>
                </a:ext>
              </a:extLst>
            </p:cNvPr>
            <p:cNvSpPr/>
            <p:nvPr/>
          </p:nvSpPr>
          <p:spPr>
            <a:xfrm>
              <a:off x="1091231" y="3191080"/>
              <a:ext cx="1415772" cy="336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F29A5B"/>
                  </a:solidFill>
                </a:rPr>
                <a:t>点击此处添加文字</a:t>
              </a:r>
              <a:endParaRPr lang="en-US" altLang="zh-CN" sz="1200" b="1" dirty="0">
                <a:solidFill>
                  <a:srgbClr val="F29A5B"/>
                </a:solidFill>
              </a:endParaRPr>
            </a:p>
          </p:txBody>
        </p:sp>
        <p:sp>
          <p:nvSpPr>
            <p:cNvPr id="298" name="矩形 297">
              <a:extLst>
                <a:ext uri="{FF2B5EF4-FFF2-40B4-BE49-F238E27FC236}">
                  <a16:creationId xmlns:a16="http://schemas.microsoft.com/office/drawing/2014/main" xmlns="" id="{A751712A-1F90-4E18-A892-138DFD06FAC1}"/>
                </a:ext>
              </a:extLst>
            </p:cNvPr>
            <p:cNvSpPr/>
            <p:nvPr/>
          </p:nvSpPr>
          <p:spPr>
            <a:xfrm>
              <a:off x="1090579" y="3536932"/>
              <a:ext cx="185147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点击此处添加文字描述，文字颜色、大小、字体可根据需求进行更改。</a:t>
              </a:r>
            </a:p>
          </p:txBody>
        </p:sp>
      </p:grpSp>
      <p:grpSp>
        <p:nvGrpSpPr>
          <p:cNvPr id="299" name="组合 298">
            <a:extLst>
              <a:ext uri="{FF2B5EF4-FFF2-40B4-BE49-F238E27FC236}">
                <a16:creationId xmlns:a16="http://schemas.microsoft.com/office/drawing/2014/main" xmlns="" id="{CB12AC48-1607-4494-9F6C-244AFC55D53A}"/>
              </a:ext>
            </a:extLst>
          </p:cNvPr>
          <p:cNvGrpSpPr/>
          <p:nvPr/>
        </p:nvGrpSpPr>
        <p:grpSpPr>
          <a:xfrm>
            <a:off x="6222778" y="1896546"/>
            <a:ext cx="1851477" cy="899850"/>
            <a:chOff x="1090579" y="3191080"/>
            <a:chExt cx="1851477" cy="899850"/>
          </a:xfrm>
        </p:grpSpPr>
        <p:sp>
          <p:nvSpPr>
            <p:cNvPr id="300" name="矩形 299">
              <a:extLst>
                <a:ext uri="{FF2B5EF4-FFF2-40B4-BE49-F238E27FC236}">
                  <a16:creationId xmlns:a16="http://schemas.microsoft.com/office/drawing/2014/main" xmlns="" id="{CC6B0693-667A-49F3-B6C3-0750336BC76F}"/>
                </a:ext>
              </a:extLst>
            </p:cNvPr>
            <p:cNvSpPr/>
            <p:nvPr/>
          </p:nvSpPr>
          <p:spPr>
            <a:xfrm>
              <a:off x="1091231" y="3191080"/>
              <a:ext cx="1415772" cy="336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C8D85B"/>
                  </a:solidFill>
                </a:rPr>
                <a:t>点击此处添加文字</a:t>
              </a:r>
              <a:endParaRPr lang="en-US" altLang="zh-CN" sz="1200" b="1" dirty="0">
                <a:solidFill>
                  <a:srgbClr val="C8D85B"/>
                </a:solidFill>
              </a:endParaRPr>
            </a:p>
          </p:txBody>
        </p:sp>
        <p:sp>
          <p:nvSpPr>
            <p:cNvPr id="301" name="矩形 300">
              <a:extLst>
                <a:ext uri="{FF2B5EF4-FFF2-40B4-BE49-F238E27FC236}">
                  <a16:creationId xmlns:a16="http://schemas.microsoft.com/office/drawing/2014/main" xmlns="" id="{A64B0A3B-ECFF-4032-BA87-FB12A2E9CDC3}"/>
                </a:ext>
              </a:extLst>
            </p:cNvPr>
            <p:cNvSpPr/>
            <p:nvPr/>
          </p:nvSpPr>
          <p:spPr>
            <a:xfrm>
              <a:off x="1090579" y="3536932"/>
              <a:ext cx="185147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点击此处添加文字描述，文字颜色、大小、字体可根据需求进行更改。</a:t>
              </a:r>
            </a:p>
          </p:txBody>
        </p:sp>
      </p:grpSp>
      <p:grpSp>
        <p:nvGrpSpPr>
          <p:cNvPr id="302" name="组合 301">
            <a:extLst>
              <a:ext uri="{FF2B5EF4-FFF2-40B4-BE49-F238E27FC236}">
                <a16:creationId xmlns:a16="http://schemas.microsoft.com/office/drawing/2014/main" xmlns="" id="{F2FFCC49-058E-48B4-85A8-E1D8373E61CC}"/>
              </a:ext>
            </a:extLst>
          </p:cNvPr>
          <p:cNvGrpSpPr/>
          <p:nvPr/>
        </p:nvGrpSpPr>
        <p:grpSpPr>
          <a:xfrm>
            <a:off x="8734576" y="2387243"/>
            <a:ext cx="1851477" cy="899850"/>
            <a:chOff x="1090579" y="3191080"/>
            <a:chExt cx="1851477" cy="899850"/>
          </a:xfrm>
        </p:grpSpPr>
        <p:sp>
          <p:nvSpPr>
            <p:cNvPr id="303" name="矩形 302">
              <a:extLst>
                <a:ext uri="{FF2B5EF4-FFF2-40B4-BE49-F238E27FC236}">
                  <a16:creationId xmlns:a16="http://schemas.microsoft.com/office/drawing/2014/main" xmlns="" id="{328AA960-25C6-462D-B4AC-A29600C6C6E5}"/>
                </a:ext>
              </a:extLst>
            </p:cNvPr>
            <p:cNvSpPr/>
            <p:nvPr/>
          </p:nvSpPr>
          <p:spPr>
            <a:xfrm>
              <a:off x="1091231" y="3191080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865B3E"/>
                  </a:solidFill>
                </a:rPr>
                <a:t>点击此处添加文字</a:t>
              </a:r>
              <a:endParaRPr lang="en-US" altLang="zh-CN" sz="1200" b="1" dirty="0">
                <a:solidFill>
                  <a:srgbClr val="865B3E"/>
                </a:solidFill>
              </a:endParaRPr>
            </a:p>
          </p:txBody>
        </p:sp>
        <p:sp>
          <p:nvSpPr>
            <p:cNvPr id="304" name="矩形 303">
              <a:extLst>
                <a:ext uri="{FF2B5EF4-FFF2-40B4-BE49-F238E27FC236}">
                  <a16:creationId xmlns:a16="http://schemas.microsoft.com/office/drawing/2014/main" xmlns="" id="{ED3255DE-473C-4932-A661-5277E0568A18}"/>
                </a:ext>
              </a:extLst>
            </p:cNvPr>
            <p:cNvSpPr/>
            <p:nvPr/>
          </p:nvSpPr>
          <p:spPr>
            <a:xfrm>
              <a:off x="1090579" y="3536932"/>
              <a:ext cx="185147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点击此处添加文字描述，文字颜色、大小、字体可根据需求进行更改。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284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08" y="1535104"/>
            <a:ext cx="2520935" cy="4691456"/>
          </a:xfrm>
          <a:prstGeom prst="rect">
            <a:avLst/>
          </a:prstGeom>
        </p:spPr>
      </p:pic>
      <p:graphicFrame>
        <p:nvGraphicFramePr>
          <p:cNvPr id="63" name="图表 62"/>
          <p:cNvGraphicFramePr/>
          <p:nvPr>
            <p:extLst>
              <p:ext uri="{D42A27DB-BD31-4B8C-83A1-F6EECF244321}">
                <p14:modId xmlns:p14="http://schemas.microsoft.com/office/powerpoint/2010/main" val="1179645103"/>
              </p:ext>
            </p:extLst>
          </p:nvPr>
        </p:nvGraphicFramePr>
        <p:xfrm>
          <a:off x="4467611" y="1089612"/>
          <a:ext cx="6709905" cy="4984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xmlns="" id="{24EBB1C6-8D6C-4D06-9081-C0639770DBD7}"/>
              </a:ext>
            </a:extLst>
          </p:cNvPr>
          <p:cNvSpPr/>
          <p:nvPr/>
        </p:nvSpPr>
        <p:spPr>
          <a:xfrm>
            <a:off x="731838" y="103848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点击此处输入标题内容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87B8BD1-563B-411F-B956-C7F43172D1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E6989C5-D876-4CAD-9B4A-DA99F82F1E0C}"/>
              </a:ext>
            </a:extLst>
          </p:cNvPr>
          <p:cNvSpPr/>
          <p:nvPr/>
        </p:nvSpPr>
        <p:spPr>
          <a:xfrm>
            <a:off x="764907" y="379592"/>
            <a:ext cx="27899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click here to add the required titles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614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3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/>
          <p:cNvSpPr/>
          <p:nvPr/>
        </p:nvSpPr>
        <p:spPr>
          <a:xfrm>
            <a:off x="1020659" y="1587069"/>
            <a:ext cx="10154205" cy="357187"/>
          </a:xfrm>
          <a:prstGeom prst="homePlat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20659" y="2210680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29A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点击添加此处文本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0659" y="2852734"/>
            <a:ext cx="2268570" cy="1345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sp>
        <p:nvSpPr>
          <p:cNvPr id="8" name="五边形 7"/>
          <p:cNvSpPr/>
          <p:nvPr/>
        </p:nvSpPr>
        <p:spPr>
          <a:xfrm>
            <a:off x="3502475" y="2167877"/>
            <a:ext cx="7672389" cy="357187"/>
          </a:xfrm>
          <a:prstGeom prst="homePlat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27690" y="2734196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A5C0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02475" y="3376250"/>
            <a:ext cx="22685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sp>
        <p:nvSpPr>
          <p:cNvPr id="11" name="五边形 10"/>
          <p:cNvSpPr/>
          <p:nvPr/>
        </p:nvSpPr>
        <p:spPr>
          <a:xfrm>
            <a:off x="6059937" y="2809619"/>
            <a:ext cx="5114927" cy="357187"/>
          </a:xfrm>
          <a:prstGeom prst="homePlat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34721" y="3251306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B092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059937" y="3893360"/>
            <a:ext cx="22685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sp>
        <p:nvSpPr>
          <p:cNvPr id="14" name="五边形 13"/>
          <p:cNvSpPr/>
          <p:nvPr/>
        </p:nvSpPr>
        <p:spPr>
          <a:xfrm>
            <a:off x="8612214" y="3430949"/>
            <a:ext cx="2562650" cy="357187"/>
          </a:xfrm>
          <a:prstGeom prst="homePlat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541753" y="3921936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8D8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541753" y="4563990"/>
            <a:ext cx="22685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C74C7EFF-521D-40F5-BCDD-2B470B7D4EA4}"/>
              </a:ext>
            </a:extLst>
          </p:cNvPr>
          <p:cNvSpPr/>
          <p:nvPr/>
        </p:nvSpPr>
        <p:spPr>
          <a:xfrm>
            <a:off x="731838" y="103848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点击此处输入标题内容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4D41CD0C-2E28-4C29-8E64-0A0D77046F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993E59C5-4E36-41DF-B2E5-720D9AAC8712}"/>
              </a:ext>
            </a:extLst>
          </p:cNvPr>
          <p:cNvSpPr/>
          <p:nvPr/>
        </p:nvSpPr>
        <p:spPr>
          <a:xfrm>
            <a:off x="764907" y="379592"/>
            <a:ext cx="27899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click here to add the required titles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8331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H_SubTitle_1"/>
          <p:cNvSpPr/>
          <p:nvPr>
            <p:custDataLst>
              <p:tags r:id="rId3"/>
            </p:custDataLst>
          </p:nvPr>
        </p:nvSpPr>
        <p:spPr>
          <a:xfrm>
            <a:off x="4865756" y="2217621"/>
            <a:ext cx="2217881" cy="377825"/>
          </a:xfrm>
          <a:prstGeom prst="roundRect">
            <a:avLst>
              <a:gd name="adj" fmla="val 21110"/>
            </a:avLst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  <a:ea typeface="微软雅黑" panose="020B0503020204020204" pitchFamily="34" charset="-122"/>
              </a:rPr>
              <a:t>点击此处添加文本</a:t>
            </a:r>
            <a:endParaRPr lang="en-US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MH_Text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65756" y="2662119"/>
            <a:ext cx="6673102" cy="72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点击此处添加文字描述，文字颜色、大小、字体，图形颜色、大小、样式可根据需求进行更改。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05580" y="2210862"/>
            <a:ext cx="1481445" cy="1481445"/>
            <a:chOff x="849122" y="2051206"/>
            <a:chExt cx="1481445" cy="1481445"/>
          </a:xfrm>
        </p:grpSpPr>
        <p:sp>
          <p:nvSpPr>
            <p:cNvPr id="20" name="MH_Other_4"/>
            <p:cNvSpPr/>
            <p:nvPr>
              <p:custDataLst>
                <p:tags r:id="rId12"/>
              </p:custDataLst>
            </p:nvPr>
          </p:nvSpPr>
          <p:spPr>
            <a:xfrm rot="5400000">
              <a:off x="849122" y="2051206"/>
              <a:ext cx="1481445" cy="1481445"/>
            </a:xfrm>
            <a:prstGeom prst="teardrop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108000" tIns="36000" rIns="0" anchor="ctr"/>
            <a:lstStyle/>
            <a:p>
              <a:pPr algn="ctr">
                <a:defRPr/>
              </a:pPr>
              <a:endParaRPr lang="th-TH" sz="3600"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KSO_Shape"/>
            <p:cNvSpPr>
              <a:spLocks/>
            </p:cNvSpPr>
            <p:nvPr/>
          </p:nvSpPr>
          <p:spPr bwMode="auto">
            <a:xfrm>
              <a:off x="1188643" y="2529481"/>
              <a:ext cx="775887" cy="588380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13915" y="3750646"/>
            <a:ext cx="1481445" cy="1483528"/>
            <a:chOff x="857457" y="3590990"/>
            <a:chExt cx="1481445" cy="1483528"/>
          </a:xfrm>
        </p:grpSpPr>
        <p:sp>
          <p:nvSpPr>
            <p:cNvPr id="23" name="MH_Other_3"/>
            <p:cNvSpPr/>
            <p:nvPr>
              <p:custDataLst>
                <p:tags r:id="rId11"/>
              </p:custDataLst>
            </p:nvPr>
          </p:nvSpPr>
          <p:spPr>
            <a:xfrm>
              <a:off x="857457" y="3590990"/>
              <a:ext cx="1481445" cy="1483528"/>
            </a:xfrm>
            <a:prstGeom prst="teardrop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Ins="108000" anchor="ctr"/>
            <a:lstStyle/>
            <a:p>
              <a:pPr algn="ctr">
                <a:defRPr/>
              </a:pPr>
              <a:endParaRPr lang="th-TH" sz="3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KSO_Shape"/>
            <p:cNvSpPr>
              <a:spLocks/>
            </p:cNvSpPr>
            <p:nvPr/>
          </p:nvSpPr>
          <p:spPr bwMode="auto">
            <a:xfrm>
              <a:off x="1110613" y="3883693"/>
              <a:ext cx="925033" cy="925033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368284" y="3750646"/>
            <a:ext cx="2083607" cy="2083607"/>
            <a:chOff x="2411826" y="3590990"/>
            <a:chExt cx="2083607" cy="2083607"/>
          </a:xfrm>
        </p:grpSpPr>
        <p:sp>
          <p:nvSpPr>
            <p:cNvPr id="27" name="MH_Other_1"/>
            <p:cNvSpPr/>
            <p:nvPr>
              <p:custDataLst>
                <p:tags r:id="rId10"/>
              </p:custDataLst>
            </p:nvPr>
          </p:nvSpPr>
          <p:spPr>
            <a:xfrm rot="16200000">
              <a:off x="2411826" y="3590990"/>
              <a:ext cx="2083607" cy="2083607"/>
            </a:xfrm>
            <a:prstGeom prst="teardrop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36000" tIns="36000" rIns="108000" anchor="ctr"/>
            <a:lstStyle/>
            <a:p>
              <a:pPr algn="ctr">
                <a:defRPr/>
              </a:pPr>
              <a:endParaRPr lang="th-TH" sz="3600" dirty="0">
                <a:ea typeface="微软雅黑" panose="020B0503020204020204" pitchFamily="34" charset="-122"/>
              </a:endParaRPr>
            </a:p>
          </p:txBody>
        </p:sp>
        <p:sp>
          <p:nvSpPr>
            <p:cNvPr id="28" name="KSO_Shape"/>
            <p:cNvSpPr>
              <a:spLocks/>
            </p:cNvSpPr>
            <p:nvPr/>
          </p:nvSpPr>
          <p:spPr bwMode="auto">
            <a:xfrm>
              <a:off x="2712487" y="4010924"/>
              <a:ext cx="1368814" cy="1179461"/>
            </a:xfrm>
            <a:custGeom>
              <a:avLst/>
              <a:gdLst>
                <a:gd name="T0" fmla="*/ 838518 w 3856038"/>
                <a:gd name="T1" fmla="*/ 3035936 h 3319463"/>
                <a:gd name="T2" fmla="*/ 807086 w 3856038"/>
                <a:gd name="T3" fmla="*/ 3078481 h 3319463"/>
                <a:gd name="T4" fmla="*/ 345758 w 3856038"/>
                <a:gd name="T5" fmla="*/ 3083244 h 3319463"/>
                <a:gd name="T6" fmla="*/ 306705 w 3856038"/>
                <a:gd name="T7" fmla="*/ 3047684 h 3319463"/>
                <a:gd name="T8" fmla="*/ 1938189 w 3856038"/>
                <a:gd name="T9" fmla="*/ 1874411 h 3319463"/>
                <a:gd name="T10" fmla="*/ 2032113 w 3856038"/>
                <a:gd name="T11" fmla="*/ 1927728 h 3319463"/>
                <a:gd name="T12" fmla="*/ 2127625 w 3856038"/>
                <a:gd name="T13" fmla="*/ 1936931 h 3319463"/>
                <a:gd name="T14" fmla="*/ 2209174 w 3856038"/>
                <a:gd name="T15" fmla="*/ 1913446 h 3319463"/>
                <a:gd name="T16" fmla="*/ 2208222 w 3856038"/>
                <a:gd name="T17" fmla="*/ 3063251 h 3319463"/>
                <a:gd name="T18" fmla="*/ 2159673 w 3856038"/>
                <a:gd name="T19" fmla="*/ 3086101 h 3319463"/>
                <a:gd name="T20" fmla="*/ 1703060 w 3856038"/>
                <a:gd name="T21" fmla="*/ 3067694 h 3319463"/>
                <a:gd name="T22" fmla="*/ 1684338 w 3856038"/>
                <a:gd name="T23" fmla="*/ 1620838 h 3319463"/>
                <a:gd name="T24" fmla="*/ 1517659 w 3856038"/>
                <a:gd name="T25" fmla="*/ 3063249 h 3319463"/>
                <a:gd name="T26" fmla="*/ 1469110 w 3856038"/>
                <a:gd name="T27" fmla="*/ 3086100 h 3319463"/>
                <a:gd name="T28" fmla="*/ 1012179 w 3856038"/>
                <a:gd name="T29" fmla="*/ 3067693 h 3319463"/>
                <a:gd name="T30" fmla="*/ 993775 w 3856038"/>
                <a:gd name="T31" fmla="*/ 2030516 h 3319463"/>
                <a:gd name="T32" fmla="*/ 2903512 w 3856038"/>
                <a:gd name="T33" fmla="*/ 3058483 h 3319463"/>
                <a:gd name="T34" fmla="*/ 2858002 w 3856038"/>
                <a:gd name="T35" fmla="*/ 3085784 h 3319463"/>
                <a:gd name="T36" fmla="*/ 2397814 w 3856038"/>
                <a:gd name="T37" fmla="*/ 3071816 h 3319463"/>
                <a:gd name="T38" fmla="*/ 2374900 w 3856038"/>
                <a:gd name="T39" fmla="*/ 3023247 h 3319463"/>
                <a:gd name="T40" fmla="*/ 3393565 w 3856038"/>
                <a:gd name="T41" fmla="*/ 829618 h 3319463"/>
                <a:gd name="T42" fmla="*/ 3441797 w 3856038"/>
                <a:gd name="T43" fmla="*/ 916284 h 3319463"/>
                <a:gd name="T44" fmla="*/ 3518904 w 3856038"/>
                <a:gd name="T45" fmla="*/ 976601 h 3319463"/>
                <a:gd name="T46" fmla="*/ 3605213 w 3856038"/>
                <a:gd name="T47" fmla="*/ 3023244 h 3319463"/>
                <a:gd name="T48" fmla="*/ 3582367 w 3856038"/>
                <a:gd name="T49" fmla="*/ 3071815 h 3319463"/>
                <a:gd name="T50" fmla="*/ 3123532 w 3856038"/>
                <a:gd name="T51" fmla="*/ 3085783 h 3319463"/>
                <a:gd name="T52" fmla="*/ 3077839 w 3856038"/>
                <a:gd name="T53" fmla="*/ 3058481 h 3319463"/>
                <a:gd name="T54" fmla="*/ 3032368 w 3856038"/>
                <a:gd name="T55" fmla="*/ 0 h 3319463"/>
                <a:gd name="T56" fmla="*/ 3669057 w 3856038"/>
                <a:gd name="T57" fmla="*/ 6984 h 3319463"/>
                <a:gd name="T58" fmla="*/ 3714445 w 3856038"/>
                <a:gd name="T59" fmla="*/ 35552 h 3319463"/>
                <a:gd name="T60" fmla="*/ 3742692 w 3856038"/>
                <a:gd name="T61" fmla="*/ 80308 h 3319463"/>
                <a:gd name="T62" fmla="*/ 3749358 w 3856038"/>
                <a:gd name="T63" fmla="*/ 717377 h 3319463"/>
                <a:gd name="T64" fmla="*/ 3735075 w 3856038"/>
                <a:gd name="T65" fmla="*/ 769117 h 3319463"/>
                <a:gd name="T66" fmla="*/ 3700797 w 3856038"/>
                <a:gd name="T67" fmla="*/ 808795 h 3319463"/>
                <a:gd name="T68" fmla="*/ 3652870 w 3856038"/>
                <a:gd name="T69" fmla="*/ 830698 h 3319463"/>
                <a:gd name="T70" fmla="*/ 3597644 w 3856038"/>
                <a:gd name="T71" fmla="*/ 829110 h 3319463"/>
                <a:gd name="T72" fmla="*/ 3550670 w 3856038"/>
                <a:gd name="T73" fmla="*/ 804986 h 3319463"/>
                <a:gd name="T74" fmla="*/ 3518296 w 3856038"/>
                <a:gd name="T75" fmla="*/ 764039 h 3319463"/>
                <a:gd name="T76" fmla="*/ 3506552 w 3856038"/>
                <a:gd name="T77" fmla="*/ 711346 h 3319463"/>
                <a:gd name="T78" fmla="*/ 2155095 w 3856038"/>
                <a:gd name="T79" fmla="*/ 1756621 h 3319463"/>
                <a:gd name="T80" fmla="*/ 2103678 w 3856038"/>
                <a:gd name="T81" fmla="*/ 1768049 h 3319463"/>
                <a:gd name="T82" fmla="*/ 2052577 w 3856038"/>
                <a:gd name="T83" fmla="*/ 1756621 h 3319463"/>
                <a:gd name="T84" fmla="*/ 207257 w 3856038"/>
                <a:gd name="T85" fmla="*/ 2594619 h 3319463"/>
                <a:gd name="T86" fmla="*/ 161553 w 3856038"/>
                <a:gd name="T87" fmla="*/ 2623505 h 3319463"/>
                <a:gd name="T88" fmla="*/ 109818 w 3856038"/>
                <a:gd name="T89" fmla="*/ 2629853 h 3319463"/>
                <a:gd name="T90" fmla="*/ 59670 w 3856038"/>
                <a:gd name="T91" fmla="*/ 2613665 h 3319463"/>
                <a:gd name="T92" fmla="*/ 19996 w 3856038"/>
                <a:gd name="T93" fmla="*/ 2575574 h 3319463"/>
                <a:gd name="T94" fmla="*/ 952 w 3856038"/>
                <a:gd name="T95" fmla="*/ 2526056 h 3319463"/>
                <a:gd name="T96" fmla="*/ 5078 w 3856038"/>
                <a:gd name="T97" fmla="*/ 2473998 h 3319463"/>
                <a:gd name="T98" fmla="*/ 31105 w 3856038"/>
                <a:gd name="T99" fmla="*/ 2427337 h 3319463"/>
                <a:gd name="T100" fmla="*/ 1492697 w 3856038"/>
                <a:gd name="T101" fmla="*/ 975760 h 3319463"/>
                <a:gd name="T102" fmla="*/ 1543797 w 3856038"/>
                <a:gd name="T103" fmla="*/ 964333 h 3319463"/>
                <a:gd name="T104" fmla="*/ 1595215 w 3856038"/>
                <a:gd name="T105" fmla="*/ 975760 h 3319463"/>
                <a:gd name="T106" fmla="*/ 3334526 w 3856038"/>
                <a:gd name="T107" fmla="*/ 243464 h 3319463"/>
                <a:gd name="T108" fmla="*/ 2991107 w 3856038"/>
                <a:gd name="T109" fmla="*/ 233624 h 3319463"/>
                <a:gd name="T110" fmla="*/ 2948576 w 3856038"/>
                <a:gd name="T111" fmla="*/ 203151 h 3319463"/>
                <a:gd name="T112" fmla="*/ 2922550 w 3856038"/>
                <a:gd name="T113" fmla="*/ 157760 h 3319463"/>
                <a:gd name="T114" fmla="*/ 2918424 w 3856038"/>
                <a:gd name="T115" fmla="*/ 102845 h 3319463"/>
                <a:gd name="T116" fmla="*/ 2937468 w 3856038"/>
                <a:gd name="T117" fmla="*/ 53645 h 3319463"/>
                <a:gd name="T118" fmla="*/ 2975555 w 3856038"/>
                <a:gd name="T119" fmla="*/ 17459 h 3319463"/>
                <a:gd name="T120" fmla="*/ 3026338 w 3856038"/>
                <a:gd name="T121" fmla="*/ 318 h 3319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56038" h="3319463">
                  <a:moveTo>
                    <a:pt x="50800" y="3187700"/>
                  </a:moveTo>
                  <a:lnTo>
                    <a:pt x="3856038" y="3187700"/>
                  </a:lnTo>
                  <a:lnTo>
                    <a:pt x="3856038" y="3319463"/>
                  </a:lnTo>
                  <a:lnTo>
                    <a:pt x="50800" y="3319463"/>
                  </a:lnTo>
                  <a:lnTo>
                    <a:pt x="50800" y="3187700"/>
                  </a:lnTo>
                  <a:close/>
                  <a:moveTo>
                    <a:pt x="839788" y="2182813"/>
                  </a:moveTo>
                  <a:lnTo>
                    <a:pt x="839788" y="3023236"/>
                  </a:lnTo>
                  <a:lnTo>
                    <a:pt x="839471" y="3029586"/>
                  </a:lnTo>
                  <a:lnTo>
                    <a:pt x="838518" y="3035936"/>
                  </a:lnTo>
                  <a:lnTo>
                    <a:pt x="837248" y="3041969"/>
                  </a:lnTo>
                  <a:lnTo>
                    <a:pt x="834708" y="3047684"/>
                  </a:lnTo>
                  <a:lnTo>
                    <a:pt x="832486" y="3053399"/>
                  </a:lnTo>
                  <a:lnTo>
                    <a:pt x="829311" y="3058479"/>
                  </a:lnTo>
                  <a:lnTo>
                    <a:pt x="825501" y="3063241"/>
                  </a:lnTo>
                  <a:lnTo>
                    <a:pt x="821373" y="3067686"/>
                  </a:lnTo>
                  <a:lnTo>
                    <a:pt x="816928" y="3071814"/>
                  </a:lnTo>
                  <a:lnTo>
                    <a:pt x="812166" y="3075306"/>
                  </a:lnTo>
                  <a:lnTo>
                    <a:pt x="807086" y="3078481"/>
                  </a:lnTo>
                  <a:lnTo>
                    <a:pt x="801688" y="3081339"/>
                  </a:lnTo>
                  <a:lnTo>
                    <a:pt x="795656" y="3083244"/>
                  </a:lnTo>
                  <a:lnTo>
                    <a:pt x="789623" y="3084831"/>
                  </a:lnTo>
                  <a:lnTo>
                    <a:pt x="783591" y="3085784"/>
                  </a:lnTo>
                  <a:lnTo>
                    <a:pt x="777241" y="3086101"/>
                  </a:lnTo>
                  <a:lnTo>
                    <a:pt x="364173" y="3086101"/>
                  </a:lnTo>
                  <a:lnTo>
                    <a:pt x="357823" y="3085784"/>
                  </a:lnTo>
                  <a:lnTo>
                    <a:pt x="351473" y="3084831"/>
                  </a:lnTo>
                  <a:lnTo>
                    <a:pt x="345758" y="3083244"/>
                  </a:lnTo>
                  <a:lnTo>
                    <a:pt x="339725" y="3081339"/>
                  </a:lnTo>
                  <a:lnTo>
                    <a:pt x="334328" y="3078481"/>
                  </a:lnTo>
                  <a:lnTo>
                    <a:pt x="329248" y="3075306"/>
                  </a:lnTo>
                  <a:lnTo>
                    <a:pt x="324485" y="3071814"/>
                  </a:lnTo>
                  <a:lnTo>
                    <a:pt x="320040" y="3067686"/>
                  </a:lnTo>
                  <a:lnTo>
                    <a:pt x="315595" y="3063241"/>
                  </a:lnTo>
                  <a:lnTo>
                    <a:pt x="312103" y="3058479"/>
                  </a:lnTo>
                  <a:lnTo>
                    <a:pt x="308928" y="3053399"/>
                  </a:lnTo>
                  <a:lnTo>
                    <a:pt x="306705" y="3047684"/>
                  </a:lnTo>
                  <a:lnTo>
                    <a:pt x="304165" y="3041969"/>
                  </a:lnTo>
                  <a:lnTo>
                    <a:pt x="302578" y="3035936"/>
                  </a:lnTo>
                  <a:lnTo>
                    <a:pt x="301943" y="3029586"/>
                  </a:lnTo>
                  <a:lnTo>
                    <a:pt x="301625" y="3023236"/>
                  </a:lnTo>
                  <a:lnTo>
                    <a:pt x="301625" y="2721293"/>
                  </a:lnTo>
                  <a:lnTo>
                    <a:pt x="839788" y="2182813"/>
                  </a:lnTo>
                  <a:close/>
                  <a:moveTo>
                    <a:pt x="1684338" y="1620838"/>
                  </a:moveTo>
                  <a:lnTo>
                    <a:pt x="1929304" y="1865842"/>
                  </a:lnTo>
                  <a:lnTo>
                    <a:pt x="1938189" y="1874411"/>
                  </a:lnTo>
                  <a:lnTo>
                    <a:pt x="1947708" y="1882345"/>
                  </a:lnTo>
                  <a:lnTo>
                    <a:pt x="1957227" y="1889644"/>
                  </a:lnTo>
                  <a:lnTo>
                    <a:pt x="1967064" y="1896944"/>
                  </a:lnTo>
                  <a:lnTo>
                    <a:pt x="1977218" y="1903291"/>
                  </a:lnTo>
                  <a:lnTo>
                    <a:pt x="1987690" y="1909003"/>
                  </a:lnTo>
                  <a:lnTo>
                    <a:pt x="1998478" y="1914716"/>
                  </a:lnTo>
                  <a:lnTo>
                    <a:pt x="2009267" y="1919476"/>
                  </a:lnTo>
                  <a:lnTo>
                    <a:pt x="2020690" y="1923602"/>
                  </a:lnTo>
                  <a:lnTo>
                    <a:pt x="2032113" y="1927728"/>
                  </a:lnTo>
                  <a:lnTo>
                    <a:pt x="2043537" y="1930901"/>
                  </a:lnTo>
                  <a:lnTo>
                    <a:pt x="2055277" y="1933440"/>
                  </a:lnTo>
                  <a:lnTo>
                    <a:pt x="2067335" y="1935344"/>
                  </a:lnTo>
                  <a:lnTo>
                    <a:pt x="2079393" y="1936931"/>
                  </a:lnTo>
                  <a:lnTo>
                    <a:pt x="2091768" y="1937883"/>
                  </a:lnTo>
                  <a:lnTo>
                    <a:pt x="2103826" y="1938201"/>
                  </a:lnTo>
                  <a:lnTo>
                    <a:pt x="2111759" y="1937883"/>
                  </a:lnTo>
                  <a:lnTo>
                    <a:pt x="2119692" y="1937566"/>
                  </a:lnTo>
                  <a:lnTo>
                    <a:pt x="2127625" y="1936931"/>
                  </a:lnTo>
                  <a:lnTo>
                    <a:pt x="2135240" y="1935979"/>
                  </a:lnTo>
                  <a:lnTo>
                    <a:pt x="2142856" y="1934710"/>
                  </a:lnTo>
                  <a:lnTo>
                    <a:pt x="2150788" y="1933440"/>
                  </a:lnTo>
                  <a:lnTo>
                    <a:pt x="2158404" y="1931536"/>
                  </a:lnTo>
                  <a:lnTo>
                    <a:pt x="2165702" y="1929949"/>
                  </a:lnTo>
                  <a:lnTo>
                    <a:pt x="2173318" y="1927728"/>
                  </a:lnTo>
                  <a:lnTo>
                    <a:pt x="2180299" y="1925189"/>
                  </a:lnTo>
                  <a:lnTo>
                    <a:pt x="2194895" y="1919794"/>
                  </a:lnTo>
                  <a:lnTo>
                    <a:pt x="2209174" y="1913446"/>
                  </a:lnTo>
                  <a:lnTo>
                    <a:pt x="2222501" y="1906782"/>
                  </a:lnTo>
                  <a:lnTo>
                    <a:pt x="2222501" y="3023263"/>
                  </a:lnTo>
                  <a:lnTo>
                    <a:pt x="2222501" y="3029611"/>
                  </a:lnTo>
                  <a:lnTo>
                    <a:pt x="2221232" y="3035958"/>
                  </a:lnTo>
                  <a:lnTo>
                    <a:pt x="2219645" y="3041988"/>
                  </a:lnTo>
                  <a:lnTo>
                    <a:pt x="2217742" y="3047700"/>
                  </a:lnTo>
                  <a:lnTo>
                    <a:pt x="2214886" y="3053413"/>
                  </a:lnTo>
                  <a:lnTo>
                    <a:pt x="2211713" y="3058491"/>
                  </a:lnTo>
                  <a:lnTo>
                    <a:pt x="2208222" y="3063251"/>
                  </a:lnTo>
                  <a:lnTo>
                    <a:pt x="2204414" y="3067694"/>
                  </a:lnTo>
                  <a:lnTo>
                    <a:pt x="2199655" y="3071820"/>
                  </a:lnTo>
                  <a:lnTo>
                    <a:pt x="2194895" y="3075311"/>
                  </a:lnTo>
                  <a:lnTo>
                    <a:pt x="2189818" y="3078484"/>
                  </a:lnTo>
                  <a:lnTo>
                    <a:pt x="2184424" y="3081341"/>
                  </a:lnTo>
                  <a:lnTo>
                    <a:pt x="2178712" y="3083245"/>
                  </a:lnTo>
                  <a:lnTo>
                    <a:pt x="2172366" y="3084832"/>
                  </a:lnTo>
                  <a:lnTo>
                    <a:pt x="2166654" y="3085784"/>
                  </a:lnTo>
                  <a:lnTo>
                    <a:pt x="2159673" y="3086101"/>
                  </a:lnTo>
                  <a:lnTo>
                    <a:pt x="1747166" y="3086101"/>
                  </a:lnTo>
                  <a:lnTo>
                    <a:pt x="1740820" y="3085784"/>
                  </a:lnTo>
                  <a:lnTo>
                    <a:pt x="1734474" y="3084832"/>
                  </a:lnTo>
                  <a:lnTo>
                    <a:pt x="1728445" y="3083245"/>
                  </a:lnTo>
                  <a:lnTo>
                    <a:pt x="1723050" y="3081341"/>
                  </a:lnTo>
                  <a:lnTo>
                    <a:pt x="1717656" y="3078484"/>
                  </a:lnTo>
                  <a:lnTo>
                    <a:pt x="1712579" y="3075311"/>
                  </a:lnTo>
                  <a:lnTo>
                    <a:pt x="1707185" y="3071820"/>
                  </a:lnTo>
                  <a:lnTo>
                    <a:pt x="1703060" y="3067694"/>
                  </a:lnTo>
                  <a:lnTo>
                    <a:pt x="1698935" y="3063251"/>
                  </a:lnTo>
                  <a:lnTo>
                    <a:pt x="1695444" y="3058491"/>
                  </a:lnTo>
                  <a:lnTo>
                    <a:pt x="1692271" y="3053413"/>
                  </a:lnTo>
                  <a:lnTo>
                    <a:pt x="1689415" y="3047700"/>
                  </a:lnTo>
                  <a:lnTo>
                    <a:pt x="1687511" y="3041988"/>
                  </a:lnTo>
                  <a:lnTo>
                    <a:pt x="1685925" y="3035958"/>
                  </a:lnTo>
                  <a:lnTo>
                    <a:pt x="1684973" y="3029611"/>
                  </a:lnTo>
                  <a:lnTo>
                    <a:pt x="1684338" y="3023263"/>
                  </a:lnTo>
                  <a:lnTo>
                    <a:pt x="1684338" y="1620838"/>
                  </a:lnTo>
                  <a:close/>
                  <a:moveTo>
                    <a:pt x="1531938" y="1492251"/>
                  </a:moveTo>
                  <a:lnTo>
                    <a:pt x="1531938" y="3023260"/>
                  </a:lnTo>
                  <a:lnTo>
                    <a:pt x="1531304" y="3029608"/>
                  </a:lnTo>
                  <a:lnTo>
                    <a:pt x="1530669" y="3035955"/>
                  </a:lnTo>
                  <a:lnTo>
                    <a:pt x="1529082" y="3041985"/>
                  </a:lnTo>
                  <a:lnTo>
                    <a:pt x="1527178" y="3047698"/>
                  </a:lnTo>
                  <a:lnTo>
                    <a:pt x="1524323" y="3053411"/>
                  </a:lnTo>
                  <a:lnTo>
                    <a:pt x="1521150" y="3058489"/>
                  </a:lnTo>
                  <a:lnTo>
                    <a:pt x="1517659" y="3063249"/>
                  </a:lnTo>
                  <a:lnTo>
                    <a:pt x="1513217" y="3067693"/>
                  </a:lnTo>
                  <a:lnTo>
                    <a:pt x="1509092" y="3071818"/>
                  </a:lnTo>
                  <a:lnTo>
                    <a:pt x="1504332" y="3075309"/>
                  </a:lnTo>
                  <a:lnTo>
                    <a:pt x="1498938" y="3078483"/>
                  </a:lnTo>
                  <a:lnTo>
                    <a:pt x="1493543" y="3081340"/>
                  </a:lnTo>
                  <a:lnTo>
                    <a:pt x="1487514" y="3083244"/>
                  </a:lnTo>
                  <a:lnTo>
                    <a:pt x="1481803" y="3084831"/>
                  </a:lnTo>
                  <a:lnTo>
                    <a:pt x="1475456" y="3085783"/>
                  </a:lnTo>
                  <a:lnTo>
                    <a:pt x="1469110" y="3086100"/>
                  </a:lnTo>
                  <a:lnTo>
                    <a:pt x="1056286" y="3086100"/>
                  </a:lnTo>
                  <a:lnTo>
                    <a:pt x="1050257" y="3085783"/>
                  </a:lnTo>
                  <a:lnTo>
                    <a:pt x="1043911" y="3084831"/>
                  </a:lnTo>
                  <a:lnTo>
                    <a:pt x="1037882" y="3083244"/>
                  </a:lnTo>
                  <a:lnTo>
                    <a:pt x="1031853" y="3081340"/>
                  </a:lnTo>
                  <a:lnTo>
                    <a:pt x="1026776" y="3078483"/>
                  </a:lnTo>
                  <a:lnTo>
                    <a:pt x="1021381" y="3075309"/>
                  </a:lnTo>
                  <a:lnTo>
                    <a:pt x="1016622" y="3071818"/>
                  </a:lnTo>
                  <a:lnTo>
                    <a:pt x="1012179" y="3067693"/>
                  </a:lnTo>
                  <a:lnTo>
                    <a:pt x="1008372" y="3063249"/>
                  </a:lnTo>
                  <a:lnTo>
                    <a:pt x="1004246" y="3058489"/>
                  </a:lnTo>
                  <a:lnTo>
                    <a:pt x="1001391" y="3053411"/>
                  </a:lnTo>
                  <a:lnTo>
                    <a:pt x="998852" y="3047698"/>
                  </a:lnTo>
                  <a:lnTo>
                    <a:pt x="996631" y="3041985"/>
                  </a:lnTo>
                  <a:lnTo>
                    <a:pt x="995044" y="3035955"/>
                  </a:lnTo>
                  <a:lnTo>
                    <a:pt x="994092" y="3029608"/>
                  </a:lnTo>
                  <a:lnTo>
                    <a:pt x="993775" y="3023260"/>
                  </a:lnTo>
                  <a:lnTo>
                    <a:pt x="993775" y="2030516"/>
                  </a:lnTo>
                  <a:lnTo>
                    <a:pt x="1531938" y="1492251"/>
                  </a:lnTo>
                  <a:close/>
                  <a:moveTo>
                    <a:pt x="2914650" y="1230313"/>
                  </a:moveTo>
                  <a:lnTo>
                    <a:pt x="2914650" y="3023247"/>
                  </a:lnTo>
                  <a:lnTo>
                    <a:pt x="2914014" y="3029596"/>
                  </a:lnTo>
                  <a:lnTo>
                    <a:pt x="2913059" y="3035945"/>
                  </a:lnTo>
                  <a:lnTo>
                    <a:pt x="2911468" y="3041976"/>
                  </a:lnTo>
                  <a:lnTo>
                    <a:pt x="2909240" y="3047690"/>
                  </a:lnTo>
                  <a:lnTo>
                    <a:pt x="2906694" y="3053404"/>
                  </a:lnTo>
                  <a:lnTo>
                    <a:pt x="2903512" y="3058483"/>
                  </a:lnTo>
                  <a:lnTo>
                    <a:pt x="2900011" y="3063245"/>
                  </a:lnTo>
                  <a:lnTo>
                    <a:pt x="2895874" y="3067689"/>
                  </a:lnTo>
                  <a:lnTo>
                    <a:pt x="2891736" y="3071816"/>
                  </a:lnTo>
                  <a:lnTo>
                    <a:pt x="2886326" y="3075308"/>
                  </a:lnTo>
                  <a:lnTo>
                    <a:pt x="2881234" y="3078482"/>
                  </a:lnTo>
                  <a:lnTo>
                    <a:pt x="2875824" y="3081340"/>
                  </a:lnTo>
                  <a:lnTo>
                    <a:pt x="2870414" y="3083244"/>
                  </a:lnTo>
                  <a:lnTo>
                    <a:pt x="2864367" y="3084831"/>
                  </a:lnTo>
                  <a:lnTo>
                    <a:pt x="2858002" y="3085784"/>
                  </a:lnTo>
                  <a:lnTo>
                    <a:pt x="2851637" y="3086101"/>
                  </a:lnTo>
                  <a:lnTo>
                    <a:pt x="2437914" y="3086101"/>
                  </a:lnTo>
                  <a:lnTo>
                    <a:pt x="2430912" y="3085784"/>
                  </a:lnTo>
                  <a:lnTo>
                    <a:pt x="2425184" y="3084831"/>
                  </a:lnTo>
                  <a:lnTo>
                    <a:pt x="2418819" y="3083244"/>
                  </a:lnTo>
                  <a:lnTo>
                    <a:pt x="2413090" y="3081340"/>
                  </a:lnTo>
                  <a:lnTo>
                    <a:pt x="2407680" y="3078482"/>
                  </a:lnTo>
                  <a:lnTo>
                    <a:pt x="2402588" y="3075308"/>
                  </a:lnTo>
                  <a:lnTo>
                    <a:pt x="2397814" y="3071816"/>
                  </a:lnTo>
                  <a:lnTo>
                    <a:pt x="2393040" y="3067689"/>
                  </a:lnTo>
                  <a:lnTo>
                    <a:pt x="2389221" y="3063245"/>
                  </a:lnTo>
                  <a:lnTo>
                    <a:pt x="2385721" y="3058483"/>
                  </a:lnTo>
                  <a:lnTo>
                    <a:pt x="2382538" y="3053404"/>
                  </a:lnTo>
                  <a:lnTo>
                    <a:pt x="2379674" y="3047690"/>
                  </a:lnTo>
                  <a:lnTo>
                    <a:pt x="2377764" y="3041976"/>
                  </a:lnTo>
                  <a:lnTo>
                    <a:pt x="2376173" y="3035945"/>
                  </a:lnTo>
                  <a:lnTo>
                    <a:pt x="2374900" y="3029596"/>
                  </a:lnTo>
                  <a:lnTo>
                    <a:pt x="2374900" y="3023247"/>
                  </a:lnTo>
                  <a:lnTo>
                    <a:pt x="2374900" y="1768701"/>
                  </a:lnTo>
                  <a:lnTo>
                    <a:pt x="2914650" y="1230313"/>
                  </a:lnTo>
                  <a:close/>
                  <a:moveTo>
                    <a:pt x="3382142" y="762000"/>
                  </a:moveTo>
                  <a:lnTo>
                    <a:pt x="3382777" y="774063"/>
                  </a:lnTo>
                  <a:lnTo>
                    <a:pt x="3384046" y="785492"/>
                  </a:lnTo>
                  <a:lnTo>
                    <a:pt x="3385633" y="796920"/>
                  </a:lnTo>
                  <a:lnTo>
                    <a:pt x="3387536" y="808031"/>
                  </a:lnTo>
                  <a:lnTo>
                    <a:pt x="3390392" y="818825"/>
                  </a:lnTo>
                  <a:lnTo>
                    <a:pt x="3393565" y="829618"/>
                  </a:lnTo>
                  <a:lnTo>
                    <a:pt x="3397056" y="840094"/>
                  </a:lnTo>
                  <a:lnTo>
                    <a:pt x="3401181" y="850888"/>
                  </a:lnTo>
                  <a:lnTo>
                    <a:pt x="3405623" y="860729"/>
                  </a:lnTo>
                  <a:lnTo>
                    <a:pt x="3410383" y="870570"/>
                  </a:lnTo>
                  <a:lnTo>
                    <a:pt x="3416095" y="880411"/>
                  </a:lnTo>
                  <a:lnTo>
                    <a:pt x="3421806" y="889935"/>
                  </a:lnTo>
                  <a:lnTo>
                    <a:pt x="3427835" y="899141"/>
                  </a:lnTo>
                  <a:lnTo>
                    <a:pt x="3434499" y="907713"/>
                  </a:lnTo>
                  <a:lnTo>
                    <a:pt x="3441797" y="916284"/>
                  </a:lnTo>
                  <a:lnTo>
                    <a:pt x="3448778" y="924220"/>
                  </a:lnTo>
                  <a:lnTo>
                    <a:pt x="3456711" y="932157"/>
                  </a:lnTo>
                  <a:lnTo>
                    <a:pt x="3464644" y="939776"/>
                  </a:lnTo>
                  <a:lnTo>
                    <a:pt x="3472894" y="946760"/>
                  </a:lnTo>
                  <a:lnTo>
                    <a:pt x="3481461" y="953426"/>
                  </a:lnTo>
                  <a:lnTo>
                    <a:pt x="3490663" y="960093"/>
                  </a:lnTo>
                  <a:lnTo>
                    <a:pt x="3499548" y="966125"/>
                  </a:lnTo>
                  <a:lnTo>
                    <a:pt x="3509067" y="971521"/>
                  </a:lnTo>
                  <a:lnTo>
                    <a:pt x="3518904" y="976601"/>
                  </a:lnTo>
                  <a:lnTo>
                    <a:pt x="3529058" y="981363"/>
                  </a:lnTo>
                  <a:lnTo>
                    <a:pt x="3539529" y="985807"/>
                  </a:lnTo>
                  <a:lnTo>
                    <a:pt x="3549683" y="989616"/>
                  </a:lnTo>
                  <a:lnTo>
                    <a:pt x="3560155" y="992791"/>
                  </a:lnTo>
                  <a:lnTo>
                    <a:pt x="3571261" y="995966"/>
                  </a:lnTo>
                  <a:lnTo>
                    <a:pt x="3582367" y="998505"/>
                  </a:lnTo>
                  <a:lnTo>
                    <a:pt x="3593790" y="1000093"/>
                  </a:lnTo>
                  <a:lnTo>
                    <a:pt x="3605213" y="1001680"/>
                  </a:lnTo>
                  <a:lnTo>
                    <a:pt x="3605213" y="3023244"/>
                  </a:lnTo>
                  <a:lnTo>
                    <a:pt x="3604896" y="3029593"/>
                  </a:lnTo>
                  <a:lnTo>
                    <a:pt x="3603944" y="3035942"/>
                  </a:lnTo>
                  <a:lnTo>
                    <a:pt x="3602357" y="3041974"/>
                  </a:lnTo>
                  <a:lnTo>
                    <a:pt x="3600136" y="3047688"/>
                  </a:lnTo>
                  <a:lnTo>
                    <a:pt x="3597598" y="3053402"/>
                  </a:lnTo>
                  <a:lnTo>
                    <a:pt x="3594425" y="3058481"/>
                  </a:lnTo>
                  <a:lnTo>
                    <a:pt x="3590617" y="3063243"/>
                  </a:lnTo>
                  <a:lnTo>
                    <a:pt x="3586809" y="3067688"/>
                  </a:lnTo>
                  <a:lnTo>
                    <a:pt x="3582367" y="3071815"/>
                  </a:lnTo>
                  <a:lnTo>
                    <a:pt x="3577607" y="3075307"/>
                  </a:lnTo>
                  <a:lnTo>
                    <a:pt x="3572213" y="3078481"/>
                  </a:lnTo>
                  <a:lnTo>
                    <a:pt x="3567136" y="3081338"/>
                  </a:lnTo>
                  <a:lnTo>
                    <a:pt x="3561107" y="3083243"/>
                  </a:lnTo>
                  <a:lnTo>
                    <a:pt x="3555078" y="3084830"/>
                  </a:lnTo>
                  <a:lnTo>
                    <a:pt x="3548732" y="3085783"/>
                  </a:lnTo>
                  <a:lnTo>
                    <a:pt x="3542703" y="3086100"/>
                  </a:lnTo>
                  <a:lnTo>
                    <a:pt x="3129878" y="3086100"/>
                  </a:lnTo>
                  <a:lnTo>
                    <a:pt x="3123532" y="3085783"/>
                  </a:lnTo>
                  <a:lnTo>
                    <a:pt x="3117186" y="3084830"/>
                  </a:lnTo>
                  <a:lnTo>
                    <a:pt x="3111474" y="3083243"/>
                  </a:lnTo>
                  <a:lnTo>
                    <a:pt x="3105445" y="3081338"/>
                  </a:lnTo>
                  <a:lnTo>
                    <a:pt x="3099733" y="3078481"/>
                  </a:lnTo>
                  <a:lnTo>
                    <a:pt x="3094656" y="3075307"/>
                  </a:lnTo>
                  <a:lnTo>
                    <a:pt x="3089897" y="3071815"/>
                  </a:lnTo>
                  <a:lnTo>
                    <a:pt x="3085454" y="3067688"/>
                  </a:lnTo>
                  <a:lnTo>
                    <a:pt x="3081329" y="3063243"/>
                  </a:lnTo>
                  <a:lnTo>
                    <a:pt x="3077839" y="3058481"/>
                  </a:lnTo>
                  <a:lnTo>
                    <a:pt x="3074666" y="3053402"/>
                  </a:lnTo>
                  <a:lnTo>
                    <a:pt x="3071810" y="3047688"/>
                  </a:lnTo>
                  <a:lnTo>
                    <a:pt x="3069906" y="3041974"/>
                  </a:lnTo>
                  <a:lnTo>
                    <a:pt x="3068320" y="3035942"/>
                  </a:lnTo>
                  <a:lnTo>
                    <a:pt x="3067685" y="3029593"/>
                  </a:lnTo>
                  <a:lnTo>
                    <a:pt x="3067050" y="3023244"/>
                  </a:lnTo>
                  <a:lnTo>
                    <a:pt x="3067050" y="1077552"/>
                  </a:lnTo>
                  <a:lnTo>
                    <a:pt x="3382142" y="762000"/>
                  </a:lnTo>
                  <a:close/>
                  <a:moveTo>
                    <a:pt x="3032368" y="0"/>
                  </a:moveTo>
                  <a:lnTo>
                    <a:pt x="3038399" y="0"/>
                  </a:lnTo>
                  <a:lnTo>
                    <a:pt x="3628114" y="0"/>
                  </a:lnTo>
                  <a:lnTo>
                    <a:pt x="3634144" y="0"/>
                  </a:lnTo>
                  <a:lnTo>
                    <a:pt x="3640175" y="318"/>
                  </a:lnTo>
                  <a:lnTo>
                    <a:pt x="3646205" y="1270"/>
                  </a:lnTo>
                  <a:lnTo>
                    <a:pt x="3651918" y="2222"/>
                  </a:lnTo>
                  <a:lnTo>
                    <a:pt x="3657631" y="3492"/>
                  </a:lnTo>
                  <a:lnTo>
                    <a:pt x="3663344" y="5079"/>
                  </a:lnTo>
                  <a:lnTo>
                    <a:pt x="3669057" y="6984"/>
                  </a:lnTo>
                  <a:lnTo>
                    <a:pt x="3674453" y="9206"/>
                  </a:lnTo>
                  <a:lnTo>
                    <a:pt x="3680166" y="11428"/>
                  </a:lnTo>
                  <a:lnTo>
                    <a:pt x="3685562" y="14284"/>
                  </a:lnTo>
                  <a:lnTo>
                    <a:pt x="3690640" y="17459"/>
                  </a:lnTo>
                  <a:lnTo>
                    <a:pt x="3695718" y="20633"/>
                  </a:lnTo>
                  <a:lnTo>
                    <a:pt x="3700479" y="23807"/>
                  </a:lnTo>
                  <a:lnTo>
                    <a:pt x="3705240" y="27616"/>
                  </a:lnTo>
                  <a:lnTo>
                    <a:pt x="3710001" y="31425"/>
                  </a:lnTo>
                  <a:lnTo>
                    <a:pt x="3714445" y="35552"/>
                  </a:lnTo>
                  <a:lnTo>
                    <a:pt x="3718253" y="39678"/>
                  </a:lnTo>
                  <a:lnTo>
                    <a:pt x="3722062" y="44440"/>
                  </a:lnTo>
                  <a:lnTo>
                    <a:pt x="3725871" y="49201"/>
                  </a:lnTo>
                  <a:lnTo>
                    <a:pt x="3729362" y="53962"/>
                  </a:lnTo>
                  <a:lnTo>
                    <a:pt x="3732536" y="59041"/>
                  </a:lnTo>
                  <a:lnTo>
                    <a:pt x="3735075" y="64437"/>
                  </a:lnTo>
                  <a:lnTo>
                    <a:pt x="3737932" y="69516"/>
                  </a:lnTo>
                  <a:lnTo>
                    <a:pt x="3740471" y="74912"/>
                  </a:lnTo>
                  <a:lnTo>
                    <a:pt x="3742692" y="80308"/>
                  </a:lnTo>
                  <a:lnTo>
                    <a:pt x="3744279" y="86339"/>
                  </a:lnTo>
                  <a:lnTo>
                    <a:pt x="3745866" y="91736"/>
                  </a:lnTo>
                  <a:lnTo>
                    <a:pt x="3747453" y="97767"/>
                  </a:lnTo>
                  <a:lnTo>
                    <a:pt x="3748088" y="103798"/>
                  </a:lnTo>
                  <a:lnTo>
                    <a:pt x="3749040" y="109511"/>
                  </a:lnTo>
                  <a:lnTo>
                    <a:pt x="3749358" y="115542"/>
                  </a:lnTo>
                  <a:lnTo>
                    <a:pt x="3749675" y="121573"/>
                  </a:lnTo>
                  <a:lnTo>
                    <a:pt x="3749675" y="711346"/>
                  </a:lnTo>
                  <a:lnTo>
                    <a:pt x="3749358" y="717377"/>
                  </a:lnTo>
                  <a:lnTo>
                    <a:pt x="3749040" y="723726"/>
                  </a:lnTo>
                  <a:lnTo>
                    <a:pt x="3748088" y="729757"/>
                  </a:lnTo>
                  <a:lnTo>
                    <a:pt x="3747453" y="735788"/>
                  </a:lnTo>
                  <a:lnTo>
                    <a:pt x="3745866" y="741819"/>
                  </a:lnTo>
                  <a:lnTo>
                    <a:pt x="3744279" y="747215"/>
                  </a:lnTo>
                  <a:lnTo>
                    <a:pt x="3742375" y="753246"/>
                  </a:lnTo>
                  <a:lnTo>
                    <a:pt x="3740471" y="758642"/>
                  </a:lnTo>
                  <a:lnTo>
                    <a:pt x="3737614" y="764039"/>
                  </a:lnTo>
                  <a:lnTo>
                    <a:pt x="3735075" y="769117"/>
                  </a:lnTo>
                  <a:lnTo>
                    <a:pt x="3732219" y="774196"/>
                  </a:lnTo>
                  <a:lnTo>
                    <a:pt x="3729045" y="779275"/>
                  </a:lnTo>
                  <a:lnTo>
                    <a:pt x="3725871" y="784036"/>
                  </a:lnTo>
                  <a:lnTo>
                    <a:pt x="3721745" y="788798"/>
                  </a:lnTo>
                  <a:lnTo>
                    <a:pt x="3718253" y="793242"/>
                  </a:lnTo>
                  <a:lnTo>
                    <a:pt x="3714445" y="797368"/>
                  </a:lnTo>
                  <a:lnTo>
                    <a:pt x="3710001" y="801495"/>
                  </a:lnTo>
                  <a:lnTo>
                    <a:pt x="3705558" y="804986"/>
                  </a:lnTo>
                  <a:lnTo>
                    <a:pt x="3700797" y="808795"/>
                  </a:lnTo>
                  <a:lnTo>
                    <a:pt x="3696036" y="811970"/>
                  </a:lnTo>
                  <a:lnTo>
                    <a:pt x="3690958" y="815144"/>
                  </a:lnTo>
                  <a:lnTo>
                    <a:pt x="3685879" y="818318"/>
                  </a:lnTo>
                  <a:lnTo>
                    <a:pt x="3680801" y="820857"/>
                  </a:lnTo>
                  <a:lnTo>
                    <a:pt x="3675405" y="823397"/>
                  </a:lnTo>
                  <a:lnTo>
                    <a:pt x="3669692" y="825301"/>
                  </a:lnTo>
                  <a:lnTo>
                    <a:pt x="3664297" y="827523"/>
                  </a:lnTo>
                  <a:lnTo>
                    <a:pt x="3658583" y="829110"/>
                  </a:lnTo>
                  <a:lnTo>
                    <a:pt x="3652870" y="830698"/>
                  </a:lnTo>
                  <a:lnTo>
                    <a:pt x="3646523" y="831332"/>
                  </a:lnTo>
                  <a:lnTo>
                    <a:pt x="3640492" y="832285"/>
                  </a:lnTo>
                  <a:lnTo>
                    <a:pt x="3634144" y="832919"/>
                  </a:lnTo>
                  <a:lnTo>
                    <a:pt x="3628114" y="832919"/>
                  </a:lnTo>
                  <a:lnTo>
                    <a:pt x="3622083" y="832919"/>
                  </a:lnTo>
                  <a:lnTo>
                    <a:pt x="3615735" y="832285"/>
                  </a:lnTo>
                  <a:lnTo>
                    <a:pt x="3609705" y="831332"/>
                  </a:lnTo>
                  <a:lnTo>
                    <a:pt x="3603675" y="830698"/>
                  </a:lnTo>
                  <a:lnTo>
                    <a:pt x="3597644" y="829110"/>
                  </a:lnTo>
                  <a:lnTo>
                    <a:pt x="3592248" y="827523"/>
                  </a:lnTo>
                  <a:lnTo>
                    <a:pt x="3586218" y="825301"/>
                  </a:lnTo>
                  <a:lnTo>
                    <a:pt x="3580822" y="823397"/>
                  </a:lnTo>
                  <a:lnTo>
                    <a:pt x="3575427" y="820857"/>
                  </a:lnTo>
                  <a:lnTo>
                    <a:pt x="3570031" y="818318"/>
                  </a:lnTo>
                  <a:lnTo>
                    <a:pt x="3565270" y="815144"/>
                  </a:lnTo>
                  <a:lnTo>
                    <a:pt x="3560192" y="811970"/>
                  </a:lnTo>
                  <a:lnTo>
                    <a:pt x="3555431" y="808795"/>
                  </a:lnTo>
                  <a:lnTo>
                    <a:pt x="3550670" y="804986"/>
                  </a:lnTo>
                  <a:lnTo>
                    <a:pt x="3546227" y="801495"/>
                  </a:lnTo>
                  <a:lnTo>
                    <a:pt x="3542100" y="797368"/>
                  </a:lnTo>
                  <a:lnTo>
                    <a:pt x="3537974" y="793242"/>
                  </a:lnTo>
                  <a:lnTo>
                    <a:pt x="3534166" y="788798"/>
                  </a:lnTo>
                  <a:lnTo>
                    <a:pt x="3530674" y="784036"/>
                  </a:lnTo>
                  <a:lnTo>
                    <a:pt x="3527500" y="779275"/>
                  </a:lnTo>
                  <a:lnTo>
                    <a:pt x="3524326" y="774196"/>
                  </a:lnTo>
                  <a:lnTo>
                    <a:pt x="3521153" y="769117"/>
                  </a:lnTo>
                  <a:lnTo>
                    <a:pt x="3518296" y="764039"/>
                  </a:lnTo>
                  <a:lnTo>
                    <a:pt x="3516074" y="758642"/>
                  </a:lnTo>
                  <a:lnTo>
                    <a:pt x="3514170" y="753246"/>
                  </a:lnTo>
                  <a:lnTo>
                    <a:pt x="3511948" y="747215"/>
                  </a:lnTo>
                  <a:lnTo>
                    <a:pt x="3510361" y="741819"/>
                  </a:lnTo>
                  <a:lnTo>
                    <a:pt x="3508774" y="735788"/>
                  </a:lnTo>
                  <a:lnTo>
                    <a:pt x="3508139" y="729757"/>
                  </a:lnTo>
                  <a:lnTo>
                    <a:pt x="3507187" y="723726"/>
                  </a:lnTo>
                  <a:lnTo>
                    <a:pt x="3506552" y="717377"/>
                  </a:lnTo>
                  <a:lnTo>
                    <a:pt x="3506552" y="711346"/>
                  </a:lnTo>
                  <a:lnTo>
                    <a:pt x="3506552" y="415190"/>
                  </a:lnTo>
                  <a:lnTo>
                    <a:pt x="2189691" y="1732180"/>
                  </a:lnTo>
                  <a:lnTo>
                    <a:pt x="2185247" y="1736624"/>
                  </a:lnTo>
                  <a:lnTo>
                    <a:pt x="2180487" y="1740433"/>
                  </a:lnTo>
                  <a:lnTo>
                    <a:pt x="2175726" y="1744242"/>
                  </a:lnTo>
                  <a:lnTo>
                    <a:pt x="2170647" y="1748051"/>
                  </a:lnTo>
                  <a:lnTo>
                    <a:pt x="2165569" y="1750908"/>
                  </a:lnTo>
                  <a:lnTo>
                    <a:pt x="2160491" y="1753765"/>
                  </a:lnTo>
                  <a:lnTo>
                    <a:pt x="2155095" y="1756621"/>
                  </a:lnTo>
                  <a:lnTo>
                    <a:pt x="2149382" y="1758843"/>
                  </a:lnTo>
                  <a:lnTo>
                    <a:pt x="2143986" y="1761065"/>
                  </a:lnTo>
                  <a:lnTo>
                    <a:pt x="2138273" y="1762970"/>
                  </a:lnTo>
                  <a:lnTo>
                    <a:pt x="2132878" y="1764557"/>
                  </a:lnTo>
                  <a:lnTo>
                    <a:pt x="2126847" y="1765509"/>
                  </a:lnTo>
                  <a:lnTo>
                    <a:pt x="2121452" y="1766461"/>
                  </a:lnTo>
                  <a:lnTo>
                    <a:pt x="2115421" y="1767096"/>
                  </a:lnTo>
                  <a:lnTo>
                    <a:pt x="2109708" y="1767731"/>
                  </a:lnTo>
                  <a:lnTo>
                    <a:pt x="2103678" y="1768049"/>
                  </a:lnTo>
                  <a:lnTo>
                    <a:pt x="2098282" y="1767731"/>
                  </a:lnTo>
                  <a:lnTo>
                    <a:pt x="2092252" y="1767096"/>
                  </a:lnTo>
                  <a:lnTo>
                    <a:pt x="2086221" y="1766461"/>
                  </a:lnTo>
                  <a:lnTo>
                    <a:pt x="2080508" y="1765509"/>
                  </a:lnTo>
                  <a:lnTo>
                    <a:pt x="2074795" y="1764557"/>
                  </a:lnTo>
                  <a:lnTo>
                    <a:pt x="2069399" y="1762970"/>
                  </a:lnTo>
                  <a:lnTo>
                    <a:pt x="2063369" y="1761065"/>
                  </a:lnTo>
                  <a:lnTo>
                    <a:pt x="2057973" y="1758843"/>
                  </a:lnTo>
                  <a:lnTo>
                    <a:pt x="2052577" y="1756621"/>
                  </a:lnTo>
                  <a:lnTo>
                    <a:pt x="2047182" y="1753765"/>
                  </a:lnTo>
                  <a:lnTo>
                    <a:pt x="2042104" y="1750908"/>
                  </a:lnTo>
                  <a:lnTo>
                    <a:pt x="2037025" y="1748051"/>
                  </a:lnTo>
                  <a:lnTo>
                    <a:pt x="2031947" y="1744242"/>
                  </a:lnTo>
                  <a:lnTo>
                    <a:pt x="2027186" y="1740433"/>
                  </a:lnTo>
                  <a:lnTo>
                    <a:pt x="2022425" y="1736624"/>
                  </a:lnTo>
                  <a:lnTo>
                    <a:pt x="2017664" y="1732180"/>
                  </a:lnTo>
                  <a:lnTo>
                    <a:pt x="1543797" y="1257949"/>
                  </a:lnTo>
                  <a:lnTo>
                    <a:pt x="207257" y="2594619"/>
                  </a:lnTo>
                  <a:lnTo>
                    <a:pt x="202814" y="2599063"/>
                  </a:lnTo>
                  <a:lnTo>
                    <a:pt x="198053" y="2602872"/>
                  </a:lnTo>
                  <a:lnTo>
                    <a:pt x="193292" y="2606999"/>
                  </a:lnTo>
                  <a:lnTo>
                    <a:pt x="188214" y="2610490"/>
                  </a:lnTo>
                  <a:lnTo>
                    <a:pt x="183136" y="2613665"/>
                  </a:lnTo>
                  <a:lnTo>
                    <a:pt x="178057" y="2616204"/>
                  </a:lnTo>
                  <a:lnTo>
                    <a:pt x="172662" y="2619061"/>
                  </a:lnTo>
                  <a:lnTo>
                    <a:pt x="166949" y="2621600"/>
                  </a:lnTo>
                  <a:lnTo>
                    <a:pt x="161553" y="2623505"/>
                  </a:lnTo>
                  <a:lnTo>
                    <a:pt x="155840" y="2625409"/>
                  </a:lnTo>
                  <a:lnTo>
                    <a:pt x="150444" y="2626996"/>
                  </a:lnTo>
                  <a:lnTo>
                    <a:pt x="144414" y="2628266"/>
                  </a:lnTo>
                  <a:lnTo>
                    <a:pt x="139018" y="2628901"/>
                  </a:lnTo>
                  <a:lnTo>
                    <a:pt x="132988" y="2629853"/>
                  </a:lnTo>
                  <a:lnTo>
                    <a:pt x="127275" y="2630171"/>
                  </a:lnTo>
                  <a:lnTo>
                    <a:pt x="121244" y="2630488"/>
                  </a:lnTo>
                  <a:lnTo>
                    <a:pt x="115214" y="2630171"/>
                  </a:lnTo>
                  <a:lnTo>
                    <a:pt x="109818" y="2629853"/>
                  </a:lnTo>
                  <a:lnTo>
                    <a:pt x="103787" y="2628901"/>
                  </a:lnTo>
                  <a:lnTo>
                    <a:pt x="98074" y="2628266"/>
                  </a:lnTo>
                  <a:lnTo>
                    <a:pt x="92361" y="2626996"/>
                  </a:lnTo>
                  <a:lnTo>
                    <a:pt x="86648" y="2625409"/>
                  </a:lnTo>
                  <a:lnTo>
                    <a:pt x="80935" y="2623505"/>
                  </a:lnTo>
                  <a:lnTo>
                    <a:pt x="75540" y="2621600"/>
                  </a:lnTo>
                  <a:lnTo>
                    <a:pt x="70144" y="2619061"/>
                  </a:lnTo>
                  <a:lnTo>
                    <a:pt x="64748" y="2616204"/>
                  </a:lnTo>
                  <a:lnTo>
                    <a:pt x="59670" y="2613665"/>
                  </a:lnTo>
                  <a:lnTo>
                    <a:pt x="54592" y="2610490"/>
                  </a:lnTo>
                  <a:lnTo>
                    <a:pt x="49513" y="2606999"/>
                  </a:lnTo>
                  <a:lnTo>
                    <a:pt x="44752" y="2602872"/>
                  </a:lnTo>
                  <a:lnTo>
                    <a:pt x="39992" y="2599063"/>
                  </a:lnTo>
                  <a:lnTo>
                    <a:pt x="35231" y="2594619"/>
                  </a:lnTo>
                  <a:lnTo>
                    <a:pt x="31105" y="2590175"/>
                  </a:lnTo>
                  <a:lnTo>
                    <a:pt x="26978" y="2585731"/>
                  </a:lnTo>
                  <a:lnTo>
                    <a:pt x="23170" y="2580335"/>
                  </a:lnTo>
                  <a:lnTo>
                    <a:pt x="19996" y="2575574"/>
                  </a:lnTo>
                  <a:lnTo>
                    <a:pt x="16822" y="2570495"/>
                  </a:lnTo>
                  <a:lnTo>
                    <a:pt x="13648" y="2565099"/>
                  </a:lnTo>
                  <a:lnTo>
                    <a:pt x="10791" y="2560020"/>
                  </a:lnTo>
                  <a:lnTo>
                    <a:pt x="8570" y="2554307"/>
                  </a:lnTo>
                  <a:lnTo>
                    <a:pt x="6665" y="2548910"/>
                  </a:lnTo>
                  <a:lnTo>
                    <a:pt x="5078" y="2543514"/>
                  </a:lnTo>
                  <a:lnTo>
                    <a:pt x="3491" y="2537483"/>
                  </a:lnTo>
                  <a:lnTo>
                    <a:pt x="2222" y="2532087"/>
                  </a:lnTo>
                  <a:lnTo>
                    <a:pt x="952" y="2526056"/>
                  </a:lnTo>
                  <a:lnTo>
                    <a:pt x="318" y="2520660"/>
                  </a:lnTo>
                  <a:lnTo>
                    <a:pt x="0" y="2514629"/>
                  </a:lnTo>
                  <a:lnTo>
                    <a:pt x="0" y="2508598"/>
                  </a:lnTo>
                  <a:lnTo>
                    <a:pt x="0" y="2502884"/>
                  </a:lnTo>
                  <a:lnTo>
                    <a:pt x="318" y="2497170"/>
                  </a:lnTo>
                  <a:lnTo>
                    <a:pt x="952" y="2491457"/>
                  </a:lnTo>
                  <a:lnTo>
                    <a:pt x="2222" y="2485426"/>
                  </a:lnTo>
                  <a:lnTo>
                    <a:pt x="3491" y="2480029"/>
                  </a:lnTo>
                  <a:lnTo>
                    <a:pt x="5078" y="2473998"/>
                  </a:lnTo>
                  <a:lnTo>
                    <a:pt x="6665" y="2468285"/>
                  </a:lnTo>
                  <a:lnTo>
                    <a:pt x="8570" y="2462889"/>
                  </a:lnTo>
                  <a:lnTo>
                    <a:pt x="10791" y="2457492"/>
                  </a:lnTo>
                  <a:lnTo>
                    <a:pt x="13648" y="2452414"/>
                  </a:lnTo>
                  <a:lnTo>
                    <a:pt x="16822" y="2446700"/>
                  </a:lnTo>
                  <a:lnTo>
                    <a:pt x="19996" y="2441621"/>
                  </a:lnTo>
                  <a:lnTo>
                    <a:pt x="23487" y="2436860"/>
                  </a:lnTo>
                  <a:lnTo>
                    <a:pt x="26978" y="2431781"/>
                  </a:lnTo>
                  <a:lnTo>
                    <a:pt x="31105" y="2427337"/>
                  </a:lnTo>
                  <a:lnTo>
                    <a:pt x="35231" y="2422576"/>
                  </a:lnTo>
                  <a:lnTo>
                    <a:pt x="1457784" y="1000202"/>
                  </a:lnTo>
                  <a:lnTo>
                    <a:pt x="1462227" y="995758"/>
                  </a:lnTo>
                  <a:lnTo>
                    <a:pt x="1466988" y="991631"/>
                  </a:lnTo>
                  <a:lnTo>
                    <a:pt x="1471749" y="987822"/>
                  </a:lnTo>
                  <a:lnTo>
                    <a:pt x="1476827" y="984330"/>
                  </a:lnTo>
                  <a:lnTo>
                    <a:pt x="1481906" y="981156"/>
                  </a:lnTo>
                  <a:lnTo>
                    <a:pt x="1486984" y="978617"/>
                  </a:lnTo>
                  <a:lnTo>
                    <a:pt x="1492697" y="975760"/>
                  </a:lnTo>
                  <a:lnTo>
                    <a:pt x="1498093" y="973221"/>
                  </a:lnTo>
                  <a:lnTo>
                    <a:pt x="1503488" y="971316"/>
                  </a:lnTo>
                  <a:lnTo>
                    <a:pt x="1509202" y="969411"/>
                  </a:lnTo>
                  <a:lnTo>
                    <a:pt x="1514597" y="967824"/>
                  </a:lnTo>
                  <a:lnTo>
                    <a:pt x="1520628" y="966555"/>
                  </a:lnTo>
                  <a:lnTo>
                    <a:pt x="1526023" y="965602"/>
                  </a:lnTo>
                  <a:lnTo>
                    <a:pt x="1532054" y="964968"/>
                  </a:lnTo>
                  <a:lnTo>
                    <a:pt x="1537767" y="964650"/>
                  </a:lnTo>
                  <a:lnTo>
                    <a:pt x="1543797" y="964333"/>
                  </a:lnTo>
                  <a:lnTo>
                    <a:pt x="1549828" y="964650"/>
                  </a:lnTo>
                  <a:lnTo>
                    <a:pt x="1555223" y="964968"/>
                  </a:lnTo>
                  <a:lnTo>
                    <a:pt x="1561254" y="965602"/>
                  </a:lnTo>
                  <a:lnTo>
                    <a:pt x="1566967" y="966555"/>
                  </a:lnTo>
                  <a:lnTo>
                    <a:pt x="1572680" y="967824"/>
                  </a:lnTo>
                  <a:lnTo>
                    <a:pt x="1578393" y="969411"/>
                  </a:lnTo>
                  <a:lnTo>
                    <a:pt x="1584106" y="971316"/>
                  </a:lnTo>
                  <a:lnTo>
                    <a:pt x="1589502" y="973221"/>
                  </a:lnTo>
                  <a:lnTo>
                    <a:pt x="1595215" y="975760"/>
                  </a:lnTo>
                  <a:lnTo>
                    <a:pt x="1600293" y="978617"/>
                  </a:lnTo>
                  <a:lnTo>
                    <a:pt x="1605371" y="981156"/>
                  </a:lnTo>
                  <a:lnTo>
                    <a:pt x="1610450" y="984330"/>
                  </a:lnTo>
                  <a:lnTo>
                    <a:pt x="1615528" y="987822"/>
                  </a:lnTo>
                  <a:lnTo>
                    <a:pt x="1620289" y="991631"/>
                  </a:lnTo>
                  <a:lnTo>
                    <a:pt x="1625050" y="995758"/>
                  </a:lnTo>
                  <a:lnTo>
                    <a:pt x="1629811" y="1000202"/>
                  </a:lnTo>
                  <a:lnTo>
                    <a:pt x="2103678" y="1474115"/>
                  </a:lnTo>
                  <a:lnTo>
                    <a:pt x="3334526" y="243464"/>
                  </a:lnTo>
                  <a:lnTo>
                    <a:pt x="3038399" y="243464"/>
                  </a:lnTo>
                  <a:lnTo>
                    <a:pt x="3032368" y="242829"/>
                  </a:lnTo>
                  <a:lnTo>
                    <a:pt x="3026338" y="242512"/>
                  </a:lnTo>
                  <a:lnTo>
                    <a:pt x="3019990" y="241877"/>
                  </a:lnTo>
                  <a:lnTo>
                    <a:pt x="3013959" y="240607"/>
                  </a:lnTo>
                  <a:lnTo>
                    <a:pt x="3008246" y="239338"/>
                  </a:lnTo>
                  <a:lnTo>
                    <a:pt x="3002216" y="237750"/>
                  </a:lnTo>
                  <a:lnTo>
                    <a:pt x="2996820" y="235846"/>
                  </a:lnTo>
                  <a:lnTo>
                    <a:pt x="2991107" y="233624"/>
                  </a:lnTo>
                  <a:lnTo>
                    <a:pt x="2985711" y="231085"/>
                  </a:lnTo>
                  <a:lnTo>
                    <a:pt x="2980633" y="228228"/>
                  </a:lnTo>
                  <a:lnTo>
                    <a:pt x="2975555" y="225688"/>
                  </a:lnTo>
                  <a:lnTo>
                    <a:pt x="2970794" y="222514"/>
                  </a:lnTo>
                  <a:lnTo>
                    <a:pt x="2966033" y="219022"/>
                  </a:lnTo>
                  <a:lnTo>
                    <a:pt x="2961272" y="215213"/>
                  </a:lnTo>
                  <a:lnTo>
                    <a:pt x="2956829" y="211404"/>
                  </a:lnTo>
                  <a:lnTo>
                    <a:pt x="2952703" y="207595"/>
                  </a:lnTo>
                  <a:lnTo>
                    <a:pt x="2948576" y="203151"/>
                  </a:lnTo>
                  <a:lnTo>
                    <a:pt x="2944768" y="198707"/>
                  </a:lnTo>
                  <a:lnTo>
                    <a:pt x="2941276" y="194581"/>
                  </a:lnTo>
                  <a:lnTo>
                    <a:pt x="2937468" y="189820"/>
                  </a:lnTo>
                  <a:lnTo>
                    <a:pt x="2934294" y="184423"/>
                  </a:lnTo>
                  <a:lnTo>
                    <a:pt x="2931755" y="179345"/>
                  </a:lnTo>
                  <a:lnTo>
                    <a:pt x="2928898" y="174266"/>
                  </a:lnTo>
                  <a:lnTo>
                    <a:pt x="2926676" y="168870"/>
                  </a:lnTo>
                  <a:lnTo>
                    <a:pt x="2924137" y="163156"/>
                  </a:lnTo>
                  <a:lnTo>
                    <a:pt x="2922550" y="157760"/>
                  </a:lnTo>
                  <a:lnTo>
                    <a:pt x="2920646" y="151729"/>
                  </a:lnTo>
                  <a:lnTo>
                    <a:pt x="2919376" y="146015"/>
                  </a:lnTo>
                  <a:lnTo>
                    <a:pt x="2918424" y="139984"/>
                  </a:lnTo>
                  <a:lnTo>
                    <a:pt x="2917472" y="133953"/>
                  </a:lnTo>
                  <a:lnTo>
                    <a:pt x="2917155" y="127922"/>
                  </a:lnTo>
                  <a:lnTo>
                    <a:pt x="2917155" y="121573"/>
                  </a:lnTo>
                  <a:lnTo>
                    <a:pt x="2917155" y="115225"/>
                  </a:lnTo>
                  <a:lnTo>
                    <a:pt x="2917472" y="109194"/>
                  </a:lnTo>
                  <a:lnTo>
                    <a:pt x="2918424" y="102845"/>
                  </a:lnTo>
                  <a:lnTo>
                    <a:pt x="2919376" y="97132"/>
                  </a:lnTo>
                  <a:lnTo>
                    <a:pt x="2920646" y="91101"/>
                  </a:lnTo>
                  <a:lnTo>
                    <a:pt x="2922550" y="85070"/>
                  </a:lnTo>
                  <a:lnTo>
                    <a:pt x="2924137" y="79674"/>
                  </a:lnTo>
                  <a:lnTo>
                    <a:pt x="2926676" y="74277"/>
                  </a:lnTo>
                  <a:lnTo>
                    <a:pt x="2928898" y="68564"/>
                  </a:lnTo>
                  <a:lnTo>
                    <a:pt x="2931755" y="63485"/>
                  </a:lnTo>
                  <a:lnTo>
                    <a:pt x="2934294" y="58406"/>
                  </a:lnTo>
                  <a:lnTo>
                    <a:pt x="2937468" y="53645"/>
                  </a:lnTo>
                  <a:lnTo>
                    <a:pt x="2941276" y="48883"/>
                  </a:lnTo>
                  <a:lnTo>
                    <a:pt x="2944768" y="44122"/>
                  </a:lnTo>
                  <a:lnTo>
                    <a:pt x="2948576" y="39678"/>
                  </a:lnTo>
                  <a:lnTo>
                    <a:pt x="2952703" y="35552"/>
                  </a:lnTo>
                  <a:lnTo>
                    <a:pt x="2956829" y="31425"/>
                  </a:lnTo>
                  <a:lnTo>
                    <a:pt x="2961272" y="27616"/>
                  </a:lnTo>
                  <a:lnTo>
                    <a:pt x="2966033" y="24124"/>
                  </a:lnTo>
                  <a:lnTo>
                    <a:pt x="2970794" y="20633"/>
                  </a:lnTo>
                  <a:lnTo>
                    <a:pt x="2975555" y="17459"/>
                  </a:lnTo>
                  <a:lnTo>
                    <a:pt x="2980633" y="14602"/>
                  </a:lnTo>
                  <a:lnTo>
                    <a:pt x="2985711" y="11745"/>
                  </a:lnTo>
                  <a:lnTo>
                    <a:pt x="2991107" y="9523"/>
                  </a:lnTo>
                  <a:lnTo>
                    <a:pt x="2996820" y="6984"/>
                  </a:lnTo>
                  <a:lnTo>
                    <a:pt x="3002216" y="5397"/>
                  </a:lnTo>
                  <a:lnTo>
                    <a:pt x="3008246" y="3492"/>
                  </a:lnTo>
                  <a:lnTo>
                    <a:pt x="3013959" y="2222"/>
                  </a:lnTo>
                  <a:lnTo>
                    <a:pt x="3019990" y="1270"/>
                  </a:lnTo>
                  <a:lnTo>
                    <a:pt x="3026338" y="318"/>
                  </a:lnTo>
                  <a:lnTo>
                    <a:pt x="30323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368284" y="2196276"/>
            <a:ext cx="1483528" cy="1481444"/>
            <a:chOff x="2411826" y="2036620"/>
            <a:chExt cx="1483528" cy="1481444"/>
          </a:xfrm>
        </p:grpSpPr>
        <p:sp>
          <p:nvSpPr>
            <p:cNvPr id="30" name="MH_Other_2"/>
            <p:cNvSpPr/>
            <p:nvPr>
              <p:custDataLst>
                <p:tags r:id="rId9"/>
              </p:custDataLst>
            </p:nvPr>
          </p:nvSpPr>
          <p:spPr>
            <a:xfrm rot="10800000">
              <a:off x="2411826" y="2036620"/>
              <a:ext cx="1483528" cy="1481444"/>
            </a:xfrm>
            <a:prstGeom prst="teardrop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36000" rIns="36000" anchor="ctr"/>
            <a:lstStyle/>
            <a:p>
              <a:pPr algn="ctr">
                <a:defRPr/>
              </a:pPr>
              <a:endParaRPr lang="th-TH" sz="4000" dirty="0">
                <a:ea typeface="微软雅黑" panose="020B0503020204020204" pitchFamily="34" charset="-122"/>
              </a:endParaRPr>
            </a:p>
          </p:txBody>
        </p:sp>
        <p:sp>
          <p:nvSpPr>
            <p:cNvPr id="31" name="KSO_Shape"/>
            <p:cNvSpPr>
              <a:spLocks/>
            </p:cNvSpPr>
            <p:nvPr/>
          </p:nvSpPr>
          <p:spPr bwMode="auto">
            <a:xfrm>
              <a:off x="2546448" y="2472869"/>
              <a:ext cx="1214284" cy="671903"/>
            </a:xfrm>
            <a:custGeom>
              <a:avLst/>
              <a:gdLst>
                <a:gd name="T0" fmla="*/ 1660776 w 2546350"/>
                <a:gd name="T1" fmla="*/ 783048 h 1409701"/>
                <a:gd name="T2" fmla="*/ 1769836 w 2546350"/>
                <a:gd name="T3" fmla="*/ 861918 h 1409701"/>
                <a:gd name="T4" fmla="*/ 921682 w 2546350"/>
                <a:gd name="T5" fmla="*/ 1409701 h 1409701"/>
                <a:gd name="T6" fmla="*/ 729797 w 2546350"/>
                <a:gd name="T7" fmla="*/ 859878 h 1409701"/>
                <a:gd name="T8" fmla="*/ 850647 w 2546350"/>
                <a:gd name="T9" fmla="*/ 778742 h 1409701"/>
                <a:gd name="T10" fmla="*/ 591880 w 2546350"/>
                <a:gd name="T11" fmla="*/ 727368 h 1409701"/>
                <a:gd name="T12" fmla="*/ 778102 w 2546350"/>
                <a:gd name="T13" fmla="*/ 739045 h 1409701"/>
                <a:gd name="T14" fmla="*/ 684667 w 2546350"/>
                <a:gd name="T15" fmla="*/ 817014 h 1409701"/>
                <a:gd name="T16" fmla="*/ 0 w 2546350"/>
                <a:gd name="T17" fmla="*/ 1339155 h 1409701"/>
                <a:gd name="T18" fmla="*/ 77074 w 2546350"/>
                <a:gd name="T19" fmla="*/ 740308 h 1409701"/>
                <a:gd name="T20" fmla="*/ 449520 w 2546350"/>
                <a:gd name="T21" fmla="*/ 727368 h 1409701"/>
                <a:gd name="T22" fmla="*/ 2425273 w 2546350"/>
                <a:gd name="T23" fmla="*/ 707077 h 1409701"/>
                <a:gd name="T24" fmla="*/ 2545217 w 2546350"/>
                <a:gd name="T25" fmla="*/ 788440 h 1409701"/>
                <a:gd name="T26" fmla="*/ 2353389 w 2546350"/>
                <a:gd name="T27" fmla="*/ 1338263 h 1409701"/>
                <a:gd name="T28" fmla="*/ 1748292 w 2546350"/>
                <a:gd name="T29" fmla="*/ 761030 h 1409701"/>
                <a:gd name="T30" fmla="*/ 1751639 w 2546350"/>
                <a:gd name="T31" fmla="*/ 672628 h 1409701"/>
                <a:gd name="T32" fmla="*/ 1318533 w 2546350"/>
                <a:gd name="T33" fmla="*/ 82101 h 1409701"/>
                <a:gd name="T34" fmla="*/ 1428751 w 2546350"/>
                <a:gd name="T35" fmla="*/ 162185 h 1409701"/>
                <a:gd name="T36" fmla="*/ 1493838 w 2546350"/>
                <a:gd name="T37" fmla="*/ 298986 h 1409701"/>
                <a:gd name="T38" fmla="*/ 1524257 w 2546350"/>
                <a:gd name="T39" fmla="*/ 372145 h 1409701"/>
                <a:gd name="T40" fmla="*/ 1505392 w 2546350"/>
                <a:gd name="T41" fmla="*/ 463325 h 1409701"/>
                <a:gd name="T42" fmla="*/ 1460047 w 2546350"/>
                <a:gd name="T43" fmla="*/ 561245 h 1409701"/>
                <a:gd name="T44" fmla="*/ 1364570 w 2546350"/>
                <a:gd name="T45" fmla="*/ 665831 h 1409701"/>
                <a:gd name="T46" fmla="*/ 1235529 w 2546350"/>
                <a:gd name="T47" fmla="*/ 699861 h 1409701"/>
                <a:gd name="T48" fmla="*/ 1111250 w 2546350"/>
                <a:gd name="T49" fmla="*/ 650631 h 1409701"/>
                <a:gd name="T50" fmla="*/ 1024391 w 2546350"/>
                <a:gd name="T51" fmla="*/ 535155 h 1409701"/>
                <a:gd name="T52" fmla="*/ 983737 w 2546350"/>
                <a:gd name="T53" fmla="*/ 456120 h 1409701"/>
                <a:gd name="T54" fmla="*/ 981706 w 2546350"/>
                <a:gd name="T55" fmla="*/ 350306 h 1409701"/>
                <a:gd name="T56" fmla="*/ 1016227 w 2546350"/>
                <a:gd name="T57" fmla="*/ 255428 h 1409701"/>
                <a:gd name="T58" fmla="*/ 1096056 w 2546350"/>
                <a:gd name="T59" fmla="*/ 132465 h 1409701"/>
                <a:gd name="T60" fmla="*/ 1216252 w 2546350"/>
                <a:gd name="T61" fmla="*/ 72346 h 1409701"/>
                <a:gd name="T62" fmla="*/ 607408 w 2546350"/>
                <a:gd name="T63" fmla="*/ 33571 h 1409701"/>
                <a:gd name="T64" fmla="*/ 712589 w 2546350"/>
                <a:gd name="T65" fmla="*/ 123183 h 1409701"/>
                <a:gd name="T66" fmla="*/ 769261 w 2546350"/>
                <a:gd name="T67" fmla="*/ 265656 h 1409701"/>
                <a:gd name="T68" fmla="*/ 798064 w 2546350"/>
                <a:gd name="T69" fmla="*/ 332602 h 1409701"/>
                <a:gd name="T70" fmla="*/ 773361 w 2546350"/>
                <a:gd name="T71" fmla="*/ 407758 h 1409701"/>
                <a:gd name="T72" fmla="*/ 720523 w 2546350"/>
                <a:gd name="T73" fmla="*/ 523831 h 1409701"/>
                <a:gd name="T74" fmla="*/ 618969 w 2546350"/>
                <a:gd name="T75" fmla="*/ 619796 h 1409701"/>
                <a:gd name="T76" fmla="*/ 487264 w 2546350"/>
                <a:gd name="T77" fmla="*/ 642029 h 1409701"/>
                <a:gd name="T78" fmla="*/ 367575 w 2546350"/>
                <a:gd name="T79" fmla="*/ 581909 h 1409701"/>
                <a:gd name="T80" fmla="*/ 287555 w 2546350"/>
                <a:gd name="T81" fmla="*/ 458947 h 1409701"/>
                <a:gd name="T82" fmla="*/ 251422 w 2546350"/>
                <a:gd name="T83" fmla="*/ 393595 h 1409701"/>
                <a:gd name="T84" fmla="*/ 256812 w 2546350"/>
                <a:gd name="T85" fmla="*/ 287371 h 1409701"/>
                <a:gd name="T86" fmla="*/ 290275 w 2546350"/>
                <a:gd name="T87" fmla="*/ 192832 h 1409701"/>
                <a:gd name="T88" fmla="*/ 372335 w 2546350"/>
                <a:gd name="T89" fmla="*/ 72365 h 1409701"/>
                <a:gd name="T90" fmla="*/ 493838 w 2546350"/>
                <a:gd name="T91" fmla="*/ 15875 h 1409701"/>
                <a:gd name="T92" fmla="*/ 2131399 w 2546350"/>
                <a:gd name="T93" fmla="*/ 28121 h 1409701"/>
                <a:gd name="T94" fmla="*/ 2230687 w 2546350"/>
                <a:gd name="T95" fmla="*/ 126773 h 1409701"/>
                <a:gd name="T96" fmla="*/ 2278638 w 2546350"/>
                <a:gd name="T97" fmla="*/ 268548 h 1409701"/>
                <a:gd name="T98" fmla="*/ 2303010 w 2546350"/>
                <a:gd name="T99" fmla="*/ 342808 h 1409701"/>
                <a:gd name="T100" fmla="*/ 2271717 w 2546350"/>
                <a:gd name="T101" fmla="*/ 401411 h 1409701"/>
                <a:gd name="T102" fmla="*/ 2206659 w 2546350"/>
                <a:gd name="T103" fmla="*/ 537936 h 1409701"/>
                <a:gd name="T104" fmla="*/ 2096263 w 2546350"/>
                <a:gd name="T105" fmla="*/ 618218 h 1409701"/>
                <a:gd name="T106" fmla="*/ 1962972 w 2546350"/>
                <a:gd name="T107" fmla="*/ 620259 h 1409701"/>
                <a:gd name="T108" fmla="*/ 1850763 w 2546350"/>
                <a:gd name="T109" fmla="*/ 543152 h 1409701"/>
                <a:gd name="T110" fmla="*/ 1783438 w 2546350"/>
                <a:gd name="T111" fmla="*/ 408895 h 1409701"/>
                <a:gd name="T112" fmla="*/ 1749644 w 2546350"/>
                <a:gd name="T113" fmla="*/ 354290 h 1409701"/>
                <a:gd name="T114" fmla="*/ 1770632 w 2546350"/>
                <a:gd name="T115" fmla="*/ 268288 h 1409701"/>
                <a:gd name="T116" fmla="*/ 1811774 w 2546350"/>
                <a:gd name="T117" fmla="*/ 145370 h 1409701"/>
                <a:gd name="T118" fmla="*/ 1905168 w 2546350"/>
                <a:gd name="T119" fmla="*/ 38100 h 1409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46350" h="1409701">
                  <a:moveTo>
                    <a:pt x="1205490" y="715963"/>
                  </a:moveTo>
                  <a:lnTo>
                    <a:pt x="1293463" y="715963"/>
                  </a:lnTo>
                  <a:lnTo>
                    <a:pt x="1320445" y="783954"/>
                  </a:lnTo>
                  <a:lnTo>
                    <a:pt x="1271470" y="813191"/>
                  </a:lnTo>
                  <a:lnTo>
                    <a:pt x="1310469" y="955292"/>
                  </a:lnTo>
                  <a:lnTo>
                    <a:pt x="1402297" y="721402"/>
                  </a:lnTo>
                  <a:lnTo>
                    <a:pt x="1433360" y="726162"/>
                  </a:lnTo>
                  <a:lnTo>
                    <a:pt x="1463969" y="731601"/>
                  </a:lnTo>
                  <a:lnTo>
                    <a:pt x="1494805" y="737494"/>
                  </a:lnTo>
                  <a:lnTo>
                    <a:pt x="1509997" y="740667"/>
                  </a:lnTo>
                  <a:lnTo>
                    <a:pt x="1525188" y="743840"/>
                  </a:lnTo>
                  <a:lnTo>
                    <a:pt x="1539699" y="747239"/>
                  </a:lnTo>
                  <a:lnTo>
                    <a:pt x="1554664" y="750639"/>
                  </a:lnTo>
                  <a:lnTo>
                    <a:pt x="1568948" y="754491"/>
                  </a:lnTo>
                  <a:lnTo>
                    <a:pt x="1583006" y="757891"/>
                  </a:lnTo>
                  <a:lnTo>
                    <a:pt x="1597063" y="761971"/>
                  </a:lnTo>
                  <a:lnTo>
                    <a:pt x="1610441" y="765823"/>
                  </a:lnTo>
                  <a:lnTo>
                    <a:pt x="1623818" y="770129"/>
                  </a:lnTo>
                  <a:lnTo>
                    <a:pt x="1636289" y="774209"/>
                  </a:lnTo>
                  <a:lnTo>
                    <a:pt x="1648759" y="778515"/>
                  </a:lnTo>
                  <a:lnTo>
                    <a:pt x="1660776" y="783048"/>
                  </a:lnTo>
                  <a:lnTo>
                    <a:pt x="1672113" y="787581"/>
                  </a:lnTo>
                  <a:lnTo>
                    <a:pt x="1683223" y="792113"/>
                  </a:lnTo>
                  <a:lnTo>
                    <a:pt x="1693653" y="796873"/>
                  </a:lnTo>
                  <a:lnTo>
                    <a:pt x="1703629" y="801632"/>
                  </a:lnTo>
                  <a:lnTo>
                    <a:pt x="1712699" y="806618"/>
                  </a:lnTo>
                  <a:lnTo>
                    <a:pt x="1721542" y="811604"/>
                  </a:lnTo>
                  <a:lnTo>
                    <a:pt x="1729704" y="817043"/>
                  </a:lnTo>
                  <a:lnTo>
                    <a:pt x="1736960" y="822256"/>
                  </a:lnTo>
                  <a:lnTo>
                    <a:pt x="1743762" y="827695"/>
                  </a:lnTo>
                  <a:lnTo>
                    <a:pt x="1749657" y="833135"/>
                  </a:lnTo>
                  <a:lnTo>
                    <a:pt x="1752378" y="835854"/>
                  </a:lnTo>
                  <a:lnTo>
                    <a:pt x="1754872" y="838801"/>
                  </a:lnTo>
                  <a:lnTo>
                    <a:pt x="1757139" y="841520"/>
                  </a:lnTo>
                  <a:lnTo>
                    <a:pt x="1759180" y="844240"/>
                  </a:lnTo>
                  <a:lnTo>
                    <a:pt x="1761221" y="847186"/>
                  </a:lnTo>
                  <a:lnTo>
                    <a:pt x="1762808" y="850133"/>
                  </a:lnTo>
                  <a:lnTo>
                    <a:pt x="1764168" y="853079"/>
                  </a:lnTo>
                  <a:lnTo>
                    <a:pt x="1765528" y="855799"/>
                  </a:lnTo>
                  <a:lnTo>
                    <a:pt x="1767569" y="857838"/>
                  </a:lnTo>
                  <a:lnTo>
                    <a:pt x="1768703" y="859878"/>
                  </a:lnTo>
                  <a:lnTo>
                    <a:pt x="1769836" y="861918"/>
                  </a:lnTo>
                  <a:lnTo>
                    <a:pt x="1770063" y="863278"/>
                  </a:lnTo>
                  <a:lnTo>
                    <a:pt x="1770063" y="864184"/>
                  </a:lnTo>
                  <a:lnTo>
                    <a:pt x="1770063" y="1395196"/>
                  </a:lnTo>
                  <a:lnTo>
                    <a:pt x="1770063" y="1396556"/>
                  </a:lnTo>
                  <a:lnTo>
                    <a:pt x="1769610" y="1398143"/>
                  </a:lnTo>
                  <a:lnTo>
                    <a:pt x="1768930" y="1399502"/>
                  </a:lnTo>
                  <a:lnTo>
                    <a:pt x="1768023" y="1400862"/>
                  </a:lnTo>
                  <a:lnTo>
                    <a:pt x="1767116" y="1402222"/>
                  </a:lnTo>
                  <a:lnTo>
                    <a:pt x="1765755" y="1403355"/>
                  </a:lnTo>
                  <a:lnTo>
                    <a:pt x="1764168" y="1404488"/>
                  </a:lnTo>
                  <a:lnTo>
                    <a:pt x="1762581" y="1405395"/>
                  </a:lnTo>
                  <a:lnTo>
                    <a:pt x="1760767" y="1406528"/>
                  </a:lnTo>
                  <a:lnTo>
                    <a:pt x="1758726" y="1407208"/>
                  </a:lnTo>
                  <a:lnTo>
                    <a:pt x="1754192" y="1408795"/>
                  </a:lnTo>
                  <a:lnTo>
                    <a:pt x="1749430" y="1409475"/>
                  </a:lnTo>
                  <a:lnTo>
                    <a:pt x="1746936" y="1409701"/>
                  </a:lnTo>
                  <a:lnTo>
                    <a:pt x="1743989" y="1409701"/>
                  </a:lnTo>
                  <a:lnTo>
                    <a:pt x="1604307" y="1409701"/>
                  </a:lnTo>
                  <a:lnTo>
                    <a:pt x="1590791" y="1027113"/>
                  </a:lnTo>
                  <a:lnTo>
                    <a:pt x="1577077" y="1409701"/>
                  </a:lnTo>
                  <a:lnTo>
                    <a:pt x="921682" y="1409701"/>
                  </a:lnTo>
                  <a:lnTo>
                    <a:pt x="908166" y="1027113"/>
                  </a:lnTo>
                  <a:lnTo>
                    <a:pt x="894451" y="1409701"/>
                  </a:lnTo>
                  <a:lnTo>
                    <a:pt x="754511" y="1409701"/>
                  </a:lnTo>
                  <a:lnTo>
                    <a:pt x="752017" y="1409701"/>
                  </a:lnTo>
                  <a:lnTo>
                    <a:pt x="749523" y="1409475"/>
                  </a:lnTo>
                  <a:lnTo>
                    <a:pt x="744535" y="1408795"/>
                  </a:lnTo>
                  <a:lnTo>
                    <a:pt x="740227" y="1407208"/>
                  </a:lnTo>
                  <a:lnTo>
                    <a:pt x="738186" y="1406528"/>
                  </a:lnTo>
                  <a:lnTo>
                    <a:pt x="736145" y="1405395"/>
                  </a:lnTo>
                  <a:lnTo>
                    <a:pt x="734785" y="1404488"/>
                  </a:lnTo>
                  <a:lnTo>
                    <a:pt x="733198" y="1403355"/>
                  </a:lnTo>
                  <a:lnTo>
                    <a:pt x="731837" y="1402222"/>
                  </a:lnTo>
                  <a:lnTo>
                    <a:pt x="730704" y="1400862"/>
                  </a:lnTo>
                  <a:lnTo>
                    <a:pt x="729797" y="1399502"/>
                  </a:lnTo>
                  <a:lnTo>
                    <a:pt x="729117" y="1398143"/>
                  </a:lnTo>
                  <a:lnTo>
                    <a:pt x="728890" y="1396556"/>
                  </a:lnTo>
                  <a:lnTo>
                    <a:pt x="728663" y="1395196"/>
                  </a:lnTo>
                  <a:lnTo>
                    <a:pt x="728663" y="864184"/>
                  </a:lnTo>
                  <a:lnTo>
                    <a:pt x="728663" y="863278"/>
                  </a:lnTo>
                  <a:lnTo>
                    <a:pt x="728890" y="861918"/>
                  </a:lnTo>
                  <a:lnTo>
                    <a:pt x="729797" y="859878"/>
                  </a:lnTo>
                  <a:lnTo>
                    <a:pt x="731384" y="857838"/>
                  </a:lnTo>
                  <a:lnTo>
                    <a:pt x="733198" y="855799"/>
                  </a:lnTo>
                  <a:lnTo>
                    <a:pt x="734332" y="853079"/>
                  </a:lnTo>
                  <a:lnTo>
                    <a:pt x="735919" y="850133"/>
                  </a:lnTo>
                  <a:lnTo>
                    <a:pt x="737733" y="847186"/>
                  </a:lnTo>
                  <a:lnTo>
                    <a:pt x="739546" y="844240"/>
                  </a:lnTo>
                  <a:lnTo>
                    <a:pt x="741814" y="841520"/>
                  </a:lnTo>
                  <a:lnTo>
                    <a:pt x="744081" y="838801"/>
                  </a:lnTo>
                  <a:lnTo>
                    <a:pt x="746575" y="835854"/>
                  </a:lnTo>
                  <a:lnTo>
                    <a:pt x="749296" y="833135"/>
                  </a:lnTo>
                  <a:lnTo>
                    <a:pt x="755191" y="827695"/>
                  </a:lnTo>
                  <a:lnTo>
                    <a:pt x="761993" y="822256"/>
                  </a:lnTo>
                  <a:lnTo>
                    <a:pt x="769249" y="817043"/>
                  </a:lnTo>
                  <a:lnTo>
                    <a:pt x="777638" y="811604"/>
                  </a:lnTo>
                  <a:lnTo>
                    <a:pt x="786254" y="806618"/>
                  </a:lnTo>
                  <a:lnTo>
                    <a:pt x="795777" y="801632"/>
                  </a:lnTo>
                  <a:lnTo>
                    <a:pt x="805527" y="796873"/>
                  </a:lnTo>
                  <a:lnTo>
                    <a:pt x="816183" y="792113"/>
                  </a:lnTo>
                  <a:lnTo>
                    <a:pt x="827293" y="787581"/>
                  </a:lnTo>
                  <a:lnTo>
                    <a:pt x="838630" y="783048"/>
                  </a:lnTo>
                  <a:lnTo>
                    <a:pt x="850647" y="778742"/>
                  </a:lnTo>
                  <a:lnTo>
                    <a:pt x="863345" y="774209"/>
                  </a:lnTo>
                  <a:lnTo>
                    <a:pt x="876268" y="770129"/>
                  </a:lnTo>
                  <a:lnTo>
                    <a:pt x="889419" y="766050"/>
                  </a:lnTo>
                  <a:lnTo>
                    <a:pt x="903023" y="761971"/>
                  </a:lnTo>
                  <a:lnTo>
                    <a:pt x="917081" y="758344"/>
                  </a:lnTo>
                  <a:lnTo>
                    <a:pt x="931139" y="754491"/>
                  </a:lnTo>
                  <a:lnTo>
                    <a:pt x="945650" y="750865"/>
                  </a:lnTo>
                  <a:lnTo>
                    <a:pt x="960388" y="747466"/>
                  </a:lnTo>
                  <a:lnTo>
                    <a:pt x="975352" y="743840"/>
                  </a:lnTo>
                  <a:lnTo>
                    <a:pt x="990544" y="740893"/>
                  </a:lnTo>
                  <a:lnTo>
                    <a:pt x="1005735" y="737494"/>
                  </a:lnTo>
                  <a:lnTo>
                    <a:pt x="1036344" y="731828"/>
                  </a:lnTo>
                  <a:lnTo>
                    <a:pt x="1067407" y="726388"/>
                  </a:lnTo>
                  <a:lnTo>
                    <a:pt x="1098470" y="721629"/>
                  </a:lnTo>
                  <a:lnTo>
                    <a:pt x="1188484" y="955292"/>
                  </a:lnTo>
                  <a:lnTo>
                    <a:pt x="1227483" y="813191"/>
                  </a:lnTo>
                  <a:lnTo>
                    <a:pt x="1178281" y="783954"/>
                  </a:lnTo>
                  <a:lnTo>
                    <a:pt x="1205490" y="715963"/>
                  </a:lnTo>
                  <a:close/>
                  <a:moveTo>
                    <a:pt x="476723" y="658812"/>
                  </a:moveTo>
                  <a:lnTo>
                    <a:pt x="564677" y="658812"/>
                  </a:lnTo>
                  <a:lnTo>
                    <a:pt x="591880" y="727368"/>
                  </a:lnTo>
                  <a:lnTo>
                    <a:pt x="542915" y="756425"/>
                  </a:lnTo>
                  <a:lnTo>
                    <a:pt x="581452" y="898986"/>
                  </a:lnTo>
                  <a:lnTo>
                    <a:pt x="673487" y="664487"/>
                  </a:lnTo>
                  <a:lnTo>
                    <a:pt x="704317" y="669481"/>
                  </a:lnTo>
                  <a:lnTo>
                    <a:pt x="735373" y="674703"/>
                  </a:lnTo>
                  <a:lnTo>
                    <a:pt x="766202" y="680605"/>
                  </a:lnTo>
                  <a:lnTo>
                    <a:pt x="781163" y="683783"/>
                  </a:lnTo>
                  <a:lnTo>
                    <a:pt x="796125" y="686961"/>
                  </a:lnTo>
                  <a:lnTo>
                    <a:pt x="811086" y="690366"/>
                  </a:lnTo>
                  <a:lnTo>
                    <a:pt x="825594" y="693998"/>
                  </a:lnTo>
                  <a:lnTo>
                    <a:pt x="840329" y="697630"/>
                  </a:lnTo>
                  <a:lnTo>
                    <a:pt x="854383" y="701263"/>
                  </a:lnTo>
                  <a:lnTo>
                    <a:pt x="868211" y="705122"/>
                  </a:lnTo>
                  <a:lnTo>
                    <a:pt x="870360" y="705778"/>
                  </a:lnTo>
                  <a:lnTo>
                    <a:pt x="856570" y="709807"/>
                  </a:lnTo>
                  <a:lnTo>
                    <a:pt x="842283" y="714340"/>
                  </a:lnTo>
                  <a:lnTo>
                    <a:pt x="828449" y="719099"/>
                  </a:lnTo>
                  <a:lnTo>
                    <a:pt x="815069" y="723859"/>
                  </a:lnTo>
                  <a:lnTo>
                    <a:pt x="802369" y="728846"/>
                  </a:lnTo>
                  <a:lnTo>
                    <a:pt x="789895" y="734059"/>
                  </a:lnTo>
                  <a:lnTo>
                    <a:pt x="778102" y="739045"/>
                  </a:lnTo>
                  <a:lnTo>
                    <a:pt x="766763" y="744258"/>
                  </a:lnTo>
                  <a:lnTo>
                    <a:pt x="755877" y="749924"/>
                  </a:lnTo>
                  <a:lnTo>
                    <a:pt x="746126" y="755364"/>
                  </a:lnTo>
                  <a:lnTo>
                    <a:pt x="736374" y="761030"/>
                  </a:lnTo>
                  <a:lnTo>
                    <a:pt x="727983" y="766697"/>
                  </a:lnTo>
                  <a:lnTo>
                    <a:pt x="719819" y="772590"/>
                  </a:lnTo>
                  <a:lnTo>
                    <a:pt x="712788" y="778709"/>
                  </a:lnTo>
                  <a:lnTo>
                    <a:pt x="709386" y="781656"/>
                  </a:lnTo>
                  <a:lnTo>
                    <a:pt x="706211" y="784602"/>
                  </a:lnTo>
                  <a:lnTo>
                    <a:pt x="703490" y="788002"/>
                  </a:lnTo>
                  <a:lnTo>
                    <a:pt x="700542" y="790948"/>
                  </a:lnTo>
                  <a:lnTo>
                    <a:pt x="698047" y="794122"/>
                  </a:lnTo>
                  <a:lnTo>
                    <a:pt x="696006" y="797295"/>
                  </a:lnTo>
                  <a:lnTo>
                    <a:pt x="693738" y="800695"/>
                  </a:lnTo>
                  <a:lnTo>
                    <a:pt x="692151" y="803868"/>
                  </a:lnTo>
                  <a:lnTo>
                    <a:pt x="690563" y="807041"/>
                  </a:lnTo>
                  <a:lnTo>
                    <a:pt x="689202" y="810441"/>
                  </a:lnTo>
                  <a:lnTo>
                    <a:pt x="686935" y="812481"/>
                  </a:lnTo>
                  <a:lnTo>
                    <a:pt x="685574" y="814747"/>
                  </a:lnTo>
                  <a:lnTo>
                    <a:pt x="684893" y="815654"/>
                  </a:lnTo>
                  <a:lnTo>
                    <a:pt x="684667" y="817014"/>
                  </a:lnTo>
                  <a:lnTo>
                    <a:pt x="684440" y="818147"/>
                  </a:lnTo>
                  <a:lnTo>
                    <a:pt x="684213" y="819507"/>
                  </a:lnTo>
                  <a:lnTo>
                    <a:pt x="684213" y="1354137"/>
                  </a:lnTo>
                  <a:lnTo>
                    <a:pt x="193036" y="1354137"/>
                  </a:lnTo>
                  <a:lnTo>
                    <a:pt x="179272" y="971549"/>
                  </a:lnTo>
                  <a:lnTo>
                    <a:pt x="165708" y="1354137"/>
                  </a:lnTo>
                  <a:lnTo>
                    <a:pt x="26069" y="1354137"/>
                  </a:lnTo>
                  <a:lnTo>
                    <a:pt x="23576" y="1353910"/>
                  </a:lnTo>
                  <a:lnTo>
                    <a:pt x="20855" y="1353683"/>
                  </a:lnTo>
                  <a:lnTo>
                    <a:pt x="16095" y="1352775"/>
                  </a:lnTo>
                  <a:lnTo>
                    <a:pt x="11561" y="1351640"/>
                  </a:lnTo>
                  <a:lnTo>
                    <a:pt x="9748" y="1350505"/>
                  </a:lnTo>
                  <a:lnTo>
                    <a:pt x="7707" y="1349824"/>
                  </a:lnTo>
                  <a:lnTo>
                    <a:pt x="6121" y="1348689"/>
                  </a:lnTo>
                  <a:lnTo>
                    <a:pt x="4761" y="1347554"/>
                  </a:lnTo>
                  <a:lnTo>
                    <a:pt x="3174" y="1346419"/>
                  </a:lnTo>
                  <a:lnTo>
                    <a:pt x="2040" y="1345057"/>
                  </a:lnTo>
                  <a:lnTo>
                    <a:pt x="1360" y="1343695"/>
                  </a:lnTo>
                  <a:lnTo>
                    <a:pt x="680" y="1342333"/>
                  </a:lnTo>
                  <a:lnTo>
                    <a:pt x="453" y="1340744"/>
                  </a:lnTo>
                  <a:lnTo>
                    <a:pt x="0" y="1339155"/>
                  </a:lnTo>
                  <a:lnTo>
                    <a:pt x="0" y="807729"/>
                  </a:lnTo>
                  <a:lnTo>
                    <a:pt x="0" y="806367"/>
                  </a:lnTo>
                  <a:lnTo>
                    <a:pt x="453" y="805459"/>
                  </a:lnTo>
                  <a:lnTo>
                    <a:pt x="1360" y="803189"/>
                  </a:lnTo>
                  <a:lnTo>
                    <a:pt x="2720" y="801146"/>
                  </a:lnTo>
                  <a:lnTo>
                    <a:pt x="4761" y="799330"/>
                  </a:lnTo>
                  <a:lnTo>
                    <a:pt x="5894" y="796379"/>
                  </a:lnTo>
                  <a:lnTo>
                    <a:pt x="7481" y="793201"/>
                  </a:lnTo>
                  <a:lnTo>
                    <a:pt x="9294" y="790477"/>
                  </a:lnTo>
                  <a:lnTo>
                    <a:pt x="10881" y="787753"/>
                  </a:lnTo>
                  <a:lnTo>
                    <a:pt x="13148" y="784801"/>
                  </a:lnTo>
                  <a:lnTo>
                    <a:pt x="15415" y="781850"/>
                  </a:lnTo>
                  <a:lnTo>
                    <a:pt x="17908" y="779126"/>
                  </a:lnTo>
                  <a:lnTo>
                    <a:pt x="20629" y="776402"/>
                  </a:lnTo>
                  <a:lnTo>
                    <a:pt x="26523" y="770727"/>
                  </a:lnTo>
                  <a:lnTo>
                    <a:pt x="33323" y="765506"/>
                  </a:lnTo>
                  <a:lnTo>
                    <a:pt x="40804" y="760285"/>
                  </a:lnTo>
                  <a:lnTo>
                    <a:pt x="48738" y="755063"/>
                  </a:lnTo>
                  <a:lnTo>
                    <a:pt x="57579" y="750069"/>
                  </a:lnTo>
                  <a:lnTo>
                    <a:pt x="66873" y="745075"/>
                  </a:lnTo>
                  <a:lnTo>
                    <a:pt x="77074" y="740308"/>
                  </a:lnTo>
                  <a:lnTo>
                    <a:pt x="87728" y="735541"/>
                  </a:lnTo>
                  <a:lnTo>
                    <a:pt x="98382" y="730547"/>
                  </a:lnTo>
                  <a:lnTo>
                    <a:pt x="110170" y="726006"/>
                  </a:lnTo>
                  <a:lnTo>
                    <a:pt x="122184" y="721693"/>
                  </a:lnTo>
                  <a:lnTo>
                    <a:pt x="134652" y="717380"/>
                  </a:lnTo>
                  <a:lnTo>
                    <a:pt x="147573" y="713294"/>
                  </a:lnTo>
                  <a:lnTo>
                    <a:pt x="160721" y="709208"/>
                  </a:lnTo>
                  <a:lnTo>
                    <a:pt x="174322" y="705122"/>
                  </a:lnTo>
                  <a:lnTo>
                    <a:pt x="188377" y="701263"/>
                  </a:lnTo>
                  <a:lnTo>
                    <a:pt x="202658" y="697630"/>
                  </a:lnTo>
                  <a:lnTo>
                    <a:pt x="216940" y="693998"/>
                  </a:lnTo>
                  <a:lnTo>
                    <a:pt x="231901" y="690366"/>
                  </a:lnTo>
                  <a:lnTo>
                    <a:pt x="246862" y="687188"/>
                  </a:lnTo>
                  <a:lnTo>
                    <a:pt x="261824" y="683783"/>
                  </a:lnTo>
                  <a:lnTo>
                    <a:pt x="277012" y="680832"/>
                  </a:lnTo>
                  <a:lnTo>
                    <a:pt x="307841" y="674703"/>
                  </a:lnTo>
                  <a:lnTo>
                    <a:pt x="338897" y="669481"/>
                  </a:lnTo>
                  <a:lnTo>
                    <a:pt x="369953" y="664714"/>
                  </a:lnTo>
                  <a:lnTo>
                    <a:pt x="459948" y="898986"/>
                  </a:lnTo>
                  <a:lnTo>
                    <a:pt x="498485" y="756425"/>
                  </a:lnTo>
                  <a:lnTo>
                    <a:pt x="449520" y="727368"/>
                  </a:lnTo>
                  <a:lnTo>
                    <a:pt x="476723" y="658812"/>
                  </a:lnTo>
                  <a:close/>
                  <a:moveTo>
                    <a:pt x="1981777" y="644525"/>
                  </a:moveTo>
                  <a:lnTo>
                    <a:pt x="2069750" y="644525"/>
                  </a:lnTo>
                  <a:lnTo>
                    <a:pt x="2096959" y="712516"/>
                  </a:lnTo>
                  <a:lnTo>
                    <a:pt x="2047757" y="741753"/>
                  </a:lnTo>
                  <a:lnTo>
                    <a:pt x="2086529" y="883854"/>
                  </a:lnTo>
                  <a:lnTo>
                    <a:pt x="2178357" y="649964"/>
                  </a:lnTo>
                  <a:lnTo>
                    <a:pt x="2209420" y="654724"/>
                  </a:lnTo>
                  <a:lnTo>
                    <a:pt x="2240256" y="660390"/>
                  </a:lnTo>
                  <a:lnTo>
                    <a:pt x="2271092" y="666056"/>
                  </a:lnTo>
                  <a:lnTo>
                    <a:pt x="2286284" y="669229"/>
                  </a:lnTo>
                  <a:lnTo>
                    <a:pt x="2301248" y="672402"/>
                  </a:lnTo>
                  <a:lnTo>
                    <a:pt x="2316213" y="675801"/>
                  </a:lnTo>
                  <a:lnTo>
                    <a:pt x="2330724" y="679201"/>
                  </a:lnTo>
                  <a:lnTo>
                    <a:pt x="2345235" y="683053"/>
                  </a:lnTo>
                  <a:lnTo>
                    <a:pt x="2359293" y="686680"/>
                  </a:lnTo>
                  <a:lnTo>
                    <a:pt x="2373124" y="690533"/>
                  </a:lnTo>
                  <a:lnTo>
                    <a:pt x="2386501" y="694385"/>
                  </a:lnTo>
                  <a:lnTo>
                    <a:pt x="2399879" y="698691"/>
                  </a:lnTo>
                  <a:lnTo>
                    <a:pt x="2412576" y="702771"/>
                  </a:lnTo>
                  <a:lnTo>
                    <a:pt x="2425273" y="707077"/>
                  </a:lnTo>
                  <a:lnTo>
                    <a:pt x="2437063" y="711610"/>
                  </a:lnTo>
                  <a:lnTo>
                    <a:pt x="2448400" y="716143"/>
                  </a:lnTo>
                  <a:lnTo>
                    <a:pt x="2459510" y="720675"/>
                  </a:lnTo>
                  <a:lnTo>
                    <a:pt x="2469940" y="725435"/>
                  </a:lnTo>
                  <a:lnTo>
                    <a:pt x="2479916" y="730194"/>
                  </a:lnTo>
                  <a:lnTo>
                    <a:pt x="2489213" y="735180"/>
                  </a:lnTo>
                  <a:lnTo>
                    <a:pt x="2497829" y="740393"/>
                  </a:lnTo>
                  <a:lnTo>
                    <a:pt x="2505991" y="745605"/>
                  </a:lnTo>
                  <a:lnTo>
                    <a:pt x="2513247" y="750818"/>
                  </a:lnTo>
                  <a:lnTo>
                    <a:pt x="2520049" y="756257"/>
                  </a:lnTo>
                  <a:lnTo>
                    <a:pt x="2525944" y="761697"/>
                  </a:lnTo>
                  <a:lnTo>
                    <a:pt x="2528665" y="764416"/>
                  </a:lnTo>
                  <a:lnTo>
                    <a:pt x="2531159" y="767363"/>
                  </a:lnTo>
                  <a:lnTo>
                    <a:pt x="2533426" y="770082"/>
                  </a:lnTo>
                  <a:lnTo>
                    <a:pt x="2535467" y="772802"/>
                  </a:lnTo>
                  <a:lnTo>
                    <a:pt x="2537508" y="775975"/>
                  </a:lnTo>
                  <a:lnTo>
                    <a:pt x="2538868" y="778695"/>
                  </a:lnTo>
                  <a:lnTo>
                    <a:pt x="2540455" y="781641"/>
                  </a:lnTo>
                  <a:lnTo>
                    <a:pt x="2541815" y="784361"/>
                  </a:lnTo>
                  <a:lnTo>
                    <a:pt x="2543856" y="786400"/>
                  </a:lnTo>
                  <a:lnTo>
                    <a:pt x="2545217" y="788440"/>
                  </a:lnTo>
                  <a:lnTo>
                    <a:pt x="2546123" y="790480"/>
                  </a:lnTo>
                  <a:lnTo>
                    <a:pt x="2546350" y="791840"/>
                  </a:lnTo>
                  <a:lnTo>
                    <a:pt x="2546350" y="792746"/>
                  </a:lnTo>
                  <a:lnTo>
                    <a:pt x="2546350" y="1323758"/>
                  </a:lnTo>
                  <a:lnTo>
                    <a:pt x="2546350" y="1325118"/>
                  </a:lnTo>
                  <a:lnTo>
                    <a:pt x="2545670" y="1326705"/>
                  </a:lnTo>
                  <a:lnTo>
                    <a:pt x="2545217" y="1328064"/>
                  </a:lnTo>
                  <a:lnTo>
                    <a:pt x="2544310" y="1329424"/>
                  </a:lnTo>
                  <a:lnTo>
                    <a:pt x="2543176" y="1330784"/>
                  </a:lnTo>
                  <a:lnTo>
                    <a:pt x="2542042" y="1332144"/>
                  </a:lnTo>
                  <a:lnTo>
                    <a:pt x="2540455" y="1333050"/>
                  </a:lnTo>
                  <a:lnTo>
                    <a:pt x="2538641" y="1333957"/>
                  </a:lnTo>
                  <a:lnTo>
                    <a:pt x="2537054" y="1335090"/>
                  </a:lnTo>
                  <a:lnTo>
                    <a:pt x="2535013" y="1335770"/>
                  </a:lnTo>
                  <a:lnTo>
                    <a:pt x="2530479" y="1337357"/>
                  </a:lnTo>
                  <a:lnTo>
                    <a:pt x="2525490" y="1338037"/>
                  </a:lnTo>
                  <a:lnTo>
                    <a:pt x="2522996" y="1338263"/>
                  </a:lnTo>
                  <a:lnTo>
                    <a:pt x="2520276" y="1338263"/>
                  </a:lnTo>
                  <a:lnTo>
                    <a:pt x="2380604" y="1338263"/>
                  </a:lnTo>
                  <a:lnTo>
                    <a:pt x="2367197" y="957263"/>
                  </a:lnTo>
                  <a:lnTo>
                    <a:pt x="2353389" y="1338263"/>
                  </a:lnTo>
                  <a:lnTo>
                    <a:pt x="1800226" y="1338263"/>
                  </a:lnTo>
                  <a:lnTo>
                    <a:pt x="1800226" y="819507"/>
                  </a:lnTo>
                  <a:lnTo>
                    <a:pt x="1799999" y="818147"/>
                  </a:lnTo>
                  <a:lnTo>
                    <a:pt x="1799773" y="817014"/>
                  </a:lnTo>
                  <a:lnTo>
                    <a:pt x="1799546" y="815654"/>
                  </a:lnTo>
                  <a:lnTo>
                    <a:pt x="1798865" y="814747"/>
                  </a:lnTo>
                  <a:lnTo>
                    <a:pt x="1797278" y="812481"/>
                  </a:lnTo>
                  <a:lnTo>
                    <a:pt x="1795237" y="810441"/>
                  </a:lnTo>
                  <a:lnTo>
                    <a:pt x="1794103" y="807041"/>
                  </a:lnTo>
                  <a:lnTo>
                    <a:pt x="1792515" y="803868"/>
                  </a:lnTo>
                  <a:lnTo>
                    <a:pt x="1790474" y="800695"/>
                  </a:lnTo>
                  <a:lnTo>
                    <a:pt x="1788433" y="797295"/>
                  </a:lnTo>
                  <a:lnTo>
                    <a:pt x="1786165" y="794122"/>
                  </a:lnTo>
                  <a:lnTo>
                    <a:pt x="1783898" y="790948"/>
                  </a:lnTo>
                  <a:lnTo>
                    <a:pt x="1781176" y="788002"/>
                  </a:lnTo>
                  <a:lnTo>
                    <a:pt x="1778455" y="784602"/>
                  </a:lnTo>
                  <a:lnTo>
                    <a:pt x="1775053" y="781656"/>
                  </a:lnTo>
                  <a:lnTo>
                    <a:pt x="1771878" y="778709"/>
                  </a:lnTo>
                  <a:lnTo>
                    <a:pt x="1764621" y="772590"/>
                  </a:lnTo>
                  <a:lnTo>
                    <a:pt x="1756910" y="766697"/>
                  </a:lnTo>
                  <a:lnTo>
                    <a:pt x="1748292" y="761030"/>
                  </a:lnTo>
                  <a:lnTo>
                    <a:pt x="1738994" y="755364"/>
                  </a:lnTo>
                  <a:lnTo>
                    <a:pt x="1728789" y="749924"/>
                  </a:lnTo>
                  <a:lnTo>
                    <a:pt x="1718357" y="744258"/>
                  </a:lnTo>
                  <a:lnTo>
                    <a:pt x="1707244" y="739045"/>
                  </a:lnTo>
                  <a:lnTo>
                    <a:pt x="1695224" y="733832"/>
                  </a:lnTo>
                  <a:lnTo>
                    <a:pt x="1682978" y="728619"/>
                  </a:lnTo>
                  <a:lnTo>
                    <a:pt x="1670278" y="723859"/>
                  </a:lnTo>
                  <a:lnTo>
                    <a:pt x="1656898" y="719099"/>
                  </a:lnTo>
                  <a:lnTo>
                    <a:pt x="1643290" y="714340"/>
                  </a:lnTo>
                  <a:lnTo>
                    <a:pt x="1629230" y="709807"/>
                  </a:lnTo>
                  <a:lnTo>
                    <a:pt x="1624147" y="708322"/>
                  </a:lnTo>
                  <a:lnTo>
                    <a:pt x="1626934" y="707304"/>
                  </a:lnTo>
                  <a:lnTo>
                    <a:pt x="1639632" y="702998"/>
                  </a:lnTo>
                  <a:lnTo>
                    <a:pt x="1652556" y="698691"/>
                  </a:lnTo>
                  <a:lnTo>
                    <a:pt x="1665480" y="694612"/>
                  </a:lnTo>
                  <a:lnTo>
                    <a:pt x="1679084" y="690533"/>
                  </a:lnTo>
                  <a:lnTo>
                    <a:pt x="1693368" y="686906"/>
                  </a:lnTo>
                  <a:lnTo>
                    <a:pt x="1707426" y="683053"/>
                  </a:lnTo>
                  <a:lnTo>
                    <a:pt x="1722164" y="679427"/>
                  </a:lnTo>
                  <a:lnTo>
                    <a:pt x="1736675" y="676028"/>
                  </a:lnTo>
                  <a:lnTo>
                    <a:pt x="1751639" y="672628"/>
                  </a:lnTo>
                  <a:lnTo>
                    <a:pt x="1766831" y="669455"/>
                  </a:lnTo>
                  <a:lnTo>
                    <a:pt x="1781795" y="666056"/>
                  </a:lnTo>
                  <a:lnTo>
                    <a:pt x="1812631" y="660390"/>
                  </a:lnTo>
                  <a:lnTo>
                    <a:pt x="1843694" y="654950"/>
                  </a:lnTo>
                  <a:lnTo>
                    <a:pt x="1874757" y="650191"/>
                  </a:lnTo>
                  <a:lnTo>
                    <a:pt x="1964772" y="883854"/>
                  </a:lnTo>
                  <a:lnTo>
                    <a:pt x="2003543" y="741753"/>
                  </a:lnTo>
                  <a:lnTo>
                    <a:pt x="1954342" y="712516"/>
                  </a:lnTo>
                  <a:lnTo>
                    <a:pt x="1981777" y="644525"/>
                  </a:lnTo>
                  <a:close/>
                  <a:moveTo>
                    <a:pt x="1248456" y="69850"/>
                  </a:moveTo>
                  <a:lnTo>
                    <a:pt x="1255033" y="70077"/>
                  </a:lnTo>
                  <a:lnTo>
                    <a:pt x="1261609" y="70304"/>
                  </a:lnTo>
                  <a:lnTo>
                    <a:pt x="1268186" y="70984"/>
                  </a:lnTo>
                  <a:lnTo>
                    <a:pt x="1274536" y="71665"/>
                  </a:lnTo>
                  <a:lnTo>
                    <a:pt x="1281113" y="72346"/>
                  </a:lnTo>
                  <a:lnTo>
                    <a:pt x="1287463" y="73707"/>
                  </a:lnTo>
                  <a:lnTo>
                    <a:pt x="1293813" y="74841"/>
                  </a:lnTo>
                  <a:lnTo>
                    <a:pt x="1299936" y="76429"/>
                  </a:lnTo>
                  <a:lnTo>
                    <a:pt x="1306059" y="78017"/>
                  </a:lnTo>
                  <a:lnTo>
                    <a:pt x="1312409" y="80059"/>
                  </a:lnTo>
                  <a:lnTo>
                    <a:pt x="1318533" y="82101"/>
                  </a:lnTo>
                  <a:lnTo>
                    <a:pt x="1324429" y="84369"/>
                  </a:lnTo>
                  <a:lnTo>
                    <a:pt x="1330325" y="86638"/>
                  </a:lnTo>
                  <a:lnTo>
                    <a:pt x="1335995" y="89134"/>
                  </a:lnTo>
                  <a:lnTo>
                    <a:pt x="1342118" y="91856"/>
                  </a:lnTo>
                  <a:lnTo>
                    <a:pt x="1347788" y="94579"/>
                  </a:lnTo>
                  <a:lnTo>
                    <a:pt x="1353458" y="97982"/>
                  </a:lnTo>
                  <a:lnTo>
                    <a:pt x="1359127" y="100931"/>
                  </a:lnTo>
                  <a:lnTo>
                    <a:pt x="1364570" y="104561"/>
                  </a:lnTo>
                  <a:lnTo>
                    <a:pt x="1370240" y="107964"/>
                  </a:lnTo>
                  <a:lnTo>
                    <a:pt x="1375456" y="111820"/>
                  </a:lnTo>
                  <a:lnTo>
                    <a:pt x="1380672" y="115677"/>
                  </a:lnTo>
                  <a:lnTo>
                    <a:pt x="1386115" y="119534"/>
                  </a:lnTo>
                  <a:lnTo>
                    <a:pt x="1391104" y="123844"/>
                  </a:lnTo>
                  <a:lnTo>
                    <a:pt x="1396093" y="128155"/>
                  </a:lnTo>
                  <a:lnTo>
                    <a:pt x="1400856" y="132465"/>
                  </a:lnTo>
                  <a:lnTo>
                    <a:pt x="1406072" y="137230"/>
                  </a:lnTo>
                  <a:lnTo>
                    <a:pt x="1410834" y="141767"/>
                  </a:lnTo>
                  <a:lnTo>
                    <a:pt x="1415370" y="146985"/>
                  </a:lnTo>
                  <a:lnTo>
                    <a:pt x="1419906" y="151976"/>
                  </a:lnTo>
                  <a:lnTo>
                    <a:pt x="1424442" y="156967"/>
                  </a:lnTo>
                  <a:lnTo>
                    <a:pt x="1428751" y="162185"/>
                  </a:lnTo>
                  <a:lnTo>
                    <a:pt x="1433060" y="167630"/>
                  </a:lnTo>
                  <a:lnTo>
                    <a:pt x="1437369" y="173075"/>
                  </a:lnTo>
                  <a:lnTo>
                    <a:pt x="1441224" y="178973"/>
                  </a:lnTo>
                  <a:lnTo>
                    <a:pt x="1445079" y="184645"/>
                  </a:lnTo>
                  <a:lnTo>
                    <a:pt x="1449161" y="190543"/>
                  </a:lnTo>
                  <a:lnTo>
                    <a:pt x="1452790" y="196669"/>
                  </a:lnTo>
                  <a:lnTo>
                    <a:pt x="1456419" y="202567"/>
                  </a:lnTo>
                  <a:lnTo>
                    <a:pt x="1460047" y="208920"/>
                  </a:lnTo>
                  <a:lnTo>
                    <a:pt x="1463222" y="215272"/>
                  </a:lnTo>
                  <a:lnTo>
                    <a:pt x="1466624" y="221624"/>
                  </a:lnTo>
                  <a:lnTo>
                    <a:pt x="1469572" y="228203"/>
                  </a:lnTo>
                  <a:lnTo>
                    <a:pt x="1472520" y="235010"/>
                  </a:lnTo>
                  <a:lnTo>
                    <a:pt x="1475695" y="241589"/>
                  </a:lnTo>
                  <a:lnTo>
                    <a:pt x="1478417" y="248395"/>
                  </a:lnTo>
                  <a:lnTo>
                    <a:pt x="1480911" y="255428"/>
                  </a:lnTo>
                  <a:lnTo>
                    <a:pt x="1483406" y="262460"/>
                  </a:lnTo>
                  <a:lnTo>
                    <a:pt x="1485674" y="269493"/>
                  </a:lnTo>
                  <a:lnTo>
                    <a:pt x="1487942" y="276753"/>
                  </a:lnTo>
                  <a:lnTo>
                    <a:pt x="1489983" y="284013"/>
                  </a:lnTo>
                  <a:lnTo>
                    <a:pt x="1492024" y="291273"/>
                  </a:lnTo>
                  <a:lnTo>
                    <a:pt x="1493838" y="298986"/>
                  </a:lnTo>
                  <a:lnTo>
                    <a:pt x="1495426" y="306473"/>
                  </a:lnTo>
                  <a:lnTo>
                    <a:pt x="1496786" y="313959"/>
                  </a:lnTo>
                  <a:lnTo>
                    <a:pt x="1498374" y="321673"/>
                  </a:lnTo>
                  <a:lnTo>
                    <a:pt x="1499281" y="329386"/>
                  </a:lnTo>
                  <a:lnTo>
                    <a:pt x="1500415" y="337100"/>
                  </a:lnTo>
                  <a:lnTo>
                    <a:pt x="1500809" y="340447"/>
                  </a:lnTo>
                  <a:lnTo>
                    <a:pt x="1501799" y="339950"/>
                  </a:lnTo>
                  <a:lnTo>
                    <a:pt x="1502922" y="339725"/>
                  </a:lnTo>
                  <a:lnTo>
                    <a:pt x="1504045" y="339725"/>
                  </a:lnTo>
                  <a:lnTo>
                    <a:pt x="1505392" y="339725"/>
                  </a:lnTo>
                  <a:lnTo>
                    <a:pt x="1506291" y="339950"/>
                  </a:lnTo>
                  <a:lnTo>
                    <a:pt x="1508761" y="341076"/>
                  </a:lnTo>
                  <a:lnTo>
                    <a:pt x="1510782" y="342427"/>
                  </a:lnTo>
                  <a:lnTo>
                    <a:pt x="1513028" y="344678"/>
                  </a:lnTo>
                  <a:lnTo>
                    <a:pt x="1515049" y="347380"/>
                  </a:lnTo>
                  <a:lnTo>
                    <a:pt x="1516846" y="350306"/>
                  </a:lnTo>
                  <a:lnTo>
                    <a:pt x="1518642" y="353909"/>
                  </a:lnTo>
                  <a:lnTo>
                    <a:pt x="1520214" y="357736"/>
                  </a:lnTo>
                  <a:lnTo>
                    <a:pt x="1521786" y="362239"/>
                  </a:lnTo>
                  <a:lnTo>
                    <a:pt x="1523134" y="367192"/>
                  </a:lnTo>
                  <a:lnTo>
                    <a:pt x="1524257" y="372145"/>
                  </a:lnTo>
                  <a:lnTo>
                    <a:pt x="1525380" y="377548"/>
                  </a:lnTo>
                  <a:lnTo>
                    <a:pt x="1526053" y="383176"/>
                  </a:lnTo>
                  <a:lnTo>
                    <a:pt x="1526503" y="389030"/>
                  </a:lnTo>
                  <a:lnTo>
                    <a:pt x="1526727" y="395334"/>
                  </a:lnTo>
                  <a:lnTo>
                    <a:pt x="1527176" y="401637"/>
                  </a:lnTo>
                  <a:lnTo>
                    <a:pt x="1526727" y="407941"/>
                  </a:lnTo>
                  <a:lnTo>
                    <a:pt x="1526503" y="414245"/>
                  </a:lnTo>
                  <a:lnTo>
                    <a:pt x="1526053" y="419873"/>
                  </a:lnTo>
                  <a:lnTo>
                    <a:pt x="1525380" y="425727"/>
                  </a:lnTo>
                  <a:lnTo>
                    <a:pt x="1524257" y="430905"/>
                  </a:lnTo>
                  <a:lnTo>
                    <a:pt x="1523134" y="436308"/>
                  </a:lnTo>
                  <a:lnTo>
                    <a:pt x="1521786" y="441036"/>
                  </a:lnTo>
                  <a:lnTo>
                    <a:pt x="1520214" y="445314"/>
                  </a:lnTo>
                  <a:lnTo>
                    <a:pt x="1518642" y="449366"/>
                  </a:lnTo>
                  <a:lnTo>
                    <a:pt x="1516846" y="452743"/>
                  </a:lnTo>
                  <a:lnTo>
                    <a:pt x="1515049" y="456120"/>
                  </a:lnTo>
                  <a:lnTo>
                    <a:pt x="1513028" y="458597"/>
                  </a:lnTo>
                  <a:lnTo>
                    <a:pt x="1510782" y="460623"/>
                  </a:lnTo>
                  <a:lnTo>
                    <a:pt x="1508761" y="462199"/>
                  </a:lnTo>
                  <a:lnTo>
                    <a:pt x="1506291" y="463100"/>
                  </a:lnTo>
                  <a:lnTo>
                    <a:pt x="1505392" y="463325"/>
                  </a:lnTo>
                  <a:lnTo>
                    <a:pt x="1504045" y="463550"/>
                  </a:lnTo>
                  <a:lnTo>
                    <a:pt x="1502922" y="463325"/>
                  </a:lnTo>
                  <a:lnTo>
                    <a:pt x="1501799" y="463100"/>
                  </a:lnTo>
                  <a:lnTo>
                    <a:pt x="1499553" y="462199"/>
                  </a:lnTo>
                  <a:lnTo>
                    <a:pt x="1497308" y="460623"/>
                  </a:lnTo>
                  <a:lnTo>
                    <a:pt x="1496170" y="459597"/>
                  </a:lnTo>
                  <a:lnTo>
                    <a:pt x="1495426" y="463692"/>
                  </a:lnTo>
                  <a:lnTo>
                    <a:pt x="1493838" y="471405"/>
                  </a:lnTo>
                  <a:lnTo>
                    <a:pt x="1492024" y="478892"/>
                  </a:lnTo>
                  <a:lnTo>
                    <a:pt x="1489983" y="486152"/>
                  </a:lnTo>
                  <a:lnTo>
                    <a:pt x="1487942" y="493638"/>
                  </a:lnTo>
                  <a:lnTo>
                    <a:pt x="1485674" y="500671"/>
                  </a:lnTo>
                  <a:lnTo>
                    <a:pt x="1483406" y="507704"/>
                  </a:lnTo>
                  <a:lnTo>
                    <a:pt x="1480911" y="514737"/>
                  </a:lnTo>
                  <a:lnTo>
                    <a:pt x="1478417" y="521770"/>
                  </a:lnTo>
                  <a:lnTo>
                    <a:pt x="1475695" y="528576"/>
                  </a:lnTo>
                  <a:lnTo>
                    <a:pt x="1472520" y="535155"/>
                  </a:lnTo>
                  <a:lnTo>
                    <a:pt x="1469572" y="541961"/>
                  </a:lnTo>
                  <a:lnTo>
                    <a:pt x="1466624" y="548540"/>
                  </a:lnTo>
                  <a:lnTo>
                    <a:pt x="1463222" y="554893"/>
                  </a:lnTo>
                  <a:lnTo>
                    <a:pt x="1460047" y="561245"/>
                  </a:lnTo>
                  <a:lnTo>
                    <a:pt x="1456419" y="567597"/>
                  </a:lnTo>
                  <a:lnTo>
                    <a:pt x="1452790" y="573496"/>
                  </a:lnTo>
                  <a:lnTo>
                    <a:pt x="1449161" y="579621"/>
                  </a:lnTo>
                  <a:lnTo>
                    <a:pt x="1445079" y="585520"/>
                  </a:lnTo>
                  <a:lnTo>
                    <a:pt x="1441224" y="591192"/>
                  </a:lnTo>
                  <a:lnTo>
                    <a:pt x="1437369" y="597090"/>
                  </a:lnTo>
                  <a:lnTo>
                    <a:pt x="1433060" y="602535"/>
                  </a:lnTo>
                  <a:lnTo>
                    <a:pt x="1428751" y="607980"/>
                  </a:lnTo>
                  <a:lnTo>
                    <a:pt x="1424442" y="613198"/>
                  </a:lnTo>
                  <a:lnTo>
                    <a:pt x="1419906" y="618189"/>
                  </a:lnTo>
                  <a:lnTo>
                    <a:pt x="1415370" y="623407"/>
                  </a:lnTo>
                  <a:lnTo>
                    <a:pt x="1410834" y="628171"/>
                  </a:lnTo>
                  <a:lnTo>
                    <a:pt x="1406072" y="632935"/>
                  </a:lnTo>
                  <a:lnTo>
                    <a:pt x="1400856" y="637699"/>
                  </a:lnTo>
                  <a:lnTo>
                    <a:pt x="1396093" y="642010"/>
                  </a:lnTo>
                  <a:lnTo>
                    <a:pt x="1391104" y="646320"/>
                  </a:lnTo>
                  <a:lnTo>
                    <a:pt x="1386115" y="650631"/>
                  </a:lnTo>
                  <a:lnTo>
                    <a:pt x="1380672" y="654714"/>
                  </a:lnTo>
                  <a:lnTo>
                    <a:pt x="1375456" y="658344"/>
                  </a:lnTo>
                  <a:lnTo>
                    <a:pt x="1370240" y="662201"/>
                  </a:lnTo>
                  <a:lnTo>
                    <a:pt x="1364570" y="665831"/>
                  </a:lnTo>
                  <a:lnTo>
                    <a:pt x="1359127" y="669007"/>
                  </a:lnTo>
                  <a:lnTo>
                    <a:pt x="1353458" y="672410"/>
                  </a:lnTo>
                  <a:lnTo>
                    <a:pt x="1347788" y="675359"/>
                  </a:lnTo>
                  <a:lnTo>
                    <a:pt x="1342118" y="678309"/>
                  </a:lnTo>
                  <a:lnTo>
                    <a:pt x="1335995" y="681031"/>
                  </a:lnTo>
                  <a:lnTo>
                    <a:pt x="1330325" y="683753"/>
                  </a:lnTo>
                  <a:lnTo>
                    <a:pt x="1324429" y="686022"/>
                  </a:lnTo>
                  <a:lnTo>
                    <a:pt x="1318533" y="688291"/>
                  </a:lnTo>
                  <a:lnTo>
                    <a:pt x="1312409" y="690333"/>
                  </a:lnTo>
                  <a:lnTo>
                    <a:pt x="1306059" y="692148"/>
                  </a:lnTo>
                  <a:lnTo>
                    <a:pt x="1299936" y="693736"/>
                  </a:lnTo>
                  <a:lnTo>
                    <a:pt x="1293813" y="695324"/>
                  </a:lnTo>
                  <a:lnTo>
                    <a:pt x="1287463" y="696458"/>
                  </a:lnTo>
                  <a:lnTo>
                    <a:pt x="1281113" y="697592"/>
                  </a:lnTo>
                  <a:lnTo>
                    <a:pt x="1274536" y="698500"/>
                  </a:lnTo>
                  <a:lnTo>
                    <a:pt x="1268186" y="699407"/>
                  </a:lnTo>
                  <a:lnTo>
                    <a:pt x="1261609" y="699861"/>
                  </a:lnTo>
                  <a:lnTo>
                    <a:pt x="1255033" y="700088"/>
                  </a:lnTo>
                  <a:lnTo>
                    <a:pt x="1248456" y="700088"/>
                  </a:lnTo>
                  <a:lnTo>
                    <a:pt x="1241879" y="700088"/>
                  </a:lnTo>
                  <a:lnTo>
                    <a:pt x="1235529" y="699861"/>
                  </a:lnTo>
                  <a:lnTo>
                    <a:pt x="1228952" y="699407"/>
                  </a:lnTo>
                  <a:lnTo>
                    <a:pt x="1222602" y="698500"/>
                  </a:lnTo>
                  <a:lnTo>
                    <a:pt x="1216252" y="697592"/>
                  </a:lnTo>
                  <a:lnTo>
                    <a:pt x="1209675" y="696458"/>
                  </a:lnTo>
                  <a:lnTo>
                    <a:pt x="1203325" y="695324"/>
                  </a:lnTo>
                  <a:lnTo>
                    <a:pt x="1197429" y="693736"/>
                  </a:lnTo>
                  <a:lnTo>
                    <a:pt x="1191079" y="692148"/>
                  </a:lnTo>
                  <a:lnTo>
                    <a:pt x="1184956" y="690333"/>
                  </a:lnTo>
                  <a:lnTo>
                    <a:pt x="1178832" y="688291"/>
                  </a:lnTo>
                  <a:lnTo>
                    <a:pt x="1172936" y="686022"/>
                  </a:lnTo>
                  <a:lnTo>
                    <a:pt x="1166813" y="683753"/>
                  </a:lnTo>
                  <a:lnTo>
                    <a:pt x="1160916" y="681031"/>
                  </a:lnTo>
                  <a:lnTo>
                    <a:pt x="1155247" y="678309"/>
                  </a:lnTo>
                  <a:lnTo>
                    <a:pt x="1149350" y="675359"/>
                  </a:lnTo>
                  <a:lnTo>
                    <a:pt x="1143907" y="672410"/>
                  </a:lnTo>
                  <a:lnTo>
                    <a:pt x="1138011" y="669007"/>
                  </a:lnTo>
                  <a:lnTo>
                    <a:pt x="1132568" y="665831"/>
                  </a:lnTo>
                  <a:lnTo>
                    <a:pt x="1127125" y="662201"/>
                  </a:lnTo>
                  <a:lnTo>
                    <a:pt x="1121682" y="658344"/>
                  </a:lnTo>
                  <a:lnTo>
                    <a:pt x="1116240" y="654714"/>
                  </a:lnTo>
                  <a:lnTo>
                    <a:pt x="1111250" y="650631"/>
                  </a:lnTo>
                  <a:lnTo>
                    <a:pt x="1106034" y="646320"/>
                  </a:lnTo>
                  <a:lnTo>
                    <a:pt x="1101272" y="642010"/>
                  </a:lnTo>
                  <a:lnTo>
                    <a:pt x="1096056" y="637699"/>
                  </a:lnTo>
                  <a:lnTo>
                    <a:pt x="1091293" y="632935"/>
                  </a:lnTo>
                  <a:lnTo>
                    <a:pt x="1086531" y="628171"/>
                  </a:lnTo>
                  <a:lnTo>
                    <a:pt x="1081768" y="623407"/>
                  </a:lnTo>
                  <a:lnTo>
                    <a:pt x="1077232" y="618189"/>
                  </a:lnTo>
                  <a:lnTo>
                    <a:pt x="1072697" y="613198"/>
                  </a:lnTo>
                  <a:lnTo>
                    <a:pt x="1068388" y="607980"/>
                  </a:lnTo>
                  <a:lnTo>
                    <a:pt x="1064079" y="602535"/>
                  </a:lnTo>
                  <a:lnTo>
                    <a:pt x="1059997" y="597090"/>
                  </a:lnTo>
                  <a:lnTo>
                    <a:pt x="1055688" y="591192"/>
                  </a:lnTo>
                  <a:lnTo>
                    <a:pt x="1052059" y="585520"/>
                  </a:lnTo>
                  <a:lnTo>
                    <a:pt x="1048204" y="579621"/>
                  </a:lnTo>
                  <a:lnTo>
                    <a:pt x="1044348" y="573496"/>
                  </a:lnTo>
                  <a:lnTo>
                    <a:pt x="1040947" y="567597"/>
                  </a:lnTo>
                  <a:lnTo>
                    <a:pt x="1037318" y="561245"/>
                  </a:lnTo>
                  <a:lnTo>
                    <a:pt x="1033916" y="554893"/>
                  </a:lnTo>
                  <a:lnTo>
                    <a:pt x="1030514" y="548540"/>
                  </a:lnTo>
                  <a:lnTo>
                    <a:pt x="1027566" y="541961"/>
                  </a:lnTo>
                  <a:lnTo>
                    <a:pt x="1024391" y="535155"/>
                  </a:lnTo>
                  <a:lnTo>
                    <a:pt x="1021670" y="528576"/>
                  </a:lnTo>
                  <a:lnTo>
                    <a:pt x="1018948" y="521770"/>
                  </a:lnTo>
                  <a:lnTo>
                    <a:pt x="1016227" y="514737"/>
                  </a:lnTo>
                  <a:lnTo>
                    <a:pt x="1013959" y="507704"/>
                  </a:lnTo>
                  <a:lnTo>
                    <a:pt x="1011238" y="500671"/>
                  </a:lnTo>
                  <a:lnTo>
                    <a:pt x="1008970" y="493638"/>
                  </a:lnTo>
                  <a:lnTo>
                    <a:pt x="1007155" y="486152"/>
                  </a:lnTo>
                  <a:lnTo>
                    <a:pt x="1005341" y="478892"/>
                  </a:lnTo>
                  <a:lnTo>
                    <a:pt x="1003527" y="471405"/>
                  </a:lnTo>
                  <a:lnTo>
                    <a:pt x="1001713" y="463692"/>
                  </a:lnTo>
                  <a:lnTo>
                    <a:pt x="1001178" y="460749"/>
                  </a:lnTo>
                  <a:lnTo>
                    <a:pt x="999308" y="462199"/>
                  </a:lnTo>
                  <a:lnTo>
                    <a:pt x="997052" y="463100"/>
                  </a:lnTo>
                  <a:lnTo>
                    <a:pt x="995698" y="463325"/>
                  </a:lnTo>
                  <a:lnTo>
                    <a:pt x="994569" y="463550"/>
                  </a:lnTo>
                  <a:lnTo>
                    <a:pt x="993215" y="463325"/>
                  </a:lnTo>
                  <a:lnTo>
                    <a:pt x="992312" y="463100"/>
                  </a:lnTo>
                  <a:lnTo>
                    <a:pt x="990056" y="462199"/>
                  </a:lnTo>
                  <a:lnTo>
                    <a:pt x="987799" y="460623"/>
                  </a:lnTo>
                  <a:lnTo>
                    <a:pt x="985768" y="458597"/>
                  </a:lnTo>
                  <a:lnTo>
                    <a:pt x="983737" y="456120"/>
                  </a:lnTo>
                  <a:lnTo>
                    <a:pt x="981706" y="452743"/>
                  </a:lnTo>
                  <a:lnTo>
                    <a:pt x="979900" y="449366"/>
                  </a:lnTo>
                  <a:lnTo>
                    <a:pt x="978095" y="445314"/>
                  </a:lnTo>
                  <a:lnTo>
                    <a:pt x="976741" y="441036"/>
                  </a:lnTo>
                  <a:lnTo>
                    <a:pt x="975387" y="436308"/>
                  </a:lnTo>
                  <a:lnTo>
                    <a:pt x="974484" y="430905"/>
                  </a:lnTo>
                  <a:lnTo>
                    <a:pt x="973356" y="425727"/>
                  </a:lnTo>
                  <a:lnTo>
                    <a:pt x="972679" y="419873"/>
                  </a:lnTo>
                  <a:lnTo>
                    <a:pt x="971776" y="414245"/>
                  </a:lnTo>
                  <a:lnTo>
                    <a:pt x="971550" y="407941"/>
                  </a:lnTo>
                  <a:lnTo>
                    <a:pt x="971550" y="401637"/>
                  </a:lnTo>
                  <a:lnTo>
                    <a:pt x="971550" y="395334"/>
                  </a:lnTo>
                  <a:lnTo>
                    <a:pt x="971776" y="389030"/>
                  </a:lnTo>
                  <a:lnTo>
                    <a:pt x="972679" y="383176"/>
                  </a:lnTo>
                  <a:lnTo>
                    <a:pt x="973356" y="377548"/>
                  </a:lnTo>
                  <a:lnTo>
                    <a:pt x="974484" y="372145"/>
                  </a:lnTo>
                  <a:lnTo>
                    <a:pt x="975387" y="367192"/>
                  </a:lnTo>
                  <a:lnTo>
                    <a:pt x="976741" y="362239"/>
                  </a:lnTo>
                  <a:lnTo>
                    <a:pt x="978095" y="357736"/>
                  </a:lnTo>
                  <a:lnTo>
                    <a:pt x="979900" y="353909"/>
                  </a:lnTo>
                  <a:lnTo>
                    <a:pt x="981706" y="350306"/>
                  </a:lnTo>
                  <a:lnTo>
                    <a:pt x="983737" y="347380"/>
                  </a:lnTo>
                  <a:lnTo>
                    <a:pt x="985768" y="344678"/>
                  </a:lnTo>
                  <a:lnTo>
                    <a:pt x="987799" y="342427"/>
                  </a:lnTo>
                  <a:lnTo>
                    <a:pt x="990056" y="341076"/>
                  </a:lnTo>
                  <a:lnTo>
                    <a:pt x="992312" y="339950"/>
                  </a:lnTo>
                  <a:lnTo>
                    <a:pt x="993215" y="339725"/>
                  </a:lnTo>
                  <a:lnTo>
                    <a:pt x="994569" y="339725"/>
                  </a:lnTo>
                  <a:lnTo>
                    <a:pt x="995698" y="339725"/>
                  </a:lnTo>
                  <a:lnTo>
                    <a:pt x="996322" y="339829"/>
                  </a:lnTo>
                  <a:lnTo>
                    <a:pt x="996723" y="337100"/>
                  </a:lnTo>
                  <a:lnTo>
                    <a:pt x="997630" y="329386"/>
                  </a:lnTo>
                  <a:lnTo>
                    <a:pt x="998991" y="321673"/>
                  </a:lnTo>
                  <a:lnTo>
                    <a:pt x="1000352" y="313959"/>
                  </a:lnTo>
                  <a:lnTo>
                    <a:pt x="1001713" y="306473"/>
                  </a:lnTo>
                  <a:lnTo>
                    <a:pt x="1003527" y="298986"/>
                  </a:lnTo>
                  <a:lnTo>
                    <a:pt x="1005341" y="291273"/>
                  </a:lnTo>
                  <a:lnTo>
                    <a:pt x="1007155" y="284013"/>
                  </a:lnTo>
                  <a:lnTo>
                    <a:pt x="1008970" y="276753"/>
                  </a:lnTo>
                  <a:lnTo>
                    <a:pt x="1011238" y="269493"/>
                  </a:lnTo>
                  <a:lnTo>
                    <a:pt x="1013959" y="262460"/>
                  </a:lnTo>
                  <a:lnTo>
                    <a:pt x="1016227" y="255428"/>
                  </a:lnTo>
                  <a:lnTo>
                    <a:pt x="1018948" y="248395"/>
                  </a:lnTo>
                  <a:lnTo>
                    <a:pt x="1021670" y="241589"/>
                  </a:lnTo>
                  <a:lnTo>
                    <a:pt x="1024391" y="235010"/>
                  </a:lnTo>
                  <a:lnTo>
                    <a:pt x="1027566" y="228203"/>
                  </a:lnTo>
                  <a:lnTo>
                    <a:pt x="1030514" y="221624"/>
                  </a:lnTo>
                  <a:lnTo>
                    <a:pt x="1033916" y="215272"/>
                  </a:lnTo>
                  <a:lnTo>
                    <a:pt x="1037318" y="208920"/>
                  </a:lnTo>
                  <a:lnTo>
                    <a:pt x="1040947" y="202567"/>
                  </a:lnTo>
                  <a:lnTo>
                    <a:pt x="1044348" y="196669"/>
                  </a:lnTo>
                  <a:lnTo>
                    <a:pt x="1048204" y="190543"/>
                  </a:lnTo>
                  <a:lnTo>
                    <a:pt x="1052059" y="184645"/>
                  </a:lnTo>
                  <a:lnTo>
                    <a:pt x="1055688" y="178973"/>
                  </a:lnTo>
                  <a:lnTo>
                    <a:pt x="1059997" y="173075"/>
                  </a:lnTo>
                  <a:lnTo>
                    <a:pt x="1064079" y="167630"/>
                  </a:lnTo>
                  <a:lnTo>
                    <a:pt x="1068388" y="162185"/>
                  </a:lnTo>
                  <a:lnTo>
                    <a:pt x="1072697" y="156967"/>
                  </a:lnTo>
                  <a:lnTo>
                    <a:pt x="1077232" y="151976"/>
                  </a:lnTo>
                  <a:lnTo>
                    <a:pt x="1081768" y="146985"/>
                  </a:lnTo>
                  <a:lnTo>
                    <a:pt x="1086531" y="141767"/>
                  </a:lnTo>
                  <a:lnTo>
                    <a:pt x="1091293" y="137230"/>
                  </a:lnTo>
                  <a:lnTo>
                    <a:pt x="1096056" y="132465"/>
                  </a:lnTo>
                  <a:lnTo>
                    <a:pt x="1101272" y="128155"/>
                  </a:lnTo>
                  <a:lnTo>
                    <a:pt x="1106034" y="123844"/>
                  </a:lnTo>
                  <a:lnTo>
                    <a:pt x="1111250" y="119534"/>
                  </a:lnTo>
                  <a:lnTo>
                    <a:pt x="1116240" y="115677"/>
                  </a:lnTo>
                  <a:lnTo>
                    <a:pt x="1121682" y="111820"/>
                  </a:lnTo>
                  <a:lnTo>
                    <a:pt x="1127125" y="107964"/>
                  </a:lnTo>
                  <a:lnTo>
                    <a:pt x="1132568" y="104561"/>
                  </a:lnTo>
                  <a:lnTo>
                    <a:pt x="1138011" y="100931"/>
                  </a:lnTo>
                  <a:lnTo>
                    <a:pt x="1143907" y="97982"/>
                  </a:lnTo>
                  <a:lnTo>
                    <a:pt x="1149350" y="94579"/>
                  </a:lnTo>
                  <a:lnTo>
                    <a:pt x="1155247" y="91856"/>
                  </a:lnTo>
                  <a:lnTo>
                    <a:pt x="1160916" y="89134"/>
                  </a:lnTo>
                  <a:lnTo>
                    <a:pt x="1166813" y="86638"/>
                  </a:lnTo>
                  <a:lnTo>
                    <a:pt x="1172936" y="84369"/>
                  </a:lnTo>
                  <a:lnTo>
                    <a:pt x="1178832" y="82101"/>
                  </a:lnTo>
                  <a:lnTo>
                    <a:pt x="1184956" y="80059"/>
                  </a:lnTo>
                  <a:lnTo>
                    <a:pt x="1191079" y="78017"/>
                  </a:lnTo>
                  <a:lnTo>
                    <a:pt x="1197429" y="76429"/>
                  </a:lnTo>
                  <a:lnTo>
                    <a:pt x="1203325" y="74841"/>
                  </a:lnTo>
                  <a:lnTo>
                    <a:pt x="1209675" y="73707"/>
                  </a:lnTo>
                  <a:lnTo>
                    <a:pt x="1216252" y="72346"/>
                  </a:lnTo>
                  <a:lnTo>
                    <a:pt x="1222602" y="71665"/>
                  </a:lnTo>
                  <a:lnTo>
                    <a:pt x="1228952" y="70984"/>
                  </a:lnTo>
                  <a:lnTo>
                    <a:pt x="1235529" y="70304"/>
                  </a:lnTo>
                  <a:lnTo>
                    <a:pt x="1241879" y="70077"/>
                  </a:lnTo>
                  <a:lnTo>
                    <a:pt x="1248456" y="69850"/>
                  </a:lnTo>
                  <a:close/>
                  <a:moveTo>
                    <a:pt x="513333" y="14287"/>
                  </a:moveTo>
                  <a:lnTo>
                    <a:pt x="519907" y="14287"/>
                  </a:lnTo>
                  <a:lnTo>
                    <a:pt x="526481" y="14287"/>
                  </a:lnTo>
                  <a:lnTo>
                    <a:pt x="533055" y="14514"/>
                  </a:lnTo>
                  <a:lnTo>
                    <a:pt x="539629" y="14968"/>
                  </a:lnTo>
                  <a:lnTo>
                    <a:pt x="545976" y="15875"/>
                  </a:lnTo>
                  <a:lnTo>
                    <a:pt x="552550" y="16783"/>
                  </a:lnTo>
                  <a:lnTo>
                    <a:pt x="558670" y="17917"/>
                  </a:lnTo>
                  <a:lnTo>
                    <a:pt x="565017" y="19051"/>
                  </a:lnTo>
                  <a:lnTo>
                    <a:pt x="571365" y="20639"/>
                  </a:lnTo>
                  <a:lnTo>
                    <a:pt x="577485" y="22454"/>
                  </a:lnTo>
                  <a:lnTo>
                    <a:pt x="583379" y="24042"/>
                  </a:lnTo>
                  <a:lnTo>
                    <a:pt x="589499" y="26084"/>
                  </a:lnTo>
                  <a:lnTo>
                    <a:pt x="595620" y="28353"/>
                  </a:lnTo>
                  <a:lnTo>
                    <a:pt x="601740" y="30621"/>
                  </a:lnTo>
                  <a:lnTo>
                    <a:pt x="607408" y="33571"/>
                  </a:lnTo>
                  <a:lnTo>
                    <a:pt x="613301" y="36066"/>
                  </a:lnTo>
                  <a:lnTo>
                    <a:pt x="618969" y="39016"/>
                  </a:lnTo>
                  <a:lnTo>
                    <a:pt x="624862" y="41965"/>
                  </a:lnTo>
                  <a:lnTo>
                    <a:pt x="630303" y="45368"/>
                  </a:lnTo>
                  <a:lnTo>
                    <a:pt x="635970" y="48544"/>
                  </a:lnTo>
                  <a:lnTo>
                    <a:pt x="641184" y="52174"/>
                  </a:lnTo>
                  <a:lnTo>
                    <a:pt x="646851" y="56031"/>
                  </a:lnTo>
                  <a:lnTo>
                    <a:pt x="652065" y="59887"/>
                  </a:lnTo>
                  <a:lnTo>
                    <a:pt x="657052" y="63744"/>
                  </a:lnTo>
                  <a:lnTo>
                    <a:pt x="662492" y="68055"/>
                  </a:lnTo>
                  <a:lnTo>
                    <a:pt x="667479" y="72365"/>
                  </a:lnTo>
                  <a:lnTo>
                    <a:pt x="672239" y="76902"/>
                  </a:lnTo>
                  <a:lnTo>
                    <a:pt x="677227" y="81440"/>
                  </a:lnTo>
                  <a:lnTo>
                    <a:pt x="681760" y="86204"/>
                  </a:lnTo>
                  <a:lnTo>
                    <a:pt x="686521" y="90968"/>
                  </a:lnTo>
                  <a:lnTo>
                    <a:pt x="691281" y="96186"/>
                  </a:lnTo>
                  <a:lnTo>
                    <a:pt x="695815" y="101177"/>
                  </a:lnTo>
                  <a:lnTo>
                    <a:pt x="699895" y="106395"/>
                  </a:lnTo>
                  <a:lnTo>
                    <a:pt x="704202" y="112067"/>
                  </a:lnTo>
                  <a:lnTo>
                    <a:pt x="708509" y="117512"/>
                  </a:lnTo>
                  <a:lnTo>
                    <a:pt x="712589" y="123183"/>
                  </a:lnTo>
                  <a:lnTo>
                    <a:pt x="716443" y="128855"/>
                  </a:lnTo>
                  <a:lnTo>
                    <a:pt x="720523" y="134754"/>
                  </a:lnTo>
                  <a:lnTo>
                    <a:pt x="723924" y="140652"/>
                  </a:lnTo>
                  <a:lnTo>
                    <a:pt x="727777" y="146778"/>
                  </a:lnTo>
                  <a:lnTo>
                    <a:pt x="730951" y="153130"/>
                  </a:lnTo>
                  <a:lnTo>
                    <a:pt x="734578" y="159482"/>
                  </a:lnTo>
                  <a:lnTo>
                    <a:pt x="737751" y="166061"/>
                  </a:lnTo>
                  <a:lnTo>
                    <a:pt x="740925" y="172640"/>
                  </a:lnTo>
                  <a:lnTo>
                    <a:pt x="743872" y="179220"/>
                  </a:lnTo>
                  <a:lnTo>
                    <a:pt x="746592" y="186026"/>
                  </a:lnTo>
                  <a:lnTo>
                    <a:pt x="749539" y="192832"/>
                  </a:lnTo>
                  <a:lnTo>
                    <a:pt x="752259" y="199638"/>
                  </a:lnTo>
                  <a:lnTo>
                    <a:pt x="754753" y="206671"/>
                  </a:lnTo>
                  <a:lnTo>
                    <a:pt x="757020" y="213704"/>
                  </a:lnTo>
                  <a:lnTo>
                    <a:pt x="759287" y="220963"/>
                  </a:lnTo>
                  <a:lnTo>
                    <a:pt x="761327" y="228450"/>
                  </a:lnTo>
                  <a:lnTo>
                    <a:pt x="763367" y="235710"/>
                  </a:lnTo>
                  <a:lnTo>
                    <a:pt x="765180" y="242969"/>
                  </a:lnTo>
                  <a:lnTo>
                    <a:pt x="766540" y="250683"/>
                  </a:lnTo>
                  <a:lnTo>
                    <a:pt x="768127" y="258170"/>
                  </a:lnTo>
                  <a:lnTo>
                    <a:pt x="769261" y="265656"/>
                  </a:lnTo>
                  <a:lnTo>
                    <a:pt x="770621" y="273597"/>
                  </a:lnTo>
                  <a:lnTo>
                    <a:pt x="771528" y="281310"/>
                  </a:lnTo>
                  <a:lnTo>
                    <a:pt x="771841" y="283505"/>
                  </a:lnTo>
                  <a:lnTo>
                    <a:pt x="773361" y="282802"/>
                  </a:lnTo>
                  <a:lnTo>
                    <a:pt x="774259" y="282574"/>
                  </a:lnTo>
                  <a:lnTo>
                    <a:pt x="775606" y="282574"/>
                  </a:lnTo>
                  <a:lnTo>
                    <a:pt x="776729" y="282574"/>
                  </a:lnTo>
                  <a:lnTo>
                    <a:pt x="777852" y="282802"/>
                  </a:lnTo>
                  <a:lnTo>
                    <a:pt x="780098" y="283945"/>
                  </a:lnTo>
                  <a:lnTo>
                    <a:pt x="782344" y="285315"/>
                  </a:lnTo>
                  <a:lnTo>
                    <a:pt x="784589" y="287371"/>
                  </a:lnTo>
                  <a:lnTo>
                    <a:pt x="786611" y="289884"/>
                  </a:lnTo>
                  <a:lnTo>
                    <a:pt x="788407" y="293311"/>
                  </a:lnTo>
                  <a:lnTo>
                    <a:pt x="789979" y="296737"/>
                  </a:lnTo>
                  <a:lnTo>
                    <a:pt x="791776" y="300849"/>
                  </a:lnTo>
                  <a:lnTo>
                    <a:pt x="793348" y="305189"/>
                  </a:lnTo>
                  <a:lnTo>
                    <a:pt x="794471" y="309987"/>
                  </a:lnTo>
                  <a:lnTo>
                    <a:pt x="795818" y="315469"/>
                  </a:lnTo>
                  <a:lnTo>
                    <a:pt x="796492" y="320723"/>
                  </a:lnTo>
                  <a:lnTo>
                    <a:pt x="797390" y="326663"/>
                  </a:lnTo>
                  <a:lnTo>
                    <a:pt x="798064" y="332602"/>
                  </a:lnTo>
                  <a:lnTo>
                    <a:pt x="798289" y="338770"/>
                  </a:lnTo>
                  <a:lnTo>
                    <a:pt x="798513" y="345166"/>
                  </a:lnTo>
                  <a:lnTo>
                    <a:pt x="798289" y="351563"/>
                  </a:lnTo>
                  <a:lnTo>
                    <a:pt x="798064" y="357730"/>
                  </a:lnTo>
                  <a:lnTo>
                    <a:pt x="797390" y="363898"/>
                  </a:lnTo>
                  <a:lnTo>
                    <a:pt x="796492" y="369609"/>
                  </a:lnTo>
                  <a:lnTo>
                    <a:pt x="795818" y="375092"/>
                  </a:lnTo>
                  <a:lnTo>
                    <a:pt x="794471" y="380117"/>
                  </a:lnTo>
                  <a:lnTo>
                    <a:pt x="793348" y="385143"/>
                  </a:lnTo>
                  <a:lnTo>
                    <a:pt x="791776" y="389712"/>
                  </a:lnTo>
                  <a:lnTo>
                    <a:pt x="789979" y="393595"/>
                  </a:lnTo>
                  <a:lnTo>
                    <a:pt x="788407" y="397250"/>
                  </a:lnTo>
                  <a:lnTo>
                    <a:pt x="786611" y="400220"/>
                  </a:lnTo>
                  <a:lnTo>
                    <a:pt x="784589" y="403190"/>
                  </a:lnTo>
                  <a:lnTo>
                    <a:pt x="782344" y="405017"/>
                  </a:lnTo>
                  <a:lnTo>
                    <a:pt x="780098" y="406616"/>
                  </a:lnTo>
                  <a:lnTo>
                    <a:pt x="777852" y="407758"/>
                  </a:lnTo>
                  <a:lnTo>
                    <a:pt x="776729" y="407987"/>
                  </a:lnTo>
                  <a:lnTo>
                    <a:pt x="775606" y="407987"/>
                  </a:lnTo>
                  <a:lnTo>
                    <a:pt x="774259" y="407987"/>
                  </a:lnTo>
                  <a:lnTo>
                    <a:pt x="773361" y="407758"/>
                  </a:lnTo>
                  <a:lnTo>
                    <a:pt x="770890" y="406616"/>
                  </a:lnTo>
                  <a:lnTo>
                    <a:pt x="768869" y="405017"/>
                  </a:lnTo>
                  <a:lnTo>
                    <a:pt x="767445" y="403859"/>
                  </a:lnTo>
                  <a:lnTo>
                    <a:pt x="766540" y="408129"/>
                  </a:lnTo>
                  <a:lnTo>
                    <a:pt x="765180" y="415616"/>
                  </a:lnTo>
                  <a:lnTo>
                    <a:pt x="763367" y="423102"/>
                  </a:lnTo>
                  <a:lnTo>
                    <a:pt x="761327" y="430362"/>
                  </a:lnTo>
                  <a:lnTo>
                    <a:pt x="759287" y="437622"/>
                  </a:lnTo>
                  <a:lnTo>
                    <a:pt x="757020" y="444655"/>
                  </a:lnTo>
                  <a:lnTo>
                    <a:pt x="754753" y="452141"/>
                  </a:lnTo>
                  <a:lnTo>
                    <a:pt x="752259" y="458947"/>
                  </a:lnTo>
                  <a:lnTo>
                    <a:pt x="749539" y="465980"/>
                  </a:lnTo>
                  <a:lnTo>
                    <a:pt x="746592" y="472786"/>
                  </a:lnTo>
                  <a:lnTo>
                    <a:pt x="743872" y="479592"/>
                  </a:lnTo>
                  <a:lnTo>
                    <a:pt x="740925" y="486171"/>
                  </a:lnTo>
                  <a:lnTo>
                    <a:pt x="737751" y="492751"/>
                  </a:lnTo>
                  <a:lnTo>
                    <a:pt x="734578" y="499330"/>
                  </a:lnTo>
                  <a:lnTo>
                    <a:pt x="730951" y="505682"/>
                  </a:lnTo>
                  <a:lnTo>
                    <a:pt x="727777" y="511581"/>
                  </a:lnTo>
                  <a:lnTo>
                    <a:pt x="723924" y="517933"/>
                  </a:lnTo>
                  <a:lnTo>
                    <a:pt x="720523" y="523831"/>
                  </a:lnTo>
                  <a:lnTo>
                    <a:pt x="716443" y="529730"/>
                  </a:lnTo>
                  <a:lnTo>
                    <a:pt x="712589" y="535629"/>
                  </a:lnTo>
                  <a:lnTo>
                    <a:pt x="708509" y="541300"/>
                  </a:lnTo>
                  <a:lnTo>
                    <a:pt x="704202" y="546745"/>
                  </a:lnTo>
                  <a:lnTo>
                    <a:pt x="699895" y="551963"/>
                  </a:lnTo>
                  <a:lnTo>
                    <a:pt x="695815" y="557408"/>
                  </a:lnTo>
                  <a:lnTo>
                    <a:pt x="691281" y="562626"/>
                  </a:lnTo>
                  <a:lnTo>
                    <a:pt x="686521" y="567617"/>
                  </a:lnTo>
                  <a:lnTo>
                    <a:pt x="681760" y="572608"/>
                  </a:lnTo>
                  <a:lnTo>
                    <a:pt x="677227" y="577372"/>
                  </a:lnTo>
                  <a:lnTo>
                    <a:pt x="672239" y="581909"/>
                  </a:lnTo>
                  <a:lnTo>
                    <a:pt x="667479" y="586447"/>
                  </a:lnTo>
                  <a:lnTo>
                    <a:pt x="662492" y="590757"/>
                  </a:lnTo>
                  <a:lnTo>
                    <a:pt x="657052" y="594841"/>
                  </a:lnTo>
                  <a:lnTo>
                    <a:pt x="652065" y="598698"/>
                  </a:lnTo>
                  <a:lnTo>
                    <a:pt x="646851" y="602781"/>
                  </a:lnTo>
                  <a:lnTo>
                    <a:pt x="641184" y="606411"/>
                  </a:lnTo>
                  <a:lnTo>
                    <a:pt x="635970" y="609814"/>
                  </a:lnTo>
                  <a:lnTo>
                    <a:pt x="630303" y="613444"/>
                  </a:lnTo>
                  <a:lnTo>
                    <a:pt x="624862" y="616620"/>
                  </a:lnTo>
                  <a:lnTo>
                    <a:pt x="618969" y="619796"/>
                  </a:lnTo>
                  <a:lnTo>
                    <a:pt x="613301" y="622519"/>
                  </a:lnTo>
                  <a:lnTo>
                    <a:pt x="607408" y="625241"/>
                  </a:lnTo>
                  <a:lnTo>
                    <a:pt x="601740" y="627737"/>
                  </a:lnTo>
                  <a:lnTo>
                    <a:pt x="595620" y="630232"/>
                  </a:lnTo>
                  <a:lnTo>
                    <a:pt x="589499" y="632501"/>
                  </a:lnTo>
                  <a:lnTo>
                    <a:pt x="583379" y="634543"/>
                  </a:lnTo>
                  <a:lnTo>
                    <a:pt x="577485" y="636358"/>
                  </a:lnTo>
                  <a:lnTo>
                    <a:pt x="571365" y="638173"/>
                  </a:lnTo>
                  <a:lnTo>
                    <a:pt x="565017" y="639307"/>
                  </a:lnTo>
                  <a:lnTo>
                    <a:pt x="558670" y="640895"/>
                  </a:lnTo>
                  <a:lnTo>
                    <a:pt x="552550" y="642029"/>
                  </a:lnTo>
                  <a:lnTo>
                    <a:pt x="545976" y="642710"/>
                  </a:lnTo>
                  <a:lnTo>
                    <a:pt x="539629" y="643391"/>
                  </a:lnTo>
                  <a:lnTo>
                    <a:pt x="533055" y="644071"/>
                  </a:lnTo>
                  <a:lnTo>
                    <a:pt x="526481" y="644525"/>
                  </a:lnTo>
                  <a:lnTo>
                    <a:pt x="519907" y="644525"/>
                  </a:lnTo>
                  <a:lnTo>
                    <a:pt x="513333" y="644525"/>
                  </a:lnTo>
                  <a:lnTo>
                    <a:pt x="506759" y="644071"/>
                  </a:lnTo>
                  <a:lnTo>
                    <a:pt x="500186" y="643391"/>
                  </a:lnTo>
                  <a:lnTo>
                    <a:pt x="493838" y="642710"/>
                  </a:lnTo>
                  <a:lnTo>
                    <a:pt x="487264" y="642029"/>
                  </a:lnTo>
                  <a:lnTo>
                    <a:pt x="481144" y="640895"/>
                  </a:lnTo>
                  <a:lnTo>
                    <a:pt x="474797" y="639307"/>
                  </a:lnTo>
                  <a:lnTo>
                    <a:pt x="468450" y="638173"/>
                  </a:lnTo>
                  <a:lnTo>
                    <a:pt x="462329" y="636358"/>
                  </a:lnTo>
                  <a:lnTo>
                    <a:pt x="456435" y="634543"/>
                  </a:lnTo>
                  <a:lnTo>
                    <a:pt x="450315" y="632501"/>
                  </a:lnTo>
                  <a:lnTo>
                    <a:pt x="444194" y="630232"/>
                  </a:lnTo>
                  <a:lnTo>
                    <a:pt x="438301" y="627737"/>
                  </a:lnTo>
                  <a:lnTo>
                    <a:pt x="432407" y="625241"/>
                  </a:lnTo>
                  <a:lnTo>
                    <a:pt x="426513" y="622519"/>
                  </a:lnTo>
                  <a:lnTo>
                    <a:pt x="420846" y="619796"/>
                  </a:lnTo>
                  <a:lnTo>
                    <a:pt x="414952" y="616620"/>
                  </a:lnTo>
                  <a:lnTo>
                    <a:pt x="409512" y="613444"/>
                  </a:lnTo>
                  <a:lnTo>
                    <a:pt x="403844" y="609814"/>
                  </a:lnTo>
                  <a:lnTo>
                    <a:pt x="398631" y="606411"/>
                  </a:lnTo>
                  <a:lnTo>
                    <a:pt x="392963" y="602781"/>
                  </a:lnTo>
                  <a:lnTo>
                    <a:pt x="387750" y="598698"/>
                  </a:lnTo>
                  <a:lnTo>
                    <a:pt x="382763" y="594841"/>
                  </a:lnTo>
                  <a:lnTo>
                    <a:pt x="377322" y="590757"/>
                  </a:lnTo>
                  <a:lnTo>
                    <a:pt x="372335" y="586447"/>
                  </a:lnTo>
                  <a:lnTo>
                    <a:pt x="367575" y="581909"/>
                  </a:lnTo>
                  <a:lnTo>
                    <a:pt x="362588" y="577372"/>
                  </a:lnTo>
                  <a:lnTo>
                    <a:pt x="358054" y="572608"/>
                  </a:lnTo>
                  <a:lnTo>
                    <a:pt x="353294" y="567617"/>
                  </a:lnTo>
                  <a:lnTo>
                    <a:pt x="348760" y="562626"/>
                  </a:lnTo>
                  <a:lnTo>
                    <a:pt x="344000" y="557408"/>
                  </a:lnTo>
                  <a:lnTo>
                    <a:pt x="339919" y="551963"/>
                  </a:lnTo>
                  <a:lnTo>
                    <a:pt x="335612" y="546745"/>
                  </a:lnTo>
                  <a:lnTo>
                    <a:pt x="331305" y="541300"/>
                  </a:lnTo>
                  <a:lnTo>
                    <a:pt x="327225" y="535629"/>
                  </a:lnTo>
                  <a:lnTo>
                    <a:pt x="323371" y="529730"/>
                  </a:lnTo>
                  <a:lnTo>
                    <a:pt x="319291" y="523831"/>
                  </a:lnTo>
                  <a:lnTo>
                    <a:pt x="315891" y="517933"/>
                  </a:lnTo>
                  <a:lnTo>
                    <a:pt x="312037" y="511581"/>
                  </a:lnTo>
                  <a:lnTo>
                    <a:pt x="308863" y="505682"/>
                  </a:lnTo>
                  <a:lnTo>
                    <a:pt x="305236" y="499330"/>
                  </a:lnTo>
                  <a:lnTo>
                    <a:pt x="302063" y="492751"/>
                  </a:lnTo>
                  <a:lnTo>
                    <a:pt x="298889" y="486171"/>
                  </a:lnTo>
                  <a:lnTo>
                    <a:pt x="295942" y="479592"/>
                  </a:lnTo>
                  <a:lnTo>
                    <a:pt x="293222" y="472786"/>
                  </a:lnTo>
                  <a:lnTo>
                    <a:pt x="290275" y="465980"/>
                  </a:lnTo>
                  <a:lnTo>
                    <a:pt x="287555" y="458947"/>
                  </a:lnTo>
                  <a:lnTo>
                    <a:pt x="285061" y="452141"/>
                  </a:lnTo>
                  <a:lnTo>
                    <a:pt x="282795" y="444655"/>
                  </a:lnTo>
                  <a:lnTo>
                    <a:pt x="280528" y="437622"/>
                  </a:lnTo>
                  <a:lnTo>
                    <a:pt x="278488" y="430362"/>
                  </a:lnTo>
                  <a:lnTo>
                    <a:pt x="276447" y="423102"/>
                  </a:lnTo>
                  <a:lnTo>
                    <a:pt x="274861" y="415616"/>
                  </a:lnTo>
                  <a:lnTo>
                    <a:pt x="273274" y="408129"/>
                  </a:lnTo>
                  <a:lnTo>
                    <a:pt x="272602" y="404960"/>
                  </a:lnTo>
                  <a:lnTo>
                    <a:pt x="272532" y="405017"/>
                  </a:lnTo>
                  <a:lnTo>
                    <a:pt x="270286" y="406616"/>
                  </a:lnTo>
                  <a:lnTo>
                    <a:pt x="268041" y="407758"/>
                  </a:lnTo>
                  <a:lnTo>
                    <a:pt x="267142" y="407987"/>
                  </a:lnTo>
                  <a:lnTo>
                    <a:pt x="265795" y="407987"/>
                  </a:lnTo>
                  <a:lnTo>
                    <a:pt x="264672" y="407987"/>
                  </a:lnTo>
                  <a:lnTo>
                    <a:pt x="263549" y="407758"/>
                  </a:lnTo>
                  <a:lnTo>
                    <a:pt x="261303" y="406616"/>
                  </a:lnTo>
                  <a:lnTo>
                    <a:pt x="259058" y="405017"/>
                  </a:lnTo>
                  <a:lnTo>
                    <a:pt x="256812" y="403190"/>
                  </a:lnTo>
                  <a:lnTo>
                    <a:pt x="254791" y="400220"/>
                  </a:lnTo>
                  <a:lnTo>
                    <a:pt x="252994" y="397250"/>
                  </a:lnTo>
                  <a:lnTo>
                    <a:pt x="251422" y="393595"/>
                  </a:lnTo>
                  <a:lnTo>
                    <a:pt x="249625" y="389712"/>
                  </a:lnTo>
                  <a:lnTo>
                    <a:pt x="248053" y="385143"/>
                  </a:lnTo>
                  <a:lnTo>
                    <a:pt x="246930" y="380117"/>
                  </a:lnTo>
                  <a:lnTo>
                    <a:pt x="245583" y="375092"/>
                  </a:lnTo>
                  <a:lnTo>
                    <a:pt x="244909" y="369609"/>
                  </a:lnTo>
                  <a:lnTo>
                    <a:pt x="243786" y="363898"/>
                  </a:lnTo>
                  <a:lnTo>
                    <a:pt x="243337" y="357730"/>
                  </a:lnTo>
                  <a:lnTo>
                    <a:pt x="243113" y="351563"/>
                  </a:lnTo>
                  <a:lnTo>
                    <a:pt x="242888" y="345166"/>
                  </a:lnTo>
                  <a:lnTo>
                    <a:pt x="243113" y="338770"/>
                  </a:lnTo>
                  <a:lnTo>
                    <a:pt x="243337" y="332602"/>
                  </a:lnTo>
                  <a:lnTo>
                    <a:pt x="243786" y="326663"/>
                  </a:lnTo>
                  <a:lnTo>
                    <a:pt x="244909" y="320723"/>
                  </a:lnTo>
                  <a:lnTo>
                    <a:pt x="245583" y="315469"/>
                  </a:lnTo>
                  <a:lnTo>
                    <a:pt x="246930" y="309987"/>
                  </a:lnTo>
                  <a:lnTo>
                    <a:pt x="248053" y="305189"/>
                  </a:lnTo>
                  <a:lnTo>
                    <a:pt x="249625" y="300849"/>
                  </a:lnTo>
                  <a:lnTo>
                    <a:pt x="251422" y="296737"/>
                  </a:lnTo>
                  <a:lnTo>
                    <a:pt x="252994" y="293311"/>
                  </a:lnTo>
                  <a:lnTo>
                    <a:pt x="254791" y="289884"/>
                  </a:lnTo>
                  <a:lnTo>
                    <a:pt x="256812" y="287371"/>
                  </a:lnTo>
                  <a:lnTo>
                    <a:pt x="259058" y="285315"/>
                  </a:lnTo>
                  <a:lnTo>
                    <a:pt x="261303" y="283945"/>
                  </a:lnTo>
                  <a:lnTo>
                    <a:pt x="263549" y="282802"/>
                  </a:lnTo>
                  <a:lnTo>
                    <a:pt x="264672" y="282574"/>
                  </a:lnTo>
                  <a:lnTo>
                    <a:pt x="265795" y="282574"/>
                  </a:lnTo>
                  <a:lnTo>
                    <a:pt x="267142" y="282574"/>
                  </a:lnTo>
                  <a:lnTo>
                    <a:pt x="268041" y="282802"/>
                  </a:lnTo>
                  <a:lnTo>
                    <a:pt x="268071" y="282818"/>
                  </a:lnTo>
                  <a:lnTo>
                    <a:pt x="268287" y="281310"/>
                  </a:lnTo>
                  <a:lnTo>
                    <a:pt x="269193" y="273597"/>
                  </a:lnTo>
                  <a:lnTo>
                    <a:pt x="270554" y="265656"/>
                  </a:lnTo>
                  <a:lnTo>
                    <a:pt x="271687" y="258170"/>
                  </a:lnTo>
                  <a:lnTo>
                    <a:pt x="273274" y="250683"/>
                  </a:lnTo>
                  <a:lnTo>
                    <a:pt x="274861" y="242969"/>
                  </a:lnTo>
                  <a:lnTo>
                    <a:pt x="276447" y="235710"/>
                  </a:lnTo>
                  <a:lnTo>
                    <a:pt x="278488" y="228450"/>
                  </a:lnTo>
                  <a:lnTo>
                    <a:pt x="280528" y="220963"/>
                  </a:lnTo>
                  <a:lnTo>
                    <a:pt x="282795" y="213704"/>
                  </a:lnTo>
                  <a:lnTo>
                    <a:pt x="285061" y="206671"/>
                  </a:lnTo>
                  <a:lnTo>
                    <a:pt x="287555" y="199638"/>
                  </a:lnTo>
                  <a:lnTo>
                    <a:pt x="290275" y="192832"/>
                  </a:lnTo>
                  <a:lnTo>
                    <a:pt x="293222" y="186026"/>
                  </a:lnTo>
                  <a:lnTo>
                    <a:pt x="295942" y="179220"/>
                  </a:lnTo>
                  <a:lnTo>
                    <a:pt x="298889" y="172640"/>
                  </a:lnTo>
                  <a:lnTo>
                    <a:pt x="302063" y="166061"/>
                  </a:lnTo>
                  <a:lnTo>
                    <a:pt x="305236" y="159482"/>
                  </a:lnTo>
                  <a:lnTo>
                    <a:pt x="308863" y="153130"/>
                  </a:lnTo>
                  <a:lnTo>
                    <a:pt x="312037" y="146778"/>
                  </a:lnTo>
                  <a:lnTo>
                    <a:pt x="315891" y="140652"/>
                  </a:lnTo>
                  <a:lnTo>
                    <a:pt x="319291" y="134754"/>
                  </a:lnTo>
                  <a:lnTo>
                    <a:pt x="323371" y="128855"/>
                  </a:lnTo>
                  <a:lnTo>
                    <a:pt x="327225" y="123183"/>
                  </a:lnTo>
                  <a:lnTo>
                    <a:pt x="331305" y="117512"/>
                  </a:lnTo>
                  <a:lnTo>
                    <a:pt x="335612" y="112067"/>
                  </a:lnTo>
                  <a:lnTo>
                    <a:pt x="339919" y="106395"/>
                  </a:lnTo>
                  <a:lnTo>
                    <a:pt x="344000" y="101177"/>
                  </a:lnTo>
                  <a:lnTo>
                    <a:pt x="348760" y="96186"/>
                  </a:lnTo>
                  <a:lnTo>
                    <a:pt x="353294" y="90968"/>
                  </a:lnTo>
                  <a:lnTo>
                    <a:pt x="358054" y="86204"/>
                  </a:lnTo>
                  <a:lnTo>
                    <a:pt x="362588" y="81440"/>
                  </a:lnTo>
                  <a:lnTo>
                    <a:pt x="367575" y="76902"/>
                  </a:lnTo>
                  <a:lnTo>
                    <a:pt x="372335" y="72365"/>
                  </a:lnTo>
                  <a:lnTo>
                    <a:pt x="377322" y="68055"/>
                  </a:lnTo>
                  <a:lnTo>
                    <a:pt x="382763" y="63744"/>
                  </a:lnTo>
                  <a:lnTo>
                    <a:pt x="387750" y="59887"/>
                  </a:lnTo>
                  <a:lnTo>
                    <a:pt x="392963" y="56031"/>
                  </a:lnTo>
                  <a:lnTo>
                    <a:pt x="398631" y="52174"/>
                  </a:lnTo>
                  <a:lnTo>
                    <a:pt x="403844" y="48544"/>
                  </a:lnTo>
                  <a:lnTo>
                    <a:pt x="409512" y="45368"/>
                  </a:lnTo>
                  <a:lnTo>
                    <a:pt x="414952" y="41965"/>
                  </a:lnTo>
                  <a:lnTo>
                    <a:pt x="420846" y="39016"/>
                  </a:lnTo>
                  <a:lnTo>
                    <a:pt x="426513" y="36066"/>
                  </a:lnTo>
                  <a:lnTo>
                    <a:pt x="432407" y="33571"/>
                  </a:lnTo>
                  <a:lnTo>
                    <a:pt x="438301" y="30621"/>
                  </a:lnTo>
                  <a:lnTo>
                    <a:pt x="444194" y="28353"/>
                  </a:lnTo>
                  <a:lnTo>
                    <a:pt x="450315" y="26084"/>
                  </a:lnTo>
                  <a:lnTo>
                    <a:pt x="456435" y="24042"/>
                  </a:lnTo>
                  <a:lnTo>
                    <a:pt x="462329" y="22454"/>
                  </a:lnTo>
                  <a:lnTo>
                    <a:pt x="468450" y="20639"/>
                  </a:lnTo>
                  <a:lnTo>
                    <a:pt x="474797" y="19051"/>
                  </a:lnTo>
                  <a:lnTo>
                    <a:pt x="481144" y="17917"/>
                  </a:lnTo>
                  <a:lnTo>
                    <a:pt x="487264" y="16783"/>
                  </a:lnTo>
                  <a:lnTo>
                    <a:pt x="493838" y="15875"/>
                  </a:lnTo>
                  <a:lnTo>
                    <a:pt x="500186" y="14968"/>
                  </a:lnTo>
                  <a:lnTo>
                    <a:pt x="506759" y="14514"/>
                  </a:lnTo>
                  <a:lnTo>
                    <a:pt x="513333" y="14287"/>
                  </a:lnTo>
                  <a:close/>
                  <a:moveTo>
                    <a:pt x="2026444" y="0"/>
                  </a:moveTo>
                  <a:lnTo>
                    <a:pt x="2033018" y="227"/>
                  </a:lnTo>
                  <a:lnTo>
                    <a:pt x="2039592" y="454"/>
                  </a:lnTo>
                  <a:lnTo>
                    <a:pt x="2046166" y="1134"/>
                  </a:lnTo>
                  <a:lnTo>
                    <a:pt x="2052740" y="1814"/>
                  </a:lnTo>
                  <a:lnTo>
                    <a:pt x="2059087" y="2948"/>
                  </a:lnTo>
                  <a:lnTo>
                    <a:pt x="2065434" y="3855"/>
                  </a:lnTo>
                  <a:lnTo>
                    <a:pt x="2071555" y="5216"/>
                  </a:lnTo>
                  <a:lnTo>
                    <a:pt x="2077902" y="6577"/>
                  </a:lnTo>
                  <a:lnTo>
                    <a:pt x="2084022" y="8164"/>
                  </a:lnTo>
                  <a:lnTo>
                    <a:pt x="2090369" y="10205"/>
                  </a:lnTo>
                  <a:lnTo>
                    <a:pt x="2096263" y="12246"/>
                  </a:lnTo>
                  <a:lnTo>
                    <a:pt x="2102384" y="14514"/>
                  </a:lnTo>
                  <a:lnTo>
                    <a:pt x="2108278" y="16782"/>
                  </a:lnTo>
                  <a:lnTo>
                    <a:pt x="2114171" y="19277"/>
                  </a:lnTo>
                  <a:lnTo>
                    <a:pt x="2120065" y="21998"/>
                  </a:lnTo>
                  <a:lnTo>
                    <a:pt x="2125506" y="24946"/>
                  </a:lnTo>
                  <a:lnTo>
                    <a:pt x="2131399" y="28121"/>
                  </a:lnTo>
                  <a:lnTo>
                    <a:pt x="2137067" y="31296"/>
                  </a:lnTo>
                  <a:lnTo>
                    <a:pt x="2142507" y="34698"/>
                  </a:lnTo>
                  <a:lnTo>
                    <a:pt x="2147947" y="38100"/>
                  </a:lnTo>
                  <a:lnTo>
                    <a:pt x="2153388" y="41955"/>
                  </a:lnTo>
                  <a:lnTo>
                    <a:pt x="2158602" y="45811"/>
                  </a:lnTo>
                  <a:lnTo>
                    <a:pt x="2164042" y="49893"/>
                  </a:lnTo>
                  <a:lnTo>
                    <a:pt x="2169029" y="53975"/>
                  </a:lnTo>
                  <a:lnTo>
                    <a:pt x="2174016" y="58284"/>
                  </a:lnTo>
                  <a:lnTo>
                    <a:pt x="2179003" y="62593"/>
                  </a:lnTo>
                  <a:lnTo>
                    <a:pt x="2183764" y="67355"/>
                  </a:lnTo>
                  <a:lnTo>
                    <a:pt x="2188751" y="71891"/>
                  </a:lnTo>
                  <a:lnTo>
                    <a:pt x="2193284" y="77107"/>
                  </a:lnTo>
                  <a:lnTo>
                    <a:pt x="2197818" y="82096"/>
                  </a:lnTo>
                  <a:lnTo>
                    <a:pt x="2202352" y="87086"/>
                  </a:lnTo>
                  <a:lnTo>
                    <a:pt x="2206659" y="92529"/>
                  </a:lnTo>
                  <a:lnTo>
                    <a:pt x="2210966" y="97745"/>
                  </a:lnTo>
                  <a:lnTo>
                    <a:pt x="2215046" y="103188"/>
                  </a:lnTo>
                  <a:lnTo>
                    <a:pt x="2219127" y="109084"/>
                  </a:lnTo>
                  <a:lnTo>
                    <a:pt x="2223207" y="114980"/>
                  </a:lnTo>
                  <a:lnTo>
                    <a:pt x="2227061" y="120650"/>
                  </a:lnTo>
                  <a:lnTo>
                    <a:pt x="2230687" y="126773"/>
                  </a:lnTo>
                  <a:lnTo>
                    <a:pt x="2234314" y="132896"/>
                  </a:lnTo>
                  <a:lnTo>
                    <a:pt x="2237941" y="139020"/>
                  </a:lnTo>
                  <a:lnTo>
                    <a:pt x="2241115" y="145370"/>
                  </a:lnTo>
                  <a:lnTo>
                    <a:pt x="2244515" y="151720"/>
                  </a:lnTo>
                  <a:lnTo>
                    <a:pt x="2247462" y="158297"/>
                  </a:lnTo>
                  <a:lnTo>
                    <a:pt x="2250409" y="165100"/>
                  </a:lnTo>
                  <a:lnTo>
                    <a:pt x="2253583" y="171677"/>
                  </a:lnTo>
                  <a:lnTo>
                    <a:pt x="2256303" y="178480"/>
                  </a:lnTo>
                  <a:lnTo>
                    <a:pt x="2258796" y="185511"/>
                  </a:lnTo>
                  <a:lnTo>
                    <a:pt x="2261290" y="192541"/>
                  </a:lnTo>
                  <a:lnTo>
                    <a:pt x="2263557" y="199798"/>
                  </a:lnTo>
                  <a:lnTo>
                    <a:pt x="2265824" y="206829"/>
                  </a:lnTo>
                  <a:lnTo>
                    <a:pt x="2267864" y="214086"/>
                  </a:lnTo>
                  <a:lnTo>
                    <a:pt x="2269904" y="221343"/>
                  </a:lnTo>
                  <a:lnTo>
                    <a:pt x="2271717" y="229054"/>
                  </a:lnTo>
                  <a:lnTo>
                    <a:pt x="2273078" y="236538"/>
                  </a:lnTo>
                  <a:lnTo>
                    <a:pt x="2274664" y="244022"/>
                  </a:lnTo>
                  <a:lnTo>
                    <a:pt x="2276251" y="251732"/>
                  </a:lnTo>
                  <a:lnTo>
                    <a:pt x="2277158" y="259443"/>
                  </a:lnTo>
                  <a:lnTo>
                    <a:pt x="2278518" y="267154"/>
                  </a:lnTo>
                  <a:lnTo>
                    <a:pt x="2278638" y="268548"/>
                  </a:lnTo>
                  <a:lnTo>
                    <a:pt x="2279424" y="268288"/>
                  </a:lnTo>
                  <a:lnTo>
                    <a:pt x="2280331" y="268288"/>
                  </a:lnTo>
                  <a:lnTo>
                    <a:pt x="2281692" y="268288"/>
                  </a:lnTo>
                  <a:lnTo>
                    <a:pt x="2282826" y="268738"/>
                  </a:lnTo>
                  <a:lnTo>
                    <a:pt x="2285093" y="269639"/>
                  </a:lnTo>
                  <a:lnTo>
                    <a:pt x="2287361" y="271215"/>
                  </a:lnTo>
                  <a:lnTo>
                    <a:pt x="2289402" y="273466"/>
                  </a:lnTo>
                  <a:lnTo>
                    <a:pt x="2291443" y="275943"/>
                  </a:lnTo>
                  <a:lnTo>
                    <a:pt x="2293485" y="278869"/>
                  </a:lnTo>
                  <a:lnTo>
                    <a:pt x="2295299" y="282472"/>
                  </a:lnTo>
                  <a:lnTo>
                    <a:pt x="2296660" y="286524"/>
                  </a:lnTo>
                  <a:lnTo>
                    <a:pt x="2298247" y="291027"/>
                  </a:lnTo>
                  <a:lnTo>
                    <a:pt x="2299608" y="295755"/>
                  </a:lnTo>
                  <a:lnTo>
                    <a:pt x="2300742" y="300708"/>
                  </a:lnTo>
                  <a:lnTo>
                    <a:pt x="2301876" y="306111"/>
                  </a:lnTo>
                  <a:lnTo>
                    <a:pt x="2302556" y="311964"/>
                  </a:lnTo>
                  <a:lnTo>
                    <a:pt x="2303010" y="317818"/>
                  </a:lnTo>
                  <a:lnTo>
                    <a:pt x="2303236" y="323897"/>
                  </a:lnTo>
                  <a:lnTo>
                    <a:pt x="2303463" y="330200"/>
                  </a:lnTo>
                  <a:lnTo>
                    <a:pt x="2303236" y="336504"/>
                  </a:lnTo>
                  <a:lnTo>
                    <a:pt x="2303010" y="342808"/>
                  </a:lnTo>
                  <a:lnTo>
                    <a:pt x="2302556" y="348662"/>
                  </a:lnTo>
                  <a:lnTo>
                    <a:pt x="2301876" y="354290"/>
                  </a:lnTo>
                  <a:lnTo>
                    <a:pt x="2300742" y="359918"/>
                  </a:lnTo>
                  <a:lnTo>
                    <a:pt x="2299608" y="364871"/>
                  </a:lnTo>
                  <a:lnTo>
                    <a:pt x="2298247" y="369599"/>
                  </a:lnTo>
                  <a:lnTo>
                    <a:pt x="2296660" y="373877"/>
                  </a:lnTo>
                  <a:lnTo>
                    <a:pt x="2295299" y="377929"/>
                  </a:lnTo>
                  <a:lnTo>
                    <a:pt x="2293485" y="381306"/>
                  </a:lnTo>
                  <a:lnTo>
                    <a:pt x="2291443" y="384683"/>
                  </a:lnTo>
                  <a:lnTo>
                    <a:pt x="2289402" y="387160"/>
                  </a:lnTo>
                  <a:lnTo>
                    <a:pt x="2287361" y="389411"/>
                  </a:lnTo>
                  <a:lnTo>
                    <a:pt x="2285093" y="390987"/>
                  </a:lnTo>
                  <a:lnTo>
                    <a:pt x="2282826" y="391663"/>
                  </a:lnTo>
                  <a:lnTo>
                    <a:pt x="2281692" y="391888"/>
                  </a:lnTo>
                  <a:lnTo>
                    <a:pt x="2280331" y="392113"/>
                  </a:lnTo>
                  <a:lnTo>
                    <a:pt x="2279424" y="391888"/>
                  </a:lnTo>
                  <a:lnTo>
                    <a:pt x="2278063" y="391663"/>
                  </a:lnTo>
                  <a:lnTo>
                    <a:pt x="2275795" y="390987"/>
                  </a:lnTo>
                  <a:lnTo>
                    <a:pt x="2273928" y="389690"/>
                  </a:lnTo>
                  <a:lnTo>
                    <a:pt x="2273078" y="393700"/>
                  </a:lnTo>
                  <a:lnTo>
                    <a:pt x="2271717" y="401411"/>
                  </a:lnTo>
                  <a:lnTo>
                    <a:pt x="2269904" y="408895"/>
                  </a:lnTo>
                  <a:lnTo>
                    <a:pt x="2267864" y="416152"/>
                  </a:lnTo>
                  <a:lnTo>
                    <a:pt x="2265824" y="423636"/>
                  </a:lnTo>
                  <a:lnTo>
                    <a:pt x="2263557" y="430666"/>
                  </a:lnTo>
                  <a:lnTo>
                    <a:pt x="2261290" y="437697"/>
                  </a:lnTo>
                  <a:lnTo>
                    <a:pt x="2258796" y="444727"/>
                  </a:lnTo>
                  <a:lnTo>
                    <a:pt x="2256303" y="451757"/>
                  </a:lnTo>
                  <a:lnTo>
                    <a:pt x="2253583" y="458561"/>
                  </a:lnTo>
                  <a:lnTo>
                    <a:pt x="2250409" y="465138"/>
                  </a:lnTo>
                  <a:lnTo>
                    <a:pt x="2247462" y="471941"/>
                  </a:lnTo>
                  <a:lnTo>
                    <a:pt x="2244515" y="478518"/>
                  </a:lnTo>
                  <a:lnTo>
                    <a:pt x="2241115" y="484868"/>
                  </a:lnTo>
                  <a:lnTo>
                    <a:pt x="2237941" y="491218"/>
                  </a:lnTo>
                  <a:lnTo>
                    <a:pt x="2234314" y="497568"/>
                  </a:lnTo>
                  <a:lnTo>
                    <a:pt x="2230687" y="503691"/>
                  </a:lnTo>
                  <a:lnTo>
                    <a:pt x="2227061" y="509588"/>
                  </a:lnTo>
                  <a:lnTo>
                    <a:pt x="2223207" y="515484"/>
                  </a:lnTo>
                  <a:lnTo>
                    <a:pt x="2219127" y="521154"/>
                  </a:lnTo>
                  <a:lnTo>
                    <a:pt x="2215046" y="527050"/>
                  </a:lnTo>
                  <a:lnTo>
                    <a:pt x="2210966" y="532720"/>
                  </a:lnTo>
                  <a:lnTo>
                    <a:pt x="2206659" y="537936"/>
                  </a:lnTo>
                  <a:lnTo>
                    <a:pt x="2202352" y="543152"/>
                  </a:lnTo>
                  <a:lnTo>
                    <a:pt x="2197818" y="548368"/>
                  </a:lnTo>
                  <a:lnTo>
                    <a:pt x="2193284" y="553357"/>
                  </a:lnTo>
                  <a:lnTo>
                    <a:pt x="2188751" y="558347"/>
                  </a:lnTo>
                  <a:lnTo>
                    <a:pt x="2183764" y="562882"/>
                  </a:lnTo>
                  <a:lnTo>
                    <a:pt x="2179003" y="567645"/>
                  </a:lnTo>
                  <a:lnTo>
                    <a:pt x="2174016" y="571954"/>
                  </a:lnTo>
                  <a:lnTo>
                    <a:pt x="2169029" y="576263"/>
                  </a:lnTo>
                  <a:lnTo>
                    <a:pt x="2164042" y="580572"/>
                  </a:lnTo>
                  <a:lnTo>
                    <a:pt x="2158602" y="584654"/>
                  </a:lnTo>
                  <a:lnTo>
                    <a:pt x="2153388" y="588283"/>
                  </a:lnTo>
                  <a:lnTo>
                    <a:pt x="2147947" y="592138"/>
                  </a:lnTo>
                  <a:lnTo>
                    <a:pt x="2142507" y="595766"/>
                  </a:lnTo>
                  <a:lnTo>
                    <a:pt x="2137067" y="598941"/>
                  </a:lnTo>
                  <a:lnTo>
                    <a:pt x="2131399" y="602343"/>
                  </a:lnTo>
                  <a:lnTo>
                    <a:pt x="2125506" y="605291"/>
                  </a:lnTo>
                  <a:lnTo>
                    <a:pt x="2120065" y="608240"/>
                  </a:lnTo>
                  <a:lnTo>
                    <a:pt x="2114171" y="611188"/>
                  </a:lnTo>
                  <a:lnTo>
                    <a:pt x="2108278" y="613683"/>
                  </a:lnTo>
                  <a:lnTo>
                    <a:pt x="2102384" y="615950"/>
                  </a:lnTo>
                  <a:lnTo>
                    <a:pt x="2096263" y="618218"/>
                  </a:lnTo>
                  <a:lnTo>
                    <a:pt x="2090369" y="620259"/>
                  </a:lnTo>
                  <a:lnTo>
                    <a:pt x="2084022" y="622300"/>
                  </a:lnTo>
                  <a:lnTo>
                    <a:pt x="2077902" y="623661"/>
                  </a:lnTo>
                  <a:lnTo>
                    <a:pt x="2071555" y="625249"/>
                  </a:lnTo>
                  <a:lnTo>
                    <a:pt x="2065434" y="626609"/>
                  </a:lnTo>
                  <a:lnTo>
                    <a:pt x="2059087" y="627743"/>
                  </a:lnTo>
                  <a:lnTo>
                    <a:pt x="2052740" y="628424"/>
                  </a:lnTo>
                  <a:lnTo>
                    <a:pt x="2046166" y="629331"/>
                  </a:lnTo>
                  <a:lnTo>
                    <a:pt x="2039592" y="629784"/>
                  </a:lnTo>
                  <a:lnTo>
                    <a:pt x="2033018" y="630011"/>
                  </a:lnTo>
                  <a:lnTo>
                    <a:pt x="2026444" y="630238"/>
                  </a:lnTo>
                  <a:lnTo>
                    <a:pt x="2019870" y="630011"/>
                  </a:lnTo>
                  <a:lnTo>
                    <a:pt x="2013297" y="629784"/>
                  </a:lnTo>
                  <a:lnTo>
                    <a:pt x="2006949" y="629331"/>
                  </a:lnTo>
                  <a:lnTo>
                    <a:pt x="2000602" y="628424"/>
                  </a:lnTo>
                  <a:lnTo>
                    <a:pt x="1994255" y="627743"/>
                  </a:lnTo>
                  <a:lnTo>
                    <a:pt x="1987681" y="626609"/>
                  </a:lnTo>
                  <a:lnTo>
                    <a:pt x="1981334" y="625249"/>
                  </a:lnTo>
                  <a:lnTo>
                    <a:pt x="1975213" y="623661"/>
                  </a:lnTo>
                  <a:lnTo>
                    <a:pt x="1968866" y="622300"/>
                  </a:lnTo>
                  <a:lnTo>
                    <a:pt x="1962972" y="620259"/>
                  </a:lnTo>
                  <a:lnTo>
                    <a:pt x="1956852" y="618218"/>
                  </a:lnTo>
                  <a:lnTo>
                    <a:pt x="1950731" y="615950"/>
                  </a:lnTo>
                  <a:lnTo>
                    <a:pt x="1944838" y="613683"/>
                  </a:lnTo>
                  <a:lnTo>
                    <a:pt x="1938944" y="611188"/>
                  </a:lnTo>
                  <a:lnTo>
                    <a:pt x="1933050" y="608240"/>
                  </a:lnTo>
                  <a:lnTo>
                    <a:pt x="1927383" y="605291"/>
                  </a:lnTo>
                  <a:lnTo>
                    <a:pt x="1921716" y="602343"/>
                  </a:lnTo>
                  <a:lnTo>
                    <a:pt x="1916049" y="598941"/>
                  </a:lnTo>
                  <a:lnTo>
                    <a:pt x="1910381" y="595766"/>
                  </a:lnTo>
                  <a:lnTo>
                    <a:pt x="1905168" y="592138"/>
                  </a:lnTo>
                  <a:lnTo>
                    <a:pt x="1899954" y="588283"/>
                  </a:lnTo>
                  <a:lnTo>
                    <a:pt x="1894514" y="584654"/>
                  </a:lnTo>
                  <a:lnTo>
                    <a:pt x="1889300" y="580572"/>
                  </a:lnTo>
                  <a:lnTo>
                    <a:pt x="1884313" y="576263"/>
                  </a:lnTo>
                  <a:lnTo>
                    <a:pt x="1879099" y="571954"/>
                  </a:lnTo>
                  <a:lnTo>
                    <a:pt x="1874112" y="567645"/>
                  </a:lnTo>
                  <a:lnTo>
                    <a:pt x="1869352" y="562882"/>
                  </a:lnTo>
                  <a:lnTo>
                    <a:pt x="1864591" y="558347"/>
                  </a:lnTo>
                  <a:lnTo>
                    <a:pt x="1859831" y="553357"/>
                  </a:lnTo>
                  <a:lnTo>
                    <a:pt x="1855297" y="548368"/>
                  </a:lnTo>
                  <a:lnTo>
                    <a:pt x="1850763" y="543152"/>
                  </a:lnTo>
                  <a:lnTo>
                    <a:pt x="1846456" y="537936"/>
                  </a:lnTo>
                  <a:lnTo>
                    <a:pt x="1842149" y="532720"/>
                  </a:lnTo>
                  <a:lnTo>
                    <a:pt x="1838069" y="527050"/>
                  </a:lnTo>
                  <a:lnTo>
                    <a:pt x="1833989" y="521154"/>
                  </a:lnTo>
                  <a:lnTo>
                    <a:pt x="1829908" y="515484"/>
                  </a:lnTo>
                  <a:lnTo>
                    <a:pt x="1826281" y="509588"/>
                  </a:lnTo>
                  <a:lnTo>
                    <a:pt x="1822428" y="503691"/>
                  </a:lnTo>
                  <a:lnTo>
                    <a:pt x="1818801" y="497568"/>
                  </a:lnTo>
                  <a:lnTo>
                    <a:pt x="1815400" y="491218"/>
                  </a:lnTo>
                  <a:lnTo>
                    <a:pt x="1811774" y="484868"/>
                  </a:lnTo>
                  <a:lnTo>
                    <a:pt x="1808827" y="478518"/>
                  </a:lnTo>
                  <a:lnTo>
                    <a:pt x="1805426" y="471941"/>
                  </a:lnTo>
                  <a:lnTo>
                    <a:pt x="1802479" y="465138"/>
                  </a:lnTo>
                  <a:lnTo>
                    <a:pt x="1799759" y="458561"/>
                  </a:lnTo>
                  <a:lnTo>
                    <a:pt x="1797039" y="451757"/>
                  </a:lnTo>
                  <a:lnTo>
                    <a:pt x="1794545" y="444727"/>
                  </a:lnTo>
                  <a:lnTo>
                    <a:pt x="1791825" y="437697"/>
                  </a:lnTo>
                  <a:lnTo>
                    <a:pt x="1789332" y="430666"/>
                  </a:lnTo>
                  <a:lnTo>
                    <a:pt x="1787292" y="423636"/>
                  </a:lnTo>
                  <a:lnTo>
                    <a:pt x="1785025" y="416152"/>
                  </a:lnTo>
                  <a:lnTo>
                    <a:pt x="1783438" y="408895"/>
                  </a:lnTo>
                  <a:lnTo>
                    <a:pt x="1781624" y="401411"/>
                  </a:lnTo>
                  <a:lnTo>
                    <a:pt x="1779811" y="393700"/>
                  </a:lnTo>
                  <a:lnTo>
                    <a:pt x="1778682" y="388377"/>
                  </a:lnTo>
                  <a:lnTo>
                    <a:pt x="1777853" y="389411"/>
                  </a:lnTo>
                  <a:lnTo>
                    <a:pt x="1775596" y="390987"/>
                  </a:lnTo>
                  <a:lnTo>
                    <a:pt x="1773114" y="391663"/>
                  </a:lnTo>
                  <a:lnTo>
                    <a:pt x="1771986" y="391888"/>
                  </a:lnTo>
                  <a:lnTo>
                    <a:pt x="1770632" y="392113"/>
                  </a:lnTo>
                  <a:lnTo>
                    <a:pt x="1769729" y="391888"/>
                  </a:lnTo>
                  <a:lnTo>
                    <a:pt x="1768375" y="391663"/>
                  </a:lnTo>
                  <a:lnTo>
                    <a:pt x="1766118" y="390987"/>
                  </a:lnTo>
                  <a:lnTo>
                    <a:pt x="1763861" y="389411"/>
                  </a:lnTo>
                  <a:lnTo>
                    <a:pt x="1761830" y="387160"/>
                  </a:lnTo>
                  <a:lnTo>
                    <a:pt x="1760025" y="384683"/>
                  </a:lnTo>
                  <a:lnTo>
                    <a:pt x="1757994" y="381306"/>
                  </a:lnTo>
                  <a:lnTo>
                    <a:pt x="1756188" y="377929"/>
                  </a:lnTo>
                  <a:lnTo>
                    <a:pt x="1754609" y="373877"/>
                  </a:lnTo>
                  <a:lnTo>
                    <a:pt x="1753029" y="369599"/>
                  </a:lnTo>
                  <a:lnTo>
                    <a:pt x="1751675" y="364871"/>
                  </a:lnTo>
                  <a:lnTo>
                    <a:pt x="1750546" y="359918"/>
                  </a:lnTo>
                  <a:lnTo>
                    <a:pt x="1749644" y="354290"/>
                  </a:lnTo>
                  <a:lnTo>
                    <a:pt x="1748967" y="348662"/>
                  </a:lnTo>
                  <a:lnTo>
                    <a:pt x="1748290" y="342808"/>
                  </a:lnTo>
                  <a:lnTo>
                    <a:pt x="1747838" y="336504"/>
                  </a:lnTo>
                  <a:lnTo>
                    <a:pt x="1747838" y="330200"/>
                  </a:lnTo>
                  <a:lnTo>
                    <a:pt x="1747838" y="323897"/>
                  </a:lnTo>
                  <a:lnTo>
                    <a:pt x="1748290" y="317818"/>
                  </a:lnTo>
                  <a:lnTo>
                    <a:pt x="1748967" y="311964"/>
                  </a:lnTo>
                  <a:lnTo>
                    <a:pt x="1749644" y="306111"/>
                  </a:lnTo>
                  <a:lnTo>
                    <a:pt x="1750546" y="300708"/>
                  </a:lnTo>
                  <a:lnTo>
                    <a:pt x="1751675" y="295755"/>
                  </a:lnTo>
                  <a:lnTo>
                    <a:pt x="1753029" y="291027"/>
                  </a:lnTo>
                  <a:lnTo>
                    <a:pt x="1754609" y="286524"/>
                  </a:lnTo>
                  <a:lnTo>
                    <a:pt x="1756188" y="282472"/>
                  </a:lnTo>
                  <a:lnTo>
                    <a:pt x="1757994" y="278869"/>
                  </a:lnTo>
                  <a:lnTo>
                    <a:pt x="1760025" y="275943"/>
                  </a:lnTo>
                  <a:lnTo>
                    <a:pt x="1761830" y="273466"/>
                  </a:lnTo>
                  <a:lnTo>
                    <a:pt x="1763861" y="271215"/>
                  </a:lnTo>
                  <a:lnTo>
                    <a:pt x="1766118" y="269639"/>
                  </a:lnTo>
                  <a:lnTo>
                    <a:pt x="1768375" y="268738"/>
                  </a:lnTo>
                  <a:lnTo>
                    <a:pt x="1769729" y="268288"/>
                  </a:lnTo>
                  <a:lnTo>
                    <a:pt x="1770632" y="268288"/>
                  </a:lnTo>
                  <a:lnTo>
                    <a:pt x="1771986" y="268288"/>
                  </a:lnTo>
                  <a:lnTo>
                    <a:pt x="1773114" y="268738"/>
                  </a:lnTo>
                  <a:lnTo>
                    <a:pt x="1774524" y="269250"/>
                  </a:lnTo>
                  <a:lnTo>
                    <a:pt x="1774824" y="267154"/>
                  </a:lnTo>
                  <a:lnTo>
                    <a:pt x="1775731" y="259443"/>
                  </a:lnTo>
                  <a:lnTo>
                    <a:pt x="1777091" y="251732"/>
                  </a:lnTo>
                  <a:lnTo>
                    <a:pt x="1778224" y="244022"/>
                  </a:lnTo>
                  <a:lnTo>
                    <a:pt x="1779811" y="236538"/>
                  </a:lnTo>
                  <a:lnTo>
                    <a:pt x="1781624" y="229054"/>
                  </a:lnTo>
                  <a:lnTo>
                    <a:pt x="1783438" y="221343"/>
                  </a:lnTo>
                  <a:lnTo>
                    <a:pt x="1785025" y="214086"/>
                  </a:lnTo>
                  <a:lnTo>
                    <a:pt x="1787292" y="206829"/>
                  </a:lnTo>
                  <a:lnTo>
                    <a:pt x="1789332" y="199798"/>
                  </a:lnTo>
                  <a:lnTo>
                    <a:pt x="1791825" y="192541"/>
                  </a:lnTo>
                  <a:lnTo>
                    <a:pt x="1794545" y="185511"/>
                  </a:lnTo>
                  <a:lnTo>
                    <a:pt x="1797039" y="178480"/>
                  </a:lnTo>
                  <a:lnTo>
                    <a:pt x="1799759" y="171677"/>
                  </a:lnTo>
                  <a:lnTo>
                    <a:pt x="1802479" y="165100"/>
                  </a:lnTo>
                  <a:lnTo>
                    <a:pt x="1805426" y="158297"/>
                  </a:lnTo>
                  <a:lnTo>
                    <a:pt x="1808827" y="151720"/>
                  </a:lnTo>
                  <a:lnTo>
                    <a:pt x="1811774" y="145370"/>
                  </a:lnTo>
                  <a:lnTo>
                    <a:pt x="1815400" y="139020"/>
                  </a:lnTo>
                  <a:lnTo>
                    <a:pt x="1818801" y="132896"/>
                  </a:lnTo>
                  <a:lnTo>
                    <a:pt x="1822428" y="126773"/>
                  </a:lnTo>
                  <a:lnTo>
                    <a:pt x="1826281" y="120650"/>
                  </a:lnTo>
                  <a:lnTo>
                    <a:pt x="1829908" y="114980"/>
                  </a:lnTo>
                  <a:lnTo>
                    <a:pt x="1833989" y="109084"/>
                  </a:lnTo>
                  <a:lnTo>
                    <a:pt x="1838069" y="103188"/>
                  </a:lnTo>
                  <a:lnTo>
                    <a:pt x="1842149" y="97745"/>
                  </a:lnTo>
                  <a:lnTo>
                    <a:pt x="1846456" y="92529"/>
                  </a:lnTo>
                  <a:lnTo>
                    <a:pt x="1850763" y="87086"/>
                  </a:lnTo>
                  <a:lnTo>
                    <a:pt x="1855297" y="82096"/>
                  </a:lnTo>
                  <a:lnTo>
                    <a:pt x="1859831" y="77107"/>
                  </a:lnTo>
                  <a:lnTo>
                    <a:pt x="1864591" y="71891"/>
                  </a:lnTo>
                  <a:lnTo>
                    <a:pt x="1869352" y="67355"/>
                  </a:lnTo>
                  <a:lnTo>
                    <a:pt x="1874112" y="62593"/>
                  </a:lnTo>
                  <a:lnTo>
                    <a:pt x="1879099" y="58284"/>
                  </a:lnTo>
                  <a:lnTo>
                    <a:pt x="1884313" y="53975"/>
                  </a:lnTo>
                  <a:lnTo>
                    <a:pt x="1889300" y="49893"/>
                  </a:lnTo>
                  <a:lnTo>
                    <a:pt x="1894514" y="45811"/>
                  </a:lnTo>
                  <a:lnTo>
                    <a:pt x="1899954" y="41955"/>
                  </a:lnTo>
                  <a:lnTo>
                    <a:pt x="1905168" y="38100"/>
                  </a:lnTo>
                  <a:lnTo>
                    <a:pt x="1910381" y="34698"/>
                  </a:lnTo>
                  <a:lnTo>
                    <a:pt x="1916049" y="31296"/>
                  </a:lnTo>
                  <a:lnTo>
                    <a:pt x="1921716" y="28121"/>
                  </a:lnTo>
                  <a:lnTo>
                    <a:pt x="1927383" y="24946"/>
                  </a:lnTo>
                  <a:lnTo>
                    <a:pt x="1933050" y="21998"/>
                  </a:lnTo>
                  <a:lnTo>
                    <a:pt x="1938944" y="19277"/>
                  </a:lnTo>
                  <a:lnTo>
                    <a:pt x="1944838" y="16782"/>
                  </a:lnTo>
                  <a:lnTo>
                    <a:pt x="1950731" y="14514"/>
                  </a:lnTo>
                  <a:lnTo>
                    <a:pt x="1956852" y="12246"/>
                  </a:lnTo>
                  <a:lnTo>
                    <a:pt x="1962972" y="10205"/>
                  </a:lnTo>
                  <a:lnTo>
                    <a:pt x="1968866" y="8164"/>
                  </a:lnTo>
                  <a:lnTo>
                    <a:pt x="1975213" y="6577"/>
                  </a:lnTo>
                  <a:lnTo>
                    <a:pt x="1981334" y="5216"/>
                  </a:lnTo>
                  <a:lnTo>
                    <a:pt x="1987681" y="3855"/>
                  </a:lnTo>
                  <a:lnTo>
                    <a:pt x="1994255" y="2948"/>
                  </a:lnTo>
                  <a:lnTo>
                    <a:pt x="2000602" y="1814"/>
                  </a:lnTo>
                  <a:lnTo>
                    <a:pt x="2006949" y="1134"/>
                  </a:lnTo>
                  <a:lnTo>
                    <a:pt x="2013297" y="454"/>
                  </a:lnTo>
                  <a:lnTo>
                    <a:pt x="2019870" y="227"/>
                  </a:lnTo>
                  <a:lnTo>
                    <a:pt x="20264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MH_SubTitle_1"/>
          <p:cNvSpPr/>
          <p:nvPr>
            <p:custDataLst>
              <p:tags r:id="rId5"/>
            </p:custDataLst>
          </p:nvPr>
        </p:nvSpPr>
        <p:spPr>
          <a:xfrm>
            <a:off x="4865756" y="3502555"/>
            <a:ext cx="2217881" cy="377825"/>
          </a:xfrm>
          <a:prstGeom prst="roundRect">
            <a:avLst>
              <a:gd name="adj" fmla="val 21110"/>
            </a:avLst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  <a:ea typeface="微软雅黑" panose="020B0503020204020204" pitchFamily="34" charset="-122"/>
              </a:rPr>
              <a:t>点击此处添加文本</a:t>
            </a:r>
            <a:endParaRPr lang="en-US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MH_Text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65756" y="3947053"/>
            <a:ext cx="6673102" cy="72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点击此处添加文字描述，文字颜色、大小、字体，图形颜色、大小、样式可根据需求进行更改。</a:t>
            </a:r>
          </a:p>
        </p:txBody>
      </p:sp>
      <p:sp>
        <p:nvSpPr>
          <p:cNvPr id="34" name="MH_SubTitle_1"/>
          <p:cNvSpPr/>
          <p:nvPr>
            <p:custDataLst>
              <p:tags r:id="rId7"/>
            </p:custDataLst>
          </p:nvPr>
        </p:nvSpPr>
        <p:spPr>
          <a:xfrm>
            <a:off x="4865756" y="4787490"/>
            <a:ext cx="2217881" cy="377825"/>
          </a:xfrm>
          <a:prstGeom prst="roundRect">
            <a:avLst>
              <a:gd name="adj" fmla="val 21110"/>
            </a:avLst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  <a:ea typeface="微软雅黑" panose="020B0503020204020204" pitchFamily="34" charset="-122"/>
              </a:rPr>
              <a:t>点击此处添加文本</a:t>
            </a:r>
            <a:endParaRPr lang="en-US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5" name="MH_Text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65756" y="5231988"/>
            <a:ext cx="6673102" cy="72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点击此处添加文字描述，文字颜色、大小、字体，图形颜色、大小、样式可根据需求进行更改。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895696B6-4FE2-4A03-BE8B-2C084C6F3A31}"/>
              </a:ext>
            </a:extLst>
          </p:cNvPr>
          <p:cNvSpPr/>
          <p:nvPr/>
        </p:nvSpPr>
        <p:spPr>
          <a:xfrm>
            <a:off x="731838" y="103848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点击此处输入标题内容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82D5AB9A-0DAB-4CBF-8919-55D11893923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0338EB8E-A7F3-40CE-9DCA-DA3CD1E38F75}"/>
              </a:ext>
            </a:extLst>
          </p:cNvPr>
          <p:cNvSpPr/>
          <p:nvPr/>
        </p:nvSpPr>
        <p:spPr>
          <a:xfrm>
            <a:off x="764907" y="379592"/>
            <a:ext cx="27899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click here to add the required titles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44077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32" grpId="0" animBg="1"/>
      <p:bldP spid="33" grpId="0"/>
      <p:bldP spid="34" grpId="0" animBg="1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xmlns="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813D66B9-4A09-462C-AA26-03692FE6AEA6}"/>
              </a:ext>
            </a:extLst>
          </p:cNvPr>
          <p:cNvSpPr txBox="1"/>
          <p:nvPr/>
        </p:nvSpPr>
        <p:spPr>
          <a:xfrm>
            <a:off x="4148837" y="2753338"/>
            <a:ext cx="44362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865B3E"/>
                </a:solidFill>
                <a:latin typeface="Arial Black" panose="020B0A04020102020204" pitchFamily="34" charset="0"/>
              </a:rPr>
              <a:t>感谢聆听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91E2F301-64C4-4CDE-B909-B4A9737784F3}"/>
              </a:ext>
            </a:extLst>
          </p:cNvPr>
          <p:cNvSpPr txBox="1"/>
          <p:nvPr/>
        </p:nvSpPr>
        <p:spPr>
          <a:xfrm>
            <a:off x="4479740" y="5986407"/>
            <a:ext cx="38262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defTabSz="457200"/>
            <a:r>
              <a:rPr lang="en-US" altLang="zh-CN" sz="1500" dirty="0">
                <a:solidFill>
                  <a:srgbClr val="FFFFFF">
                    <a:lumMod val="50000"/>
                  </a:srgb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Thank you for your download and watch</a:t>
            </a:r>
          </a:p>
        </p:txBody>
      </p:sp>
    </p:spTree>
    <p:extLst>
      <p:ext uri="{BB962C8B-B14F-4D97-AF65-F5344CB8AC3E}">
        <p14:creationId xmlns:p14="http://schemas.microsoft.com/office/powerpoint/2010/main" val="332630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0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xmlns="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813D66B9-4A09-462C-AA26-03692FE6AEA6}"/>
              </a:ext>
            </a:extLst>
          </p:cNvPr>
          <p:cNvSpPr txBox="1"/>
          <p:nvPr/>
        </p:nvSpPr>
        <p:spPr>
          <a:xfrm>
            <a:off x="4792139" y="2556259"/>
            <a:ext cx="3033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865B3E"/>
                </a:solidFill>
                <a:latin typeface="Arial Black" panose="020B0A04020102020204" pitchFamily="34" charset="0"/>
              </a:rPr>
              <a:t>PART 01</a:t>
            </a:r>
            <a:endParaRPr lang="zh-CN" altLang="en-US" sz="4400" dirty="0">
              <a:solidFill>
                <a:srgbClr val="865B3E"/>
              </a:solidFill>
              <a:latin typeface="Arial Black" panose="020B0A040201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91E2F301-64C4-4CDE-B909-B4A9737784F3}"/>
              </a:ext>
            </a:extLst>
          </p:cNvPr>
          <p:cNvSpPr txBox="1"/>
          <p:nvPr/>
        </p:nvSpPr>
        <p:spPr>
          <a:xfrm>
            <a:off x="4748864" y="3325700"/>
            <a:ext cx="3033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865B3E"/>
                </a:solidFill>
                <a:latin typeface="+mj-ea"/>
                <a:ea typeface="+mj-ea"/>
              </a:rPr>
              <a:t>点击此处添加标题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31838" y="103848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点击此处输入标题内容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3784198" y="1581313"/>
            <a:ext cx="4371569" cy="2336853"/>
            <a:chOff x="3452623" y="2276871"/>
            <a:chExt cx="4371569" cy="23368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Freeform 7"/>
            <p:cNvSpPr>
              <a:spLocks/>
            </p:cNvSpPr>
            <p:nvPr/>
          </p:nvSpPr>
          <p:spPr bwMode="auto">
            <a:xfrm>
              <a:off x="3452623" y="2276871"/>
              <a:ext cx="2343921" cy="1168427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F7E3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auto">
            <a:xfrm flipV="1">
              <a:off x="5480271" y="3445297"/>
              <a:ext cx="2343921" cy="1168427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F7E3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784198" y="1581313"/>
            <a:ext cx="4371569" cy="2336853"/>
            <a:chOff x="3452623" y="2276871"/>
            <a:chExt cx="4371569" cy="23368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Freeform 7"/>
            <p:cNvSpPr>
              <a:spLocks/>
            </p:cNvSpPr>
            <p:nvPr/>
          </p:nvSpPr>
          <p:spPr bwMode="auto">
            <a:xfrm flipV="1">
              <a:off x="3452623" y="3445297"/>
              <a:ext cx="2343921" cy="1168427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A5C0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5480271" y="2276871"/>
              <a:ext cx="2343921" cy="1168427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A5C0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5" name="椭圆 44"/>
          <p:cNvSpPr/>
          <p:nvPr/>
        </p:nvSpPr>
        <p:spPr>
          <a:xfrm>
            <a:off x="4199602" y="1995791"/>
            <a:ext cx="1507893" cy="150789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5400">
            <a:solidFill>
              <a:srgbClr val="F29A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6232470" y="1995790"/>
            <a:ext cx="1507893" cy="150789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25400">
            <a:solidFill>
              <a:srgbClr val="F29A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DC793661-EACC-43A5-95A5-05CC44D61DEC}"/>
              </a:ext>
            </a:extLst>
          </p:cNvPr>
          <p:cNvGrpSpPr/>
          <p:nvPr/>
        </p:nvGrpSpPr>
        <p:grpSpPr>
          <a:xfrm>
            <a:off x="1773008" y="1581313"/>
            <a:ext cx="2062279" cy="2327283"/>
            <a:chOff x="1773008" y="1581313"/>
            <a:chExt cx="2062279" cy="2327283"/>
          </a:xfrm>
        </p:grpSpPr>
        <p:sp>
          <p:nvSpPr>
            <p:cNvPr id="54" name="椭圆 53"/>
            <p:cNvSpPr/>
            <p:nvPr/>
          </p:nvSpPr>
          <p:spPr>
            <a:xfrm>
              <a:off x="1773008" y="1846318"/>
              <a:ext cx="2062279" cy="2062278"/>
            </a:xfrm>
            <a:prstGeom prst="ellipse">
              <a:avLst/>
            </a:prstGeom>
            <a:noFill/>
            <a:ln w="165100">
              <a:solidFill>
                <a:srgbClr val="A5C0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A62E583B-2245-4916-9BC9-8F0FC2944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907" y="1581313"/>
              <a:ext cx="1588479" cy="2203595"/>
            </a:xfrm>
            <a:custGeom>
              <a:avLst/>
              <a:gdLst>
                <a:gd name="connsiteX0" fmla="*/ 753947 w 1507894"/>
                <a:gd name="connsiteY0" fmla="*/ 0 h 1507894"/>
                <a:gd name="connsiteX1" fmla="*/ 1507894 w 1507894"/>
                <a:gd name="connsiteY1" fmla="*/ 753947 h 1507894"/>
                <a:gd name="connsiteX2" fmla="*/ 753947 w 1507894"/>
                <a:gd name="connsiteY2" fmla="*/ 1507894 h 1507894"/>
                <a:gd name="connsiteX3" fmla="*/ 0 w 1507894"/>
                <a:gd name="connsiteY3" fmla="*/ 753947 h 1507894"/>
                <a:gd name="connsiteX4" fmla="*/ 753947 w 1507894"/>
                <a:gd name="connsiteY4" fmla="*/ 0 h 150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894" h="1507894">
                  <a:moveTo>
                    <a:pt x="753947" y="0"/>
                  </a:moveTo>
                  <a:cubicBezTo>
                    <a:pt x="1170340" y="0"/>
                    <a:pt x="1507894" y="337554"/>
                    <a:pt x="1507894" y="753947"/>
                  </a:cubicBezTo>
                  <a:cubicBezTo>
                    <a:pt x="1507894" y="1170340"/>
                    <a:pt x="1170340" y="1507894"/>
                    <a:pt x="753947" y="1507894"/>
                  </a:cubicBezTo>
                  <a:cubicBezTo>
                    <a:pt x="337554" y="1507894"/>
                    <a:pt x="0" y="1170340"/>
                    <a:pt x="0" y="753947"/>
                  </a:cubicBezTo>
                  <a:cubicBezTo>
                    <a:pt x="0" y="337554"/>
                    <a:pt x="337554" y="0"/>
                    <a:pt x="753947" y="0"/>
                  </a:cubicBezTo>
                  <a:close/>
                </a:path>
              </a:pathLst>
            </a:cu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5C6075B7-A586-4CB0-99F0-2B9BA6714A63}"/>
              </a:ext>
            </a:extLst>
          </p:cNvPr>
          <p:cNvGrpSpPr/>
          <p:nvPr/>
        </p:nvGrpSpPr>
        <p:grpSpPr>
          <a:xfrm>
            <a:off x="8109712" y="1714573"/>
            <a:ext cx="2062279" cy="2070335"/>
            <a:chOff x="8109712" y="1714573"/>
            <a:chExt cx="2062279" cy="2070335"/>
          </a:xfrm>
        </p:grpSpPr>
        <p:sp>
          <p:nvSpPr>
            <p:cNvPr id="57" name="椭圆 56"/>
            <p:cNvSpPr/>
            <p:nvPr/>
          </p:nvSpPr>
          <p:spPr>
            <a:xfrm>
              <a:off x="8109712" y="1714573"/>
              <a:ext cx="2062279" cy="2070335"/>
            </a:xfrm>
            <a:prstGeom prst="ellipse">
              <a:avLst/>
            </a:prstGeom>
            <a:noFill/>
            <a:ln w="165100">
              <a:solidFill>
                <a:srgbClr val="A5C0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C12501CA-A472-456A-A332-DDA081C0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116" y="1846318"/>
              <a:ext cx="1493656" cy="1802074"/>
            </a:xfrm>
            <a:custGeom>
              <a:avLst/>
              <a:gdLst>
                <a:gd name="connsiteX0" fmla="*/ 753947 w 1507894"/>
                <a:gd name="connsiteY0" fmla="*/ 0 h 1507894"/>
                <a:gd name="connsiteX1" fmla="*/ 1507894 w 1507894"/>
                <a:gd name="connsiteY1" fmla="*/ 753947 h 1507894"/>
                <a:gd name="connsiteX2" fmla="*/ 753947 w 1507894"/>
                <a:gd name="connsiteY2" fmla="*/ 1507894 h 1507894"/>
                <a:gd name="connsiteX3" fmla="*/ 0 w 1507894"/>
                <a:gd name="connsiteY3" fmla="*/ 753947 h 1507894"/>
                <a:gd name="connsiteX4" fmla="*/ 753947 w 1507894"/>
                <a:gd name="connsiteY4" fmla="*/ 0 h 150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894" h="1507894">
                  <a:moveTo>
                    <a:pt x="753947" y="0"/>
                  </a:moveTo>
                  <a:cubicBezTo>
                    <a:pt x="1170340" y="0"/>
                    <a:pt x="1507894" y="337554"/>
                    <a:pt x="1507894" y="753947"/>
                  </a:cubicBezTo>
                  <a:cubicBezTo>
                    <a:pt x="1507894" y="1170340"/>
                    <a:pt x="1170340" y="1507894"/>
                    <a:pt x="753947" y="1507894"/>
                  </a:cubicBezTo>
                  <a:cubicBezTo>
                    <a:pt x="337554" y="1507894"/>
                    <a:pt x="0" y="1170340"/>
                    <a:pt x="0" y="753947"/>
                  </a:cubicBezTo>
                  <a:cubicBezTo>
                    <a:pt x="0" y="337554"/>
                    <a:pt x="337554" y="0"/>
                    <a:pt x="753947" y="0"/>
                  </a:cubicBezTo>
                  <a:close/>
                </a:path>
              </a:pathLst>
            </a:custGeom>
          </p:spPr>
        </p:pic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67F2343A-B44E-4056-AF07-47FDF9E0C3D7}"/>
              </a:ext>
            </a:extLst>
          </p:cNvPr>
          <p:cNvSpPr/>
          <p:nvPr/>
        </p:nvSpPr>
        <p:spPr>
          <a:xfrm>
            <a:off x="764907" y="379592"/>
            <a:ext cx="27899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click here to add the required titles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F1365050-54A4-4E64-81CA-4B718823DF7E}"/>
              </a:ext>
            </a:extLst>
          </p:cNvPr>
          <p:cNvGrpSpPr/>
          <p:nvPr/>
        </p:nvGrpSpPr>
        <p:grpSpPr>
          <a:xfrm>
            <a:off x="1804714" y="4154458"/>
            <a:ext cx="1851477" cy="972180"/>
            <a:chOff x="881792" y="3191080"/>
            <a:chExt cx="1851477" cy="972180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xmlns="" id="{EB5A06D6-C421-47BF-B6A5-08DCE74AD384}"/>
                </a:ext>
              </a:extLst>
            </p:cNvPr>
            <p:cNvSpPr/>
            <p:nvPr/>
          </p:nvSpPr>
          <p:spPr>
            <a:xfrm>
              <a:off x="1091231" y="3191080"/>
              <a:ext cx="1415772" cy="336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点击此处添加文字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xmlns="" id="{E1C48656-1AE2-4026-97CF-3AFBF1A4D78B}"/>
                </a:ext>
              </a:extLst>
            </p:cNvPr>
            <p:cNvSpPr/>
            <p:nvPr/>
          </p:nvSpPr>
          <p:spPr>
            <a:xfrm>
              <a:off x="881792" y="3609262"/>
              <a:ext cx="185147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点击此处添加文字描述，文字颜色、大小、字体可根据需求进行更改。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D0C0CD6F-406A-48AD-BF70-B6BCA57D6D48}"/>
              </a:ext>
            </a:extLst>
          </p:cNvPr>
          <p:cNvGrpSpPr/>
          <p:nvPr/>
        </p:nvGrpSpPr>
        <p:grpSpPr>
          <a:xfrm>
            <a:off x="3990697" y="4154458"/>
            <a:ext cx="1851477" cy="972180"/>
            <a:chOff x="881792" y="3191080"/>
            <a:chExt cx="1851477" cy="972180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xmlns="" id="{D1B9881A-C02A-4A1D-9905-DC6226211408}"/>
                </a:ext>
              </a:extLst>
            </p:cNvPr>
            <p:cNvSpPr/>
            <p:nvPr/>
          </p:nvSpPr>
          <p:spPr>
            <a:xfrm>
              <a:off x="1091231" y="3191080"/>
              <a:ext cx="1415772" cy="335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点击此处添加文字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xmlns="" id="{7546360A-7599-4509-A079-A38CF721EBA4}"/>
                </a:ext>
              </a:extLst>
            </p:cNvPr>
            <p:cNvSpPr/>
            <p:nvPr/>
          </p:nvSpPr>
          <p:spPr>
            <a:xfrm>
              <a:off x="881792" y="3609262"/>
              <a:ext cx="185147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点击此处添加文字描述，文字颜色、大小、字体可根据需求进行更改。</a:t>
              </a: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xmlns="" id="{EEB9FAC7-0AFB-4A91-982C-21531D99CD0B}"/>
              </a:ext>
            </a:extLst>
          </p:cNvPr>
          <p:cNvGrpSpPr/>
          <p:nvPr/>
        </p:nvGrpSpPr>
        <p:grpSpPr>
          <a:xfrm>
            <a:off x="6176680" y="4154458"/>
            <a:ext cx="1851477" cy="972180"/>
            <a:chOff x="881792" y="3191080"/>
            <a:chExt cx="1851477" cy="972180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xmlns="" id="{7AC5D97C-8858-45AC-AF9F-BA58DD75EA1A}"/>
                </a:ext>
              </a:extLst>
            </p:cNvPr>
            <p:cNvSpPr/>
            <p:nvPr/>
          </p:nvSpPr>
          <p:spPr>
            <a:xfrm>
              <a:off x="1091231" y="3191080"/>
              <a:ext cx="1415772" cy="336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点击此处添加文字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xmlns="" id="{6F96DDB3-3172-4B20-BC2C-D666482DA0D3}"/>
                </a:ext>
              </a:extLst>
            </p:cNvPr>
            <p:cNvSpPr/>
            <p:nvPr/>
          </p:nvSpPr>
          <p:spPr>
            <a:xfrm>
              <a:off x="881792" y="3609262"/>
              <a:ext cx="185147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点击此处添加文字描述，文字颜色、大小、字体可根据需求进行更改。</a:t>
              </a: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xmlns="" id="{1A06C261-4F4A-4952-8A7E-0375644FD281}"/>
              </a:ext>
            </a:extLst>
          </p:cNvPr>
          <p:cNvGrpSpPr/>
          <p:nvPr/>
        </p:nvGrpSpPr>
        <p:grpSpPr>
          <a:xfrm>
            <a:off x="8362664" y="4154458"/>
            <a:ext cx="1851477" cy="972180"/>
            <a:chOff x="881792" y="3191080"/>
            <a:chExt cx="1851477" cy="972180"/>
          </a:xfrm>
        </p:grpSpPr>
        <p:sp>
          <p:nvSpPr>
            <p:cNvPr id="62" name="矩形 61">
              <a:extLst>
                <a:ext uri="{FF2B5EF4-FFF2-40B4-BE49-F238E27FC236}">
                  <a16:creationId xmlns:a16="http://schemas.microsoft.com/office/drawing/2014/main" xmlns="" id="{83693455-1B82-4384-86E2-3D8DDCEAC581}"/>
                </a:ext>
              </a:extLst>
            </p:cNvPr>
            <p:cNvSpPr/>
            <p:nvPr/>
          </p:nvSpPr>
          <p:spPr>
            <a:xfrm>
              <a:off x="1091231" y="3191080"/>
              <a:ext cx="1415772" cy="335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点击此处添加文字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xmlns="" id="{0751C816-4B9C-4B4A-A4F3-5F696283F548}"/>
                </a:ext>
              </a:extLst>
            </p:cNvPr>
            <p:cNvSpPr/>
            <p:nvPr/>
          </p:nvSpPr>
          <p:spPr>
            <a:xfrm>
              <a:off x="881792" y="3609262"/>
              <a:ext cx="185147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点击此处添加文字描述，文字颜色、大小、字体可根据需求进行更改。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088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PA_组合 7">
            <a:extLst>
              <a:ext uri="{FF2B5EF4-FFF2-40B4-BE49-F238E27FC236}">
                <a16:creationId xmlns:a16="http://schemas.microsoft.com/office/drawing/2014/main" xmlns="" id="{2F48255A-6451-4A67-8A72-36910B775C5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9057195" y="3156366"/>
            <a:ext cx="2483097" cy="2484351"/>
            <a:chOff x="8040007" y="2798849"/>
            <a:chExt cx="3143250" cy="3144837"/>
          </a:xfrm>
        </p:grpSpPr>
        <p:sp>
          <p:nvSpPr>
            <p:cNvPr id="2050" name="MH_Other_1">
              <a:extLst>
                <a:ext uri="{FF2B5EF4-FFF2-40B4-BE49-F238E27FC236}">
                  <a16:creationId xmlns:a16="http://schemas.microsoft.com/office/drawing/2014/main" xmlns="" id="{468D4F01-DA8F-4759-B49E-3A1F0CCA63E6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8040007" y="2798849"/>
              <a:ext cx="3143250" cy="3144837"/>
            </a:xfrm>
            <a:custGeom>
              <a:avLst/>
              <a:gdLst>
                <a:gd name="T0" fmla="*/ 2147483646 w 2464"/>
                <a:gd name="T1" fmla="*/ 2147483646 h 2464"/>
                <a:gd name="T2" fmla="*/ 2147483646 w 2464"/>
                <a:gd name="T3" fmla="*/ 2147483646 h 2464"/>
                <a:gd name="T4" fmla="*/ 0 w 2464"/>
                <a:gd name="T5" fmla="*/ 2147483646 h 2464"/>
                <a:gd name="T6" fmla="*/ 2147483646 w 2464"/>
                <a:gd name="T7" fmla="*/ 0 h 2464"/>
                <a:gd name="T8" fmla="*/ 2147483646 w 2464"/>
                <a:gd name="T9" fmla="*/ 2147483646 h 24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4" h="2464">
                  <a:moveTo>
                    <a:pt x="2464" y="2405"/>
                  </a:moveTo>
                  <a:lnTo>
                    <a:pt x="58" y="2464"/>
                  </a:lnTo>
                  <a:lnTo>
                    <a:pt x="0" y="59"/>
                  </a:lnTo>
                  <a:lnTo>
                    <a:pt x="2406" y="0"/>
                  </a:lnTo>
                  <a:lnTo>
                    <a:pt x="2464" y="2405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B09278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" name="MH_Picture_2">
              <a:extLst>
                <a:ext uri="{FF2B5EF4-FFF2-40B4-BE49-F238E27FC236}">
                  <a16:creationId xmlns:a16="http://schemas.microsoft.com/office/drawing/2014/main" xmlns="" id="{FF5E03E2-ECD6-4FDC-A80B-E64FBD7EFD64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8270196" y="3030624"/>
              <a:ext cx="2682875" cy="2681287"/>
            </a:xfrm>
            <a:custGeom>
              <a:avLst/>
              <a:gdLst>
                <a:gd name="T0" fmla="*/ 2147483646 w 2102"/>
                <a:gd name="T1" fmla="*/ 2147483646 h 2102"/>
                <a:gd name="T2" fmla="*/ 2147483646 w 2102"/>
                <a:gd name="T3" fmla="*/ 2147483646 h 2102"/>
                <a:gd name="T4" fmla="*/ 0 w 2102"/>
                <a:gd name="T5" fmla="*/ 2147483646 h 2102"/>
                <a:gd name="T6" fmla="*/ 2147483646 w 2102"/>
                <a:gd name="T7" fmla="*/ 0 h 2102"/>
                <a:gd name="T8" fmla="*/ 2147483646 w 2102"/>
                <a:gd name="T9" fmla="*/ 2147483646 h 2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02" h="2102">
                  <a:moveTo>
                    <a:pt x="2102" y="2053"/>
                  </a:moveTo>
                  <a:lnTo>
                    <a:pt x="51" y="2102"/>
                  </a:lnTo>
                  <a:lnTo>
                    <a:pt x="0" y="51"/>
                  </a:lnTo>
                  <a:lnTo>
                    <a:pt x="2053" y="0"/>
                  </a:lnTo>
                  <a:lnTo>
                    <a:pt x="2102" y="2053"/>
                  </a:lnTo>
                  <a:close/>
                </a:path>
              </a:pathLst>
            </a:custGeom>
            <a:blipFill dpi="0" rotWithShape="1">
              <a:blip r:embed="rId14"/>
              <a:srcRect/>
              <a:stretch>
                <a:fillRect/>
              </a:stretch>
            </a:blipFill>
            <a:ln w="12700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PA_组合 6">
            <a:extLst>
              <a:ext uri="{FF2B5EF4-FFF2-40B4-BE49-F238E27FC236}">
                <a16:creationId xmlns:a16="http://schemas.microsoft.com/office/drawing/2014/main" xmlns="" id="{5C118321-9635-468E-B1AA-4AAA01D2AFA5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8734570" y="275101"/>
            <a:ext cx="2682875" cy="2682876"/>
            <a:chOff x="8270196" y="278494"/>
            <a:chExt cx="3014662" cy="3014663"/>
          </a:xfrm>
        </p:grpSpPr>
        <p:sp>
          <p:nvSpPr>
            <p:cNvPr id="2052" name="MH_Other_2">
              <a:extLst>
                <a:ext uri="{FF2B5EF4-FFF2-40B4-BE49-F238E27FC236}">
                  <a16:creationId xmlns:a16="http://schemas.microsoft.com/office/drawing/2014/main" xmlns="" id="{929CA530-5288-4E36-A781-090D8B5647A0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 rot="555643">
              <a:off x="8270196" y="278494"/>
              <a:ext cx="3014662" cy="3014663"/>
            </a:xfrm>
            <a:custGeom>
              <a:avLst/>
              <a:gdLst>
                <a:gd name="T0" fmla="*/ 2147483646 w 2363"/>
                <a:gd name="T1" fmla="*/ 2147483646 h 2362"/>
                <a:gd name="T2" fmla="*/ 0 w 2363"/>
                <a:gd name="T3" fmla="*/ 2147483646 h 2362"/>
                <a:gd name="T4" fmla="*/ 2147483646 w 2363"/>
                <a:gd name="T5" fmla="*/ 0 h 2362"/>
                <a:gd name="T6" fmla="*/ 2147483646 w 2363"/>
                <a:gd name="T7" fmla="*/ 2147483646 h 2362"/>
                <a:gd name="T8" fmla="*/ 2147483646 w 2363"/>
                <a:gd name="T9" fmla="*/ 2147483646 h 23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63" h="2362">
                  <a:moveTo>
                    <a:pt x="2055" y="2362"/>
                  </a:moveTo>
                  <a:lnTo>
                    <a:pt x="0" y="2054"/>
                  </a:lnTo>
                  <a:lnTo>
                    <a:pt x="308" y="0"/>
                  </a:lnTo>
                  <a:lnTo>
                    <a:pt x="2363" y="308"/>
                  </a:lnTo>
                  <a:lnTo>
                    <a:pt x="2055" y="2362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F29A5B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" name="MH_Picture_1">
              <a:extLst>
                <a:ext uri="{FF2B5EF4-FFF2-40B4-BE49-F238E27FC236}">
                  <a16:creationId xmlns:a16="http://schemas.microsoft.com/office/drawing/2014/main" xmlns="" id="{6069826B-3887-4A2A-AA1D-9F8EE611022C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rot="1235638">
              <a:off x="8592458" y="600757"/>
              <a:ext cx="2368550" cy="2370137"/>
            </a:xfrm>
            <a:custGeom>
              <a:avLst/>
              <a:gdLst>
                <a:gd name="T0" fmla="*/ 0 w 2947556"/>
                <a:gd name="T1" fmla="*/ 12617 h 2947868"/>
                <a:gd name="T2" fmla="*/ 253532 w 2947556"/>
                <a:gd name="T3" fmla="*/ 0 h 2947868"/>
                <a:gd name="T4" fmla="*/ 265909 w 2947556"/>
                <a:gd name="T5" fmla="*/ 254853 h 2947868"/>
                <a:gd name="T6" fmla="*/ 12517 w 2947556"/>
                <a:gd name="T7" fmla="*/ 267441 h 29478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47556" h="2947868">
                  <a:moveTo>
                    <a:pt x="0" y="139065"/>
                  </a:moveTo>
                  <a:lnTo>
                    <a:pt x="2810359" y="0"/>
                  </a:lnTo>
                  <a:lnTo>
                    <a:pt x="2947556" y="2809115"/>
                  </a:lnTo>
                  <a:lnTo>
                    <a:pt x="138753" y="2947868"/>
                  </a:lnTo>
                  <a:lnTo>
                    <a:pt x="0" y="139065"/>
                  </a:lnTo>
                  <a:close/>
                </a:path>
              </a:pathLst>
            </a:custGeom>
            <a:blipFill dpi="0" rotWithShape="1">
              <a:blip r:embed="rId15"/>
              <a:srcRect/>
              <a:stretch>
                <a:fillRect/>
              </a:stretch>
            </a:blipFill>
            <a:ln w="12700">
              <a:solidFill>
                <a:srgbClr val="F29A5B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46364"/>
            <a:ext cx="2130772" cy="40445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PA_组合 5">
            <a:extLst>
              <a:ext uri="{FF2B5EF4-FFF2-40B4-BE49-F238E27FC236}">
                <a16:creationId xmlns:a16="http://schemas.microsoft.com/office/drawing/2014/main" xmlns="" id="{70301646-3F4F-41A5-A241-D92D401BA5E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850250" y="1841917"/>
            <a:ext cx="2694025" cy="2694026"/>
            <a:chOff x="6142677" y="1804393"/>
            <a:chExt cx="3014662" cy="3014663"/>
          </a:xfrm>
        </p:grpSpPr>
        <p:sp>
          <p:nvSpPr>
            <p:cNvPr id="16" name="MH_Other_2">
              <a:extLst>
                <a:ext uri="{FF2B5EF4-FFF2-40B4-BE49-F238E27FC236}">
                  <a16:creationId xmlns:a16="http://schemas.microsoft.com/office/drawing/2014/main" xmlns="" id="{B4C53DD2-F3B9-4789-9149-3C835210E819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rot="19690280">
              <a:off x="6142677" y="1804393"/>
              <a:ext cx="3014662" cy="3014663"/>
            </a:xfrm>
            <a:custGeom>
              <a:avLst/>
              <a:gdLst>
                <a:gd name="T0" fmla="*/ 2147483646 w 2363"/>
                <a:gd name="T1" fmla="*/ 2147483646 h 2362"/>
                <a:gd name="T2" fmla="*/ 0 w 2363"/>
                <a:gd name="T3" fmla="*/ 2147483646 h 2362"/>
                <a:gd name="T4" fmla="*/ 2147483646 w 2363"/>
                <a:gd name="T5" fmla="*/ 0 h 2362"/>
                <a:gd name="T6" fmla="*/ 2147483646 w 2363"/>
                <a:gd name="T7" fmla="*/ 2147483646 h 2362"/>
                <a:gd name="T8" fmla="*/ 2147483646 w 2363"/>
                <a:gd name="T9" fmla="*/ 2147483646 h 23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63" h="2362">
                  <a:moveTo>
                    <a:pt x="2055" y="2362"/>
                  </a:moveTo>
                  <a:lnTo>
                    <a:pt x="0" y="2054"/>
                  </a:lnTo>
                  <a:lnTo>
                    <a:pt x="308" y="0"/>
                  </a:lnTo>
                  <a:lnTo>
                    <a:pt x="2363" y="308"/>
                  </a:lnTo>
                  <a:lnTo>
                    <a:pt x="2055" y="2362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C8D85B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MH_Picture_1">
              <a:extLst>
                <a:ext uri="{FF2B5EF4-FFF2-40B4-BE49-F238E27FC236}">
                  <a16:creationId xmlns:a16="http://schemas.microsoft.com/office/drawing/2014/main" xmlns="" id="{D74F1C85-58E4-4E3A-8BCD-6519CD546958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rot="20370275">
              <a:off x="6465135" y="2127178"/>
              <a:ext cx="2368550" cy="2370137"/>
            </a:xfrm>
            <a:custGeom>
              <a:avLst/>
              <a:gdLst>
                <a:gd name="T0" fmla="*/ 0 w 2947556"/>
                <a:gd name="T1" fmla="*/ 12617 h 2947868"/>
                <a:gd name="T2" fmla="*/ 253532 w 2947556"/>
                <a:gd name="T3" fmla="*/ 0 h 2947868"/>
                <a:gd name="T4" fmla="*/ 265909 w 2947556"/>
                <a:gd name="T5" fmla="*/ 254853 h 2947868"/>
                <a:gd name="T6" fmla="*/ 12517 w 2947556"/>
                <a:gd name="T7" fmla="*/ 267441 h 29478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47556" h="2947868">
                  <a:moveTo>
                    <a:pt x="0" y="139065"/>
                  </a:moveTo>
                  <a:lnTo>
                    <a:pt x="2810359" y="0"/>
                  </a:lnTo>
                  <a:lnTo>
                    <a:pt x="2947556" y="2809115"/>
                  </a:lnTo>
                  <a:lnTo>
                    <a:pt x="138753" y="2947868"/>
                  </a:lnTo>
                  <a:lnTo>
                    <a:pt x="0" y="139065"/>
                  </a:lnTo>
                  <a:close/>
                </a:path>
              </a:pathLst>
            </a:custGeom>
            <a:blipFill dpi="0" rotWithShape="1">
              <a:blip r:embed="rId17"/>
              <a:srcRect/>
              <a:stretch>
                <a:fillRect/>
              </a:stretch>
            </a:blipFill>
            <a:ln w="19050">
              <a:solidFill>
                <a:srgbClr val="C8D85B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AD9B78C9-3C6F-41E2-8383-FEF7084C5BC6}"/>
              </a:ext>
            </a:extLst>
          </p:cNvPr>
          <p:cNvSpPr/>
          <p:nvPr/>
        </p:nvSpPr>
        <p:spPr>
          <a:xfrm>
            <a:off x="731838" y="103848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点击此处输入标题内容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139505EB-7B6A-4FA2-BA1C-91E9536AD1A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19344E05-D093-4673-AFF1-57C744736893}"/>
              </a:ext>
            </a:extLst>
          </p:cNvPr>
          <p:cNvSpPr/>
          <p:nvPr/>
        </p:nvSpPr>
        <p:spPr>
          <a:xfrm>
            <a:off x="764907" y="379592"/>
            <a:ext cx="27899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click here to add the required titles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6" name="Shape 2633">
            <a:extLst>
              <a:ext uri="{FF2B5EF4-FFF2-40B4-BE49-F238E27FC236}">
                <a16:creationId xmlns:a16="http://schemas.microsoft.com/office/drawing/2014/main" xmlns="" id="{74F59225-EBDA-4AB6-8D2B-5722A135D25D}"/>
              </a:ext>
            </a:extLst>
          </p:cNvPr>
          <p:cNvSpPr>
            <a:spLocks noChangeAspect="1"/>
          </p:cNvSpPr>
          <p:nvPr/>
        </p:nvSpPr>
        <p:spPr>
          <a:xfrm>
            <a:off x="1915519" y="1947500"/>
            <a:ext cx="437567" cy="377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F4895A31-25D8-4447-8CE2-846EB62ADF43}"/>
              </a:ext>
            </a:extLst>
          </p:cNvPr>
          <p:cNvSpPr txBox="1"/>
          <p:nvPr/>
        </p:nvSpPr>
        <p:spPr>
          <a:xfrm>
            <a:off x="2495465" y="1927831"/>
            <a:ext cx="1838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点击此处添加文本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4C42AAC5-84E8-41DD-B618-B86B2F08AFBC}"/>
              </a:ext>
            </a:extLst>
          </p:cNvPr>
          <p:cNvSpPr txBox="1"/>
          <p:nvPr/>
        </p:nvSpPr>
        <p:spPr>
          <a:xfrm>
            <a:off x="2482561" y="2656739"/>
            <a:ext cx="3925405" cy="56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 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cxnSp>
        <p:nvCxnSpPr>
          <p:cNvPr id="29" name="PA_直接连接符 30">
            <a:extLst>
              <a:ext uri="{FF2B5EF4-FFF2-40B4-BE49-F238E27FC236}">
                <a16:creationId xmlns:a16="http://schemas.microsoft.com/office/drawing/2014/main" xmlns="" id="{1493D411-6029-4BD1-BD7D-A61FAD6AB6E1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2647904" y="2368991"/>
            <a:ext cx="892323" cy="0"/>
          </a:xfrm>
          <a:prstGeom prst="line">
            <a:avLst/>
          </a:prstGeom>
          <a:ln w="19050">
            <a:solidFill>
              <a:srgbClr val="85AA84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0318A4D6-2B53-41E0-840F-4DB488DC658F}"/>
              </a:ext>
            </a:extLst>
          </p:cNvPr>
          <p:cNvSpPr txBox="1"/>
          <p:nvPr/>
        </p:nvSpPr>
        <p:spPr>
          <a:xfrm>
            <a:off x="2517108" y="3533758"/>
            <a:ext cx="39254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02 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CCEEBBFF-02E9-46C3-8ED4-BECEB23AC0D1}"/>
              </a:ext>
            </a:extLst>
          </p:cNvPr>
          <p:cNvSpPr txBox="1"/>
          <p:nvPr/>
        </p:nvSpPr>
        <p:spPr>
          <a:xfrm>
            <a:off x="2530012" y="4442003"/>
            <a:ext cx="39254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 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97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>
            <a:stCxn id="4" idx="4"/>
            <a:endCxn id="8" idx="0"/>
          </p:cNvCxnSpPr>
          <p:nvPr/>
        </p:nvCxnSpPr>
        <p:spPr>
          <a:xfrm>
            <a:off x="6059205" y="2654877"/>
            <a:ext cx="0" cy="284415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5689032" y="1914531"/>
            <a:ext cx="740346" cy="740346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689032" y="3138204"/>
            <a:ext cx="740346" cy="740346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689032" y="4218209"/>
            <a:ext cx="740346" cy="740346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689032" y="5499034"/>
            <a:ext cx="740346" cy="740346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45931" y="2258765"/>
            <a:ext cx="4436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45931" y="185737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29A5B"/>
                </a:solidFill>
                <a:latin typeface="+mn-ea"/>
              </a:rPr>
              <a:t>点击添加文字说明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429378" y="4506056"/>
            <a:ext cx="4436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429378" y="410467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B09277"/>
                </a:solidFill>
                <a:latin typeface="+mn-ea"/>
              </a:rPr>
              <a:t>点击添加文字说明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82475" y="5652941"/>
            <a:ext cx="4436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82475" y="525155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C8D85B"/>
                </a:solidFill>
                <a:latin typeface="+mn-ea"/>
              </a:rPr>
              <a:t>点击添加文字说明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82475" y="3251322"/>
            <a:ext cx="4436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点击此处添加文字描述，文字颜色、大小、字体，图形颜色、大小、样式可根据需求进行更改。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82475" y="284993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A5C0A4"/>
                </a:solidFill>
                <a:latin typeface="+mn-ea"/>
              </a:rPr>
              <a:t>点击添加文字说明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6B10E72B-0C43-4B11-BBC4-B87512306745}"/>
              </a:ext>
            </a:extLst>
          </p:cNvPr>
          <p:cNvSpPr/>
          <p:nvPr/>
        </p:nvSpPr>
        <p:spPr>
          <a:xfrm>
            <a:off x="731838" y="103848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点击此处输入标题内容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2F987982-97AE-4A5D-BE9E-86596A82821F}"/>
              </a:ext>
            </a:extLst>
          </p:cNvPr>
          <p:cNvSpPr/>
          <p:nvPr/>
        </p:nvSpPr>
        <p:spPr>
          <a:xfrm>
            <a:off x="764907" y="379592"/>
            <a:ext cx="27899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click here to add the required titles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028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H_Other_1"/>
          <p:cNvSpPr/>
          <p:nvPr>
            <p:custDataLst>
              <p:tags r:id="rId3"/>
            </p:custDataLst>
          </p:nvPr>
        </p:nvSpPr>
        <p:spPr>
          <a:xfrm>
            <a:off x="5838383" y="4177051"/>
            <a:ext cx="1523844" cy="41491"/>
          </a:xfrm>
          <a:custGeom>
            <a:avLst/>
            <a:gdLst>
              <a:gd name="connsiteX0" fmla="*/ 2423886 w 2423886"/>
              <a:gd name="connsiteY0" fmla="*/ 0 h 0"/>
              <a:gd name="connsiteX1" fmla="*/ 0 w 24238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3886">
                <a:moveTo>
                  <a:pt x="2423886" y="0"/>
                </a:moveTo>
                <a:lnTo>
                  <a:pt x="0" y="0"/>
                </a:lnTo>
              </a:path>
            </a:pathLst>
          </a:custGeom>
          <a:noFill/>
          <a:ln w="57150" cap="flat" cmpd="sng" algn="ctr">
            <a:solidFill>
              <a:srgbClr val="F29A5B"/>
            </a:solidFill>
            <a:prstDash val="solid"/>
            <a:headEnd type="none" w="med" len="med"/>
            <a:tailEnd type="oval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40" name="MH_Other_2"/>
          <p:cNvSpPr/>
          <p:nvPr>
            <p:custDataLst>
              <p:tags r:id="rId4"/>
            </p:custDataLst>
          </p:nvPr>
        </p:nvSpPr>
        <p:spPr>
          <a:xfrm>
            <a:off x="7362228" y="2679609"/>
            <a:ext cx="1086305" cy="1499326"/>
          </a:xfrm>
          <a:custGeom>
            <a:avLst/>
            <a:gdLst>
              <a:gd name="connsiteX0" fmla="*/ 1219200 w 1219200"/>
              <a:gd name="connsiteY0" fmla="*/ 0 h 1683657"/>
              <a:gd name="connsiteX1" fmla="*/ 0 w 1219200"/>
              <a:gd name="connsiteY1" fmla="*/ 0 h 1683657"/>
              <a:gd name="connsiteX2" fmla="*/ 0 w 1219200"/>
              <a:gd name="connsiteY2" fmla="*/ 1683657 h 168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1683657">
                <a:moveTo>
                  <a:pt x="1219200" y="0"/>
                </a:moveTo>
                <a:lnTo>
                  <a:pt x="0" y="0"/>
                </a:lnTo>
                <a:lnTo>
                  <a:pt x="0" y="1683657"/>
                </a:lnTo>
              </a:path>
            </a:pathLst>
          </a:custGeom>
          <a:noFill/>
          <a:ln w="57150" cap="flat" cmpd="sng" algn="ctr">
            <a:solidFill>
              <a:srgbClr val="A5C0A4"/>
            </a:solidFill>
            <a:prstDash val="solid"/>
            <a:headEnd type="none" w="med" len="med"/>
            <a:tailEnd type="oval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45" name="MH_Other_3"/>
          <p:cNvSpPr/>
          <p:nvPr>
            <p:custDataLst>
              <p:tags r:id="rId5"/>
            </p:custDataLst>
          </p:nvPr>
        </p:nvSpPr>
        <p:spPr>
          <a:xfrm>
            <a:off x="8469278" y="1864882"/>
            <a:ext cx="3226854" cy="801526"/>
          </a:xfrm>
          <a:custGeom>
            <a:avLst/>
            <a:gdLst>
              <a:gd name="connsiteX0" fmla="*/ 3280229 w 3280229"/>
              <a:gd name="connsiteY0" fmla="*/ 0 h 899885"/>
              <a:gd name="connsiteX1" fmla="*/ 0 w 3280229"/>
              <a:gd name="connsiteY1" fmla="*/ 0 h 899885"/>
              <a:gd name="connsiteX2" fmla="*/ 0 w 3280229"/>
              <a:gd name="connsiteY2" fmla="*/ 899885 h 89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229" h="899885">
                <a:moveTo>
                  <a:pt x="3280229" y="0"/>
                </a:moveTo>
                <a:lnTo>
                  <a:pt x="0" y="0"/>
                </a:lnTo>
                <a:lnTo>
                  <a:pt x="0" y="899885"/>
                </a:lnTo>
              </a:path>
            </a:pathLst>
          </a:custGeom>
          <a:noFill/>
          <a:ln w="57150" cap="flat" cmpd="sng" algn="ctr">
            <a:solidFill>
              <a:srgbClr val="B09277"/>
            </a:solidFill>
            <a:prstDash val="solid"/>
            <a:headEnd type="none" w="med" len="med"/>
            <a:tailEnd type="oval" w="med" len="me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46" name="MH_Other_4"/>
          <p:cNvSpPr/>
          <p:nvPr>
            <p:custDataLst>
              <p:tags r:id="rId6"/>
            </p:custDataLst>
          </p:nvPr>
        </p:nvSpPr>
        <p:spPr>
          <a:xfrm flipH="1">
            <a:off x="5325407" y="3511311"/>
            <a:ext cx="622362" cy="424338"/>
          </a:xfrm>
          <a:prstGeom prst="wedgeEllipseCallout">
            <a:avLst>
              <a:gd name="adj1" fmla="val -27061"/>
              <a:gd name="adj2" fmla="val 71627"/>
            </a:avLst>
          </a:prstGeom>
          <a:solidFill>
            <a:srgbClr val="F29A5B"/>
          </a:solidFill>
          <a:ln w="25400" cap="flat" cmpd="sng" algn="ctr">
            <a:noFill/>
            <a:prstDash val="solid"/>
          </a:ln>
          <a:effectLst/>
        </p:spPr>
        <p:txBody>
          <a:bodyPr lIns="0" rIns="0" bIns="0"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gency FB" pitchFamily="34" charset="0"/>
                <a:ea typeface="微软雅黑" pitchFamily="34" charset="-122"/>
                <a:cs typeface="Times New Roman" pitchFamily="18" charset="0"/>
              </a:rPr>
              <a:t>1</a:t>
            </a:r>
          </a:p>
        </p:txBody>
      </p:sp>
      <p:sp>
        <p:nvSpPr>
          <p:cNvPr id="47" name="MH_Other_5"/>
          <p:cNvSpPr/>
          <p:nvPr>
            <p:custDataLst>
              <p:tags r:id="rId7"/>
            </p:custDataLst>
          </p:nvPr>
        </p:nvSpPr>
        <p:spPr>
          <a:xfrm>
            <a:off x="7450868" y="3613152"/>
            <a:ext cx="622362" cy="424338"/>
          </a:xfrm>
          <a:prstGeom prst="wedgeEllipseCallout">
            <a:avLst>
              <a:gd name="adj1" fmla="val -27061"/>
              <a:gd name="adj2" fmla="val 71627"/>
            </a:avLst>
          </a:prstGeom>
          <a:solidFill>
            <a:srgbClr val="A5C0A4"/>
          </a:solidFill>
          <a:ln w="25400" cap="flat" cmpd="sng" algn="ctr">
            <a:noFill/>
            <a:prstDash val="solid"/>
          </a:ln>
          <a:effectLst/>
        </p:spPr>
        <p:txBody>
          <a:bodyPr lIns="0" rIns="0" bIns="0"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gency FB" pitchFamily="34" charset="0"/>
                <a:ea typeface="微软雅黑" pitchFamily="34" charset="-122"/>
                <a:cs typeface="Times New Roman" pitchFamily="18" charset="0"/>
              </a:rPr>
              <a:t>2</a:t>
            </a:r>
          </a:p>
        </p:txBody>
      </p:sp>
      <p:sp>
        <p:nvSpPr>
          <p:cNvPr id="48" name="MH_Other_6"/>
          <p:cNvSpPr/>
          <p:nvPr>
            <p:custDataLst>
              <p:tags r:id="rId8"/>
            </p:custDataLst>
          </p:nvPr>
        </p:nvSpPr>
        <p:spPr>
          <a:xfrm flipH="1">
            <a:off x="7784681" y="2053477"/>
            <a:ext cx="622362" cy="424337"/>
          </a:xfrm>
          <a:prstGeom prst="wedgeEllipseCallout">
            <a:avLst>
              <a:gd name="adj1" fmla="val -27061"/>
              <a:gd name="adj2" fmla="val 71627"/>
            </a:avLst>
          </a:prstGeom>
          <a:solidFill>
            <a:srgbClr val="B09277"/>
          </a:solidFill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gency FB" pitchFamily="34" charset="0"/>
                <a:ea typeface="微软雅黑" pitchFamily="34" charset="-122"/>
                <a:cs typeface="Times New Roman" pitchFamily="18" charset="0"/>
              </a:rPr>
              <a:t>3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8B975E83-2261-4412-B45F-549920C49DBE}"/>
              </a:ext>
            </a:extLst>
          </p:cNvPr>
          <p:cNvGrpSpPr/>
          <p:nvPr/>
        </p:nvGrpSpPr>
        <p:grpSpPr>
          <a:xfrm>
            <a:off x="7313191" y="4271895"/>
            <a:ext cx="2433039" cy="1990441"/>
            <a:chOff x="7313191" y="4271895"/>
            <a:chExt cx="2433039" cy="1990441"/>
          </a:xfrm>
        </p:grpSpPr>
        <p:sp>
          <p:nvSpPr>
            <p:cNvPr id="49" name="MH_SubTitle_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7313193" y="4271895"/>
              <a:ext cx="2095285" cy="49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CN" altLang="en-US" dirty="0">
                  <a:solidFill>
                    <a:srgbClr val="A5C0A4"/>
                  </a:solidFill>
                  <a:latin typeface="+mn-ea"/>
                  <a:ea typeface="+mn-ea"/>
                  <a:cs typeface="Times New Roman" panose="02020603050405020304" pitchFamily="18" charset="0"/>
                </a:rPr>
                <a:t>输入标题</a:t>
              </a:r>
              <a:endParaRPr lang="en-US" altLang="zh-CN" dirty="0">
                <a:solidFill>
                  <a:srgbClr val="A5C0A4"/>
                </a:solidFill>
                <a:latin typeface="+mn-ea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0" name="MH_Text_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7313191" y="4766011"/>
              <a:ext cx="2433039" cy="149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点击此处添加文字描述，文字颜色、大小、字体，图形颜色、大小、样式可根据需求进行更改。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CC156E50-A723-4370-BD41-B6325B005A6A}"/>
              </a:ext>
            </a:extLst>
          </p:cNvPr>
          <p:cNvGrpSpPr/>
          <p:nvPr/>
        </p:nvGrpSpPr>
        <p:grpSpPr>
          <a:xfrm>
            <a:off x="8942648" y="2097252"/>
            <a:ext cx="2433039" cy="1987785"/>
            <a:chOff x="8942648" y="2097252"/>
            <a:chExt cx="2433039" cy="1987785"/>
          </a:xfrm>
        </p:grpSpPr>
        <p:sp>
          <p:nvSpPr>
            <p:cNvPr id="51" name="MH_SubTitle_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8942650" y="2097252"/>
              <a:ext cx="2095285" cy="496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CN" altLang="en-US" dirty="0">
                  <a:solidFill>
                    <a:srgbClr val="B09277"/>
                  </a:solidFill>
                  <a:latin typeface="+mn-ea"/>
                  <a:ea typeface="+mn-ea"/>
                  <a:cs typeface="Times New Roman" panose="02020603050405020304" pitchFamily="18" charset="0"/>
                </a:rPr>
                <a:t>输入标题</a:t>
              </a:r>
              <a:endParaRPr lang="en-US" altLang="zh-CN" dirty="0">
                <a:solidFill>
                  <a:srgbClr val="B09277"/>
                </a:solidFill>
                <a:latin typeface="+mn-ea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2" name="MH_Text_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8942648" y="2591368"/>
              <a:ext cx="2433039" cy="1493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点击此处添加文字描述，文字颜色、大小、字体，图形颜色、大小、样式可根据需求进行更改。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FFC22D17-54BA-4FD4-8556-15E9B549FE52}"/>
              </a:ext>
            </a:extLst>
          </p:cNvPr>
          <p:cNvGrpSpPr/>
          <p:nvPr/>
        </p:nvGrpSpPr>
        <p:grpSpPr>
          <a:xfrm>
            <a:off x="4373003" y="4303409"/>
            <a:ext cx="2433040" cy="1601169"/>
            <a:chOff x="4373003" y="4303409"/>
            <a:chExt cx="2433040" cy="1601169"/>
          </a:xfrm>
        </p:grpSpPr>
        <p:sp>
          <p:nvSpPr>
            <p:cNvPr id="55" name="MH_SubTitle_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4373003" y="4303409"/>
              <a:ext cx="2095286" cy="496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CN" altLang="en-US" dirty="0">
                  <a:solidFill>
                    <a:srgbClr val="F29A5B"/>
                  </a:solidFill>
                  <a:latin typeface="+mn-ea"/>
                  <a:ea typeface="+mn-ea"/>
                  <a:cs typeface="Times New Roman" panose="02020603050405020304" pitchFamily="18" charset="0"/>
                </a:rPr>
                <a:t>输入标题</a:t>
              </a:r>
              <a:endParaRPr lang="en-US" altLang="zh-CN" dirty="0">
                <a:solidFill>
                  <a:srgbClr val="F29A5B"/>
                </a:solidFill>
                <a:latin typeface="+mn-ea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3" name="MH_Text_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4373003" y="4797527"/>
              <a:ext cx="2433040" cy="1107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点击此处添加文字描述，文字颜色、大小、字体，图形颜色、大小、样式可根据需求进行更改。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1" y="1419366"/>
            <a:ext cx="3215428" cy="5346855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981665B0-51A3-4529-941D-6D1CF20B1325}"/>
              </a:ext>
            </a:extLst>
          </p:cNvPr>
          <p:cNvSpPr/>
          <p:nvPr/>
        </p:nvSpPr>
        <p:spPr>
          <a:xfrm>
            <a:off x="731838" y="103848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点击此处输入标题内容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C149280F-81DA-4ED3-83E3-BC353381EA0C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62A20E7E-35E2-42D3-871E-4E93C590761F}"/>
              </a:ext>
            </a:extLst>
          </p:cNvPr>
          <p:cNvSpPr/>
          <p:nvPr/>
        </p:nvSpPr>
        <p:spPr>
          <a:xfrm>
            <a:off x="764907" y="379592"/>
            <a:ext cx="27899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click here to add the required titles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642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Desc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75065" y="1874875"/>
            <a:ext cx="10196512" cy="87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457200">
              <a:lnSpc>
                <a:spcPct val="150000"/>
              </a:lnSpc>
            </a:pPr>
            <a:r>
              <a:rPr lang="zh-CN" altLang="en-US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/>
                <a:ea typeface="等线" panose="02010600030101010101" pitchFamily="2" charset="-122"/>
              </a:rPr>
              <a:t>点击此处添加文字描述，文字颜色、大小、字体，图形颜色、大小、样式可根据需求进行更改。点击此处添加文字描述，文字颜色、大小、字体，图形颜色、大小、样式可根据需求进行更改。</a:t>
            </a:r>
          </a:p>
        </p:txBody>
      </p:sp>
      <p:cxnSp>
        <p:nvCxnSpPr>
          <p:cNvPr id="5" name="MH_Other_1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1355814" y="3819879"/>
            <a:ext cx="2135870" cy="2138003"/>
          </a:xfrm>
          <a:prstGeom prst="line">
            <a:avLst/>
          </a:prstGeom>
          <a:noFill/>
          <a:ln w="6350" algn="ctr">
            <a:solidFill>
              <a:srgbClr val="F29A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MH_Other_2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flipH="1">
            <a:off x="3201786" y="3819879"/>
            <a:ext cx="2138003" cy="2138003"/>
          </a:xfrm>
          <a:prstGeom prst="line">
            <a:avLst/>
          </a:prstGeom>
          <a:noFill/>
          <a:ln w="6350" algn="ctr">
            <a:solidFill>
              <a:srgbClr val="85AA8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MH_Other_3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flipH="1">
            <a:off x="5049889" y="3819879"/>
            <a:ext cx="2138001" cy="2138003"/>
          </a:xfrm>
          <a:prstGeom prst="line">
            <a:avLst/>
          </a:prstGeom>
          <a:noFill/>
          <a:ln w="6350" algn="ctr">
            <a:solidFill>
              <a:srgbClr val="B092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MH_Other_4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flipH="1">
            <a:off x="6895861" y="3819879"/>
            <a:ext cx="2138001" cy="2138003"/>
          </a:xfrm>
          <a:prstGeom prst="line">
            <a:avLst/>
          </a:prstGeom>
          <a:noFill/>
          <a:ln w="6350" algn="ctr">
            <a:solidFill>
              <a:srgbClr val="9AA4C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MH_Other_5"/>
          <p:cNvSpPr/>
          <p:nvPr>
            <p:custDataLst>
              <p:tags r:id="rId7"/>
            </p:custDataLst>
          </p:nvPr>
        </p:nvSpPr>
        <p:spPr>
          <a:xfrm>
            <a:off x="1146917" y="3240082"/>
            <a:ext cx="2658115" cy="1319466"/>
          </a:xfrm>
          <a:custGeom>
            <a:avLst/>
            <a:gdLst>
              <a:gd name="connsiteX0" fmla="*/ 0 w 1980000"/>
              <a:gd name="connsiteY0" fmla="*/ 0 h 982134"/>
              <a:gd name="connsiteX1" fmla="*/ 1980000 w 1980000"/>
              <a:gd name="connsiteY1" fmla="*/ 0 h 982134"/>
              <a:gd name="connsiteX2" fmla="*/ 990000 w 1980000"/>
              <a:gd name="connsiteY2" fmla="*/ 982134 h 98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0000" h="982134">
                <a:moveTo>
                  <a:pt x="0" y="0"/>
                </a:moveTo>
                <a:lnTo>
                  <a:pt x="1980000" y="0"/>
                </a:lnTo>
                <a:lnTo>
                  <a:pt x="990000" y="982134"/>
                </a:lnTo>
                <a:close/>
              </a:path>
            </a:pathLst>
          </a:custGeom>
          <a:solidFill>
            <a:srgbClr val="F29A5B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2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MH_Other_6"/>
          <p:cNvSpPr/>
          <p:nvPr>
            <p:custDataLst>
              <p:tags r:id="rId8"/>
            </p:custDataLst>
          </p:nvPr>
        </p:nvSpPr>
        <p:spPr>
          <a:xfrm>
            <a:off x="3035521" y="3240082"/>
            <a:ext cx="2658115" cy="1319466"/>
          </a:xfrm>
          <a:custGeom>
            <a:avLst/>
            <a:gdLst>
              <a:gd name="connsiteX0" fmla="*/ 0 w 1980000"/>
              <a:gd name="connsiteY0" fmla="*/ 0 h 982134"/>
              <a:gd name="connsiteX1" fmla="*/ 1980000 w 1980000"/>
              <a:gd name="connsiteY1" fmla="*/ 0 h 982134"/>
              <a:gd name="connsiteX2" fmla="*/ 990000 w 1980000"/>
              <a:gd name="connsiteY2" fmla="*/ 982134 h 98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0000" h="982134">
                <a:moveTo>
                  <a:pt x="0" y="0"/>
                </a:moveTo>
                <a:lnTo>
                  <a:pt x="1980000" y="0"/>
                </a:lnTo>
                <a:lnTo>
                  <a:pt x="990000" y="982134"/>
                </a:lnTo>
                <a:close/>
              </a:path>
            </a:pathLst>
          </a:custGeom>
          <a:solidFill>
            <a:srgbClr val="A5C0A4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2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Other_7"/>
          <p:cNvSpPr/>
          <p:nvPr>
            <p:custDataLst>
              <p:tags r:id="rId9"/>
            </p:custDataLst>
          </p:nvPr>
        </p:nvSpPr>
        <p:spPr>
          <a:xfrm>
            <a:off x="4921992" y="3240082"/>
            <a:ext cx="2658113" cy="1319466"/>
          </a:xfrm>
          <a:custGeom>
            <a:avLst/>
            <a:gdLst>
              <a:gd name="connsiteX0" fmla="*/ 0 w 1980000"/>
              <a:gd name="connsiteY0" fmla="*/ 0 h 982134"/>
              <a:gd name="connsiteX1" fmla="*/ 1980000 w 1980000"/>
              <a:gd name="connsiteY1" fmla="*/ 0 h 982134"/>
              <a:gd name="connsiteX2" fmla="*/ 990000 w 1980000"/>
              <a:gd name="connsiteY2" fmla="*/ 982134 h 98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0000" h="982134">
                <a:moveTo>
                  <a:pt x="0" y="0"/>
                </a:moveTo>
                <a:lnTo>
                  <a:pt x="1980000" y="0"/>
                </a:lnTo>
                <a:lnTo>
                  <a:pt x="990000" y="982134"/>
                </a:lnTo>
                <a:close/>
              </a:path>
            </a:pathLst>
          </a:custGeom>
          <a:solidFill>
            <a:srgbClr val="B09277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2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Other_8"/>
          <p:cNvSpPr/>
          <p:nvPr>
            <p:custDataLst>
              <p:tags r:id="rId10"/>
            </p:custDataLst>
          </p:nvPr>
        </p:nvSpPr>
        <p:spPr>
          <a:xfrm>
            <a:off x="6808465" y="3240082"/>
            <a:ext cx="2658115" cy="1319466"/>
          </a:xfrm>
          <a:custGeom>
            <a:avLst/>
            <a:gdLst>
              <a:gd name="connsiteX0" fmla="*/ 0 w 1980000"/>
              <a:gd name="connsiteY0" fmla="*/ 0 h 982134"/>
              <a:gd name="connsiteX1" fmla="*/ 1980000 w 1980000"/>
              <a:gd name="connsiteY1" fmla="*/ 0 h 982134"/>
              <a:gd name="connsiteX2" fmla="*/ 990000 w 1980000"/>
              <a:gd name="connsiteY2" fmla="*/ 982134 h 98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0000" h="982134">
                <a:moveTo>
                  <a:pt x="0" y="0"/>
                </a:moveTo>
                <a:lnTo>
                  <a:pt x="1980000" y="0"/>
                </a:lnTo>
                <a:lnTo>
                  <a:pt x="990000" y="982134"/>
                </a:lnTo>
                <a:close/>
              </a:path>
            </a:pathLst>
          </a:custGeom>
          <a:solidFill>
            <a:srgbClr val="9AA4C1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2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MH_SubTitle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8913302">
            <a:off x="814386" y="4725813"/>
            <a:ext cx="1754313" cy="71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F29A5B"/>
                </a:solidFill>
                <a:latin typeface="+mn-ea"/>
                <a:ea typeface="+mn-ea"/>
                <a:cs typeface="Arial" panose="020B0604020202020204" pitchFamily="34" charset="0"/>
              </a:rPr>
              <a:t>点击添加文本</a:t>
            </a:r>
          </a:p>
        </p:txBody>
      </p:sp>
      <p:sp>
        <p:nvSpPr>
          <p:cNvPr id="14" name="MH_SubTitle_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8913302">
            <a:off x="2666752" y="4725813"/>
            <a:ext cx="1754312" cy="71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A5C0A4"/>
                </a:solidFill>
                <a:latin typeface="+mn-ea"/>
                <a:ea typeface="+mn-ea"/>
                <a:cs typeface="Arial" panose="020B0604020202020204" pitchFamily="34" charset="0"/>
              </a:rPr>
              <a:t>点击添加文本</a:t>
            </a:r>
          </a:p>
        </p:txBody>
      </p:sp>
      <p:sp>
        <p:nvSpPr>
          <p:cNvPr id="15" name="MH_SubTitle_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8913302">
            <a:off x="4519118" y="4725813"/>
            <a:ext cx="1756444" cy="71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B09277"/>
                </a:solidFill>
                <a:latin typeface="+mn-ea"/>
                <a:ea typeface="+mn-ea"/>
                <a:cs typeface="Arial" panose="020B0604020202020204" pitchFamily="34" charset="0"/>
              </a:rPr>
              <a:t>点击添加文本</a:t>
            </a:r>
          </a:p>
        </p:txBody>
      </p:sp>
      <p:sp>
        <p:nvSpPr>
          <p:cNvPr id="16" name="MH_SubTitle_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8913302">
            <a:off x="6371485" y="4725813"/>
            <a:ext cx="1756444" cy="71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9AA4C1"/>
                </a:solidFill>
                <a:latin typeface="+mn-ea"/>
                <a:ea typeface="+mn-ea"/>
                <a:cs typeface="Arial" panose="020B0604020202020204" pitchFamily="34" charset="0"/>
              </a:rPr>
              <a:t>点击添加文本</a:t>
            </a:r>
          </a:p>
        </p:txBody>
      </p:sp>
      <p:cxnSp>
        <p:nvCxnSpPr>
          <p:cNvPr id="17" name="MH_Other_9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flipH="1">
            <a:off x="8750360" y="3819879"/>
            <a:ext cx="2135870" cy="2138003"/>
          </a:xfrm>
          <a:prstGeom prst="line">
            <a:avLst/>
          </a:prstGeom>
          <a:noFill/>
          <a:ln w="6350" algn="ctr">
            <a:solidFill>
              <a:srgbClr val="C8D8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MH_Other_10"/>
          <p:cNvSpPr/>
          <p:nvPr>
            <p:custDataLst>
              <p:tags r:id="rId16"/>
            </p:custDataLst>
          </p:nvPr>
        </p:nvSpPr>
        <p:spPr>
          <a:xfrm>
            <a:off x="8660831" y="3240082"/>
            <a:ext cx="2660246" cy="1319466"/>
          </a:xfrm>
          <a:custGeom>
            <a:avLst/>
            <a:gdLst>
              <a:gd name="connsiteX0" fmla="*/ 0 w 1980000"/>
              <a:gd name="connsiteY0" fmla="*/ 0 h 982134"/>
              <a:gd name="connsiteX1" fmla="*/ 1980000 w 1980000"/>
              <a:gd name="connsiteY1" fmla="*/ 0 h 982134"/>
              <a:gd name="connsiteX2" fmla="*/ 990000 w 1980000"/>
              <a:gd name="connsiteY2" fmla="*/ 982134 h 98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0000" h="982134">
                <a:moveTo>
                  <a:pt x="0" y="0"/>
                </a:moveTo>
                <a:lnTo>
                  <a:pt x="1980000" y="0"/>
                </a:lnTo>
                <a:lnTo>
                  <a:pt x="990000" y="982134"/>
                </a:lnTo>
                <a:close/>
              </a:path>
            </a:pathLst>
          </a:custGeom>
          <a:solidFill>
            <a:srgbClr val="C8D85B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2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MH_SubTitle_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8913302">
            <a:off x="8223851" y="4725813"/>
            <a:ext cx="1756444" cy="71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C8D85B"/>
                </a:solidFill>
                <a:latin typeface="+mn-ea"/>
                <a:ea typeface="+mn-ea"/>
                <a:cs typeface="Arial" panose="020B0604020202020204" pitchFamily="34" charset="0"/>
              </a:rPr>
              <a:t>点击添加文本</a:t>
            </a:r>
          </a:p>
        </p:txBody>
      </p:sp>
      <p:cxnSp>
        <p:nvCxnSpPr>
          <p:cNvPr id="20" name="MH_Other_11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>
            <a:off x="1150935" y="1951030"/>
            <a:ext cx="0" cy="882327"/>
          </a:xfrm>
          <a:prstGeom prst="line">
            <a:avLst/>
          </a:prstGeom>
          <a:noFill/>
          <a:ln w="63500" algn="ctr">
            <a:solidFill>
              <a:srgbClr val="F29A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4D1A7CCB-07EF-49C7-BBA0-C66BAABF3AB0}"/>
              </a:ext>
            </a:extLst>
          </p:cNvPr>
          <p:cNvSpPr/>
          <p:nvPr/>
        </p:nvSpPr>
        <p:spPr>
          <a:xfrm>
            <a:off x="731838" y="103848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点击此处输入标题内容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8F67BD2C-3F81-47FA-B4FF-F9130AAF3FF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34E81D44-5411-4734-AA85-D1E039A67F8C}"/>
              </a:ext>
            </a:extLst>
          </p:cNvPr>
          <p:cNvSpPr/>
          <p:nvPr/>
        </p:nvSpPr>
        <p:spPr>
          <a:xfrm>
            <a:off x="764907" y="379592"/>
            <a:ext cx="27899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click here to add the required titles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45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xmlns="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813D66B9-4A09-462C-AA26-03692FE6AEA6}"/>
              </a:ext>
            </a:extLst>
          </p:cNvPr>
          <p:cNvSpPr txBox="1"/>
          <p:nvPr/>
        </p:nvSpPr>
        <p:spPr>
          <a:xfrm>
            <a:off x="4792139" y="2556259"/>
            <a:ext cx="3033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865B3E"/>
                </a:solidFill>
                <a:latin typeface="Arial Black" panose="020B0A04020102020204" pitchFamily="34" charset="0"/>
              </a:rPr>
              <a:t>PART 02</a:t>
            </a:r>
            <a:endParaRPr lang="zh-CN" altLang="en-US" sz="4400" dirty="0">
              <a:solidFill>
                <a:srgbClr val="865B3E"/>
              </a:solidFill>
              <a:latin typeface="Arial Black" panose="020B0A040201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91E2F301-64C4-4CDE-B909-B4A9737784F3}"/>
              </a:ext>
            </a:extLst>
          </p:cNvPr>
          <p:cNvSpPr txBox="1"/>
          <p:nvPr/>
        </p:nvSpPr>
        <p:spPr>
          <a:xfrm>
            <a:off x="4748864" y="3325700"/>
            <a:ext cx="3033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865B3E"/>
                </a:solidFill>
                <a:latin typeface="+mj-ea"/>
                <a:ea typeface="+mj-ea"/>
              </a:rPr>
              <a:t>点击此处添加标题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42058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3141725"/>
  <p:tag name="MH_LIBRARY" val="GRAPHIC"/>
  <p:tag name="MH_TYPE" val="Picture"/>
  <p:tag name="MH_ORDER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05415"/>
  <p:tag name="MH_LIBRARY" val="GRAPHIC"/>
  <p:tag name="MH_TYPE" val="Other"/>
  <p:tag name="MH_ORDER" val="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05415"/>
  <p:tag name="MH_LIBRARY" val="GRAPHIC"/>
  <p:tag name="MH_TYPE" val="SubTitle"/>
  <p:tag name="MH_ORDER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05415"/>
  <p:tag name="MH_LIBRARY" val="GRAPHIC"/>
  <p:tag name="MH_TYPE" val="Other"/>
  <p:tag name="MH_ORDER" val="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Text"/>
  <p:tag name="MH" val="20160305172153"/>
  <p:tag name="MH_LIBRARY" val="GRAPHIC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100001"/>
  <p:tag name="MH_LIBRARY" val="GRAPHIC"/>
  <p:tag name="MH_TYPE" val="Text"/>
  <p:tag name="MH_ORDER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100001"/>
  <p:tag name="MH_LIBRARY" val="GRAPHIC"/>
  <p:tag name="MH_TYPE" val="Text"/>
  <p:tag name="MH_ORDER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100001"/>
  <p:tag name="MH_LIBRARY" val="GRAPHIC"/>
  <p:tag name="MH_TYPE" val="Text"/>
  <p:tag name="MH_ORDER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100001"/>
  <p:tag name="MH_LIBRARY" val="GRAPHIC"/>
  <p:tag name="MH_TYPE" val="Text"/>
  <p:tag name="MH_ORDER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100001"/>
  <p:tag name="MH_LIBRARY" val="GRAPHIC"/>
  <p:tag name="MH_TYPE" val="SubTitle"/>
  <p:tag name="MH_ORDER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100001"/>
  <p:tag name="MH_LIBRARY" val="GRAPHIC"/>
  <p:tag name="MH_TYPE" val="Other"/>
  <p:tag name="MH_ORDER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3141725"/>
  <p:tag name="MH_LIBRARY" val="GRAPHIC"/>
  <p:tag name="MH_TYPE" val="Other"/>
  <p:tag name="MH_ORDER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100001"/>
  <p:tag name="MH_LIBRARY" val="GRAPHIC"/>
  <p:tag name="MH_TYPE" val="Other"/>
  <p:tag name="MH_ORDER" val="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100001"/>
  <p:tag name="MH_LIBRARY" val="GRAPHIC"/>
  <p:tag name="MH_TYPE" val="SubTitle"/>
  <p:tag name="MH_ORDER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100001"/>
  <p:tag name="MH_LIBRARY" val="GRAPHIC"/>
  <p:tag name="MH_TYPE" val="Other"/>
  <p:tag name="MH_ORDER" val="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100001"/>
  <p:tag name="MH_LIBRARY" val="GRAPHIC"/>
  <p:tag name="MH_TYPE" val="Other"/>
  <p:tag name="MH_ORDER" val="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100001"/>
  <p:tag name="MH_LIBRARY" val="GRAPHIC"/>
  <p:tag name="MH_TYPE" val="SubTitle"/>
  <p:tag name="MH_ORDER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100001"/>
  <p:tag name="MH_LIBRARY" val="GRAPHIC"/>
  <p:tag name="MH_TYPE" val="Other"/>
  <p:tag name="MH_ORDER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100001"/>
  <p:tag name="MH_LIBRARY" val="GRAPHIC"/>
  <p:tag name="MH_TYPE" val="Other"/>
  <p:tag name="MH_ORDER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100001"/>
  <p:tag name="MH_LIBRARY" val="GRAPHIC"/>
  <p:tag name="MH_TYPE" val="SubTitle"/>
  <p:tag name="MH_ORDER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100001"/>
  <p:tag name="MH_LIBRARY" val="GRAPHIC"/>
  <p:tag name="MH_TYPE" val="Other"/>
  <p:tag name="MH_ORDER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"/>
  <p:tag name="MH" val="20160305212251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3141725"/>
  <p:tag name="MH_LIBRARY" val="GRAPHIC"/>
  <p:tag name="MH_TYPE" val="Picture"/>
  <p:tag name="MH_ORDER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"/>
  <p:tag name="MH" val="20160305212251"/>
  <p:tag name="MH_LIBRARY" val="GRAPHIC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"/>
  <p:tag name="MH" val="20160305212251"/>
  <p:tag name="MH_LIBRARY" val="GRAPHIC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11349"/>
  <p:tag name="MH_LIBRARY" val="GRAPHIC"/>
  <p:tag name="MH_TYPE" val="SubTitle"/>
  <p:tag name="MH_ORDER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11349"/>
  <p:tag name="MH_LIBRARY" val="GRAPHIC"/>
  <p:tag name="MH_TYPE" val="Text"/>
  <p:tag name="MH_ORDER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11349"/>
  <p:tag name="MH_LIBRARY" val="GRAPHIC"/>
  <p:tag name="MH_TYPE" val="SubTitle"/>
  <p:tag name="MH_ORDER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11349"/>
  <p:tag name="MH_LIBRARY" val="GRAPHIC"/>
  <p:tag name="MH_TYPE" val="Text"/>
  <p:tag name="MH_ORDER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11349"/>
  <p:tag name="MH_LIBRARY" val="GRAPHIC"/>
  <p:tag name="MH_TYPE" val="SubTitle"/>
  <p:tag name="MH_ORDER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11349"/>
  <p:tag name="MH_LIBRARY" val="GRAPHIC"/>
  <p:tag name="MH_TYPE" val="Text"/>
  <p:tag name="MH_ORDER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11349"/>
  <p:tag name="MH_LIBRARY" val="GRAPHIC"/>
  <p:tag name="MH_TYPE" val="Other"/>
  <p:tag name="MH_ORDER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11349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11349"/>
  <p:tag name="MH_LIBRARY" val="GRAPHIC"/>
  <p:tag name="MH_TYPE" val="Other"/>
  <p:tag name="MH_ORDER" val="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11349"/>
  <p:tag name="MH_LIBRARY" val="GRAPHIC"/>
  <p:tag name="MH_TYPE" val="Other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92440"/>
  <p:tag name="MH_LIBRARY" val="GRAPHIC"/>
  <p:tag name="MH_TYPE" val="Other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92440"/>
  <p:tag name="MH_LIBRARY" val="GRAPHIC"/>
  <p:tag name="MH_TYPE" val="Other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92440"/>
  <p:tag name="MH_LIBRARY" val="GRAPHIC"/>
  <p:tag name="MH_TYPE" val="Other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92440"/>
  <p:tag name="MH_LIBRARY" val="GRAPHIC"/>
  <p:tag name="MH_TYPE" val="Other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92440"/>
  <p:tag name="MH_LIBRARY" val="GRAPHIC"/>
  <p:tag name="MH_TYPE" val="Other"/>
  <p:tag name="MH_ORDER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92440"/>
  <p:tag name="MH_LIBRARY" val="GRAPHIC"/>
  <p:tag name="MH_TYPE" val="Other"/>
  <p:tag name="MH_ORD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92440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92440"/>
  <p:tag name="MH_LIBRARY" val="GRAPHIC"/>
  <p:tag name="MH_TYPE" val="Text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92440"/>
  <p:tag name="MH_LIBRARY" val="GRAPHIC"/>
  <p:tag name="MH_TYPE" val="SubTitle"/>
  <p:tag name="MH_ORDER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92440"/>
  <p:tag name="MH_LIBRARY" val="GRAPHIC"/>
  <p:tag name="MH_TYPE" val="Text"/>
  <p:tag name="MH_ORDER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92440"/>
  <p:tag name="MH_LIBRARY" val="GRAPHIC"/>
  <p:tag name="MH_TYPE" val="SubTitle"/>
  <p:tag name="MH_ORDER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92440"/>
  <p:tag name="MH_LIBRARY" val="GRAPHIC"/>
  <p:tag name="MH_TYPE" val="Text"/>
  <p:tag name="MH_ORDER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Desc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Other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Other"/>
  <p:tag name="MH_ORDER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Other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Other"/>
  <p:tag name="MH_ORDER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Other"/>
  <p:tag name="MH_ORDER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Other"/>
  <p:tag name="MH_ORDER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Other"/>
  <p:tag name="MH_ORDER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Other"/>
  <p:tag name="MH_ORDER" val="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SubTitle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SubTitle"/>
  <p:tag name="MH_ORDER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SubTitle"/>
  <p:tag name="MH_ORDER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SubTitle"/>
  <p:tag name="MH_ORDER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Other"/>
  <p:tag name="MH_ORDER" val="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Other"/>
  <p:tag name="MH_ORDER" val="1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SubTitle"/>
  <p:tag name="MH_ORDER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55515"/>
  <p:tag name="MH_LIBRARY" val="GRAPHIC"/>
  <p:tag name="MH_TYPE" val="Other"/>
  <p:tag name="MH_ORDER" val="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SubTitle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SubTitle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SubTitle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1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1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1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72153"/>
  <p:tag name="MH_LIBRARY" val="GRAPHIC"/>
  <p:tag name="MH_TYPE" val="Other"/>
  <p:tag name="MH_ORDER" val="1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"/>
  <p:tag name="MH" val="20160305212251"/>
  <p:tag name="MH_LIBRARY" val="GRAPHIC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1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3141725"/>
  <p:tag name="MH_LIBRARY" val="GRAPHIC"/>
  <p:tag name="MH_TYPE" val="Other"/>
  <p:tag name="MH_ORDER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1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Text"/>
  <p:tag name="MH_ORDER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1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1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1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1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Other"/>
  <p:tag name="MH_ORDER" val="1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Text"/>
  <p:tag name="MH_ORDER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Text"/>
  <p:tag name="MH_ORDER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5192655"/>
  <p:tag name="MH_LIBRARY" val="GRAPHIC"/>
  <p:tag name="MH_TYPE" val="Text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3141725"/>
  <p:tag name="MH_LIBRARY" val="GRAPHIC"/>
  <p:tag name="MH_TYPE" val="Picture"/>
  <p:tag name="MH_ORDER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38"/>
  <p:tag name="MH_LIBRARY" val="GRAPHIC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SubTitle"/>
  <p:tag name="MH_ORDER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Other"/>
  <p:tag name="MH_ORDER" val="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Text"/>
  <p:tag name="MH_ORDER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SubTitle"/>
  <p:tag name="MH_ORDER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Other"/>
  <p:tag name="MH_ORDER" val="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Text"/>
  <p:tag name="MH_ORDER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SubTitle"/>
  <p:tag name="MH_ORDER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Other"/>
  <p:tag name="MH_ORDER" val="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Text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3141725"/>
  <p:tag name="MH_LIBRARY" val="GRAPHIC"/>
  <p:tag name="MH_TYPE" val="Other"/>
  <p:tag name="MH_ORDER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Other"/>
  <p:tag name="MH_ORDER" val="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Text"/>
  <p:tag name="MH_ORDER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SubTitle"/>
  <p:tag name="MH_ORDER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Other"/>
  <p:tag name="MH_ORDER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Other"/>
  <p:tag name="MH_ORDER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Other"/>
  <p:tag name="MH_ORDER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Other"/>
  <p:tag name="MH_ORDER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9084322"/>
  <p:tag name="MH_LIBRARY" val="GRAPHIC"/>
  <p:tag name="MH_TYPE" val="Title"/>
  <p:tag name="MH_ORDER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"/>
  <p:tag name="MH" val="20160305212251"/>
  <p:tag name="MH_LIBRARY" val="GRAPHIC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2022</Words>
  <PresentationFormat>宽屏</PresentationFormat>
  <Paragraphs>259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4" baseType="lpstr">
      <vt:lpstr>Adobe Gothic Std B</vt:lpstr>
      <vt:lpstr>Arial Unicode MS</vt:lpstr>
      <vt:lpstr>Batang</vt:lpstr>
      <vt:lpstr>Gill Sans</vt:lpstr>
      <vt:lpstr>PMingLiU</vt:lpstr>
      <vt:lpstr>等线</vt:lpstr>
      <vt:lpstr>黑体</vt:lpstr>
      <vt:lpstr>时尚中黑简体</vt:lpstr>
      <vt:lpstr>宋体</vt:lpstr>
      <vt:lpstr>微软雅黑</vt:lpstr>
      <vt:lpstr>Agency FB</vt:lpstr>
      <vt:lpstr>Arial</vt:lpstr>
      <vt:lpstr>Arial Black</vt:lpstr>
      <vt:lpstr>Arial Narrow</vt:lpstr>
      <vt:lpstr>Calibri</vt:lpstr>
      <vt:lpstr>Impact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2016-02-25T11:28:42Z</dcterms:created>
  <dcterms:modified xsi:type="dcterms:W3CDTF">2017-06-28T06:09:49Z</dcterms:modified>
</cp:coreProperties>
</file>