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01" r:id="rId2"/>
    <p:sldId id="500" r:id="rId3"/>
    <p:sldId id="502" r:id="rId4"/>
    <p:sldId id="495" r:id="rId5"/>
    <p:sldId id="503" r:id="rId6"/>
    <p:sldId id="504" r:id="rId7"/>
    <p:sldId id="505" r:id="rId8"/>
    <p:sldId id="506" r:id="rId9"/>
    <p:sldId id="507" r:id="rId10"/>
    <p:sldId id="508" r:id="rId11"/>
    <p:sldId id="511" r:id="rId12"/>
    <p:sldId id="510" r:id="rId13"/>
    <p:sldId id="509" r:id="rId14"/>
    <p:sldId id="512" r:id="rId15"/>
    <p:sldId id="513" r:id="rId16"/>
    <p:sldId id="26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57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7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26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28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1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svg"/><Relationship Id="rId7" Type="http://schemas.openxmlformats.org/officeDocument/2006/relationships/image" Target="../media/image6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6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6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8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4.sv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TROG KHÔNG GIAN (</a:t>
            </a:r>
            <a:r>
              <a:rPr lang="en-US" sz="5400" b="1">
                <a:solidFill>
                  <a:srgbClr val="3333FF"/>
                </a:solidFill>
                <a:latin typeface="More Sugar"/>
              </a:rPr>
              <a:t>TIẾT 7)</a:t>
            </a:r>
            <a:endParaRPr lang="en-US" sz="54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53951"/>
            <a:ext cx="4129093" cy="2617576"/>
            <a:chOff x="3307257" y="104615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51743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500270" y="104615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8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ABCD.A'B'C'D'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phút</a:t>
                </a:r>
                <a:r>
                  <a:rPr lang="en-US" sz="2400" dirty="0"/>
                  <a:t>).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8 trang 50 Toán 12 Tập 1 Chân trời sáng tạo | Giải Toán 12">
            <a:extLst>
              <a:ext uri="{FF2B5EF4-FFF2-40B4-BE49-F238E27FC236}">
                <a16:creationId xmlns:a16="http://schemas.microsoft.com/office/drawing/2014/main" id="{2DD7A34E-1483-4130-8883-86E977B9F539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28" y="3983835"/>
            <a:ext cx="2718509" cy="2785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36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53951"/>
            <a:ext cx="4129093" cy="2617576"/>
            <a:chOff x="3307257" y="104615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51743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500270" y="104615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8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Vì</a:t>
                </a:r>
                <a:r>
                  <a:rPr lang="en-US" dirty="0"/>
                  <a:t> ABB'A'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(do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 ).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bẳng</a:t>
                </a:r>
                <a:r>
                  <a:rPr lang="en-US" dirty="0"/>
                  <a:t> 1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=1⋅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blipFill>
                <a:blip r:embed="rId7"/>
                <a:stretch>
                  <a:fillRect l="-78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53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53951"/>
            <a:ext cx="4129093" cy="2617576"/>
            <a:chOff x="3307257" y="104615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51743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500270" y="104615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8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ACC'A'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blipFill>
                <a:blip r:embed="rId7"/>
                <a:stretch>
                  <a:fillRect l="-89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46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5" y="-53951"/>
            <a:ext cx="4129093" cy="2617576"/>
            <a:chOff x="3307257" y="1046153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1" y="0"/>
                <a:ext cx="1851743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500270" y="1046153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8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chéo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bẳng</a:t>
                </a:r>
                <a:r>
                  <a:rPr lang="en-US" dirty="0"/>
                  <a:t> 1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AC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chéo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ABCD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1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DACC'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2+3−1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≈3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47418"/>
                <a:ext cx="11637062" cy="5922356"/>
              </a:xfrm>
              <a:prstGeom prst="rect">
                <a:avLst/>
              </a:prstGeom>
              <a:blipFill>
                <a:blip r:embed="rId7"/>
                <a:stretch>
                  <a:fillRect l="-57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B204C10-C9E6-835A-1654-85D255016964}"/>
              </a:ext>
            </a:extLst>
          </p:cNvPr>
          <p:cNvSpPr txBox="1"/>
          <p:nvPr/>
        </p:nvSpPr>
        <p:spPr>
          <a:xfrm>
            <a:off x="449378" y="5725174"/>
            <a:ext cx="6117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40322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688004" y="157244"/>
            <a:ext cx="5023252" cy="814185"/>
            <a:chOff x="-463052" y="165803"/>
            <a:chExt cx="5023252" cy="814185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265250" cy="71102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63052" y="165803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4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6" y="983270"/>
                <a:ext cx="11658504" cy="55706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nhỏ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nặng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200" dirty="0"/>
                  <a:t> kg </a:t>
                </a:r>
                <a:r>
                  <a:rPr lang="en-US" sz="2200" dirty="0" err="1"/>
                  <a:t>trượt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trượt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3,5 m.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rằng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cầu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trượt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góc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nghiêng</a:t>
                </a:r>
                <a:r>
                  <a:rPr lang="en-US" sz="2200" dirty="0"/>
                  <a:t> so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nằm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ngang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200" dirty="0"/>
                  <a:t> (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27).</a:t>
                </a:r>
                <a:br>
                  <a:rPr lang="en-US" sz="2200" dirty="0"/>
                </a:br>
                <a:r>
                  <a:rPr lang="en-US" sz="2200" dirty="0"/>
                  <a:t>a)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lớn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trọng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nhó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vectơ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tự</a:t>
                </a:r>
                <a:r>
                  <a:rPr lang="en-US" sz="2200" dirty="0"/>
                  <a:t>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lớn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=9,8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  <a:br>
                  <a:rPr lang="en-US" sz="2200" dirty="0"/>
                </a:br>
                <a:r>
                  <a:rPr lang="en-US" sz="2200" dirty="0"/>
                  <a:t>b) Cho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dịch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chuyến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bởi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Hãy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bởi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trọng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khi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em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nhỏ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trượt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trượt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6" y="983270"/>
                <a:ext cx="11658504" cy="5570634"/>
              </a:xfrm>
              <a:prstGeom prst="rect">
                <a:avLst/>
              </a:prstGeom>
              <a:blipFill>
                <a:blip r:embed="rId5"/>
                <a:stretch>
                  <a:fillRect l="-2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 descr="Vận dụng 4 trang 50 Toán 12 Tập 1 Chân trời sáng tạo | Giải Toán 12">
            <a:extLst>
              <a:ext uri="{FF2B5EF4-FFF2-40B4-BE49-F238E27FC236}">
                <a16:creationId xmlns:a16="http://schemas.microsoft.com/office/drawing/2014/main" id="{1BA9D1A4-B087-4821-B22F-AC1ECE47E875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27" y="4285820"/>
            <a:ext cx="5425569" cy="2245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97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688004" y="157244"/>
            <a:ext cx="5023252" cy="814185"/>
            <a:chOff x="-463052" y="165803"/>
            <a:chExt cx="5023252" cy="814185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265250" cy="711028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63052" y="165803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4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96" y="983270"/>
                <a:ext cx="11658504" cy="55706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r>
                  <a:rPr lang="en-US" sz="2200" b="1" dirty="0"/>
                  <a:t> </a:t>
                </a:r>
                <a:endParaRPr lang="en-US" sz="2200" dirty="0"/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=25.9,8=245</m:t>
                    </m:r>
                    <m:r>
                      <m:rPr>
                        <m:nor/>
                      </m:rPr>
                      <a:rPr lang="en-US" sz="2200" i="1"/>
                      <m:t> </m:t>
                    </m:r>
                    <m:r>
                      <m:rPr>
                        <m:nor/>
                      </m:rPr>
                      <a:rPr lang="en-US" sz="2200"/>
                      <m:t>N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</a:t>
                </a:r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endParaRPr lang="en-US" sz="2200" dirty="0"/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Theo </a:t>
                </a:r>
                <a:r>
                  <a:rPr lang="en-US" sz="2200" dirty="0" err="1"/>
                  <a:t>đề</a:t>
                </a:r>
                <a:r>
                  <a:rPr lang="en-US" sz="2200" dirty="0"/>
                  <a:t>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200"/>
                      <m:t>cos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=245⋅3,5⋅</m:t>
                    </m:r>
                    <m:r>
                      <m:rPr>
                        <m:nor/>
                      </m:rPr>
                      <a:rPr lang="en-US" sz="2200"/>
                      <m:t>cos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≈428,75</m:t>
                    </m:r>
                    <m:r>
                      <m:rPr>
                        <m:nor/>
                      </m:rPr>
                      <a:rPr lang="en-US" sz="2200" i="1"/>
                      <m:t> </m:t>
                    </m:r>
                    <m:r>
                      <m:rPr>
                        <m:nor/>
                      </m:rPr>
                      <a:rPr lang="en-US" sz="2200"/>
                      <m:t>J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6" y="983270"/>
                <a:ext cx="11658504" cy="5570634"/>
              </a:xfrm>
              <a:prstGeom prst="rect">
                <a:avLst/>
              </a:prstGeom>
              <a:blipFill>
                <a:blip r:embed="rId5"/>
                <a:stretch>
                  <a:fillRect l="-26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Vận dụng 4 trang 50 Toán 12 Tập 1 Chân trời sáng tạo | Giải Toán 12">
            <a:extLst>
              <a:ext uri="{FF2B5EF4-FFF2-40B4-BE49-F238E27FC236}">
                <a16:creationId xmlns:a16="http://schemas.microsoft.com/office/drawing/2014/main" id="{B0DBB8D4-07D1-46CB-B649-E00D235479C7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03" y="2321454"/>
            <a:ext cx="6234794" cy="2582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12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</a:pPr>
            <a:r>
              <a:rPr lang="en-US" b="1" dirty="0"/>
              <a:t>TÍCH VÔ HƯỚNG CỦA HAI VECTƠ.</a:t>
            </a:r>
            <a:endParaRPr lang="en-US" dirty="0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/>
              <a:t>TÍCH VÔ HƯỚNG CỦA HAI VECTƠ.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thóa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mãn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bất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kì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25). </a:t>
                </a:r>
                <a:r>
                  <a:rPr lang="en-US" sz="2400" dirty="0" err="1"/>
                  <a:t>Giả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sử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		b)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phằng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/>
                          <m:t>ABC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42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F60F009-F992-46B6-B897-46644324B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1152" y="2827606"/>
            <a:ext cx="3963481" cy="34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=2.3⋅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5"/>
                <a:ext cx="11430000" cy="5492289"/>
              </a:xfrm>
              <a:prstGeom prst="rect">
                <a:avLst/>
              </a:prstGeom>
              <a:blipFill>
                <a:blip r:embed="rId11"/>
                <a:stretch>
                  <a:fillRect l="-95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công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/>
                        <m:t>cos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1306" r="-10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70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func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d)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vectơ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D816CE63-494F-457F-B99B-73F0D27C5B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60AA33-B8B5-4626-9D1F-3CFDFE1B3A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3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Tương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vô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hướng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⋅(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4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F8D3FBA6-01DE-4212-A50B-108EE17883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52C2614-4221-4E7F-886B-1FC3294990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865962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10: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509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hướng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dirty="0"/>
                  <a:t>.		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/>
                        <m:t>cos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/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ta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ra: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09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35F4161-57A1-4489-8E49-32B6997A3A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8013" y="2955005"/>
            <a:ext cx="3114116" cy="34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865962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10: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509" y="858298"/>
                <a:ext cx="10739540" cy="556894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/>
                  <a:t>b) Ta </a:t>
                </a:r>
                <a:r>
                  <a:rPr lang="en-US" sz="4000" dirty="0" err="1"/>
                  <a:t>có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𝐴𝑀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000" dirty="0" err="1"/>
                  <a:t>Mà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𝐵𝑀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trung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tuyến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các</a:t>
                </a:r>
                <a:r>
                  <a:rPr lang="en-US" sz="4000" dirty="0"/>
                  <a:t> tam </a:t>
                </a:r>
                <a:r>
                  <a:rPr lang="en-US" sz="4000" dirty="0" err="1"/>
                  <a:t>giác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đều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𝐴𝐶𝐷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000" dirty="0" err="1"/>
                  <a:t>Suy</a:t>
                </a:r>
                <a:r>
                  <a:rPr lang="en-US" sz="40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000" dirty="0" err="1"/>
                  <a:t>Từ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các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kết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quả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trên</a:t>
                </a:r>
                <a:r>
                  <a:rPr lang="en-US" sz="4000" dirty="0"/>
                  <a:t> ta </a:t>
                </a:r>
                <a:r>
                  <a:rPr lang="en-US" sz="4000" dirty="0" err="1"/>
                  <a:t>có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dirty="0"/>
                  <a:t>. </a:t>
                </a:r>
                <a:r>
                  <a:rPr lang="en-US" sz="4000" dirty="0" err="1"/>
                  <a:t>Suy</a:t>
                </a:r>
                <a:r>
                  <a:rPr lang="en-US" sz="4000" dirty="0"/>
                  <a:t>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09" y="858298"/>
                <a:ext cx="10739540" cy="5568947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04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1090</Words>
  <Application>Microsoft Office PowerPoint</Application>
  <PresentationFormat>Widescreen</PresentationFormat>
  <Paragraphs>128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2024-11-18T01:44:17Z</dcterms:modified>
</cp:coreProperties>
</file>