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5"/>
  </p:notesMasterIdLst>
  <p:sldIdLst>
    <p:sldId id="256" r:id="rId2"/>
    <p:sldId id="257" r:id="rId3"/>
    <p:sldId id="285" r:id="rId4"/>
    <p:sldId id="260" r:id="rId5"/>
    <p:sldId id="262" r:id="rId6"/>
    <p:sldId id="258" r:id="rId7"/>
    <p:sldId id="278" r:id="rId8"/>
    <p:sldId id="294" r:id="rId9"/>
    <p:sldId id="267" r:id="rId10"/>
    <p:sldId id="266" r:id="rId11"/>
    <p:sldId id="296" r:id="rId12"/>
    <p:sldId id="295" r:id="rId13"/>
    <p:sldId id="269" r:id="rId14"/>
    <p:sldId id="271" r:id="rId15"/>
    <p:sldId id="297" r:id="rId16"/>
    <p:sldId id="280" r:id="rId17"/>
    <p:sldId id="291" r:id="rId18"/>
    <p:sldId id="298" r:id="rId19"/>
    <p:sldId id="299" r:id="rId20"/>
    <p:sldId id="300" r:id="rId21"/>
    <p:sldId id="301" r:id="rId22"/>
    <p:sldId id="302" r:id="rId23"/>
    <p:sldId id="303" r:id="rId24"/>
    <p:sldId id="304" r:id="rId25"/>
    <p:sldId id="305" r:id="rId26"/>
    <p:sldId id="306" r:id="rId27"/>
    <p:sldId id="308" r:id="rId28"/>
    <p:sldId id="307" r:id="rId29"/>
    <p:sldId id="309" r:id="rId30"/>
    <p:sldId id="310" r:id="rId31"/>
    <p:sldId id="311" r:id="rId32"/>
    <p:sldId id="272" r:id="rId33"/>
    <p:sldId id="282" r:id="rId34"/>
    <p:sldId id="312" r:id="rId35"/>
    <p:sldId id="313" r:id="rId36"/>
    <p:sldId id="314" r:id="rId37"/>
    <p:sldId id="315" r:id="rId38"/>
    <p:sldId id="316" r:id="rId39"/>
    <p:sldId id="317" r:id="rId40"/>
    <p:sldId id="318" r:id="rId41"/>
    <p:sldId id="275" r:id="rId42"/>
    <p:sldId id="264" r:id="rId43"/>
    <p:sldId id="319" r:id="rId44"/>
  </p:sldIdLst>
  <p:sldSz cx="9144000" cy="5143500" type="screen16x9"/>
  <p:notesSz cx="6858000" cy="9144000"/>
  <p:embeddedFontLst>
    <p:embeddedFont>
      <p:font typeface="Raleway SemiBold"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Raleway Medium" panose="020B0604020202020204" charset="0"/>
      <p:regular r:id="rId54"/>
      <p:bold r:id="rId55"/>
      <p:italic r:id="rId56"/>
      <p:boldItalic r:id="rId57"/>
    </p:embeddedFont>
    <p:embeddedFont>
      <p:font typeface="Bad Script" panose="020B0604020202020204" charset="0"/>
      <p:regular r:id="rId58"/>
    </p:embeddedFont>
    <p:embeddedFont>
      <p:font typeface="Cambria Math" panose="02040503050406030204" pitchFamily="18" charset="0"/>
      <p:regular r:id="rId59"/>
    </p:embeddedFont>
    <p:embeddedFont>
      <p:font typeface="Raleway Black" panose="020B0604020202020204" charset="0"/>
      <p:bold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4BB52D-F1A9-4378-B5A4-8C0A1FCCDE84}">
  <a:tblStyle styleId="{294BB52D-F1A9-4378-B5A4-8C0A1FCCDE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968097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90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d762304e39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d762304e39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97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af5f55f87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af5f55f87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25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af5f55f87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af5f55f87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17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af5f55f87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af5f55f87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85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d830ba541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d830ba541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50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afead7cb4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afead7cb4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4231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883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d762304e39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d762304e39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433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762304e39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762304e3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39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d762304e39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d762304e39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89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af5f55f87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af5f55f87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35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afead7cb4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afead7cb4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af5f55f87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af5f55f87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79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gd4a2f4a51a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7" name="Google Shape;2157;gd4a2f4a51a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1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af5f55f8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af5f55f8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14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afead7cb4c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afead7cb4c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88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41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d762304e39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d762304e39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13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60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afead7cb4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afead7cb4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09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768100"/>
            <a:ext cx="4752000" cy="225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4600"/>
              <a:buFont typeface="Raleway Black"/>
              <a:buNone/>
              <a:defRPr sz="4600">
                <a:latin typeface="Raleway Black"/>
                <a:ea typeface="Raleway Black"/>
                <a:cs typeface="Raleway Black"/>
                <a:sym typeface="Raleway Black"/>
              </a:defRPr>
            </a:lvl1pPr>
            <a:lvl2pPr lvl="1" rtl="0">
              <a:spcBef>
                <a:spcPts val="0"/>
              </a:spcBef>
              <a:spcAft>
                <a:spcPts val="0"/>
              </a:spcAft>
              <a:buSzPts val="4600"/>
              <a:buNone/>
              <a:defRPr sz="4600" b="1"/>
            </a:lvl2pPr>
            <a:lvl3pPr lvl="2" rtl="0">
              <a:spcBef>
                <a:spcPts val="0"/>
              </a:spcBef>
              <a:spcAft>
                <a:spcPts val="0"/>
              </a:spcAft>
              <a:buSzPts val="4600"/>
              <a:buNone/>
              <a:defRPr sz="4600" b="1"/>
            </a:lvl3pPr>
            <a:lvl4pPr lvl="3" rtl="0">
              <a:spcBef>
                <a:spcPts val="0"/>
              </a:spcBef>
              <a:spcAft>
                <a:spcPts val="0"/>
              </a:spcAft>
              <a:buSzPts val="4600"/>
              <a:buNone/>
              <a:defRPr sz="4600" b="1"/>
            </a:lvl4pPr>
            <a:lvl5pPr lvl="4" rtl="0">
              <a:spcBef>
                <a:spcPts val="0"/>
              </a:spcBef>
              <a:spcAft>
                <a:spcPts val="0"/>
              </a:spcAft>
              <a:buSzPts val="4600"/>
              <a:buNone/>
              <a:defRPr sz="4600" b="1"/>
            </a:lvl5pPr>
            <a:lvl6pPr lvl="5" rtl="0">
              <a:spcBef>
                <a:spcPts val="0"/>
              </a:spcBef>
              <a:spcAft>
                <a:spcPts val="0"/>
              </a:spcAft>
              <a:buSzPts val="4600"/>
              <a:buNone/>
              <a:defRPr sz="4600" b="1"/>
            </a:lvl6pPr>
            <a:lvl7pPr lvl="6" rtl="0">
              <a:spcBef>
                <a:spcPts val="0"/>
              </a:spcBef>
              <a:spcAft>
                <a:spcPts val="0"/>
              </a:spcAft>
              <a:buSzPts val="4600"/>
              <a:buNone/>
              <a:defRPr sz="4600" b="1"/>
            </a:lvl7pPr>
            <a:lvl8pPr lvl="7" rtl="0">
              <a:spcBef>
                <a:spcPts val="0"/>
              </a:spcBef>
              <a:spcAft>
                <a:spcPts val="0"/>
              </a:spcAft>
              <a:buSzPts val="4600"/>
              <a:buNone/>
              <a:defRPr sz="4600" b="1"/>
            </a:lvl8pPr>
            <a:lvl9pPr lvl="8" rtl="0">
              <a:spcBef>
                <a:spcPts val="0"/>
              </a:spcBef>
              <a:spcAft>
                <a:spcPts val="0"/>
              </a:spcAft>
              <a:buSzPts val="4600"/>
              <a:buNone/>
              <a:defRPr sz="4600" b="1"/>
            </a:lvl9pPr>
          </a:lstStyle>
          <a:p>
            <a:endParaRPr/>
          </a:p>
        </p:txBody>
      </p:sp>
      <p:sp>
        <p:nvSpPr>
          <p:cNvPr id="10" name="Google Shape;10;p2"/>
          <p:cNvSpPr txBox="1">
            <a:spLocks noGrp="1"/>
          </p:cNvSpPr>
          <p:nvPr>
            <p:ph type="subTitle" idx="1"/>
          </p:nvPr>
        </p:nvSpPr>
        <p:spPr>
          <a:xfrm>
            <a:off x="1024800" y="3519925"/>
            <a:ext cx="378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800"/>
              <a:buFont typeface="Bad Script"/>
              <a:buNone/>
              <a:defRPr sz="2800" b="1">
                <a:solidFill>
                  <a:schemeClr val="dk1"/>
                </a:solidFill>
                <a:latin typeface="Bad Script"/>
                <a:ea typeface="Bad Script"/>
                <a:cs typeface="Bad Script"/>
                <a:sym typeface="Bad Script"/>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1" name="Google Shape;11;p2"/>
          <p:cNvGrpSpPr/>
          <p:nvPr/>
        </p:nvGrpSpPr>
        <p:grpSpPr>
          <a:xfrm rot="2836504">
            <a:off x="8461173" y="4650540"/>
            <a:ext cx="838616" cy="763331"/>
            <a:chOff x="4779800" y="3121700"/>
            <a:chExt cx="150800" cy="137250"/>
          </a:xfrm>
        </p:grpSpPr>
        <p:sp>
          <p:nvSpPr>
            <p:cNvPr id="12" name="Google Shape;12;p2"/>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4794679">
            <a:off x="8160123" y="1627240"/>
            <a:ext cx="678761" cy="918614"/>
            <a:chOff x="5408700" y="2855000"/>
            <a:chExt cx="121525" cy="164475"/>
          </a:xfrm>
        </p:grpSpPr>
        <p:sp>
          <p:nvSpPr>
            <p:cNvPr id="18" name="Google Shape;18;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305022">
            <a:off x="3386827" y="3310278"/>
            <a:ext cx="1097696" cy="577952"/>
            <a:chOff x="5771177" y="4198236"/>
            <a:chExt cx="450550" cy="237228"/>
          </a:xfrm>
        </p:grpSpPr>
        <p:sp>
          <p:nvSpPr>
            <p:cNvPr id="21" name="Google Shape;21;p2"/>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6533301" y="121697"/>
            <a:ext cx="795235" cy="427209"/>
            <a:chOff x="6398747" y="583237"/>
            <a:chExt cx="483132" cy="259528"/>
          </a:xfrm>
        </p:grpSpPr>
        <p:sp>
          <p:nvSpPr>
            <p:cNvPr id="28" name="Google Shape;28;p2"/>
            <p:cNvSpPr/>
            <p:nvPr/>
          </p:nvSpPr>
          <p:spPr>
            <a:xfrm>
              <a:off x="6398747" y="583237"/>
              <a:ext cx="483132" cy="251361"/>
            </a:xfrm>
            <a:custGeom>
              <a:avLst/>
              <a:gdLst/>
              <a:ahLst/>
              <a:cxnLst/>
              <a:rect l="l" t="t" r="r" b="b"/>
              <a:pathLst>
                <a:path w="7867" h="4094" extrusionOk="0">
                  <a:moveTo>
                    <a:pt x="2121" y="0"/>
                  </a:moveTo>
                  <a:cubicBezTo>
                    <a:pt x="2095" y="0"/>
                    <a:pt x="2068" y="6"/>
                    <a:pt x="2044" y="18"/>
                  </a:cubicBezTo>
                  <a:cubicBezTo>
                    <a:pt x="1997" y="42"/>
                    <a:pt x="1961" y="77"/>
                    <a:pt x="1949" y="137"/>
                  </a:cubicBezTo>
                  <a:lnTo>
                    <a:pt x="1177" y="3321"/>
                  </a:lnTo>
                  <a:lnTo>
                    <a:pt x="369" y="1028"/>
                  </a:lnTo>
                  <a:cubicBezTo>
                    <a:pt x="340" y="952"/>
                    <a:pt x="273" y="914"/>
                    <a:pt x="199" y="914"/>
                  </a:cubicBezTo>
                  <a:cubicBezTo>
                    <a:pt x="181" y="914"/>
                    <a:pt x="162" y="916"/>
                    <a:pt x="143" y="921"/>
                  </a:cubicBezTo>
                  <a:cubicBezTo>
                    <a:pt x="60" y="945"/>
                    <a:pt x="0" y="1040"/>
                    <a:pt x="36" y="1123"/>
                  </a:cubicBezTo>
                  <a:lnTo>
                    <a:pt x="1034" y="3987"/>
                  </a:lnTo>
                  <a:cubicBezTo>
                    <a:pt x="1058" y="4034"/>
                    <a:pt x="1105" y="4082"/>
                    <a:pt x="1165" y="4094"/>
                  </a:cubicBezTo>
                  <a:lnTo>
                    <a:pt x="1212" y="4094"/>
                  </a:lnTo>
                  <a:cubicBezTo>
                    <a:pt x="1295" y="4094"/>
                    <a:pt x="1355" y="4034"/>
                    <a:pt x="1379" y="3963"/>
                  </a:cubicBezTo>
                  <a:lnTo>
                    <a:pt x="2246" y="398"/>
                  </a:lnTo>
                  <a:cubicBezTo>
                    <a:pt x="3463" y="960"/>
                    <a:pt x="4790" y="1247"/>
                    <a:pt x="6122" y="1247"/>
                  </a:cubicBezTo>
                  <a:cubicBezTo>
                    <a:pt x="6649" y="1247"/>
                    <a:pt x="7178" y="1202"/>
                    <a:pt x="7700" y="1111"/>
                  </a:cubicBezTo>
                  <a:cubicBezTo>
                    <a:pt x="7795" y="1099"/>
                    <a:pt x="7867" y="1004"/>
                    <a:pt x="7843" y="921"/>
                  </a:cubicBezTo>
                  <a:cubicBezTo>
                    <a:pt x="7823" y="840"/>
                    <a:pt x="7751" y="785"/>
                    <a:pt x="7679" y="785"/>
                  </a:cubicBezTo>
                  <a:cubicBezTo>
                    <a:pt x="7666" y="785"/>
                    <a:pt x="7653" y="787"/>
                    <a:pt x="7641" y="790"/>
                  </a:cubicBezTo>
                  <a:cubicBezTo>
                    <a:pt x="7135" y="878"/>
                    <a:pt x="6625" y="921"/>
                    <a:pt x="6118" y="921"/>
                  </a:cubicBezTo>
                  <a:cubicBezTo>
                    <a:pt x="4765" y="921"/>
                    <a:pt x="3425" y="614"/>
                    <a:pt x="2199" y="18"/>
                  </a:cubicBezTo>
                  <a:cubicBezTo>
                    <a:pt x="2175" y="6"/>
                    <a:pt x="2148" y="0"/>
                    <a:pt x="212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24948" y="695963"/>
              <a:ext cx="124176" cy="131882"/>
            </a:xfrm>
            <a:custGeom>
              <a:avLst/>
              <a:gdLst/>
              <a:ahLst/>
              <a:cxnLst/>
              <a:rect l="l" t="t" r="r" b="b"/>
              <a:pathLst>
                <a:path w="2022" h="2148" extrusionOk="0">
                  <a:moveTo>
                    <a:pt x="600" y="0"/>
                  </a:moveTo>
                  <a:cubicBezTo>
                    <a:pt x="579" y="0"/>
                    <a:pt x="557" y="4"/>
                    <a:pt x="536" y="12"/>
                  </a:cubicBezTo>
                  <a:cubicBezTo>
                    <a:pt x="452" y="36"/>
                    <a:pt x="405" y="131"/>
                    <a:pt x="429" y="214"/>
                  </a:cubicBezTo>
                  <a:lnTo>
                    <a:pt x="761" y="1070"/>
                  </a:lnTo>
                  <a:lnTo>
                    <a:pt x="84" y="1628"/>
                  </a:lnTo>
                  <a:cubicBezTo>
                    <a:pt x="1" y="1676"/>
                    <a:pt x="1" y="1794"/>
                    <a:pt x="72" y="1854"/>
                  </a:cubicBezTo>
                  <a:cubicBezTo>
                    <a:pt x="96" y="1878"/>
                    <a:pt x="120" y="1901"/>
                    <a:pt x="155" y="1901"/>
                  </a:cubicBezTo>
                  <a:cubicBezTo>
                    <a:pt x="170" y="1904"/>
                    <a:pt x="185" y="1906"/>
                    <a:pt x="200" y="1906"/>
                  </a:cubicBezTo>
                  <a:cubicBezTo>
                    <a:pt x="244" y="1906"/>
                    <a:pt x="286" y="1892"/>
                    <a:pt x="322" y="1866"/>
                  </a:cubicBezTo>
                  <a:lnTo>
                    <a:pt x="892" y="1402"/>
                  </a:lnTo>
                  <a:lnTo>
                    <a:pt x="1142" y="2044"/>
                  </a:lnTo>
                  <a:cubicBezTo>
                    <a:pt x="1165" y="2091"/>
                    <a:pt x="1201" y="2127"/>
                    <a:pt x="1261" y="2139"/>
                  </a:cubicBezTo>
                  <a:cubicBezTo>
                    <a:pt x="1278" y="2145"/>
                    <a:pt x="1296" y="2148"/>
                    <a:pt x="1314" y="2148"/>
                  </a:cubicBezTo>
                  <a:cubicBezTo>
                    <a:pt x="1332" y="2148"/>
                    <a:pt x="1350" y="2145"/>
                    <a:pt x="1367" y="2139"/>
                  </a:cubicBezTo>
                  <a:cubicBezTo>
                    <a:pt x="1451" y="2115"/>
                    <a:pt x="1498" y="2020"/>
                    <a:pt x="1474" y="1937"/>
                  </a:cubicBezTo>
                  <a:lnTo>
                    <a:pt x="1177" y="1177"/>
                  </a:lnTo>
                  <a:lnTo>
                    <a:pt x="1938" y="559"/>
                  </a:lnTo>
                  <a:cubicBezTo>
                    <a:pt x="2009" y="511"/>
                    <a:pt x="2021" y="392"/>
                    <a:pt x="1950" y="333"/>
                  </a:cubicBezTo>
                  <a:cubicBezTo>
                    <a:pt x="1912" y="296"/>
                    <a:pt x="1865" y="278"/>
                    <a:pt x="1819" y="278"/>
                  </a:cubicBezTo>
                  <a:cubicBezTo>
                    <a:pt x="1776" y="278"/>
                    <a:pt x="1734" y="293"/>
                    <a:pt x="1700" y="321"/>
                  </a:cubicBezTo>
                  <a:lnTo>
                    <a:pt x="1047" y="844"/>
                  </a:lnTo>
                  <a:lnTo>
                    <a:pt x="761" y="107"/>
                  </a:lnTo>
                  <a:cubicBezTo>
                    <a:pt x="734" y="43"/>
                    <a:pt x="671" y="0"/>
                    <a:pt x="60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52684" y="747599"/>
              <a:ext cx="77441" cy="27567"/>
            </a:xfrm>
            <a:custGeom>
              <a:avLst/>
              <a:gdLst/>
              <a:ahLst/>
              <a:cxnLst/>
              <a:rect l="l" t="t" r="r" b="b"/>
              <a:pathLst>
                <a:path w="1261" h="449" extrusionOk="0">
                  <a:moveTo>
                    <a:pt x="205" y="1"/>
                  </a:moveTo>
                  <a:cubicBezTo>
                    <a:pt x="139" y="1"/>
                    <a:pt x="71" y="36"/>
                    <a:pt x="36" y="98"/>
                  </a:cubicBezTo>
                  <a:cubicBezTo>
                    <a:pt x="0" y="181"/>
                    <a:pt x="36" y="276"/>
                    <a:pt x="119" y="312"/>
                  </a:cubicBezTo>
                  <a:cubicBezTo>
                    <a:pt x="348" y="400"/>
                    <a:pt x="591" y="449"/>
                    <a:pt x="836" y="449"/>
                  </a:cubicBezTo>
                  <a:cubicBezTo>
                    <a:pt x="922" y="449"/>
                    <a:pt x="1008" y="443"/>
                    <a:pt x="1094" y="431"/>
                  </a:cubicBezTo>
                  <a:cubicBezTo>
                    <a:pt x="1189" y="419"/>
                    <a:pt x="1260" y="336"/>
                    <a:pt x="1236" y="240"/>
                  </a:cubicBezTo>
                  <a:cubicBezTo>
                    <a:pt x="1226" y="168"/>
                    <a:pt x="1153" y="105"/>
                    <a:pt x="1072" y="105"/>
                  </a:cubicBezTo>
                  <a:cubicBezTo>
                    <a:pt x="1060" y="105"/>
                    <a:pt x="1047" y="107"/>
                    <a:pt x="1034" y="110"/>
                  </a:cubicBezTo>
                  <a:cubicBezTo>
                    <a:pt x="971" y="119"/>
                    <a:pt x="905" y="123"/>
                    <a:pt x="839" y="123"/>
                  </a:cubicBezTo>
                  <a:cubicBezTo>
                    <a:pt x="647" y="123"/>
                    <a:pt x="451" y="85"/>
                    <a:pt x="274" y="15"/>
                  </a:cubicBezTo>
                  <a:cubicBezTo>
                    <a:pt x="252" y="5"/>
                    <a:pt x="229" y="1"/>
                    <a:pt x="20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740994" y="703822"/>
              <a:ext cx="118280" cy="138943"/>
            </a:xfrm>
            <a:custGeom>
              <a:avLst/>
              <a:gdLst/>
              <a:ahLst/>
              <a:cxnLst/>
              <a:rect l="l" t="t" r="r" b="b"/>
              <a:pathLst>
                <a:path w="1926" h="2263" extrusionOk="0">
                  <a:moveTo>
                    <a:pt x="1733" y="1"/>
                  </a:moveTo>
                  <a:cubicBezTo>
                    <a:pt x="1665" y="1"/>
                    <a:pt x="1604" y="36"/>
                    <a:pt x="1569" y="98"/>
                  </a:cubicBezTo>
                  <a:lnTo>
                    <a:pt x="1094" y="989"/>
                  </a:lnTo>
                  <a:lnTo>
                    <a:pt x="333" y="134"/>
                  </a:lnTo>
                  <a:cubicBezTo>
                    <a:pt x="299" y="93"/>
                    <a:pt x="250" y="72"/>
                    <a:pt x="199" y="72"/>
                  </a:cubicBezTo>
                  <a:cubicBezTo>
                    <a:pt x="160" y="72"/>
                    <a:pt x="119" y="84"/>
                    <a:pt x="83" y="110"/>
                  </a:cubicBezTo>
                  <a:cubicBezTo>
                    <a:pt x="12" y="157"/>
                    <a:pt x="0" y="264"/>
                    <a:pt x="60" y="336"/>
                  </a:cubicBezTo>
                  <a:lnTo>
                    <a:pt x="915" y="1298"/>
                  </a:lnTo>
                  <a:lnTo>
                    <a:pt x="535" y="2023"/>
                  </a:lnTo>
                  <a:cubicBezTo>
                    <a:pt x="488" y="2106"/>
                    <a:pt x="523" y="2213"/>
                    <a:pt x="618" y="2249"/>
                  </a:cubicBezTo>
                  <a:lnTo>
                    <a:pt x="642" y="2261"/>
                  </a:lnTo>
                  <a:cubicBezTo>
                    <a:pt x="653" y="2262"/>
                    <a:pt x="663" y="2263"/>
                    <a:pt x="674" y="2263"/>
                  </a:cubicBezTo>
                  <a:cubicBezTo>
                    <a:pt x="746" y="2263"/>
                    <a:pt x="814" y="2228"/>
                    <a:pt x="856" y="2166"/>
                  </a:cubicBezTo>
                  <a:lnTo>
                    <a:pt x="1878" y="229"/>
                  </a:lnTo>
                  <a:cubicBezTo>
                    <a:pt x="1925" y="145"/>
                    <a:pt x="1890" y="50"/>
                    <a:pt x="1807" y="15"/>
                  </a:cubicBezTo>
                  <a:cubicBezTo>
                    <a:pt x="1782" y="5"/>
                    <a:pt x="1757" y="1"/>
                    <a:pt x="1733"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rot="4176527">
            <a:off x="5376879" y="677719"/>
            <a:ext cx="832748" cy="895724"/>
            <a:chOff x="5629025" y="1269350"/>
            <a:chExt cx="206750" cy="222375"/>
          </a:xfrm>
        </p:grpSpPr>
        <p:sp>
          <p:nvSpPr>
            <p:cNvPr id="33" name="Google Shape;3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2324" y="-280065"/>
            <a:ext cx="1023323" cy="1094037"/>
            <a:chOff x="319900" y="315700"/>
            <a:chExt cx="342123" cy="365691"/>
          </a:xfrm>
        </p:grpSpPr>
        <p:sp>
          <p:nvSpPr>
            <p:cNvPr id="38" name="Google Shape;38;p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124287" y="4465215"/>
            <a:ext cx="963614" cy="507249"/>
            <a:chOff x="1449934" y="4565833"/>
            <a:chExt cx="320467" cy="168684"/>
          </a:xfrm>
        </p:grpSpPr>
        <p:sp>
          <p:nvSpPr>
            <p:cNvPr id="44" name="Google Shape;44;p2"/>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81287" y="1127327"/>
            <a:ext cx="658687" cy="655425"/>
            <a:chOff x="4636900" y="2064950"/>
            <a:chExt cx="179650" cy="178775"/>
          </a:xfrm>
        </p:grpSpPr>
        <p:sp>
          <p:nvSpPr>
            <p:cNvPr id="51" name="Google Shape;51;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2351369">
            <a:off x="5871685" y="4237603"/>
            <a:ext cx="968199" cy="741927"/>
            <a:chOff x="6467995" y="4541033"/>
            <a:chExt cx="413793" cy="317088"/>
          </a:xfrm>
        </p:grpSpPr>
        <p:sp>
          <p:nvSpPr>
            <p:cNvPr id="55" name="Google Shape;55;p2"/>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1867210">
            <a:off x="1322325" y="-125742"/>
            <a:ext cx="502362" cy="679910"/>
            <a:chOff x="5408700" y="2855000"/>
            <a:chExt cx="121525" cy="164475"/>
          </a:xfrm>
        </p:grpSpPr>
        <p:sp>
          <p:nvSpPr>
            <p:cNvPr id="60" name="Google Shape;60;p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241079">
            <a:off x="2909233" y="4352331"/>
            <a:ext cx="1015608" cy="1092375"/>
            <a:chOff x="5629025" y="1269350"/>
            <a:chExt cx="206750" cy="222375"/>
          </a:xfrm>
        </p:grpSpPr>
        <p:sp>
          <p:nvSpPr>
            <p:cNvPr id="63" name="Google Shape;63;p2"/>
            <p:cNvSpPr/>
            <p:nvPr/>
          </p:nvSpPr>
          <p:spPr>
            <a:xfrm>
              <a:off x="5629025" y="1422650"/>
              <a:ext cx="206750" cy="50275"/>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02450" y="1277125"/>
              <a:ext cx="21000" cy="1526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29450" y="1269575"/>
              <a:ext cx="169600" cy="222150"/>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715125" y="1269350"/>
              <a:ext cx="120650" cy="222375"/>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4461654" y="160592"/>
            <a:ext cx="781477" cy="601610"/>
            <a:chOff x="4461654" y="-21858"/>
            <a:chExt cx="781477" cy="601610"/>
          </a:xfrm>
        </p:grpSpPr>
        <p:sp>
          <p:nvSpPr>
            <p:cNvPr id="68" name="Google Shape;68;p2"/>
            <p:cNvSpPr/>
            <p:nvPr/>
          </p:nvSpPr>
          <p:spPr>
            <a:xfrm>
              <a:off x="4472300" y="30304"/>
              <a:ext cx="214805" cy="214466"/>
            </a:xfrm>
            <a:custGeom>
              <a:avLst/>
              <a:gdLst/>
              <a:ahLst/>
              <a:cxnLst/>
              <a:rect l="l" t="t" r="r" b="b"/>
              <a:pathLst>
                <a:path w="2401" h="2397" extrusionOk="0">
                  <a:moveTo>
                    <a:pt x="1470" y="328"/>
                  </a:moveTo>
                  <a:cubicBezTo>
                    <a:pt x="1648" y="328"/>
                    <a:pt x="1811" y="422"/>
                    <a:pt x="1890" y="591"/>
                  </a:cubicBezTo>
                  <a:cubicBezTo>
                    <a:pt x="1902" y="638"/>
                    <a:pt x="1937" y="686"/>
                    <a:pt x="1985" y="698"/>
                  </a:cubicBezTo>
                  <a:cubicBezTo>
                    <a:pt x="1961" y="840"/>
                    <a:pt x="1926" y="971"/>
                    <a:pt x="1878" y="1102"/>
                  </a:cubicBezTo>
                  <a:cubicBezTo>
                    <a:pt x="1783" y="1375"/>
                    <a:pt x="1569" y="1589"/>
                    <a:pt x="1296" y="1696"/>
                  </a:cubicBezTo>
                  <a:cubicBezTo>
                    <a:pt x="1218" y="1729"/>
                    <a:pt x="1136" y="1745"/>
                    <a:pt x="1055" y="1745"/>
                  </a:cubicBezTo>
                  <a:cubicBezTo>
                    <a:pt x="878" y="1745"/>
                    <a:pt x="705" y="1668"/>
                    <a:pt x="583" y="1529"/>
                  </a:cubicBezTo>
                  <a:cubicBezTo>
                    <a:pt x="416" y="1280"/>
                    <a:pt x="559" y="923"/>
                    <a:pt x="773" y="686"/>
                  </a:cubicBezTo>
                  <a:cubicBezTo>
                    <a:pt x="927" y="496"/>
                    <a:pt x="1141" y="377"/>
                    <a:pt x="1391" y="329"/>
                  </a:cubicBezTo>
                  <a:lnTo>
                    <a:pt x="1438" y="329"/>
                  </a:lnTo>
                  <a:cubicBezTo>
                    <a:pt x="1449" y="329"/>
                    <a:pt x="1460" y="328"/>
                    <a:pt x="1470" y="328"/>
                  </a:cubicBezTo>
                  <a:close/>
                  <a:moveTo>
                    <a:pt x="1471" y="0"/>
                  </a:moveTo>
                  <a:cubicBezTo>
                    <a:pt x="1432" y="0"/>
                    <a:pt x="1394" y="3"/>
                    <a:pt x="1355" y="8"/>
                  </a:cubicBezTo>
                  <a:cubicBezTo>
                    <a:pt x="1022" y="56"/>
                    <a:pt x="725" y="222"/>
                    <a:pt x="512" y="484"/>
                  </a:cubicBezTo>
                  <a:cubicBezTo>
                    <a:pt x="226" y="781"/>
                    <a:pt x="1" y="1280"/>
                    <a:pt x="286" y="1696"/>
                  </a:cubicBezTo>
                  <a:cubicBezTo>
                    <a:pt x="439" y="1925"/>
                    <a:pt x="744" y="2058"/>
                    <a:pt x="1058" y="2058"/>
                  </a:cubicBezTo>
                  <a:cubicBezTo>
                    <a:pt x="1182" y="2058"/>
                    <a:pt x="1308" y="2037"/>
                    <a:pt x="1427" y="1993"/>
                  </a:cubicBezTo>
                  <a:cubicBezTo>
                    <a:pt x="1664" y="1910"/>
                    <a:pt x="1866" y="1743"/>
                    <a:pt x="2021" y="1541"/>
                  </a:cubicBezTo>
                  <a:cubicBezTo>
                    <a:pt x="2021" y="1779"/>
                    <a:pt x="2033" y="2005"/>
                    <a:pt x="2044" y="2242"/>
                  </a:cubicBezTo>
                  <a:cubicBezTo>
                    <a:pt x="2056" y="2326"/>
                    <a:pt x="2139" y="2397"/>
                    <a:pt x="2223" y="2397"/>
                  </a:cubicBezTo>
                  <a:lnTo>
                    <a:pt x="2235" y="2397"/>
                  </a:lnTo>
                  <a:cubicBezTo>
                    <a:pt x="2330" y="2385"/>
                    <a:pt x="2401" y="2314"/>
                    <a:pt x="2401" y="2219"/>
                  </a:cubicBezTo>
                  <a:cubicBezTo>
                    <a:pt x="2365" y="1553"/>
                    <a:pt x="2365" y="876"/>
                    <a:pt x="2401" y="199"/>
                  </a:cubicBezTo>
                  <a:cubicBezTo>
                    <a:pt x="2401" y="115"/>
                    <a:pt x="2330" y="32"/>
                    <a:pt x="2235" y="32"/>
                  </a:cubicBezTo>
                  <a:cubicBezTo>
                    <a:pt x="2228" y="31"/>
                    <a:pt x="2221" y="31"/>
                    <a:pt x="2214" y="31"/>
                  </a:cubicBezTo>
                  <a:cubicBezTo>
                    <a:pt x="2128" y="31"/>
                    <a:pt x="2055" y="99"/>
                    <a:pt x="2044" y="187"/>
                  </a:cubicBezTo>
                  <a:lnTo>
                    <a:pt x="2044" y="210"/>
                  </a:lnTo>
                  <a:cubicBezTo>
                    <a:pt x="1884" y="80"/>
                    <a:pt x="1681" y="0"/>
                    <a:pt x="1471"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771021" y="74235"/>
              <a:ext cx="118094" cy="137609"/>
            </a:xfrm>
            <a:custGeom>
              <a:avLst/>
              <a:gdLst/>
              <a:ahLst/>
              <a:cxnLst/>
              <a:rect l="l" t="t" r="r" b="b"/>
              <a:pathLst>
                <a:path w="1320" h="1538" extrusionOk="0">
                  <a:moveTo>
                    <a:pt x="199" y="0"/>
                  </a:moveTo>
                  <a:cubicBezTo>
                    <a:pt x="172" y="0"/>
                    <a:pt x="144" y="6"/>
                    <a:pt x="119" y="17"/>
                  </a:cubicBezTo>
                  <a:cubicBezTo>
                    <a:pt x="36" y="52"/>
                    <a:pt x="1" y="159"/>
                    <a:pt x="36" y="242"/>
                  </a:cubicBezTo>
                  <a:cubicBezTo>
                    <a:pt x="155" y="444"/>
                    <a:pt x="298" y="646"/>
                    <a:pt x="452" y="836"/>
                  </a:cubicBezTo>
                  <a:lnTo>
                    <a:pt x="96" y="1276"/>
                  </a:lnTo>
                  <a:cubicBezTo>
                    <a:pt x="36" y="1347"/>
                    <a:pt x="60" y="1454"/>
                    <a:pt x="131" y="1502"/>
                  </a:cubicBezTo>
                  <a:cubicBezTo>
                    <a:pt x="167" y="1526"/>
                    <a:pt x="203" y="1538"/>
                    <a:pt x="238" y="1538"/>
                  </a:cubicBezTo>
                  <a:cubicBezTo>
                    <a:pt x="298" y="1538"/>
                    <a:pt x="357" y="1514"/>
                    <a:pt x="393" y="1466"/>
                  </a:cubicBezTo>
                  <a:lnTo>
                    <a:pt x="702" y="1086"/>
                  </a:lnTo>
                  <a:cubicBezTo>
                    <a:pt x="797" y="1181"/>
                    <a:pt x="904" y="1264"/>
                    <a:pt x="1011" y="1347"/>
                  </a:cubicBezTo>
                  <a:cubicBezTo>
                    <a:pt x="1046" y="1371"/>
                    <a:pt x="1082" y="1383"/>
                    <a:pt x="1118" y="1383"/>
                  </a:cubicBezTo>
                  <a:cubicBezTo>
                    <a:pt x="1177" y="1383"/>
                    <a:pt x="1225" y="1359"/>
                    <a:pt x="1260" y="1324"/>
                  </a:cubicBezTo>
                  <a:cubicBezTo>
                    <a:pt x="1320" y="1252"/>
                    <a:pt x="1308" y="1145"/>
                    <a:pt x="1236" y="1098"/>
                  </a:cubicBezTo>
                  <a:cubicBezTo>
                    <a:pt x="1118" y="1015"/>
                    <a:pt x="1023" y="920"/>
                    <a:pt x="916" y="825"/>
                  </a:cubicBezTo>
                  <a:lnTo>
                    <a:pt x="1248" y="409"/>
                  </a:lnTo>
                  <a:cubicBezTo>
                    <a:pt x="1320" y="337"/>
                    <a:pt x="1296" y="230"/>
                    <a:pt x="1213" y="183"/>
                  </a:cubicBezTo>
                  <a:cubicBezTo>
                    <a:pt x="1184" y="164"/>
                    <a:pt x="1150" y="154"/>
                    <a:pt x="1115" y="154"/>
                  </a:cubicBezTo>
                  <a:cubicBezTo>
                    <a:pt x="1062" y="154"/>
                    <a:pt x="1006" y="176"/>
                    <a:pt x="963" y="219"/>
                  </a:cubicBezTo>
                  <a:lnTo>
                    <a:pt x="678" y="563"/>
                  </a:lnTo>
                  <a:cubicBezTo>
                    <a:pt x="559" y="421"/>
                    <a:pt x="452" y="254"/>
                    <a:pt x="357" y="88"/>
                  </a:cubicBezTo>
                  <a:cubicBezTo>
                    <a:pt x="324" y="30"/>
                    <a:pt x="261" y="0"/>
                    <a:pt x="199"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97455" y="-21858"/>
              <a:ext cx="175530" cy="246497"/>
            </a:xfrm>
            <a:custGeom>
              <a:avLst/>
              <a:gdLst/>
              <a:ahLst/>
              <a:cxnLst/>
              <a:rect l="l" t="t" r="r" b="b"/>
              <a:pathLst>
                <a:path w="1962" h="2755" extrusionOk="0">
                  <a:moveTo>
                    <a:pt x="1160" y="1388"/>
                  </a:moveTo>
                  <a:cubicBezTo>
                    <a:pt x="1194" y="1388"/>
                    <a:pt x="1227" y="1392"/>
                    <a:pt x="1260" y="1399"/>
                  </a:cubicBezTo>
                  <a:cubicBezTo>
                    <a:pt x="1379" y="1435"/>
                    <a:pt x="1474" y="1518"/>
                    <a:pt x="1522" y="1637"/>
                  </a:cubicBezTo>
                  <a:cubicBezTo>
                    <a:pt x="1593" y="1792"/>
                    <a:pt x="1569" y="1982"/>
                    <a:pt x="1474" y="2112"/>
                  </a:cubicBezTo>
                  <a:cubicBezTo>
                    <a:pt x="1315" y="2337"/>
                    <a:pt x="1009" y="2429"/>
                    <a:pt x="729" y="2429"/>
                  </a:cubicBezTo>
                  <a:cubicBezTo>
                    <a:pt x="654" y="2429"/>
                    <a:pt x="580" y="2422"/>
                    <a:pt x="512" y="2410"/>
                  </a:cubicBezTo>
                  <a:lnTo>
                    <a:pt x="476" y="2410"/>
                  </a:lnTo>
                  <a:cubicBezTo>
                    <a:pt x="476" y="2184"/>
                    <a:pt x="524" y="1946"/>
                    <a:pt x="619" y="1732"/>
                  </a:cubicBezTo>
                  <a:cubicBezTo>
                    <a:pt x="722" y="1547"/>
                    <a:pt x="941" y="1388"/>
                    <a:pt x="1160" y="1388"/>
                  </a:cubicBezTo>
                  <a:close/>
                  <a:moveTo>
                    <a:pt x="177" y="0"/>
                  </a:moveTo>
                  <a:cubicBezTo>
                    <a:pt x="91" y="0"/>
                    <a:pt x="7" y="60"/>
                    <a:pt x="1" y="176"/>
                  </a:cubicBezTo>
                  <a:lnTo>
                    <a:pt x="120" y="2588"/>
                  </a:lnTo>
                  <a:cubicBezTo>
                    <a:pt x="120" y="2683"/>
                    <a:pt x="203" y="2754"/>
                    <a:pt x="298" y="2754"/>
                  </a:cubicBezTo>
                  <a:cubicBezTo>
                    <a:pt x="333" y="2754"/>
                    <a:pt x="369" y="2742"/>
                    <a:pt x="405" y="2718"/>
                  </a:cubicBezTo>
                  <a:lnTo>
                    <a:pt x="429" y="2718"/>
                  </a:lnTo>
                  <a:cubicBezTo>
                    <a:pt x="526" y="2736"/>
                    <a:pt x="629" y="2746"/>
                    <a:pt x="735" y="2746"/>
                  </a:cubicBezTo>
                  <a:cubicBezTo>
                    <a:pt x="1122" y="2746"/>
                    <a:pt x="1538" y="2617"/>
                    <a:pt x="1771" y="2291"/>
                  </a:cubicBezTo>
                  <a:cubicBezTo>
                    <a:pt x="1926" y="2065"/>
                    <a:pt x="1961" y="1768"/>
                    <a:pt x="1854" y="1518"/>
                  </a:cubicBezTo>
                  <a:cubicBezTo>
                    <a:pt x="1759" y="1293"/>
                    <a:pt x="1569" y="1126"/>
                    <a:pt x="1344" y="1079"/>
                  </a:cubicBezTo>
                  <a:cubicBezTo>
                    <a:pt x="1279" y="1066"/>
                    <a:pt x="1214" y="1059"/>
                    <a:pt x="1150" y="1059"/>
                  </a:cubicBezTo>
                  <a:cubicBezTo>
                    <a:pt x="862" y="1059"/>
                    <a:pt x="592" y="1188"/>
                    <a:pt x="417" y="1411"/>
                  </a:cubicBezTo>
                  <a:lnTo>
                    <a:pt x="357" y="164"/>
                  </a:lnTo>
                  <a:cubicBezTo>
                    <a:pt x="340" y="54"/>
                    <a:pt x="258" y="0"/>
                    <a:pt x="17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61654" y="299525"/>
              <a:ext cx="781477" cy="43215"/>
            </a:xfrm>
            <a:custGeom>
              <a:avLst/>
              <a:gdLst/>
              <a:ahLst/>
              <a:cxnLst/>
              <a:rect l="l" t="t" r="r" b="b"/>
              <a:pathLst>
                <a:path w="8735" h="483" extrusionOk="0">
                  <a:moveTo>
                    <a:pt x="5809" y="1"/>
                  </a:moveTo>
                  <a:cubicBezTo>
                    <a:pt x="3926" y="1"/>
                    <a:pt x="2036" y="56"/>
                    <a:pt x="167" y="160"/>
                  </a:cubicBezTo>
                  <a:cubicBezTo>
                    <a:pt x="72" y="160"/>
                    <a:pt x="1" y="243"/>
                    <a:pt x="1" y="339"/>
                  </a:cubicBezTo>
                  <a:cubicBezTo>
                    <a:pt x="12" y="416"/>
                    <a:pt x="84" y="482"/>
                    <a:pt x="161" y="482"/>
                  </a:cubicBezTo>
                  <a:cubicBezTo>
                    <a:pt x="167" y="482"/>
                    <a:pt x="173" y="482"/>
                    <a:pt x="179" y="481"/>
                  </a:cubicBezTo>
                  <a:lnTo>
                    <a:pt x="191" y="481"/>
                  </a:lnTo>
                  <a:cubicBezTo>
                    <a:pt x="2052" y="377"/>
                    <a:pt x="3934" y="322"/>
                    <a:pt x="5808" y="322"/>
                  </a:cubicBezTo>
                  <a:cubicBezTo>
                    <a:pt x="6723" y="322"/>
                    <a:pt x="7637" y="335"/>
                    <a:pt x="8545" y="362"/>
                  </a:cubicBezTo>
                  <a:cubicBezTo>
                    <a:pt x="8640" y="362"/>
                    <a:pt x="8723" y="291"/>
                    <a:pt x="8735" y="208"/>
                  </a:cubicBezTo>
                  <a:cubicBezTo>
                    <a:pt x="8723" y="113"/>
                    <a:pt x="8652" y="41"/>
                    <a:pt x="8556" y="41"/>
                  </a:cubicBezTo>
                  <a:cubicBezTo>
                    <a:pt x="7645" y="14"/>
                    <a:pt x="6727" y="1"/>
                    <a:pt x="5809"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25305" y="381212"/>
              <a:ext cx="184030" cy="198539"/>
            </a:xfrm>
            <a:custGeom>
              <a:avLst/>
              <a:gdLst/>
              <a:ahLst/>
              <a:cxnLst/>
              <a:rect l="l" t="t" r="r" b="b"/>
              <a:pathLst>
                <a:path w="2057" h="2219" extrusionOk="0">
                  <a:moveTo>
                    <a:pt x="1735" y="0"/>
                  </a:moveTo>
                  <a:cubicBezTo>
                    <a:pt x="1693" y="0"/>
                    <a:pt x="1651" y="15"/>
                    <a:pt x="1617" y="43"/>
                  </a:cubicBezTo>
                  <a:cubicBezTo>
                    <a:pt x="1391" y="234"/>
                    <a:pt x="1177" y="447"/>
                    <a:pt x="975" y="661"/>
                  </a:cubicBezTo>
                  <a:lnTo>
                    <a:pt x="310" y="162"/>
                  </a:lnTo>
                  <a:cubicBezTo>
                    <a:pt x="279" y="137"/>
                    <a:pt x="241" y="124"/>
                    <a:pt x="203" y="124"/>
                  </a:cubicBezTo>
                  <a:cubicBezTo>
                    <a:pt x="153" y="124"/>
                    <a:pt x="101" y="146"/>
                    <a:pt x="60" y="186"/>
                  </a:cubicBezTo>
                  <a:cubicBezTo>
                    <a:pt x="1" y="257"/>
                    <a:pt x="13" y="364"/>
                    <a:pt x="84" y="412"/>
                  </a:cubicBezTo>
                  <a:lnTo>
                    <a:pt x="761" y="923"/>
                  </a:lnTo>
                  <a:cubicBezTo>
                    <a:pt x="488" y="1256"/>
                    <a:pt x="262" y="1612"/>
                    <a:pt x="60" y="1992"/>
                  </a:cubicBezTo>
                  <a:cubicBezTo>
                    <a:pt x="13" y="2064"/>
                    <a:pt x="48" y="2171"/>
                    <a:pt x="143" y="2206"/>
                  </a:cubicBezTo>
                  <a:cubicBezTo>
                    <a:pt x="167" y="2218"/>
                    <a:pt x="191" y="2218"/>
                    <a:pt x="215" y="2218"/>
                  </a:cubicBezTo>
                  <a:cubicBezTo>
                    <a:pt x="286" y="2218"/>
                    <a:pt x="345" y="2182"/>
                    <a:pt x="381" y="2123"/>
                  </a:cubicBezTo>
                  <a:cubicBezTo>
                    <a:pt x="571" y="1778"/>
                    <a:pt x="785" y="1434"/>
                    <a:pt x="1035" y="1125"/>
                  </a:cubicBezTo>
                  <a:lnTo>
                    <a:pt x="1736" y="1660"/>
                  </a:lnTo>
                  <a:cubicBezTo>
                    <a:pt x="1766" y="1685"/>
                    <a:pt x="1804" y="1698"/>
                    <a:pt x="1842" y="1698"/>
                  </a:cubicBezTo>
                  <a:cubicBezTo>
                    <a:pt x="1893" y="1698"/>
                    <a:pt x="1945" y="1676"/>
                    <a:pt x="1985" y="1636"/>
                  </a:cubicBezTo>
                  <a:cubicBezTo>
                    <a:pt x="2056" y="1576"/>
                    <a:pt x="2045" y="1458"/>
                    <a:pt x="1961" y="1410"/>
                  </a:cubicBezTo>
                  <a:lnTo>
                    <a:pt x="1260" y="875"/>
                  </a:lnTo>
                  <a:cubicBezTo>
                    <a:pt x="1450" y="661"/>
                    <a:pt x="1652" y="459"/>
                    <a:pt x="1866" y="281"/>
                  </a:cubicBezTo>
                  <a:cubicBezTo>
                    <a:pt x="1938" y="222"/>
                    <a:pt x="1938" y="103"/>
                    <a:pt x="1866" y="55"/>
                  </a:cubicBezTo>
                  <a:cubicBezTo>
                    <a:pt x="1829" y="18"/>
                    <a:pt x="1782" y="0"/>
                    <a:pt x="1735"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rot="7183577">
            <a:off x="2656878" y="-216737"/>
            <a:ext cx="830722" cy="826612"/>
            <a:chOff x="4636900" y="2064950"/>
            <a:chExt cx="179650" cy="178775"/>
          </a:xfrm>
        </p:grpSpPr>
        <p:sp>
          <p:nvSpPr>
            <p:cNvPr id="74" name="Google Shape;74;p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415"/>
        <p:cNvGrpSpPr/>
        <p:nvPr/>
      </p:nvGrpSpPr>
      <p:grpSpPr>
        <a:xfrm>
          <a:off x="0" y="0"/>
          <a:ext cx="0" cy="0"/>
          <a:chOff x="0" y="0"/>
          <a:chExt cx="0" cy="0"/>
        </a:xfrm>
      </p:grpSpPr>
      <p:sp>
        <p:nvSpPr>
          <p:cNvPr id="416" name="Google Shape;416;p17"/>
          <p:cNvSpPr txBox="1">
            <a:spLocks noGrp="1"/>
          </p:cNvSpPr>
          <p:nvPr>
            <p:ph type="title"/>
          </p:nvPr>
        </p:nvSpPr>
        <p:spPr>
          <a:xfrm>
            <a:off x="710950" y="3240006"/>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17" name="Google Shape;417;p17"/>
          <p:cNvSpPr txBox="1">
            <a:spLocks noGrp="1"/>
          </p:cNvSpPr>
          <p:nvPr>
            <p:ph type="subTitle" idx="1"/>
          </p:nvPr>
        </p:nvSpPr>
        <p:spPr>
          <a:xfrm>
            <a:off x="77620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 name="Google Shape;418;p17"/>
          <p:cNvSpPr txBox="1">
            <a:spLocks noGrp="1"/>
          </p:cNvSpPr>
          <p:nvPr>
            <p:ph type="title" idx="2"/>
          </p:nvPr>
        </p:nvSpPr>
        <p:spPr>
          <a:xfrm>
            <a:off x="6114989" y="3240000"/>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19" name="Google Shape;419;p17"/>
          <p:cNvSpPr txBox="1">
            <a:spLocks noGrp="1"/>
          </p:cNvSpPr>
          <p:nvPr>
            <p:ph type="subTitle" idx="3"/>
          </p:nvPr>
        </p:nvSpPr>
        <p:spPr>
          <a:xfrm>
            <a:off x="6180250"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17"/>
          <p:cNvSpPr txBox="1">
            <a:spLocks noGrp="1"/>
          </p:cNvSpPr>
          <p:nvPr>
            <p:ph type="title" idx="4"/>
          </p:nvPr>
        </p:nvSpPr>
        <p:spPr>
          <a:xfrm>
            <a:off x="3412658" y="3240017"/>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421" name="Google Shape;421;p17"/>
          <p:cNvSpPr txBox="1">
            <a:spLocks noGrp="1"/>
          </p:cNvSpPr>
          <p:nvPr>
            <p:ph type="subTitle" idx="5"/>
          </p:nvPr>
        </p:nvSpPr>
        <p:spPr>
          <a:xfrm>
            <a:off x="3476316" y="3600000"/>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2" name="Google Shape;422;p17"/>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3" name="Google Shape;423;p17"/>
          <p:cNvGrpSpPr/>
          <p:nvPr/>
        </p:nvGrpSpPr>
        <p:grpSpPr>
          <a:xfrm rot="10800000" flipH="1">
            <a:off x="-64151" y="4336715"/>
            <a:ext cx="1023323" cy="1094037"/>
            <a:chOff x="319900" y="315700"/>
            <a:chExt cx="342123" cy="365691"/>
          </a:xfrm>
        </p:grpSpPr>
        <p:sp>
          <p:nvSpPr>
            <p:cNvPr id="424" name="Google Shape;424;p17"/>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7"/>
          <p:cNvGrpSpPr/>
          <p:nvPr/>
        </p:nvGrpSpPr>
        <p:grpSpPr>
          <a:xfrm rot="10800000" flipH="1">
            <a:off x="-160062" y="3351960"/>
            <a:ext cx="658687" cy="655425"/>
            <a:chOff x="4636900" y="2064950"/>
            <a:chExt cx="179650" cy="178775"/>
          </a:xfrm>
        </p:grpSpPr>
        <p:sp>
          <p:nvSpPr>
            <p:cNvPr id="430" name="Google Shape;430;p17"/>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7"/>
          <p:cNvGrpSpPr/>
          <p:nvPr/>
        </p:nvGrpSpPr>
        <p:grpSpPr>
          <a:xfrm rot="8932790" flipH="1">
            <a:off x="1215850" y="4596519"/>
            <a:ext cx="502362" cy="679910"/>
            <a:chOff x="5408700" y="2855000"/>
            <a:chExt cx="121525" cy="164475"/>
          </a:xfrm>
        </p:grpSpPr>
        <p:sp>
          <p:nvSpPr>
            <p:cNvPr id="434" name="Google Shape;434;p17"/>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501"/>
        <p:cNvGrpSpPr/>
        <p:nvPr/>
      </p:nvGrpSpPr>
      <p:grpSpPr>
        <a:xfrm>
          <a:off x="0" y="0"/>
          <a:ext cx="0" cy="0"/>
          <a:chOff x="0" y="0"/>
          <a:chExt cx="0" cy="0"/>
        </a:xfrm>
      </p:grpSpPr>
      <p:sp>
        <p:nvSpPr>
          <p:cNvPr id="502" name="Google Shape;502;p21"/>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3" name="Google Shape;503;p21"/>
          <p:cNvGrpSpPr/>
          <p:nvPr/>
        </p:nvGrpSpPr>
        <p:grpSpPr>
          <a:xfrm rot="2836504">
            <a:off x="8300348" y="4374840"/>
            <a:ext cx="838616" cy="763331"/>
            <a:chOff x="4779800" y="3121700"/>
            <a:chExt cx="150800" cy="137250"/>
          </a:xfrm>
        </p:grpSpPr>
        <p:sp>
          <p:nvSpPr>
            <p:cNvPr id="504" name="Google Shape;504;p21"/>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1"/>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1"/>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1"/>
          <p:cNvGrpSpPr/>
          <p:nvPr/>
        </p:nvGrpSpPr>
        <p:grpSpPr>
          <a:xfrm>
            <a:off x="42324" y="-280065"/>
            <a:ext cx="1023323" cy="1094037"/>
            <a:chOff x="319900" y="315700"/>
            <a:chExt cx="342123" cy="365691"/>
          </a:xfrm>
        </p:grpSpPr>
        <p:sp>
          <p:nvSpPr>
            <p:cNvPr id="510" name="Google Shape;510;p21"/>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1"/>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1"/>
          <p:cNvGrpSpPr/>
          <p:nvPr/>
        </p:nvGrpSpPr>
        <p:grpSpPr>
          <a:xfrm>
            <a:off x="42313" y="1058402"/>
            <a:ext cx="658687" cy="655425"/>
            <a:chOff x="4636900" y="2064950"/>
            <a:chExt cx="179650" cy="178775"/>
          </a:xfrm>
        </p:grpSpPr>
        <p:sp>
          <p:nvSpPr>
            <p:cNvPr id="516" name="Google Shape;516;p21"/>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1"/>
          <p:cNvGrpSpPr/>
          <p:nvPr/>
        </p:nvGrpSpPr>
        <p:grpSpPr>
          <a:xfrm rot="1867210">
            <a:off x="1322325" y="-125742"/>
            <a:ext cx="502362" cy="679910"/>
            <a:chOff x="5408700" y="2855000"/>
            <a:chExt cx="121525" cy="164475"/>
          </a:xfrm>
        </p:grpSpPr>
        <p:sp>
          <p:nvSpPr>
            <p:cNvPr id="520" name="Google Shape;520;p21"/>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21"/>
          <p:cNvSpPr txBox="1">
            <a:spLocks noGrp="1"/>
          </p:cNvSpPr>
          <p:nvPr>
            <p:ph type="title" idx="2"/>
          </p:nvPr>
        </p:nvSpPr>
        <p:spPr>
          <a:xfrm>
            <a:off x="5569325" y="306093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23" name="Google Shape;523;p21"/>
          <p:cNvSpPr txBox="1">
            <a:spLocks noGrp="1"/>
          </p:cNvSpPr>
          <p:nvPr>
            <p:ph type="subTitle" idx="1"/>
          </p:nvPr>
        </p:nvSpPr>
        <p:spPr>
          <a:xfrm>
            <a:off x="5640425" y="342092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4" name="Google Shape;524;p21"/>
          <p:cNvSpPr txBox="1">
            <a:spLocks noGrp="1"/>
          </p:cNvSpPr>
          <p:nvPr>
            <p:ph type="title" idx="3"/>
          </p:nvPr>
        </p:nvSpPr>
        <p:spPr>
          <a:xfrm>
            <a:off x="5569325" y="1471300"/>
            <a:ext cx="2529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25" name="Google Shape;525;p21"/>
          <p:cNvSpPr txBox="1">
            <a:spLocks noGrp="1"/>
          </p:cNvSpPr>
          <p:nvPr>
            <p:ph type="subTitle" idx="4"/>
          </p:nvPr>
        </p:nvSpPr>
        <p:spPr>
          <a:xfrm>
            <a:off x="5640425" y="1831284"/>
            <a:ext cx="2387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CUSTOM_3_2_1">
    <p:bg>
      <p:bgPr>
        <a:solidFill>
          <a:schemeClr val="dk2"/>
        </a:solidFill>
        <a:effectLst/>
      </p:bgPr>
    </p:bg>
    <p:spTree>
      <p:nvGrpSpPr>
        <p:cNvPr id="1" name="Shape 526"/>
        <p:cNvGrpSpPr/>
        <p:nvPr/>
      </p:nvGrpSpPr>
      <p:grpSpPr>
        <a:xfrm>
          <a:off x="0" y="0"/>
          <a:ext cx="0" cy="0"/>
          <a:chOff x="0" y="0"/>
          <a:chExt cx="0" cy="0"/>
        </a:xfrm>
      </p:grpSpPr>
      <p:sp>
        <p:nvSpPr>
          <p:cNvPr id="527" name="Google Shape;527;p22"/>
          <p:cNvSpPr/>
          <p:nvPr/>
        </p:nvSpPr>
        <p:spPr>
          <a:xfrm>
            <a:off x="98087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2152904"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3324966"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498025"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5670054"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6843113" y="-238125"/>
            <a:ext cx="32" cy="571534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8015143" y="-238125"/>
            <a:ext cx="32" cy="571534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rot="-320029">
            <a:off x="326286" y="-40262"/>
            <a:ext cx="8493540" cy="5236483"/>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rot="-320029">
            <a:off x="331105" y="-54635"/>
            <a:ext cx="8483800" cy="5265145"/>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rot="-320029">
            <a:off x="355756" y="-54589"/>
            <a:ext cx="8438349" cy="5026946"/>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rot="-320029">
            <a:off x="349271" y="-68150"/>
            <a:ext cx="8449759" cy="5054309"/>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rot="-320029">
            <a:off x="1673029" y="120560"/>
            <a:ext cx="43874" cy="460629"/>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320029">
            <a:off x="1659973" y="106069"/>
            <a:ext cx="17902" cy="175217"/>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rot="-320029">
            <a:off x="1668385" y="281624"/>
            <a:ext cx="93" cy="5009"/>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rot="-320029">
            <a:off x="1654462" y="314889"/>
            <a:ext cx="26065" cy="267603"/>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rot="-320029">
            <a:off x="1666655" y="286621"/>
            <a:ext cx="3339" cy="27641"/>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rot="-320029">
            <a:off x="597849" y="430061"/>
            <a:ext cx="4172286" cy="4105965"/>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rot="-320029">
            <a:off x="586461" y="415537"/>
            <a:ext cx="4198165" cy="4133328"/>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rot="-320029">
            <a:off x="4416285" y="441528"/>
            <a:ext cx="4175533" cy="4109119"/>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rot="-320029">
            <a:off x="4401652" y="427121"/>
            <a:ext cx="4201412" cy="4136575"/>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rot="-320029">
            <a:off x="607636" y="429605"/>
            <a:ext cx="4152807" cy="3898376"/>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rot="-320029">
            <a:off x="597821" y="415007"/>
            <a:ext cx="4177110" cy="3925739"/>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rot="-320029">
            <a:off x="4426077" y="441072"/>
            <a:ext cx="4156054" cy="3901622"/>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rot="-320029">
            <a:off x="4413146" y="427884"/>
            <a:ext cx="4180356" cy="3929264"/>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rot="-320029">
            <a:off x="4435778" y="508112"/>
            <a:ext cx="4047436" cy="3770836"/>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rot="-320029">
            <a:off x="4427708" y="493921"/>
            <a:ext cx="4063575" cy="3799219"/>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rot="-320029">
            <a:off x="6936632" y="338634"/>
            <a:ext cx="776744" cy="308138"/>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rot="-320029">
            <a:off x="6947515" y="572113"/>
            <a:ext cx="765428" cy="74669"/>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rot="-320029">
            <a:off x="6946382" y="599787"/>
            <a:ext cx="768767" cy="100641"/>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rot="-320029">
            <a:off x="6947130" y="572131"/>
            <a:ext cx="767097" cy="102218"/>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320029">
            <a:off x="6939334" y="653864"/>
            <a:ext cx="797893" cy="572494"/>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320029">
            <a:off x="6947304" y="625867"/>
            <a:ext cx="767097" cy="102218"/>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320029">
            <a:off x="6909678" y="314301"/>
            <a:ext cx="830357" cy="335686"/>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rot="-320029">
            <a:off x="7052111" y="311280"/>
            <a:ext cx="561178" cy="56860"/>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rot="-320029">
            <a:off x="6921541" y="568795"/>
            <a:ext cx="818948" cy="81162"/>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rot="-320029">
            <a:off x="6920504" y="596542"/>
            <a:ext cx="820525" cy="107134"/>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rot="-320029">
            <a:off x="6919509" y="568889"/>
            <a:ext cx="822195" cy="107134"/>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rot="-320029">
            <a:off x="6914586" y="650562"/>
            <a:ext cx="849744" cy="60328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rot="-320029">
            <a:off x="6919757" y="622621"/>
            <a:ext cx="822195" cy="108711"/>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rot="-320029">
            <a:off x="6857624" y="269652"/>
            <a:ext cx="856237" cy="913189"/>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rot="-320029">
            <a:off x="6851113" y="255814"/>
            <a:ext cx="867646" cy="940552"/>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rot="-320029">
            <a:off x="784071" y="486483"/>
            <a:ext cx="3966367" cy="3771207"/>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rot="-320029">
            <a:off x="772823" y="474032"/>
            <a:ext cx="3987422" cy="3797642"/>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rot="-320029">
            <a:off x="1962782" y="610500"/>
            <a:ext cx="4916" cy="176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rot="-320029">
            <a:off x="1974846" y="582850"/>
            <a:ext cx="16325" cy="1670"/>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rot="-320029">
            <a:off x="1991179" y="583363"/>
            <a:ext cx="6586" cy="176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rot="-320029">
            <a:off x="761324" y="3836378"/>
            <a:ext cx="7642312" cy="770529"/>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320029">
            <a:off x="768863" y="3917093"/>
            <a:ext cx="7642312" cy="770529"/>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rot="-320029">
            <a:off x="4296789" y="4646730"/>
            <a:ext cx="603289" cy="348579"/>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320029">
            <a:off x="4295228" y="4629088"/>
            <a:ext cx="622768" cy="383456"/>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txBox="1">
            <a:spLocks noGrp="1"/>
          </p:cNvSpPr>
          <p:nvPr>
            <p:ph type="title"/>
          </p:nvPr>
        </p:nvSpPr>
        <p:spPr>
          <a:xfrm>
            <a:off x="1523600" y="2144631"/>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82" name="Google Shape;582;p22"/>
          <p:cNvSpPr txBox="1">
            <a:spLocks noGrp="1"/>
          </p:cNvSpPr>
          <p:nvPr>
            <p:ph type="subTitle" idx="1"/>
          </p:nvPr>
        </p:nvSpPr>
        <p:spPr>
          <a:xfrm>
            <a:off x="1588850" y="2504625"/>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2"/>
          <p:cNvSpPr txBox="1">
            <a:spLocks noGrp="1"/>
          </p:cNvSpPr>
          <p:nvPr>
            <p:ph type="title" idx="2"/>
          </p:nvPr>
        </p:nvSpPr>
        <p:spPr>
          <a:xfrm>
            <a:off x="5343708" y="2144629"/>
            <a:ext cx="23208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584" name="Google Shape;584;p22"/>
          <p:cNvSpPr txBox="1">
            <a:spLocks noGrp="1"/>
          </p:cNvSpPr>
          <p:nvPr>
            <p:ph type="subTitle" idx="3"/>
          </p:nvPr>
        </p:nvSpPr>
        <p:spPr>
          <a:xfrm>
            <a:off x="5407366" y="2504613"/>
            <a:ext cx="21903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5" name="Google Shape;585;p22"/>
          <p:cNvSpPr/>
          <p:nvPr/>
        </p:nvSpPr>
        <p:spPr>
          <a:xfrm rot="-320029">
            <a:off x="975413" y="3247464"/>
            <a:ext cx="799469" cy="896771"/>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320029">
            <a:off x="962775" y="3232208"/>
            <a:ext cx="840004" cy="934059"/>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320029">
            <a:off x="1026717" y="3436360"/>
            <a:ext cx="447644" cy="762181"/>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320029">
            <a:off x="894834" y="3225487"/>
            <a:ext cx="815702" cy="957991"/>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rot="-320029">
            <a:off x="881862" y="3212808"/>
            <a:ext cx="827111" cy="984333"/>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chemeClr val="dk2"/>
        </a:solidFill>
        <a:effectLst/>
      </p:bgPr>
    </p:bg>
    <p:spTree>
      <p:nvGrpSpPr>
        <p:cNvPr id="1" name="Shape 671"/>
        <p:cNvGrpSpPr/>
        <p:nvPr/>
      </p:nvGrpSpPr>
      <p:grpSpPr>
        <a:xfrm>
          <a:off x="0" y="0"/>
          <a:ext cx="0" cy="0"/>
          <a:chOff x="0" y="0"/>
          <a:chExt cx="0" cy="0"/>
        </a:xfrm>
      </p:grpSpPr>
      <p:sp>
        <p:nvSpPr>
          <p:cNvPr id="672" name="Google Shape;672;p2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chemeClr val="lt2"/>
        </a:solidFill>
        <a:effectLst/>
      </p:bgPr>
    </p:bg>
    <p:spTree>
      <p:nvGrpSpPr>
        <p:cNvPr id="1" name="Shape 673"/>
        <p:cNvGrpSpPr/>
        <p:nvPr/>
      </p:nvGrpSpPr>
      <p:grpSpPr>
        <a:xfrm>
          <a:off x="0" y="0"/>
          <a:ext cx="0" cy="0"/>
          <a:chOff x="0" y="0"/>
          <a:chExt cx="0" cy="0"/>
        </a:xfrm>
      </p:grpSpPr>
      <p:sp>
        <p:nvSpPr>
          <p:cNvPr id="674" name="Google Shape;674;p27"/>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dk2"/>
        </a:solidFill>
        <a:effectLst/>
      </p:bgPr>
    </p:bg>
    <p:spTree>
      <p:nvGrpSpPr>
        <p:cNvPr id="1" name="Shape 759"/>
        <p:cNvGrpSpPr/>
        <p:nvPr/>
      </p:nvGrpSpPr>
      <p:grpSpPr>
        <a:xfrm>
          <a:off x="0" y="0"/>
          <a:ext cx="0" cy="0"/>
          <a:chOff x="0" y="0"/>
          <a:chExt cx="0" cy="0"/>
        </a:xfrm>
      </p:grpSpPr>
      <p:sp>
        <p:nvSpPr>
          <p:cNvPr id="760" name="Google Shape;760;p31"/>
          <p:cNvSpPr/>
          <p:nvPr/>
        </p:nvSpPr>
        <p:spPr>
          <a:xfrm>
            <a:off x="98087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2152904"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3324966"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498025"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670054"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6843113" y="-276224"/>
            <a:ext cx="32" cy="5694083"/>
          </a:xfrm>
          <a:custGeom>
            <a:avLst/>
            <a:gdLst/>
            <a:ahLst/>
            <a:cxnLst/>
            <a:rect l="l" t="t" r="r" b="b"/>
            <a:pathLst>
              <a:path w="1" h="283464" fill="none" extrusionOk="0">
                <a:moveTo>
                  <a:pt x="0" y="283463"/>
                </a:moveTo>
                <a:lnTo>
                  <a:pt x="0"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8015143" y="-276224"/>
            <a:ext cx="32" cy="5694083"/>
          </a:xfrm>
          <a:custGeom>
            <a:avLst/>
            <a:gdLst/>
            <a:ahLst/>
            <a:cxnLst/>
            <a:rect l="l" t="t" r="r" b="b"/>
            <a:pathLst>
              <a:path w="1" h="283464" fill="none" extrusionOk="0">
                <a:moveTo>
                  <a:pt x="1" y="283463"/>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209552" y="4429164"/>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9552" y="3366031"/>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209552" y="1769498"/>
            <a:ext cx="9396785" cy="32"/>
          </a:xfrm>
          <a:custGeom>
            <a:avLst/>
            <a:gdLst/>
            <a:ahLst/>
            <a:cxnLst/>
            <a:rect l="l" t="t" r="r" b="b"/>
            <a:pathLst>
              <a:path w="292007" h="1" fill="none" extrusionOk="0">
                <a:moveTo>
                  <a:pt x="292006" y="1"/>
                </a:moveTo>
                <a:lnTo>
                  <a:pt x="1" y="1"/>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209552" y="631195"/>
            <a:ext cx="9396785" cy="32"/>
          </a:xfrm>
          <a:custGeom>
            <a:avLst/>
            <a:gdLst/>
            <a:ahLst/>
            <a:cxnLst/>
            <a:rect l="l" t="t" r="r" b="b"/>
            <a:pathLst>
              <a:path w="292007" h="1" fill="none" extrusionOk="0">
                <a:moveTo>
                  <a:pt x="292006" y="0"/>
                </a:moveTo>
                <a:lnTo>
                  <a:pt x="1" y="0"/>
                </a:lnTo>
              </a:path>
            </a:pathLst>
          </a:custGeom>
          <a:noFill/>
          <a:ln w="28575" cap="rnd" cmpd="sng">
            <a:solidFill>
              <a:schemeClr val="accent4"/>
            </a:solidFill>
            <a:prstDash val="lgDash"/>
            <a:miter lim="3175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771"/>
        <p:cNvGrpSpPr/>
        <p:nvPr/>
      </p:nvGrpSpPr>
      <p:grpSpPr>
        <a:xfrm>
          <a:off x="0" y="0"/>
          <a:ext cx="0" cy="0"/>
          <a:chOff x="0" y="0"/>
          <a:chExt cx="0" cy="0"/>
        </a:xfrm>
      </p:grpSpPr>
      <p:grpSp>
        <p:nvGrpSpPr>
          <p:cNvPr id="772" name="Google Shape;772;p32"/>
          <p:cNvGrpSpPr/>
          <p:nvPr/>
        </p:nvGrpSpPr>
        <p:grpSpPr>
          <a:xfrm>
            <a:off x="96888" y="-280069"/>
            <a:ext cx="1272970" cy="1360954"/>
            <a:chOff x="319900" y="315700"/>
            <a:chExt cx="342123" cy="365691"/>
          </a:xfrm>
        </p:grpSpPr>
        <p:sp>
          <p:nvSpPr>
            <p:cNvPr id="773" name="Google Shape;773;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2"/>
          <p:cNvGrpSpPr/>
          <p:nvPr/>
        </p:nvGrpSpPr>
        <p:grpSpPr>
          <a:xfrm>
            <a:off x="-181188" y="1470610"/>
            <a:ext cx="819384" cy="815321"/>
            <a:chOff x="4636900" y="2064950"/>
            <a:chExt cx="179650" cy="178775"/>
          </a:xfrm>
        </p:grpSpPr>
        <p:sp>
          <p:nvSpPr>
            <p:cNvPr id="779" name="Google Shape;779;p32"/>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2"/>
          <p:cNvGrpSpPr/>
          <p:nvPr/>
        </p:nvGrpSpPr>
        <p:grpSpPr>
          <a:xfrm rot="1867181">
            <a:off x="1689485" y="-88212"/>
            <a:ext cx="624922" cy="845786"/>
            <a:chOff x="5408700" y="2855000"/>
            <a:chExt cx="121525" cy="164475"/>
          </a:xfrm>
        </p:grpSpPr>
        <p:sp>
          <p:nvSpPr>
            <p:cNvPr id="783" name="Google Shape;783;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32"/>
          <p:cNvGrpSpPr/>
          <p:nvPr/>
        </p:nvGrpSpPr>
        <p:grpSpPr>
          <a:xfrm rot="10800000">
            <a:off x="7491926" y="3873153"/>
            <a:ext cx="1032560" cy="1103691"/>
            <a:chOff x="319900" y="315700"/>
            <a:chExt cx="342123" cy="365691"/>
          </a:xfrm>
        </p:grpSpPr>
        <p:sp>
          <p:nvSpPr>
            <p:cNvPr id="786" name="Google Shape;786;p32"/>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rot="-815775">
            <a:off x="8142493" y="2704704"/>
            <a:ext cx="723116" cy="978684"/>
            <a:chOff x="5408700" y="2855000"/>
            <a:chExt cx="121525" cy="164475"/>
          </a:xfrm>
        </p:grpSpPr>
        <p:sp>
          <p:nvSpPr>
            <p:cNvPr id="792" name="Google Shape;792;p32"/>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6_1">
    <p:bg>
      <p:bgPr>
        <a:solidFill>
          <a:schemeClr val="dk2"/>
        </a:solidFill>
        <a:effectLst/>
      </p:bgPr>
    </p:bg>
    <p:spTree>
      <p:nvGrpSpPr>
        <p:cNvPr id="1" name="Shape 794"/>
        <p:cNvGrpSpPr/>
        <p:nvPr/>
      </p:nvGrpSpPr>
      <p:grpSpPr>
        <a:xfrm>
          <a:off x="0" y="0"/>
          <a:ext cx="0" cy="0"/>
          <a:chOff x="0" y="0"/>
          <a:chExt cx="0" cy="0"/>
        </a:xfrm>
      </p:grpSpPr>
      <p:grpSp>
        <p:nvGrpSpPr>
          <p:cNvPr id="795" name="Google Shape;795;p33"/>
          <p:cNvGrpSpPr/>
          <p:nvPr/>
        </p:nvGrpSpPr>
        <p:grpSpPr>
          <a:xfrm>
            <a:off x="42324" y="-280065"/>
            <a:ext cx="1023323" cy="1094037"/>
            <a:chOff x="319900" y="315700"/>
            <a:chExt cx="342123" cy="365691"/>
          </a:xfrm>
        </p:grpSpPr>
        <p:sp>
          <p:nvSpPr>
            <p:cNvPr id="796" name="Google Shape;796;p3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3"/>
          <p:cNvGrpSpPr/>
          <p:nvPr/>
        </p:nvGrpSpPr>
        <p:grpSpPr>
          <a:xfrm>
            <a:off x="-181287" y="1127327"/>
            <a:ext cx="658687" cy="655425"/>
            <a:chOff x="4636900" y="2064950"/>
            <a:chExt cx="179650" cy="178775"/>
          </a:xfrm>
        </p:grpSpPr>
        <p:sp>
          <p:nvSpPr>
            <p:cNvPr id="802" name="Google Shape;802;p3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3"/>
          <p:cNvGrpSpPr/>
          <p:nvPr/>
        </p:nvGrpSpPr>
        <p:grpSpPr>
          <a:xfrm rot="1867210">
            <a:off x="1322325" y="-125742"/>
            <a:ext cx="502362" cy="679910"/>
            <a:chOff x="5408700" y="2855000"/>
            <a:chExt cx="121525" cy="164475"/>
          </a:xfrm>
        </p:grpSpPr>
        <p:sp>
          <p:nvSpPr>
            <p:cNvPr id="806" name="Google Shape;806;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33"/>
          <p:cNvGrpSpPr/>
          <p:nvPr/>
        </p:nvGrpSpPr>
        <p:grpSpPr>
          <a:xfrm rot="-6974189">
            <a:off x="8183672" y="3131513"/>
            <a:ext cx="723113" cy="978679"/>
            <a:chOff x="5408700" y="2855000"/>
            <a:chExt cx="121525" cy="164475"/>
          </a:xfrm>
        </p:grpSpPr>
        <p:sp>
          <p:nvSpPr>
            <p:cNvPr id="809" name="Google Shape;809;p3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3"/>
          <p:cNvGrpSpPr/>
          <p:nvPr/>
        </p:nvGrpSpPr>
        <p:grpSpPr>
          <a:xfrm rot="-1313786">
            <a:off x="7806397" y="4331489"/>
            <a:ext cx="1018985" cy="554162"/>
            <a:chOff x="1449934" y="4565833"/>
            <a:chExt cx="320467" cy="168684"/>
          </a:xfrm>
        </p:grpSpPr>
        <p:sp>
          <p:nvSpPr>
            <p:cNvPr id="812" name="Google Shape;812;p33"/>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200400" y="1976000"/>
            <a:ext cx="5687700" cy="1518300"/>
          </a:xfrm>
          <a:prstGeom prst="rect">
            <a:avLst/>
          </a:prstGeom>
        </p:spPr>
        <p:txBody>
          <a:bodyPr spcFirstLastPara="1" wrap="square" lIns="91425" tIns="91425" rIns="91425" bIns="91425" anchor="ctr" anchorCtr="0">
            <a:noAutofit/>
          </a:bodyPr>
          <a:lstStyle>
            <a:lvl1pPr lvl="0" rtl="0">
              <a:spcBef>
                <a:spcPts val="0"/>
              </a:spcBef>
              <a:spcAft>
                <a:spcPts val="0"/>
              </a:spcAft>
              <a:buSzPts val="5800"/>
              <a:buNone/>
              <a:defRPr sz="5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 name="Google Shape;79;p3"/>
          <p:cNvSpPr txBox="1">
            <a:spLocks noGrp="1"/>
          </p:cNvSpPr>
          <p:nvPr>
            <p:ph type="title" idx="2" hasCustomPrompt="1"/>
          </p:nvPr>
        </p:nvSpPr>
        <p:spPr>
          <a:xfrm>
            <a:off x="3200400" y="796200"/>
            <a:ext cx="2492400" cy="775500"/>
          </a:xfrm>
          <a:prstGeom prst="rect">
            <a:avLst/>
          </a:prstGeom>
        </p:spPr>
        <p:txBody>
          <a:bodyPr spcFirstLastPara="1" wrap="square" lIns="91425" tIns="91425" rIns="91425" bIns="91425" anchor="ctr" anchorCtr="0">
            <a:noAutofit/>
          </a:bodyPr>
          <a:lstStyle>
            <a:lvl1pPr lvl="0" rtl="0">
              <a:spcBef>
                <a:spcPts val="0"/>
              </a:spcBef>
              <a:spcAft>
                <a:spcPts val="0"/>
              </a:spcAft>
              <a:buSzPts val="9100"/>
              <a:buFont typeface="Bad Script"/>
              <a:buNone/>
              <a:defRPr sz="9100">
                <a:latin typeface="Bad Script"/>
                <a:ea typeface="Bad Script"/>
                <a:cs typeface="Bad Script"/>
                <a:sym typeface="Bad Script"/>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80" name="Google Shape;80;p3"/>
          <p:cNvSpPr txBox="1">
            <a:spLocks noGrp="1"/>
          </p:cNvSpPr>
          <p:nvPr>
            <p:ph type="subTitle" idx="1"/>
          </p:nvPr>
        </p:nvSpPr>
        <p:spPr>
          <a:xfrm>
            <a:off x="3200400" y="3257075"/>
            <a:ext cx="3467100" cy="619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4"/>
          <p:cNvSpPr txBox="1">
            <a:spLocks noGrp="1"/>
          </p:cNvSpPr>
          <p:nvPr>
            <p:ph type="body" idx="1"/>
          </p:nvPr>
        </p:nvSpPr>
        <p:spPr>
          <a:xfrm>
            <a:off x="720000" y="1256300"/>
            <a:ext cx="7704000" cy="335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cxnSp>
        <p:nvCxnSpPr>
          <p:cNvPr id="84" name="Google Shape;84;p4"/>
          <p:cNvCxnSpPr/>
          <p:nvPr/>
        </p:nvCxnSpPr>
        <p:spPr>
          <a:xfrm>
            <a:off x="865625" y="1085850"/>
            <a:ext cx="1591800" cy="0"/>
          </a:xfrm>
          <a:prstGeom prst="straightConnector1">
            <a:avLst/>
          </a:prstGeom>
          <a:noFill/>
          <a:ln w="28575" cap="flat" cmpd="sng">
            <a:solidFill>
              <a:schemeClr val="accent4"/>
            </a:solidFill>
            <a:prstDash val="lgDash"/>
            <a:round/>
            <a:headEnd type="none" w="med" len="med"/>
            <a:tailEnd type="none" w="med" len="med"/>
          </a:ln>
        </p:spPr>
      </p:cxnSp>
      <p:grpSp>
        <p:nvGrpSpPr>
          <p:cNvPr id="85" name="Google Shape;85;p4"/>
          <p:cNvGrpSpPr/>
          <p:nvPr/>
        </p:nvGrpSpPr>
        <p:grpSpPr>
          <a:xfrm rot="9512761">
            <a:off x="335111" y="27269"/>
            <a:ext cx="574923" cy="572123"/>
            <a:chOff x="4636900" y="2064950"/>
            <a:chExt cx="179650" cy="178775"/>
          </a:xfrm>
        </p:grpSpPr>
        <p:sp>
          <p:nvSpPr>
            <p:cNvPr id="86" name="Google Shape;86;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rot="3848853">
            <a:off x="144603" y="660719"/>
            <a:ext cx="442228" cy="598523"/>
            <a:chOff x="5408700" y="2855000"/>
            <a:chExt cx="121525" cy="164475"/>
          </a:xfrm>
        </p:grpSpPr>
        <p:sp>
          <p:nvSpPr>
            <p:cNvPr id="90" name="Google Shape;90;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4"/>
          <p:cNvGrpSpPr/>
          <p:nvPr/>
        </p:nvGrpSpPr>
        <p:grpSpPr>
          <a:xfrm rot="10800000">
            <a:off x="8454050" y="4572370"/>
            <a:ext cx="486498" cy="520012"/>
            <a:chOff x="319900" y="315700"/>
            <a:chExt cx="342123" cy="365691"/>
          </a:xfrm>
        </p:grpSpPr>
        <p:sp>
          <p:nvSpPr>
            <p:cNvPr id="93" name="Google Shape;93;p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rot="10800000">
            <a:off x="8729451" y="3757495"/>
            <a:ext cx="486492" cy="484123"/>
            <a:chOff x="4636900" y="2064950"/>
            <a:chExt cx="179650" cy="178775"/>
          </a:xfrm>
        </p:grpSpPr>
        <p:sp>
          <p:nvSpPr>
            <p:cNvPr id="99" name="Google Shape;99;p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4"/>
          <p:cNvGrpSpPr/>
          <p:nvPr/>
        </p:nvGrpSpPr>
        <p:grpSpPr>
          <a:xfrm rot="-8932735">
            <a:off x="7544083" y="4723493"/>
            <a:ext cx="374181" cy="506426"/>
            <a:chOff x="5408700" y="2855000"/>
            <a:chExt cx="121525" cy="164475"/>
          </a:xfrm>
        </p:grpSpPr>
        <p:sp>
          <p:nvSpPr>
            <p:cNvPr id="103" name="Google Shape;103;p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05"/>
        <p:cNvGrpSpPr/>
        <p:nvPr/>
      </p:nvGrpSpPr>
      <p:grpSpPr>
        <a:xfrm>
          <a:off x="0" y="0"/>
          <a:ext cx="0" cy="0"/>
          <a:chOff x="0" y="0"/>
          <a:chExt cx="0" cy="0"/>
        </a:xfrm>
      </p:grpSpPr>
      <p:sp>
        <p:nvSpPr>
          <p:cNvPr id="106" name="Google Shape;106;p5"/>
          <p:cNvSpPr/>
          <p:nvPr/>
        </p:nvSpPr>
        <p:spPr>
          <a:xfrm>
            <a:off x="1230300" y="2202100"/>
            <a:ext cx="3009600" cy="2254500"/>
          </a:xfrm>
          <a:prstGeom prst="roundRect">
            <a:avLst>
              <a:gd name="adj" fmla="val 16667"/>
            </a:avLst>
          </a:prstGeom>
          <a:noFill/>
          <a:ln w="28575" cap="flat"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4895850" y="2202100"/>
            <a:ext cx="3009600" cy="2254500"/>
          </a:xfrm>
          <a:prstGeom prst="roundRect">
            <a:avLst>
              <a:gd name="adj" fmla="val 16667"/>
            </a:avLst>
          </a:prstGeom>
          <a:noFill/>
          <a:ln w="28575" cap="flat" cmpd="sng">
            <a:solidFill>
              <a:srgbClr val="C5E9B8"/>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txBox="1">
            <a:spLocks noGrp="1"/>
          </p:cNvSpPr>
          <p:nvPr>
            <p:ph type="title"/>
          </p:nvPr>
        </p:nvSpPr>
        <p:spPr>
          <a:xfrm>
            <a:off x="1559400"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3DBD9A"/>
              </a:buClr>
              <a:buSzPts val="2000"/>
              <a:buFont typeface="Bad Script"/>
              <a:buNone/>
              <a:defRPr sz="2000" b="1">
                <a:solidFill>
                  <a:srgbClr val="3DBD9A"/>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09" name="Google Shape;109;p5"/>
          <p:cNvSpPr txBox="1">
            <a:spLocks noGrp="1"/>
          </p:cNvSpPr>
          <p:nvPr>
            <p:ph type="subTitle" idx="1"/>
          </p:nvPr>
        </p:nvSpPr>
        <p:spPr>
          <a:xfrm>
            <a:off x="1559400"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0" name="Google Shape;110;p5"/>
          <p:cNvSpPr txBox="1">
            <a:spLocks noGrp="1"/>
          </p:cNvSpPr>
          <p:nvPr>
            <p:ph type="title" idx="2"/>
          </p:nvPr>
        </p:nvSpPr>
        <p:spPr>
          <a:xfrm>
            <a:off x="5234285" y="2977200"/>
            <a:ext cx="23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111" name="Google Shape;111;p5"/>
          <p:cNvSpPr txBox="1">
            <a:spLocks noGrp="1"/>
          </p:cNvSpPr>
          <p:nvPr>
            <p:ph type="subTitle" idx="3"/>
          </p:nvPr>
        </p:nvSpPr>
        <p:spPr>
          <a:xfrm>
            <a:off x="5224948" y="3337200"/>
            <a:ext cx="23514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657B0"/>
              </a:buClr>
              <a:buSzPts val="1400"/>
              <a:buNone/>
              <a:defRPr sz="1400">
                <a:solidFill>
                  <a:srgbClr val="4657B0"/>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2" name="Google Shape;112;p5"/>
          <p:cNvSpPr txBox="1">
            <a:spLocks noGrp="1"/>
          </p:cNvSpPr>
          <p:nvPr>
            <p:ph type="title" idx="4"/>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3" name="Google Shape;113;p5"/>
          <p:cNvGrpSpPr/>
          <p:nvPr/>
        </p:nvGrpSpPr>
        <p:grpSpPr>
          <a:xfrm flipH="1">
            <a:off x="8355152" y="744802"/>
            <a:ext cx="658687" cy="655425"/>
            <a:chOff x="4636900" y="2064950"/>
            <a:chExt cx="179650" cy="178775"/>
          </a:xfrm>
        </p:grpSpPr>
        <p:sp>
          <p:nvSpPr>
            <p:cNvPr id="114" name="Google Shape;114;p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5"/>
          <p:cNvGrpSpPr/>
          <p:nvPr/>
        </p:nvGrpSpPr>
        <p:grpSpPr>
          <a:xfrm rot="6718042" flipH="1">
            <a:off x="731622" y="1161160"/>
            <a:ext cx="606945" cy="821455"/>
            <a:chOff x="5408700" y="2855000"/>
            <a:chExt cx="121525" cy="164475"/>
          </a:xfrm>
        </p:grpSpPr>
        <p:sp>
          <p:nvSpPr>
            <p:cNvPr id="118" name="Google Shape;118;p5"/>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rot="2836504">
            <a:off x="8159823" y="4367415"/>
            <a:ext cx="838616" cy="763331"/>
            <a:chOff x="4779800" y="3121700"/>
            <a:chExt cx="150800" cy="137250"/>
          </a:xfrm>
        </p:grpSpPr>
        <p:sp>
          <p:nvSpPr>
            <p:cNvPr id="121" name="Google Shape;121;p5"/>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5"/>
          <p:cNvGrpSpPr/>
          <p:nvPr/>
        </p:nvGrpSpPr>
        <p:grpSpPr>
          <a:xfrm rot="-2305022">
            <a:off x="60752" y="375553"/>
            <a:ext cx="1097696" cy="577952"/>
            <a:chOff x="5771177" y="4198236"/>
            <a:chExt cx="450550" cy="237228"/>
          </a:xfrm>
        </p:grpSpPr>
        <p:sp>
          <p:nvSpPr>
            <p:cNvPr id="127" name="Google Shape;127;p5"/>
            <p:cNvSpPr/>
            <p:nvPr/>
          </p:nvSpPr>
          <p:spPr>
            <a:xfrm>
              <a:off x="5771177" y="4198236"/>
              <a:ext cx="91541" cy="209240"/>
            </a:xfrm>
            <a:custGeom>
              <a:avLst/>
              <a:gdLst/>
              <a:ahLst/>
              <a:cxnLst/>
              <a:rect l="l" t="t" r="r" b="b"/>
              <a:pathLst>
                <a:path w="2021" h="4620" extrusionOk="0">
                  <a:moveTo>
                    <a:pt x="1814" y="0"/>
                  </a:moveTo>
                  <a:cubicBezTo>
                    <a:pt x="1779" y="0"/>
                    <a:pt x="1743" y="10"/>
                    <a:pt x="1711" y="28"/>
                  </a:cubicBezTo>
                  <a:cubicBezTo>
                    <a:pt x="951" y="479"/>
                    <a:pt x="404" y="1228"/>
                    <a:pt x="190" y="2096"/>
                  </a:cubicBezTo>
                  <a:cubicBezTo>
                    <a:pt x="0" y="2939"/>
                    <a:pt x="166" y="3830"/>
                    <a:pt x="666" y="4543"/>
                  </a:cubicBezTo>
                  <a:cubicBezTo>
                    <a:pt x="701" y="4579"/>
                    <a:pt x="725" y="4603"/>
                    <a:pt x="772" y="4615"/>
                  </a:cubicBezTo>
                  <a:cubicBezTo>
                    <a:pt x="785" y="4618"/>
                    <a:pt x="798" y="4619"/>
                    <a:pt x="811" y="4619"/>
                  </a:cubicBezTo>
                  <a:cubicBezTo>
                    <a:pt x="845" y="4619"/>
                    <a:pt x="880" y="4608"/>
                    <a:pt x="915" y="4591"/>
                  </a:cubicBezTo>
                  <a:cubicBezTo>
                    <a:pt x="998" y="4555"/>
                    <a:pt x="1034" y="4448"/>
                    <a:pt x="974" y="4365"/>
                  </a:cubicBezTo>
                  <a:cubicBezTo>
                    <a:pt x="523" y="3723"/>
                    <a:pt x="357" y="2927"/>
                    <a:pt x="535" y="2155"/>
                  </a:cubicBezTo>
                  <a:cubicBezTo>
                    <a:pt x="725" y="1383"/>
                    <a:pt x="1224" y="705"/>
                    <a:pt x="1913" y="301"/>
                  </a:cubicBezTo>
                  <a:cubicBezTo>
                    <a:pt x="1996" y="254"/>
                    <a:pt x="2020" y="147"/>
                    <a:pt x="1961" y="75"/>
                  </a:cubicBezTo>
                  <a:cubicBezTo>
                    <a:pt x="1924" y="24"/>
                    <a:pt x="1870" y="0"/>
                    <a:pt x="18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5835768" y="4270653"/>
              <a:ext cx="91541" cy="90671"/>
            </a:xfrm>
            <a:custGeom>
              <a:avLst/>
              <a:gdLst/>
              <a:ahLst/>
              <a:cxnLst/>
              <a:rect l="l" t="t" r="r" b="b"/>
              <a:pathLst>
                <a:path w="2021" h="2002" extrusionOk="0">
                  <a:moveTo>
                    <a:pt x="1824" y="0"/>
                  </a:moveTo>
                  <a:cubicBezTo>
                    <a:pt x="1779" y="0"/>
                    <a:pt x="1735" y="15"/>
                    <a:pt x="1699" y="45"/>
                  </a:cubicBezTo>
                  <a:lnTo>
                    <a:pt x="1034" y="627"/>
                  </a:lnTo>
                  <a:lnTo>
                    <a:pt x="749" y="104"/>
                  </a:lnTo>
                  <a:cubicBezTo>
                    <a:pt x="714" y="43"/>
                    <a:pt x="652" y="7"/>
                    <a:pt x="585" y="7"/>
                  </a:cubicBezTo>
                  <a:cubicBezTo>
                    <a:pt x="561" y="7"/>
                    <a:pt x="536" y="12"/>
                    <a:pt x="511" y="21"/>
                  </a:cubicBezTo>
                  <a:cubicBezTo>
                    <a:pt x="428" y="57"/>
                    <a:pt x="392" y="164"/>
                    <a:pt x="440" y="247"/>
                  </a:cubicBezTo>
                  <a:lnTo>
                    <a:pt x="772" y="853"/>
                  </a:lnTo>
                  <a:lnTo>
                    <a:pt x="71" y="1471"/>
                  </a:lnTo>
                  <a:cubicBezTo>
                    <a:pt x="0" y="1530"/>
                    <a:pt x="0" y="1637"/>
                    <a:pt x="71" y="1697"/>
                  </a:cubicBezTo>
                  <a:cubicBezTo>
                    <a:pt x="95" y="1720"/>
                    <a:pt x="119" y="1732"/>
                    <a:pt x="143" y="1744"/>
                  </a:cubicBezTo>
                  <a:cubicBezTo>
                    <a:pt x="157" y="1747"/>
                    <a:pt x="171" y="1749"/>
                    <a:pt x="186" y="1749"/>
                  </a:cubicBezTo>
                  <a:cubicBezTo>
                    <a:pt x="234" y="1749"/>
                    <a:pt x="285" y="1733"/>
                    <a:pt x="321" y="1697"/>
                  </a:cubicBezTo>
                  <a:lnTo>
                    <a:pt x="939" y="1162"/>
                  </a:lnTo>
                  <a:lnTo>
                    <a:pt x="1343" y="1911"/>
                  </a:lnTo>
                  <a:cubicBezTo>
                    <a:pt x="1367" y="1958"/>
                    <a:pt x="1414" y="1982"/>
                    <a:pt x="1450" y="1994"/>
                  </a:cubicBezTo>
                  <a:cubicBezTo>
                    <a:pt x="1469" y="1999"/>
                    <a:pt x="1489" y="2002"/>
                    <a:pt x="1508" y="2002"/>
                  </a:cubicBezTo>
                  <a:cubicBezTo>
                    <a:pt x="1535" y="2002"/>
                    <a:pt x="1560" y="1996"/>
                    <a:pt x="1580" y="1982"/>
                  </a:cubicBezTo>
                  <a:cubicBezTo>
                    <a:pt x="1676" y="1958"/>
                    <a:pt x="1711" y="1851"/>
                    <a:pt x="1664" y="1768"/>
                  </a:cubicBezTo>
                  <a:lnTo>
                    <a:pt x="1200" y="924"/>
                  </a:lnTo>
                  <a:lnTo>
                    <a:pt x="1949" y="271"/>
                  </a:lnTo>
                  <a:cubicBezTo>
                    <a:pt x="2020" y="211"/>
                    <a:pt x="2020" y="104"/>
                    <a:pt x="1949" y="45"/>
                  </a:cubicBezTo>
                  <a:cubicBezTo>
                    <a:pt x="1913" y="15"/>
                    <a:pt x="1869" y="0"/>
                    <a:pt x="182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5940717" y="4309738"/>
              <a:ext cx="68939" cy="21875"/>
            </a:xfrm>
            <a:custGeom>
              <a:avLst/>
              <a:gdLst/>
              <a:ahLst/>
              <a:cxnLst/>
              <a:rect l="l" t="t" r="r" b="b"/>
              <a:pathLst>
                <a:path w="1522" h="483" extrusionOk="0">
                  <a:moveTo>
                    <a:pt x="190" y="0"/>
                  </a:moveTo>
                  <a:cubicBezTo>
                    <a:pt x="103" y="0"/>
                    <a:pt x="23" y="58"/>
                    <a:pt x="12" y="145"/>
                  </a:cubicBezTo>
                  <a:cubicBezTo>
                    <a:pt x="0" y="228"/>
                    <a:pt x="48" y="299"/>
                    <a:pt x="131" y="323"/>
                  </a:cubicBezTo>
                  <a:lnTo>
                    <a:pt x="155" y="323"/>
                  </a:lnTo>
                  <a:lnTo>
                    <a:pt x="1307" y="477"/>
                  </a:lnTo>
                  <a:cubicBezTo>
                    <a:pt x="1322" y="481"/>
                    <a:pt x="1335" y="482"/>
                    <a:pt x="1349" y="482"/>
                  </a:cubicBezTo>
                  <a:cubicBezTo>
                    <a:pt x="1426" y="482"/>
                    <a:pt x="1489" y="427"/>
                    <a:pt x="1509" y="347"/>
                  </a:cubicBezTo>
                  <a:cubicBezTo>
                    <a:pt x="1521" y="251"/>
                    <a:pt x="1450" y="180"/>
                    <a:pt x="1367" y="168"/>
                  </a:cubicBezTo>
                  <a:lnTo>
                    <a:pt x="214" y="2"/>
                  </a:lnTo>
                  <a:cubicBezTo>
                    <a:pt x="206" y="1"/>
                    <a:pt x="198" y="0"/>
                    <a:pt x="19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017130" y="4296604"/>
              <a:ext cx="77545" cy="101903"/>
            </a:xfrm>
            <a:custGeom>
              <a:avLst/>
              <a:gdLst/>
              <a:ahLst/>
              <a:cxnLst/>
              <a:rect l="l" t="t" r="r" b="b"/>
              <a:pathLst>
                <a:path w="1712" h="2250" extrusionOk="0">
                  <a:moveTo>
                    <a:pt x="684" y="1"/>
                  </a:moveTo>
                  <a:cubicBezTo>
                    <a:pt x="639" y="1"/>
                    <a:pt x="595" y="19"/>
                    <a:pt x="559" y="54"/>
                  </a:cubicBezTo>
                  <a:cubicBezTo>
                    <a:pt x="405" y="197"/>
                    <a:pt x="357" y="435"/>
                    <a:pt x="428" y="637"/>
                  </a:cubicBezTo>
                  <a:cubicBezTo>
                    <a:pt x="512" y="850"/>
                    <a:pt x="690" y="1005"/>
                    <a:pt x="916" y="1041"/>
                  </a:cubicBezTo>
                  <a:cubicBezTo>
                    <a:pt x="935" y="1042"/>
                    <a:pt x="954" y="1043"/>
                    <a:pt x="973" y="1043"/>
                  </a:cubicBezTo>
                  <a:cubicBezTo>
                    <a:pt x="1108" y="1043"/>
                    <a:pt x="1241" y="1006"/>
                    <a:pt x="1355" y="934"/>
                  </a:cubicBezTo>
                  <a:cubicBezTo>
                    <a:pt x="1355" y="1005"/>
                    <a:pt x="1355" y="1076"/>
                    <a:pt x="1355" y="1147"/>
                  </a:cubicBezTo>
                  <a:cubicBezTo>
                    <a:pt x="1331" y="1409"/>
                    <a:pt x="1213" y="1658"/>
                    <a:pt x="999" y="1813"/>
                  </a:cubicBezTo>
                  <a:cubicBezTo>
                    <a:pt x="898" y="1884"/>
                    <a:pt x="779" y="1920"/>
                    <a:pt x="660" y="1920"/>
                  </a:cubicBezTo>
                  <a:cubicBezTo>
                    <a:pt x="541" y="1920"/>
                    <a:pt x="422" y="1884"/>
                    <a:pt x="321" y="1813"/>
                  </a:cubicBezTo>
                  <a:cubicBezTo>
                    <a:pt x="286" y="1783"/>
                    <a:pt x="241" y="1768"/>
                    <a:pt x="197" y="1768"/>
                  </a:cubicBezTo>
                  <a:cubicBezTo>
                    <a:pt x="152" y="1768"/>
                    <a:pt x="108" y="1783"/>
                    <a:pt x="72" y="1813"/>
                  </a:cubicBezTo>
                  <a:cubicBezTo>
                    <a:pt x="1" y="1872"/>
                    <a:pt x="1" y="1979"/>
                    <a:pt x="72" y="2039"/>
                  </a:cubicBezTo>
                  <a:cubicBezTo>
                    <a:pt x="167" y="2122"/>
                    <a:pt x="274" y="2181"/>
                    <a:pt x="393" y="2217"/>
                  </a:cubicBezTo>
                  <a:cubicBezTo>
                    <a:pt x="475" y="2238"/>
                    <a:pt x="559" y="2249"/>
                    <a:pt x="643" y="2249"/>
                  </a:cubicBezTo>
                  <a:cubicBezTo>
                    <a:pt x="840" y="2249"/>
                    <a:pt x="1038" y="2191"/>
                    <a:pt x="1213" y="2074"/>
                  </a:cubicBezTo>
                  <a:cubicBezTo>
                    <a:pt x="1498" y="1872"/>
                    <a:pt x="1688" y="1540"/>
                    <a:pt x="1700" y="1171"/>
                  </a:cubicBezTo>
                  <a:cubicBezTo>
                    <a:pt x="1712" y="934"/>
                    <a:pt x="1688" y="684"/>
                    <a:pt x="1640" y="446"/>
                  </a:cubicBezTo>
                  <a:cubicBezTo>
                    <a:pt x="1640" y="351"/>
                    <a:pt x="1617" y="268"/>
                    <a:pt x="1569" y="185"/>
                  </a:cubicBezTo>
                  <a:cubicBezTo>
                    <a:pt x="1534" y="133"/>
                    <a:pt x="1480" y="100"/>
                    <a:pt x="1421" y="100"/>
                  </a:cubicBezTo>
                  <a:cubicBezTo>
                    <a:pt x="1400" y="100"/>
                    <a:pt x="1378" y="104"/>
                    <a:pt x="1355" y="114"/>
                  </a:cubicBezTo>
                  <a:cubicBezTo>
                    <a:pt x="1272" y="137"/>
                    <a:pt x="1225" y="209"/>
                    <a:pt x="1236" y="292"/>
                  </a:cubicBezTo>
                  <a:cubicBezTo>
                    <a:pt x="1248" y="351"/>
                    <a:pt x="1272" y="411"/>
                    <a:pt x="1284" y="470"/>
                  </a:cubicBezTo>
                  <a:cubicBezTo>
                    <a:pt x="1272" y="518"/>
                    <a:pt x="1248" y="553"/>
                    <a:pt x="1213" y="589"/>
                  </a:cubicBezTo>
                  <a:cubicBezTo>
                    <a:pt x="1165" y="672"/>
                    <a:pt x="1070" y="720"/>
                    <a:pt x="975" y="720"/>
                  </a:cubicBezTo>
                  <a:cubicBezTo>
                    <a:pt x="880" y="696"/>
                    <a:pt x="797" y="625"/>
                    <a:pt x="773" y="530"/>
                  </a:cubicBezTo>
                  <a:cubicBezTo>
                    <a:pt x="725" y="446"/>
                    <a:pt x="749" y="351"/>
                    <a:pt x="809" y="280"/>
                  </a:cubicBezTo>
                  <a:cubicBezTo>
                    <a:pt x="880" y="221"/>
                    <a:pt x="880" y="114"/>
                    <a:pt x="809" y="54"/>
                  </a:cubicBezTo>
                  <a:cubicBezTo>
                    <a:pt x="773" y="19"/>
                    <a:pt x="728" y="1"/>
                    <a:pt x="6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6082264" y="4248280"/>
              <a:ext cx="82392" cy="187184"/>
            </a:xfrm>
            <a:custGeom>
              <a:avLst/>
              <a:gdLst/>
              <a:ahLst/>
              <a:cxnLst/>
              <a:rect l="l" t="t" r="r" b="b"/>
              <a:pathLst>
                <a:path w="1819" h="4133" extrusionOk="0">
                  <a:moveTo>
                    <a:pt x="1137" y="0"/>
                  </a:moveTo>
                  <a:cubicBezTo>
                    <a:pt x="1110" y="0"/>
                    <a:pt x="1083" y="5"/>
                    <a:pt x="1058" y="16"/>
                  </a:cubicBezTo>
                  <a:cubicBezTo>
                    <a:pt x="975" y="64"/>
                    <a:pt x="939" y="159"/>
                    <a:pt x="987" y="242"/>
                  </a:cubicBezTo>
                  <a:cubicBezTo>
                    <a:pt x="1343" y="824"/>
                    <a:pt x="1462" y="1525"/>
                    <a:pt x="1296" y="2203"/>
                  </a:cubicBezTo>
                  <a:cubicBezTo>
                    <a:pt x="1117" y="2880"/>
                    <a:pt x="690" y="3462"/>
                    <a:pt x="95" y="3842"/>
                  </a:cubicBezTo>
                  <a:cubicBezTo>
                    <a:pt x="12" y="3890"/>
                    <a:pt x="0" y="3997"/>
                    <a:pt x="60" y="4068"/>
                  </a:cubicBezTo>
                  <a:cubicBezTo>
                    <a:pt x="84" y="4092"/>
                    <a:pt x="107" y="4116"/>
                    <a:pt x="143" y="4128"/>
                  </a:cubicBezTo>
                  <a:cubicBezTo>
                    <a:pt x="159" y="4131"/>
                    <a:pt x="174" y="4132"/>
                    <a:pt x="188" y="4132"/>
                  </a:cubicBezTo>
                  <a:cubicBezTo>
                    <a:pt x="228" y="4132"/>
                    <a:pt x="263" y="4121"/>
                    <a:pt x="297" y="4104"/>
                  </a:cubicBezTo>
                  <a:cubicBezTo>
                    <a:pt x="951" y="3688"/>
                    <a:pt x="1438" y="3023"/>
                    <a:pt x="1628" y="2274"/>
                  </a:cubicBezTo>
                  <a:cubicBezTo>
                    <a:pt x="1819" y="1525"/>
                    <a:pt x="1700" y="741"/>
                    <a:pt x="1296" y="87"/>
                  </a:cubicBezTo>
                  <a:cubicBezTo>
                    <a:pt x="1262" y="29"/>
                    <a:pt x="1200" y="0"/>
                    <a:pt x="1137"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66241" y="4200409"/>
              <a:ext cx="55486" cy="69882"/>
            </a:xfrm>
            <a:custGeom>
              <a:avLst/>
              <a:gdLst/>
              <a:ahLst/>
              <a:cxnLst/>
              <a:rect l="l" t="t" r="r" b="b"/>
              <a:pathLst>
                <a:path w="1225" h="1543" extrusionOk="0">
                  <a:moveTo>
                    <a:pt x="355" y="1"/>
                  </a:moveTo>
                  <a:cubicBezTo>
                    <a:pt x="271" y="1"/>
                    <a:pt x="184" y="21"/>
                    <a:pt x="107" y="63"/>
                  </a:cubicBezTo>
                  <a:cubicBezTo>
                    <a:pt x="24" y="111"/>
                    <a:pt x="0" y="218"/>
                    <a:pt x="60" y="289"/>
                  </a:cubicBezTo>
                  <a:cubicBezTo>
                    <a:pt x="98" y="335"/>
                    <a:pt x="151" y="361"/>
                    <a:pt x="206" y="361"/>
                  </a:cubicBezTo>
                  <a:cubicBezTo>
                    <a:pt x="237" y="361"/>
                    <a:pt x="268" y="353"/>
                    <a:pt x="297" y="336"/>
                  </a:cubicBezTo>
                  <a:cubicBezTo>
                    <a:pt x="317" y="331"/>
                    <a:pt x="337" y="329"/>
                    <a:pt x="355" y="329"/>
                  </a:cubicBezTo>
                  <a:cubicBezTo>
                    <a:pt x="382" y="329"/>
                    <a:pt x="407" y="334"/>
                    <a:pt x="428" y="348"/>
                  </a:cubicBezTo>
                  <a:cubicBezTo>
                    <a:pt x="511" y="396"/>
                    <a:pt x="571" y="479"/>
                    <a:pt x="571" y="574"/>
                  </a:cubicBezTo>
                  <a:cubicBezTo>
                    <a:pt x="571" y="764"/>
                    <a:pt x="404" y="942"/>
                    <a:pt x="226" y="1121"/>
                  </a:cubicBezTo>
                  <a:cubicBezTo>
                    <a:pt x="178" y="1156"/>
                    <a:pt x="167" y="1228"/>
                    <a:pt x="178" y="1275"/>
                  </a:cubicBezTo>
                  <a:cubicBezTo>
                    <a:pt x="202" y="1335"/>
                    <a:pt x="238" y="1370"/>
                    <a:pt x="297" y="1382"/>
                  </a:cubicBezTo>
                  <a:lnTo>
                    <a:pt x="309" y="1382"/>
                  </a:lnTo>
                  <a:lnTo>
                    <a:pt x="998" y="1537"/>
                  </a:lnTo>
                  <a:cubicBezTo>
                    <a:pt x="1013" y="1541"/>
                    <a:pt x="1027" y="1543"/>
                    <a:pt x="1042" y="1543"/>
                  </a:cubicBezTo>
                  <a:cubicBezTo>
                    <a:pt x="1112" y="1543"/>
                    <a:pt x="1183" y="1496"/>
                    <a:pt x="1212" y="1418"/>
                  </a:cubicBezTo>
                  <a:cubicBezTo>
                    <a:pt x="1224" y="1323"/>
                    <a:pt x="1165" y="1239"/>
                    <a:pt x="1082" y="1228"/>
                  </a:cubicBezTo>
                  <a:lnTo>
                    <a:pt x="677" y="1133"/>
                  </a:lnTo>
                  <a:cubicBezTo>
                    <a:pt x="820" y="990"/>
                    <a:pt x="915" y="788"/>
                    <a:pt x="927" y="586"/>
                  </a:cubicBezTo>
                  <a:cubicBezTo>
                    <a:pt x="927" y="360"/>
                    <a:pt x="796" y="158"/>
                    <a:pt x="594" y="63"/>
                  </a:cubicBezTo>
                  <a:cubicBezTo>
                    <a:pt x="523" y="21"/>
                    <a:pt x="440" y="1"/>
                    <a:pt x="355"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5"/>
          <p:cNvGrpSpPr/>
          <p:nvPr/>
        </p:nvGrpSpPr>
        <p:grpSpPr>
          <a:xfrm rot="2351369">
            <a:off x="7167060" y="761953"/>
            <a:ext cx="968199" cy="741927"/>
            <a:chOff x="6467995" y="4541033"/>
            <a:chExt cx="413793" cy="317088"/>
          </a:xfrm>
        </p:grpSpPr>
        <p:sp>
          <p:nvSpPr>
            <p:cNvPr id="134" name="Google Shape;134;p5"/>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5"/>
          <p:cNvGrpSpPr/>
          <p:nvPr/>
        </p:nvGrpSpPr>
        <p:grpSpPr>
          <a:xfrm rot="5400000" flipH="1">
            <a:off x="253716" y="4254464"/>
            <a:ext cx="711755" cy="708217"/>
            <a:chOff x="4636900" y="2064950"/>
            <a:chExt cx="179650" cy="178775"/>
          </a:xfrm>
        </p:grpSpPr>
        <p:sp>
          <p:nvSpPr>
            <p:cNvPr id="139" name="Google Shape;139;p5"/>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4" name="Google Shape;144;p6"/>
          <p:cNvGrpSpPr/>
          <p:nvPr/>
        </p:nvGrpSpPr>
        <p:grpSpPr>
          <a:xfrm rot="2836504">
            <a:off x="8300348" y="4374840"/>
            <a:ext cx="838616" cy="763331"/>
            <a:chOff x="4779800" y="3121700"/>
            <a:chExt cx="150800" cy="137250"/>
          </a:xfrm>
        </p:grpSpPr>
        <p:sp>
          <p:nvSpPr>
            <p:cNvPr id="145" name="Google Shape;145;p6"/>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6"/>
          <p:cNvGrpSpPr/>
          <p:nvPr/>
        </p:nvGrpSpPr>
        <p:grpSpPr>
          <a:xfrm>
            <a:off x="42324" y="-280065"/>
            <a:ext cx="1023323" cy="1094037"/>
            <a:chOff x="319900" y="315700"/>
            <a:chExt cx="342123" cy="365691"/>
          </a:xfrm>
        </p:grpSpPr>
        <p:sp>
          <p:nvSpPr>
            <p:cNvPr id="151" name="Google Shape;151;p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6"/>
          <p:cNvGrpSpPr/>
          <p:nvPr/>
        </p:nvGrpSpPr>
        <p:grpSpPr>
          <a:xfrm>
            <a:off x="42313" y="1058402"/>
            <a:ext cx="658687" cy="655425"/>
            <a:chOff x="4636900" y="2064950"/>
            <a:chExt cx="179650" cy="178775"/>
          </a:xfrm>
        </p:grpSpPr>
        <p:sp>
          <p:nvSpPr>
            <p:cNvPr id="157" name="Google Shape;157;p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rot="1867210">
            <a:off x="1322325" y="-125742"/>
            <a:ext cx="502362" cy="679910"/>
            <a:chOff x="5408700" y="2855000"/>
            <a:chExt cx="121525" cy="164475"/>
          </a:xfrm>
        </p:grpSpPr>
        <p:sp>
          <p:nvSpPr>
            <p:cNvPr id="161" name="Google Shape;161;p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chemeClr val="lt2"/>
        </a:solidFill>
        <a:effectLst/>
      </p:bgPr>
    </p:bg>
    <p:spTree>
      <p:nvGrpSpPr>
        <p:cNvPr id="1" name="Shape 267"/>
        <p:cNvGrpSpPr/>
        <p:nvPr/>
      </p:nvGrpSpPr>
      <p:grpSpPr>
        <a:xfrm>
          <a:off x="0" y="0"/>
          <a:ext cx="0" cy="0"/>
          <a:chOff x="0" y="0"/>
          <a:chExt cx="0" cy="0"/>
        </a:xfrm>
      </p:grpSpPr>
      <p:sp>
        <p:nvSpPr>
          <p:cNvPr id="268" name="Google Shape;268;p13"/>
          <p:cNvSpPr txBox="1">
            <a:spLocks noGrp="1"/>
          </p:cNvSpPr>
          <p:nvPr>
            <p:ph type="subTitle" idx="1"/>
          </p:nvPr>
        </p:nvSpPr>
        <p:spPr>
          <a:xfrm>
            <a:off x="20883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269" name="Google Shape;269;p13"/>
          <p:cNvSpPr txBox="1">
            <a:spLocks noGrp="1"/>
          </p:cNvSpPr>
          <p:nvPr>
            <p:ph type="title" hasCustomPrompt="1"/>
          </p:nvPr>
        </p:nvSpPr>
        <p:spPr>
          <a:xfrm>
            <a:off x="85917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0" name="Google Shape;270;p13"/>
          <p:cNvSpPr txBox="1">
            <a:spLocks noGrp="1"/>
          </p:cNvSpPr>
          <p:nvPr>
            <p:ph type="subTitle" idx="2"/>
          </p:nvPr>
        </p:nvSpPr>
        <p:spPr>
          <a:xfrm>
            <a:off x="58578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271" name="Google Shape;271;p13"/>
          <p:cNvSpPr txBox="1">
            <a:spLocks noGrp="1"/>
          </p:cNvSpPr>
          <p:nvPr>
            <p:ph type="title" idx="3" hasCustomPrompt="1"/>
          </p:nvPr>
        </p:nvSpPr>
        <p:spPr>
          <a:xfrm>
            <a:off x="4631125" y="15320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2" name="Google Shape;272;p13"/>
          <p:cNvSpPr txBox="1">
            <a:spLocks noGrp="1"/>
          </p:cNvSpPr>
          <p:nvPr>
            <p:ph type="ctrTitle" idx="4"/>
          </p:nvPr>
        </p:nvSpPr>
        <p:spPr>
          <a:xfrm>
            <a:off x="2088365"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3" name="Google Shape;273;p13"/>
          <p:cNvSpPr txBox="1">
            <a:spLocks noGrp="1"/>
          </p:cNvSpPr>
          <p:nvPr>
            <p:ph type="subTitle" idx="5"/>
          </p:nvPr>
        </p:nvSpPr>
        <p:spPr>
          <a:xfrm>
            <a:off x="20883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274" name="Google Shape;274;p13"/>
          <p:cNvSpPr txBox="1">
            <a:spLocks noGrp="1"/>
          </p:cNvSpPr>
          <p:nvPr>
            <p:ph type="title" idx="6" hasCustomPrompt="1"/>
          </p:nvPr>
        </p:nvSpPr>
        <p:spPr>
          <a:xfrm>
            <a:off x="85917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5" name="Google Shape;275;p13"/>
          <p:cNvSpPr txBox="1">
            <a:spLocks noGrp="1"/>
          </p:cNvSpPr>
          <p:nvPr>
            <p:ph type="ctrTitle" idx="7"/>
          </p:nvPr>
        </p:nvSpPr>
        <p:spPr>
          <a:xfrm>
            <a:off x="5857821" y="32084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6" name="Google Shape;276;p13"/>
          <p:cNvSpPr txBox="1">
            <a:spLocks noGrp="1"/>
          </p:cNvSpPr>
          <p:nvPr>
            <p:ph type="subTitle" idx="8"/>
          </p:nvPr>
        </p:nvSpPr>
        <p:spPr>
          <a:xfrm>
            <a:off x="58578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SemiBold"/>
              <a:buNone/>
              <a:defRPr sz="1400">
                <a:latin typeface="Raleway SemiBold"/>
                <a:ea typeface="Raleway SemiBold"/>
                <a:cs typeface="Raleway SemiBold"/>
                <a:sym typeface="Raleway SemiBold"/>
              </a:defRPr>
            </a:lvl1pPr>
            <a:lvl2pPr lvl="1"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2pPr>
            <a:lvl3pPr lvl="2"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3pPr>
            <a:lvl4pPr lvl="3"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4pPr>
            <a:lvl5pPr lvl="4"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5pPr>
            <a:lvl6pPr lvl="5"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6pPr>
            <a:lvl7pPr lvl="6"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7pPr>
            <a:lvl8pPr lvl="7"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8pPr>
            <a:lvl9pPr lvl="8" rtl="0">
              <a:lnSpc>
                <a:spcPct val="100000"/>
              </a:lnSpc>
              <a:spcBef>
                <a:spcPts val="0"/>
              </a:spcBef>
              <a:spcAft>
                <a:spcPts val="0"/>
              </a:spcAft>
              <a:buSzPts val="1400"/>
              <a:buFont typeface="Raleway SemiBold"/>
              <a:buNone/>
              <a:defRPr>
                <a:latin typeface="Raleway SemiBold"/>
                <a:ea typeface="Raleway SemiBold"/>
                <a:cs typeface="Raleway SemiBold"/>
                <a:sym typeface="Raleway SemiBold"/>
              </a:defRPr>
            </a:lvl9pPr>
          </a:lstStyle>
          <a:p>
            <a:endParaRPr/>
          </a:p>
        </p:txBody>
      </p:sp>
      <p:sp>
        <p:nvSpPr>
          <p:cNvPr id="277" name="Google Shape;277;p13"/>
          <p:cNvSpPr txBox="1">
            <a:spLocks noGrp="1"/>
          </p:cNvSpPr>
          <p:nvPr>
            <p:ph type="title" idx="9" hasCustomPrompt="1"/>
          </p:nvPr>
        </p:nvSpPr>
        <p:spPr>
          <a:xfrm>
            <a:off x="4631125" y="3208299"/>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5100"/>
              <a:buFont typeface="Bad Script"/>
              <a:buNone/>
              <a:defRPr sz="5100" b="1">
                <a:solidFill>
                  <a:schemeClr val="accent3"/>
                </a:solidFill>
                <a:latin typeface="Bad Script"/>
                <a:ea typeface="Bad Script"/>
                <a:cs typeface="Bad Script"/>
                <a:sym typeface="Bad Script"/>
              </a:defRPr>
            </a:lvl9pPr>
          </a:lstStyle>
          <a:p>
            <a:r>
              <a:t>xx%</a:t>
            </a:r>
          </a:p>
        </p:txBody>
      </p:sp>
      <p:sp>
        <p:nvSpPr>
          <p:cNvPr id="278" name="Google Shape;278;p13"/>
          <p:cNvSpPr txBox="1">
            <a:spLocks noGrp="1"/>
          </p:cNvSpPr>
          <p:nvPr>
            <p:ph type="ctrTitle" idx="13"/>
          </p:nvPr>
        </p:nvSpPr>
        <p:spPr>
          <a:xfrm>
            <a:off x="2088365"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79" name="Google Shape;279;p13"/>
          <p:cNvSpPr txBox="1">
            <a:spLocks noGrp="1"/>
          </p:cNvSpPr>
          <p:nvPr>
            <p:ph type="ctrTitle" idx="14"/>
          </p:nvPr>
        </p:nvSpPr>
        <p:spPr>
          <a:xfrm>
            <a:off x="5857821" y="15320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Font typeface="Bad Script"/>
              <a:buNone/>
              <a:defRPr sz="2000" b="1">
                <a:latin typeface="Bad Script"/>
                <a:ea typeface="Bad Script"/>
                <a:cs typeface="Bad Script"/>
                <a:sym typeface="Bad Script"/>
              </a:defRPr>
            </a:lvl1pPr>
            <a:lvl2pPr lvl="1" rtl="0">
              <a:spcBef>
                <a:spcPts val="0"/>
              </a:spcBef>
              <a:spcAft>
                <a:spcPts val="0"/>
              </a:spcAft>
              <a:buSzPts val="1700"/>
              <a:buFont typeface="Bad Script"/>
              <a:buNone/>
              <a:defRPr sz="1700" b="1">
                <a:latin typeface="Bad Script"/>
                <a:ea typeface="Bad Script"/>
                <a:cs typeface="Bad Script"/>
                <a:sym typeface="Bad Script"/>
              </a:defRPr>
            </a:lvl2pPr>
            <a:lvl3pPr lvl="2" rtl="0">
              <a:spcBef>
                <a:spcPts val="0"/>
              </a:spcBef>
              <a:spcAft>
                <a:spcPts val="0"/>
              </a:spcAft>
              <a:buSzPts val="1700"/>
              <a:buFont typeface="Bad Script"/>
              <a:buNone/>
              <a:defRPr sz="1700" b="1">
                <a:latin typeface="Bad Script"/>
                <a:ea typeface="Bad Script"/>
                <a:cs typeface="Bad Script"/>
                <a:sym typeface="Bad Script"/>
              </a:defRPr>
            </a:lvl3pPr>
            <a:lvl4pPr lvl="3" rtl="0">
              <a:spcBef>
                <a:spcPts val="0"/>
              </a:spcBef>
              <a:spcAft>
                <a:spcPts val="0"/>
              </a:spcAft>
              <a:buSzPts val="1700"/>
              <a:buFont typeface="Bad Script"/>
              <a:buNone/>
              <a:defRPr sz="1700" b="1">
                <a:latin typeface="Bad Script"/>
                <a:ea typeface="Bad Script"/>
                <a:cs typeface="Bad Script"/>
                <a:sym typeface="Bad Script"/>
              </a:defRPr>
            </a:lvl4pPr>
            <a:lvl5pPr lvl="4" rtl="0">
              <a:spcBef>
                <a:spcPts val="0"/>
              </a:spcBef>
              <a:spcAft>
                <a:spcPts val="0"/>
              </a:spcAft>
              <a:buSzPts val="1700"/>
              <a:buFont typeface="Bad Script"/>
              <a:buNone/>
              <a:defRPr sz="1700" b="1">
                <a:latin typeface="Bad Script"/>
                <a:ea typeface="Bad Script"/>
                <a:cs typeface="Bad Script"/>
                <a:sym typeface="Bad Script"/>
              </a:defRPr>
            </a:lvl5pPr>
            <a:lvl6pPr lvl="5" rtl="0">
              <a:spcBef>
                <a:spcPts val="0"/>
              </a:spcBef>
              <a:spcAft>
                <a:spcPts val="0"/>
              </a:spcAft>
              <a:buSzPts val="1700"/>
              <a:buFont typeface="Bad Script"/>
              <a:buNone/>
              <a:defRPr sz="1700" b="1">
                <a:latin typeface="Bad Script"/>
                <a:ea typeface="Bad Script"/>
                <a:cs typeface="Bad Script"/>
                <a:sym typeface="Bad Script"/>
              </a:defRPr>
            </a:lvl6pPr>
            <a:lvl7pPr lvl="6" rtl="0">
              <a:spcBef>
                <a:spcPts val="0"/>
              </a:spcBef>
              <a:spcAft>
                <a:spcPts val="0"/>
              </a:spcAft>
              <a:buSzPts val="1700"/>
              <a:buFont typeface="Bad Script"/>
              <a:buNone/>
              <a:defRPr sz="1700" b="1">
                <a:latin typeface="Bad Script"/>
                <a:ea typeface="Bad Script"/>
                <a:cs typeface="Bad Script"/>
                <a:sym typeface="Bad Script"/>
              </a:defRPr>
            </a:lvl7pPr>
            <a:lvl8pPr lvl="7" rtl="0">
              <a:spcBef>
                <a:spcPts val="0"/>
              </a:spcBef>
              <a:spcAft>
                <a:spcPts val="0"/>
              </a:spcAft>
              <a:buSzPts val="1700"/>
              <a:buFont typeface="Bad Script"/>
              <a:buNone/>
              <a:defRPr sz="1700" b="1">
                <a:latin typeface="Bad Script"/>
                <a:ea typeface="Bad Script"/>
                <a:cs typeface="Bad Script"/>
                <a:sym typeface="Bad Script"/>
              </a:defRPr>
            </a:lvl8pPr>
            <a:lvl9pPr lvl="8" rtl="0">
              <a:spcBef>
                <a:spcPts val="0"/>
              </a:spcBef>
              <a:spcAft>
                <a:spcPts val="0"/>
              </a:spcAft>
              <a:buSzPts val="1700"/>
              <a:buFont typeface="Bad Script"/>
              <a:buNone/>
              <a:defRPr sz="1700" b="1">
                <a:latin typeface="Bad Script"/>
                <a:ea typeface="Bad Script"/>
                <a:cs typeface="Bad Script"/>
                <a:sym typeface="Bad Script"/>
              </a:defRPr>
            </a:lvl9pPr>
          </a:lstStyle>
          <a:p>
            <a:endParaRPr/>
          </a:p>
        </p:txBody>
      </p:sp>
      <p:sp>
        <p:nvSpPr>
          <p:cNvPr id="280" name="Google Shape;280;p13"/>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81" name="Google Shape;281;p13"/>
          <p:cNvGrpSpPr/>
          <p:nvPr/>
        </p:nvGrpSpPr>
        <p:grpSpPr>
          <a:xfrm rot="-1706676">
            <a:off x="739860" y="195207"/>
            <a:ext cx="644225" cy="688604"/>
            <a:chOff x="319900" y="315700"/>
            <a:chExt cx="342123" cy="365691"/>
          </a:xfrm>
        </p:grpSpPr>
        <p:sp>
          <p:nvSpPr>
            <p:cNvPr id="282" name="Google Shape;282;p13"/>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3"/>
          <p:cNvGrpSpPr/>
          <p:nvPr/>
        </p:nvGrpSpPr>
        <p:grpSpPr>
          <a:xfrm rot="-1706727">
            <a:off x="204772" y="776219"/>
            <a:ext cx="644191" cy="641053"/>
            <a:chOff x="4636900" y="2064950"/>
            <a:chExt cx="179650" cy="178775"/>
          </a:xfrm>
        </p:grpSpPr>
        <p:sp>
          <p:nvSpPr>
            <p:cNvPr id="288" name="Google Shape;288;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3"/>
          <p:cNvGrpSpPr/>
          <p:nvPr/>
        </p:nvGrpSpPr>
        <p:grpSpPr>
          <a:xfrm rot="9512781">
            <a:off x="8372642" y="3832021"/>
            <a:ext cx="607890" cy="604913"/>
            <a:chOff x="4636900" y="2064950"/>
            <a:chExt cx="179650" cy="178775"/>
          </a:xfrm>
        </p:grpSpPr>
        <p:sp>
          <p:nvSpPr>
            <p:cNvPr id="292" name="Google Shape;292;p13"/>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3"/>
          <p:cNvGrpSpPr/>
          <p:nvPr/>
        </p:nvGrpSpPr>
        <p:grpSpPr>
          <a:xfrm rot="-6464289">
            <a:off x="8110450" y="4439120"/>
            <a:ext cx="561221" cy="759571"/>
            <a:chOff x="5408700" y="2855000"/>
            <a:chExt cx="121525" cy="164475"/>
          </a:xfrm>
        </p:grpSpPr>
        <p:sp>
          <p:nvSpPr>
            <p:cNvPr id="296" name="Google Shape;296;p13"/>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720100" y="17238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00" name="Google Shape;300;p14"/>
          <p:cNvSpPr txBox="1">
            <a:spLocks noGrp="1"/>
          </p:cNvSpPr>
          <p:nvPr>
            <p:ph type="subTitle" idx="1"/>
          </p:nvPr>
        </p:nvSpPr>
        <p:spPr>
          <a:xfrm>
            <a:off x="720100"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14"/>
          <p:cNvSpPr txBox="1">
            <a:spLocks noGrp="1"/>
          </p:cNvSpPr>
          <p:nvPr>
            <p:ph type="title" idx="2"/>
          </p:nvPr>
        </p:nvSpPr>
        <p:spPr>
          <a:xfrm>
            <a:off x="3546382"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02" name="Google Shape;302;p14"/>
          <p:cNvSpPr txBox="1">
            <a:spLocks noGrp="1"/>
          </p:cNvSpPr>
          <p:nvPr>
            <p:ph type="subTitle" idx="3"/>
          </p:nvPr>
        </p:nvSpPr>
        <p:spPr>
          <a:xfrm>
            <a:off x="3546382"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14"/>
          <p:cNvSpPr txBox="1">
            <a:spLocks noGrp="1"/>
          </p:cNvSpPr>
          <p:nvPr>
            <p:ph type="title" idx="4"/>
          </p:nvPr>
        </p:nvSpPr>
        <p:spPr>
          <a:xfrm>
            <a:off x="6372826" y="17238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04" name="Google Shape;304;p14"/>
          <p:cNvSpPr txBox="1">
            <a:spLocks noGrp="1"/>
          </p:cNvSpPr>
          <p:nvPr>
            <p:ph type="subTitle" idx="5"/>
          </p:nvPr>
        </p:nvSpPr>
        <p:spPr>
          <a:xfrm>
            <a:off x="6372826" y="20838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14"/>
          <p:cNvSpPr txBox="1">
            <a:spLocks noGrp="1"/>
          </p:cNvSpPr>
          <p:nvPr>
            <p:ph type="title" idx="6"/>
          </p:nvPr>
        </p:nvSpPr>
        <p:spPr>
          <a:xfrm>
            <a:off x="720100" y="33924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06" name="Google Shape;306;p14"/>
          <p:cNvSpPr txBox="1">
            <a:spLocks noGrp="1"/>
          </p:cNvSpPr>
          <p:nvPr>
            <p:ph type="subTitle" idx="7"/>
          </p:nvPr>
        </p:nvSpPr>
        <p:spPr>
          <a:xfrm>
            <a:off x="720100" y="37524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14"/>
          <p:cNvSpPr txBox="1">
            <a:spLocks noGrp="1"/>
          </p:cNvSpPr>
          <p:nvPr>
            <p:ph type="title" idx="8"/>
          </p:nvPr>
        </p:nvSpPr>
        <p:spPr>
          <a:xfrm>
            <a:off x="3546382"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08" name="Google Shape;308;p14"/>
          <p:cNvSpPr txBox="1">
            <a:spLocks noGrp="1"/>
          </p:cNvSpPr>
          <p:nvPr>
            <p:ph type="subTitle" idx="9"/>
          </p:nvPr>
        </p:nvSpPr>
        <p:spPr>
          <a:xfrm>
            <a:off x="3546382"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14"/>
          <p:cNvSpPr txBox="1">
            <a:spLocks noGrp="1"/>
          </p:cNvSpPr>
          <p:nvPr>
            <p:ph type="title" idx="13"/>
          </p:nvPr>
        </p:nvSpPr>
        <p:spPr>
          <a:xfrm>
            <a:off x="6372826" y="339299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ct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10" name="Google Shape;310;p14"/>
          <p:cNvSpPr txBox="1">
            <a:spLocks noGrp="1"/>
          </p:cNvSpPr>
          <p:nvPr>
            <p:ph type="subTitle" idx="14"/>
          </p:nvPr>
        </p:nvSpPr>
        <p:spPr>
          <a:xfrm>
            <a:off x="6372826" y="375299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14"/>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4"/>
          <p:cNvGrpSpPr/>
          <p:nvPr/>
        </p:nvGrpSpPr>
        <p:grpSpPr>
          <a:xfrm>
            <a:off x="42324" y="-280065"/>
            <a:ext cx="1023323" cy="1094037"/>
            <a:chOff x="319900" y="315700"/>
            <a:chExt cx="342123" cy="365691"/>
          </a:xfrm>
        </p:grpSpPr>
        <p:sp>
          <p:nvSpPr>
            <p:cNvPr id="313" name="Google Shape;313;p14"/>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4"/>
          <p:cNvGrpSpPr/>
          <p:nvPr/>
        </p:nvGrpSpPr>
        <p:grpSpPr>
          <a:xfrm>
            <a:off x="-181287" y="1127327"/>
            <a:ext cx="658687" cy="655425"/>
            <a:chOff x="4636900" y="2064950"/>
            <a:chExt cx="179650" cy="178775"/>
          </a:xfrm>
        </p:grpSpPr>
        <p:sp>
          <p:nvSpPr>
            <p:cNvPr id="319" name="Google Shape;319;p14"/>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4"/>
          <p:cNvGrpSpPr/>
          <p:nvPr/>
        </p:nvGrpSpPr>
        <p:grpSpPr>
          <a:xfrm rot="1867210">
            <a:off x="1322325" y="-125742"/>
            <a:ext cx="502362" cy="679910"/>
            <a:chOff x="5408700" y="2855000"/>
            <a:chExt cx="121525" cy="164475"/>
          </a:xfrm>
        </p:grpSpPr>
        <p:sp>
          <p:nvSpPr>
            <p:cNvPr id="323" name="Google Shape;323;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C5E9B8">
                <a:alpha val="6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1973065">
            <a:off x="8056215" y="4357118"/>
            <a:ext cx="1018987" cy="554146"/>
            <a:chOff x="1449934" y="4565833"/>
            <a:chExt cx="320467" cy="168684"/>
          </a:xfrm>
        </p:grpSpPr>
        <p:sp>
          <p:nvSpPr>
            <p:cNvPr id="326" name="Google Shape;326;p14"/>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14"/>
          <p:cNvGrpSpPr/>
          <p:nvPr/>
        </p:nvGrpSpPr>
        <p:grpSpPr>
          <a:xfrm rot="-8100048" flipH="1">
            <a:off x="7796043" y="574938"/>
            <a:ext cx="614932" cy="832264"/>
            <a:chOff x="5408700" y="2855000"/>
            <a:chExt cx="121525" cy="164475"/>
          </a:xfrm>
        </p:grpSpPr>
        <p:sp>
          <p:nvSpPr>
            <p:cNvPr id="333" name="Google Shape;333;p14"/>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rot="-1927476">
            <a:off x="525893" y="708545"/>
            <a:ext cx="815816" cy="625130"/>
            <a:chOff x="6467995" y="4541033"/>
            <a:chExt cx="413793" cy="317088"/>
          </a:xfrm>
        </p:grpSpPr>
        <p:sp>
          <p:nvSpPr>
            <p:cNvPr id="336" name="Google Shape;336;p14"/>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2">
  <p:cSld name="CUSTOM_2_1">
    <p:bg>
      <p:bgPr>
        <a:solidFill>
          <a:schemeClr val="lt2"/>
        </a:solidFill>
        <a:effectLst/>
      </p:bgPr>
    </p:bg>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11800" y="1778975"/>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82" name="Google Shape;382;p16"/>
          <p:cNvSpPr txBox="1">
            <a:spLocks noGrp="1"/>
          </p:cNvSpPr>
          <p:nvPr>
            <p:ph type="subTitle" idx="1"/>
          </p:nvPr>
        </p:nvSpPr>
        <p:spPr>
          <a:xfrm>
            <a:off x="711800" y="2138976"/>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3" name="Google Shape;383;p16"/>
          <p:cNvSpPr txBox="1">
            <a:spLocks noGrp="1"/>
          </p:cNvSpPr>
          <p:nvPr>
            <p:ph type="title" idx="2"/>
          </p:nvPr>
        </p:nvSpPr>
        <p:spPr>
          <a:xfrm>
            <a:off x="711800" y="3235973"/>
            <a:ext cx="26715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84" name="Google Shape;384;p16"/>
          <p:cNvSpPr txBox="1">
            <a:spLocks noGrp="1"/>
          </p:cNvSpPr>
          <p:nvPr>
            <p:ph type="subTitle" idx="3"/>
          </p:nvPr>
        </p:nvSpPr>
        <p:spPr>
          <a:xfrm>
            <a:off x="711800" y="3595975"/>
            <a:ext cx="26715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160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5" name="Google Shape;385;p16"/>
          <p:cNvSpPr txBox="1">
            <a:spLocks noGrp="1"/>
          </p:cNvSpPr>
          <p:nvPr>
            <p:ph type="title" idx="4"/>
          </p:nvPr>
        </p:nvSpPr>
        <p:spPr>
          <a:xfrm>
            <a:off x="5603451" y="1778975"/>
            <a:ext cx="28356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000"/>
              <a:buFont typeface="Bad Script"/>
              <a:buNone/>
              <a:defRPr sz="2000">
                <a:solidFill>
                  <a:schemeClr val="accent3"/>
                </a:solidFill>
                <a:latin typeface="Bad Script"/>
                <a:ea typeface="Bad Script"/>
                <a:cs typeface="Bad Script"/>
                <a:sym typeface="Bad Script"/>
              </a:defRPr>
            </a:lvl9pPr>
          </a:lstStyle>
          <a:p>
            <a:endParaRPr/>
          </a:p>
        </p:txBody>
      </p:sp>
      <p:sp>
        <p:nvSpPr>
          <p:cNvPr id="386" name="Google Shape;386;p16"/>
          <p:cNvSpPr txBox="1">
            <a:spLocks noGrp="1"/>
          </p:cNvSpPr>
          <p:nvPr>
            <p:ph type="subTitle" idx="5"/>
          </p:nvPr>
        </p:nvSpPr>
        <p:spPr>
          <a:xfrm>
            <a:off x="5767425" y="2138975"/>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7" name="Google Shape;387;p16"/>
          <p:cNvSpPr txBox="1">
            <a:spLocks noGrp="1"/>
          </p:cNvSpPr>
          <p:nvPr>
            <p:ph type="title" idx="6"/>
          </p:nvPr>
        </p:nvSpPr>
        <p:spPr>
          <a:xfrm>
            <a:off x="5767425" y="3235972"/>
            <a:ext cx="26715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2000"/>
              <a:buFont typeface="Bad Script"/>
              <a:buNone/>
              <a:defRPr sz="2000" b="1">
                <a:solidFill>
                  <a:schemeClr val="accent3"/>
                </a:solidFill>
                <a:latin typeface="Bad Script"/>
                <a:ea typeface="Bad Script"/>
                <a:cs typeface="Bad Script"/>
                <a:sym typeface="Bad Script"/>
              </a:defRPr>
            </a:lvl1pPr>
            <a:lvl2pPr lvl="1"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2pPr>
            <a:lvl3pPr lvl="2"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3pPr>
            <a:lvl4pPr lvl="3"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4pPr>
            <a:lvl5pPr lvl="4"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5pPr>
            <a:lvl6pPr lvl="5"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6pPr>
            <a:lvl7pPr lvl="6"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7pPr>
            <a:lvl8pPr lvl="7"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8pPr>
            <a:lvl9pPr lvl="8" algn="r" rtl="0">
              <a:spcBef>
                <a:spcPts val="0"/>
              </a:spcBef>
              <a:spcAft>
                <a:spcPts val="0"/>
              </a:spcAft>
              <a:buClr>
                <a:schemeClr val="accent3"/>
              </a:buClr>
              <a:buSzPts val="2300"/>
              <a:buFont typeface="Bad Script"/>
              <a:buNone/>
              <a:defRPr sz="2300">
                <a:solidFill>
                  <a:schemeClr val="accent3"/>
                </a:solidFill>
                <a:latin typeface="Bad Script"/>
                <a:ea typeface="Bad Script"/>
                <a:cs typeface="Bad Script"/>
                <a:sym typeface="Bad Script"/>
              </a:defRPr>
            </a:lvl9pPr>
          </a:lstStyle>
          <a:p>
            <a:endParaRPr/>
          </a:p>
        </p:txBody>
      </p:sp>
      <p:sp>
        <p:nvSpPr>
          <p:cNvPr id="388" name="Google Shape;388;p16"/>
          <p:cNvSpPr txBox="1">
            <a:spLocks noGrp="1"/>
          </p:cNvSpPr>
          <p:nvPr>
            <p:ph type="subTitle" idx="7"/>
          </p:nvPr>
        </p:nvSpPr>
        <p:spPr>
          <a:xfrm>
            <a:off x="5767425" y="3595973"/>
            <a:ext cx="26715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89" name="Google Shape;389;p16"/>
          <p:cNvSpPr txBox="1">
            <a:spLocks noGrp="1"/>
          </p:cNvSpPr>
          <p:nvPr>
            <p:ph type="title" idx="8"/>
          </p:nvPr>
        </p:nvSpPr>
        <p:spPr>
          <a:xfrm>
            <a:off x="720000" y="539500"/>
            <a:ext cx="77040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0" name="Google Shape;390;p16"/>
          <p:cNvGrpSpPr/>
          <p:nvPr/>
        </p:nvGrpSpPr>
        <p:grpSpPr>
          <a:xfrm flipH="1">
            <a:off x="-170795" y="4405710"/>
            <a:ext cx="1023323" cy="1094037"/>
            <a:chOff x="319900" y="315700"/>
            <a:chExt cx="342123" cy="365691"/>
          </a:xfrm>
        </p:grpSpPr>
        <p:sp>
          <p:nvSpPr>
            <p:cNvPr id="391" name="Google Shape;391;p16"/>
            <p:cNvSpPr/>
            <p:nvPr/>
          </p:nvSpPr>
          <p:spPr>
            <a:xfrm>
              <a:off x="382769" y="392213"/>
              <a:ext cx="92158" cy="289177"/>
            </a:xfrm>
            <a:custGeom>
              <a:avLst/>
              <a:gdLst/>
              <a:ahLst/>
              <a:cxnLst/>
              <a:rect l="l" t="t" r="r" b="b"/>
              <a:pathLst>
                <a:path w="2256" h="7079" extrusionOk="0">
                  <a:moveTo>
                    <a:pt x="674" y="0"/>
                  </a:moveTo>
                  <a:cubicBezTo>
                    <a:pt x="660" y="0"/>
                    <a:pt x="645" y="2"/>
                    <a:pt x="630" y="5"/>
                  </a:cubicBezTo>
                  <a:cubicBezTo>
                    <a:pt x="560" y="22"/>
                    <a:pt x="525" y="109"/>
                    <a:pt x="542" y="179"/>
                  </a:cubicBezTo>
                  <a:lnTo>
                    <a:pt x="699" y="739"/>
                  </a:lnTo>
                  <a:cubicBezTo>
                    <a:pt x="727" y="793"/>
                    <a:pt x="775" y="837"/>
                    <a:pt x="837" y="837"/>
                  </a:cubicBezTo>
                  <a:cubicBezTo>
                    <a:pt x="854" y="837"/>
                    <a:pt x="873" y="834"/>
                    <a:pt x="892" y="826"/>
                  </a:cubicBezTo>
                  <a:cubicBezTo>
                    <a:pt x="962" y="809"/>
                    <a:pt x="1014" y="721"/>
                    <a:pt x="979" y="651"/>
                  </a:cubicBezTo>
                  <a:lnTo>
                    <a:pt x="822" y="92"/>
                  </a:lnTo>
                  <a:cubicBezTo>
                    <a:pt x="807" y="34"/>
                    <a:pt x="745" y="0"/>
                    <a:pt x="674" y="0"/>
                  </a:cubicBezTo>
                  <a:close/>
                  <a:moveTo>
                    <a:pt x="1083" y="1365"/>
                  </a:moveTo>
                  <a:cubicBezTo>
                    <a:pt x="1072" y="1365"/>
                    <a:pt x="1061" y="1366"/>
                    <a:pt x="1049" y="1368"/>
                  </a:cubicBezTo>
                  <a:cubicBezTo>
                    <a:pt x="979" y="1403"/>
                    <a:pt x="927" y="1473"/>
                    <a:pt x="962" y="1560"/>
                  </a:cubicBezTo>
                  <a:lnTo>
                    <a:pt x="1119" y="2102"/>
                  </a:lnTo>
                  <a:cubicBezTo>
                    <a:pt x="1148" y="2175"/>
                    <a:pt x="1202" y="2212"/>
                    <a:pt x="1269" y="2212"/>
                  </a:cubicBezTo>
                  <a:cubicBezTo>
                    <a:pt x="1283" y="2212"/>
                    <a:pt x="1297" y="2210"/>
                    <a:pt x="1311" y="2207"/>
                  </a:cubicBezTo>
                  <a:cubicBezTo>
                    <a:pt x="1381" y="2172"/>
                    <a:pt x="1434" y="2102"/>
                    <a:pt x="1399" y="2015"/>
                  </a:cubicBezTo>
                  <a:lnTo>
                    <a:pt x="1241" y="1473"/>
                  </a:lnTo>
                  <a:cubicBezTo>
                    <a:pt x="1211" y="1412"/>
                    <a:pt x="1154" y="1365"/>
                    <a:pt x="1083" y="1365"/>
                  </a:cubicBezTo>
                  <a:close/>
                  <a:moveTo>
                    <a:pt x="1511" y="2745"/>
                  </a:moveTo>
                  <a:cubicBezTo>
                    <a:pt x="1497" y="2745"/>
                    <a:pt x="1483" y="2746"/>
                    <a:pt x="1469" y="2749"/>
                  </a:cubicBezTo>
                  <a:cubicBezTo>
                    <a:pt x="1399" y="2767"/>
                    <a:pt x="1346" y="2854"/>
                    <a:pt x="1381" y="2924"/>
                  </a:cubicBezTo>
                  <a:lnTo>
                    <a:pt x="1539" y="3483"/>
                  </a:lnTo>
                  <a:cubicBezTo>
                    <a:pt x="1566" y="3538"/>
                    <a:pt x="1614" y="3582"/>
                    <a:pt x="1676" y="3582"/>
                  </a:cubicBezTo>
                  <a:cubicBezTo>
                    <a:pt x="1693" y="3582"/>
                    <a:pt x="1712" y="3578"/>
                    <a:pt x="1731" y="3571"/>
                  </a:cubicBezTo>
                  <a:cubicBezTo>
                    <a:pt x="1801" y="3553"/>
                    <a:pt x="1853" y="3466"/>
                    <a:pt x="1818" y="3396"/>
                  </a:cubicBezTo>
                  <a:lnTo>
                    <a:pt x="1661" y="2854"/>
                  </a:lnTo>
                  <a:cubicBezTo>
                    <a:pt x="1632" y="2781"/>
                    <a:pt x="1578" y="2745"/>
                    <a:pt x="1511" y="2745"/>
                  </a:cubicBezTo>
                  <a:close/>
                  <a:moveTo>
                    <a:pt x="1943" y="4119"/>
                  </a:moveTo>
                  <a:cubicBezTo>
                    <a:pt x="1926" y="4119"/>
                    <a:pt x="1907" y="4123"/>
                    <a:pt x="1888" y="4130"/>
                  </a:cubicBezTo>
                  <a:cubicBezTo>
                    <a:pt x="1818" y="4148"/>
                    <a:pt x="1766" y="4235"/>
                    <a:pt x="1801" y="4305"/>
                  </a:cubicBezTo>
                  <a:lnTo>
                    <a:pt x="1947" y="4809"/>
                  </a:lnTo>
                  <a:lnTo>
                    <a:pt x="1947" y="4809"/>
                  </a:lnTo>
                  <a:cubicBezTo>
                    <a:pt x="1946" y="4849"/>
                    <a:pt x="1965" y="4888"/>
                    <a:pt x="1993" y="4917"/>
                  </a:cubicBezTo>
                  <a:cubicBezTo>
                    <a:pt x="2019" y="4943"/>
                    <a:pt x="2059" y="4956"/>
                    <a:pt x="2098" y="4956"/>
                  </a:cubicBezTo>
                  <a:cubicBezTo>
                    <a:pt x="2137" y="4956"/>
                    <a:pt x="2177" y="4943"/>
                    <a:pt x="2203" y="4917"/>
                  </a:cubicBezTo>
                  <a:lnTo>
                    <a:pt x="2203" y="4899"/>
                  </a:lnTo>
                  <a:cubicBezTo>
                    <a:pt x="2238" y="4864"/>
                    <a:pt x="2255" y="4812"/>
                    <a:pt x="2238" y="4760"/>
                  </a:cubicBezTo>
                  <a:lnTo>
                    <a:pt x="2080" y="4218"/>
                  </a:lnTo>
                  <a:cubicBezTo>
                    <a:pt x="2053" y="4163"/>
                    <a:pt x="2005" y="4119"/>
                    <a:pt x="1943" y="4119"/>
                  </a:cubicBezTo>
                  <a:close/>
                  <a:moveTo>
                    <a:pt x="1512" y="5299"/>
                  </a:moveTo>
                  <a:cubicBezTo>
                    <a:pt x="1470" y="5299"/>
                    <a:pt x="1427" y="5316"/>
                    <a:pt x="1399" y="5354"/>
                  </a:cubicBezTo>
                  <a:lnTo>
                    <a:pt x="1014" y="5773"/>
                  </a:lnTo>
                  <a:cubicBezTo>
                    <a:pt x="962" y="5826"/>
                    <a:pt x="962" y="5931"/>
                    <a:pt x="1032" y="5983"/>
                  </a:cubicBezTo>
                  <a:cubicBezTo>
                    <a:pt x="1056" y="6008"/>
                    <a:pt x="1088" y="6021"/>
                    <a:pt x="1120" y="6021"/>
                  </a:cubicBezTo>
                  <a:cubicBezTo>
                    <a:pt x="1158" y="6021"/>
                    <a:pt x="1196" y="6003"/>
                    <a:pt x="1224" y="5966"/>
                  </a:cubicBezTo>
                  <a:lnTo>
                    <a:pt x="1626" y="5546"/>
                  </a:lnTo>
                  <a:cubicBezTo>
                    <a:pt x="1678" y="5494"/>
                    <a:pt x="1661" y="5389"/>
                    <a:pt x="1609" y="5336"/>
                  </a:cubicBezTo>
                  <a:cubicBezTo>
                    <a:pt x="1584" y="5312"/>
                    <a:pt x="1549" y="5299"/>
                    <a:pt x="1512" y="5299"/>
                  </a:cubicBezTo>
                  <a:close/>
                  <a:moveTo>
                    <a:pt x="536" y="6363"/>
                  </a:moveTo>
                  <a:cubicBezTo>
                    <a:pt x="498" y="6363"/>
                    <a:pt x="463" y="6377"/>
                    <a:pt x="437" y="6403"/>
                  </a:cubicBezTo>
                  <a:lnTo>
                    <a:pt x="53" y="6840"/>
                  </a:lnTo>
                  <a:cubicBezTo>
                    <a:pt x="0" y="6892"/>
                    <a:pt x="0" y="6980"/>
                    <a:pt x="53" y="7032"/>
                  </a:cubicBezTo>
                  <a:cubicBezTo>
                    <a:pt x="85" y="7065"/>
                    <a:pt x="121" y="7078"/>
                    <a:pt x="156" y="7078"/>
                  </a:cubicBezTo>
                  <a:cubicBezTo>
                    <a:pt x="196" y="7078"/>
                    <a:pt x="234" y="7060"/>
                    <a:pt x="262" y="7032"/>
                  </a:cubicBezTo>
                  <a:lnTo>
                    <a:pt x="647" y="6613"/>
                  </a:lnTo>
                  <a:cubicBezTo>
                    <a:pt x="699" y="6543"/>
                    <a:pt x="699" y="6455"/>
                    <a:pt x="647" y="6403"/>
                  </a:cubicBezTo>
                  <a:cubicBezTo>
                    <a:pt x="612" y="6377"/>
                    <a:pt x="573" y="6363"/>
                    <a:pt x="536" y="63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62020" y="523344"/>
              <a:ext cx="200002" cy="71324"/>
            </a:xfrm>
            <a:custGeom>
              <a:avLst/>
              <a:gdLst/>
              <a:ahLst/>
              <a:cxnLst/>
              <a:rect l="l" t="t" r="r" b="b"/>
              <a:pathLst>
                <a:path w="4896" h="1746" extrusionOk="0">
                  <a:moveTo>
                    <a:pt x="4751" y="0"/>
                  </a:moveTo>
                  <a:cubicBezTo>
                    <a:pt x="4735" y="0"/>
                    <a:pt x="4718" y="3"/>
                    <a:pt x="4703" y="11"/>
                  </a:cubicBezTo>
                  <a:lnTo>
                    <a:pt x="4144" y="186"/>
                  </a:lnTo>
                  <a:cubicBezTo>
                    <a:pt x="4074" y="203"/>
                    <a:pt x="4021" y="291"/>
                    <a:pt x="4056" y="361"/>
                  </a:cubicBezTo>
                  <a:cubicBezTo>
                    <a:pt x="4072" y="422"/>
                    <a:pt x="4139" y="469"/>
                    <a:pt x="4203" y="469"/>
                  </a:cubicBezTo>
                  <a:cubicBezTo>
                    <a:pt x="4212" y="469"/>
                    <a:pt x="4222" y="468"/>
                    <a:pt x="4231" y="466"/>
                  </a:cubicBezTo>
                  <a:lnTo>
                    <a:pt x="4791" y="291"/>
                  </a:lnTo>
                  <a:cubicBezTo>
                    <a:pt x="4860" y="256"/>
                    <a:pt x="4895" y="186"/>
                    <a:pt x="4878" y="99"/>
                  </a:cubicBezTo>
                  <a:cubicBezTo>
                    <a:pt x="4864" y="44"/>
                    <a:pt x="4808" y="0"/>
                    <a:pt x="4751" y="0"/>
                  </a:cubicBezTo>
                  <a:close/>
                  <a:moveTo>
                    <a:pt x="3356" y="427"/>
                  </a:moveTo>
                  <a:cubicBezTo>
                    <a:pt x="3345" y="427"/>
                    <a:pt x="3334" y="428"/>
                    <a:pt x="3322" y="431"/>
                  </a:cubicBezTo>
                  <a:lnTo>
                    <a:pt x="2780" y="606"/>
                  </a:lnTo>
                  <a:cubicBezTo>
                    <a:pt x="2710" y="640"/>
                    <a:pt x="2658" y="710"/>
                    <a:pt x="2693" y="798"/>
                  </a:cubicBezTo>
                  <a:cubicBezTo>
                    <a:pt x="2706" y="852"/>
                    <a:pt x="2763" y="896"/>
                    <a:pt x="2820" y="896"/>
                  </a:cubicBezTo>
                  <a:cubicBezTo>
                    <a:pt x="2836" y="896"/>
                    <a:pt x="2852" y="893"/>
                    <a:pt x="2868" y="885"/>
                  </a:cubicBezTo>
                  <a:lnTo>
                    <a:pt x="3410" y="710"/>
                  </a:lnTo>
                  <a:cubicBezTo>
                    <a:pt x="3497" y="693"/>
                    <a:pt x="3532" y="606"/>
                    <a:pt x="3514" y="536"/>
                  </a:cubicBezTo>
                  <a:cubicBezTo>
                    <a:pt x="3484" y="475"/>
                    <a:pt x="3427" y="427"/>
                    <a:pt x="3356" y="427"/>
                  </a:cubicBezTo>
                  <a:close/>
                  <a:moveTo>
                    <a:pt x="1995" y="863"/>
                  </a:moveTo>
                  <a:cubicBezTo>
                    <a:pt x="1982" y="863"/>
                    <a:pt x="1970" y="865"/>
                    <a:pt x="1959" y="868"/>
                  </a:cubicBezTo>
                  <a:lnTo>
                    <a:pt x="1417" y="1043"/>
                  </a:lnTo>
                  <a:cubicBezTo>
                    <a:pt x="1329" y="1078"/>
                    <a:pt x="1294" y="1147"/>
                    <a:pt x="1312" y="1235"/>
                  </a:cubicBezTo>
                  <a:cubicBezTo>
                    <a:pt x="1341" y="1293"/>
                    <a:pt x="1394" y="1327"/>
                    <a:pt x="1461" y="1327"/>
                  </a:cubicBezTo>
                  <a:cubicBezTo>
                    <a:pt x="1475" y="1327"/>
                    <a:pt x="1489" y="1325"/>
                    <a:pt x="1504" y="1322"/>
                  </a:cubicBezTo>
                  <a:lnTo>
                    <a:pt x="2046" y="1147"/>
                  </a:lnTo>
                  <a:cubicBezTo>
                    <a:pt x="2116" y="1130"/>
                    <a:pt x="2168" y="1043"/>
                    <a:pt x="2133" y="973"/>
                  </a:cubicBezTo>
                  <a:cubicBezTo>
                    <a:pt x="2119" y="900"/>
                    <a:pt x="2056" y="863"/>
                    <a:pt x="1995" y="863"/>
                  </a:cubicBezTo>
                  <a:close/>
                  <a:moveTo>
                    <a:pt x="632" y="1300"/>
                  </a:moveTo>
                  <a:cubicBezTo>
                    <a:pt x="620" y="1300"/>
                    <a:pt x="607" y="1302"/>
                    <a:pt x="595" y="1305"/>
                  </a:cubicBezTo>
                  <a:lnTo>
                    <a:pt x="106" y="1462"/>
                  </a:lnTo>
                  <a:cubicBezTo>
                    <a:pt x="36" y="1480"/>
                    <a:pt x="1" y="1567"/>
                    <a:pt x="18" y="1637"/>
                  </a:cubicBezTo>
                  <a:cubicBezTo>
                    <a:pt x="33" y="1698"/>
                    <a:pt x="101" y="1745"/>
                    <a:pt x="176" y="1745"/>
                  </a:cubicBezTo>
                  <a:cubicBezTo>
                    <a:pt x="187" y="1745"/>
                    <a:pt x="199" y="1744"/>
                    <a:pt x="210" y="1742"/>
                  </a:cubicBezTo>
                  <a:lnTo>
                    <a:pt x="682" y="1584"/>
                  </a:lnTo>
                  <a:cubicBezTo>
                    <a:pt x="752" y="1567"/>
                    <a:pt x="787" y="1480"/>
                    <a:pt x="770" y="1392"/>
                  </a:cubicBezTo>
                  <a:cubicBezTo>
                    <a:pt x="755" y="1334"/>
                    <a:pt x="693" y="1300"/>
                    <a:pt x="632" y="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19900" y="397361"/>
              <a:ext cx="283540" cy="284030"/>
            </a:xfrm>
            <a:custGeom>
              <a:avLst/>
              <a:gdLst/>
              <a:ahLst/>
              <a:cxnLst/>
              <a:rect l="l" t="t" r="r" b="b"/>
              <a:pathLst>
                <a:path w="6941" h="6953" extrusionOk="0">
                  <a:moveTo>
                    <a:pt x="5298" y="333"/>
                  </a:moveTo>
                  <a:lnTo>
                    <a:pt x="6609" y="5280"/>
                  </a:lnTo>
                  <a:lnTo>
                    <a:pt x="1801" y="6626"/>
                  </a:lnTo>
                  <a:lnTo>
                    <a:pt x="327" y="1848"/>
                  </a:lnTo>
                  <a:lnTo>
                    <a:pt x="327" y="1848"/>
                  </a:lnTo>
                  <a:lnTo>
                    <a:pt x="5298" y="333"/>
                  </a:lnTo>
                  <a:close/>
                  <a:moveTo>
                    <a:pt x="5368" y="1"/>
                  </a:moveTo>
                  <a:lnTo>
                    <a:pt x="106" y="1609"/>
                  </a:lnTo>
                  <a:cubicBezTo>
                    <a:pt x="71" y="1627"/>
                    <a:pt x="36" y="1644"/>
                    <a:pt x="18" y="1679"/>
                  </a:cubicBezTo>
                  <a:cubicBezTo>
                    <a:pt x="1" y="1714"/>
                    <a:pt x="1" y="1749"/>
                    <a:pt x="18" y="1784"/>
                  </a:cubicBezTo>
                  <a:lnTo>
                    <a:pt x="1557" y="6854"/>
                  </a:lnTo>
                  <a:cubicBezTo>
                    <a:pt x="1570" y="6908"/>
                    <a:pt x="1627" y="6952"/>
                    <a:pt x="1684" y="6952"/>
                  </a:cubicBezTo>
                  <a:cubicBezTo>
                    <a:pt x="1700" y="6952"/>
                    <a:pt x="1716" y="6949"/>
                    <a:pt x="1732" y="6941"/>
                  </a:cubicBezTo>
                  <a:lnTo>
                    <a:pt x="6819" y="5525"/>
                  </a:lnTo>
                  <a:cubicBezTo>
                    <a:pt x="6889" y="5508"/>
                    <a:pt x="6941" y="5438"/>
                    <a:pt x="6923" y="5350"/>
                  </a:cubicBezTo>
                  <a:lnTo>
                    <a:pt x="5542" y="106"/>
                  </a:lnTo>
                  <a:cubicBezTo>
                    <a:pt x="5542" y="71"/>
                    <a:pt x="5507" y="36"/>
                    <a:pt x="5473" y="18"/>
                  </a:cubicBezTo>
                  <a:cubicBezTo>
                    <a:pt x="5438" y="1"/>
                    <a:pt x="5403" y="1"/>
                    <a:pt x="5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4857" y="315782"/>
              <a:ext cx="127166" cy="307560"/>
            </a:xfrm>
            <a:custGeom>
              <a:avLst/>
              <a:gdLst/>
              <a:ahLst/>
              <a:cxnLst/>
              <a:rect l="l" t="t" r="r" b="b"/>
              <a:pathLst>
                <a:path w="3113" h="7529" extrusionOk="0">
                  <a:moveTo>
                    <a:pt x="1487" y="477"/>
                  </a:moveTo>
                  <a:lnTo>
                    <a:pt x="2798" y="5197"/>
                  </a:lnTo>
                  <a:lnTo>
                    <a:pt x="1574" y="7033"/>
                  </a:lnTo>
                  <a:lnTo>
                    <a:pt x="299" y="2174"/>
                  </a:lnTo>
                  <a:lnTo>
                    <a:pt x="299" y="2174"/>
                  </a:lnTo>
                  <a:lnTo>
                    <a:pt x="1487" y="477"/>
                  </a:lnTo>
                  <a:close/>
                  <a:moveTo>
                    <a:pt x="1528" y="0"/>
                  </a:moveTo>
                  <a:cubicBezTo>
                    <a:pt x="1485" y="0"/>
                    <a:pt x="1445" y="29"/>
                    <a:pt x="1417" y="58"/>
                  </a:cubicBezTo>
                  <a:lnTo>
                    <a:pt x="18" y="2050"/>
                  </a:lnTo>
                  <a:cubicBezTo>
                    <a:pt x="1" y="2085"/>
                    <a:pt x="1" y="2138"/>
                    <a:pt x="1" y="2173"/>
                  </a:cubicBezTo>
                  <a:lnTo>
                    <a:pt x="1382" y="7417"/>
                  </a:lnTo>
                  <a:cubicBezTo>
                    <a:pt x="1382" y="7487"/>
                    <a:pt x="1434" y="7522"/>
                    <a:pt x="1487" y="7522"/>
                  </a:cubicBezTo>
                  <a:cubicBezTo>
                    <a:pt x="1504" y="7526"/>
                    <a:pt x="1521" y="7529"/>
                    <a:pt x="1536" y="7529"/>
                  </a:cubicBezTo>
                  <a:cubicBezTo>
                    <a:pt x="1582" y="7529"/>
                    <a:pt x="1618" y="7509"/>
                    <a:pt x="1644" y="7470"/>
                  </a:cubicBezTo>
                  <a:lnTo>
                    <a:pt x="3077" y="5302"/>
                  </a:lnTo>
                  <a:cubicBezTo>
                    <a:pt x="3095" y="5267"/>
                    <a:pt x="3112" y="5232"/>
                    <a:pt x="3095" y="5180"/>
                  </a:cubicBezTo>
                  <a:lnTo>
                    <a:pt x="1679" y="110"/>
                  </a:lnTo>
                  <a:cubicBezTo>
                    <a:pt x="1661" y="58"/>
                    <a:pt x="1627" y="5"/>
                    <a:pt x="1557" y="5"/>
                  </a:cubicBezTo>
                  <a:cubicBezTo>
                    <a:pt x="1547" y="2"/>
                    <a:pt x="1537" y="0"/>
                    <a:pt x="15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19900" y="315700"/>
              <a:ext cx="284275" cy="159111"/>
            </a:xfrm>
            <a:custGeom>
              <a:avLst/>
              <a:gdLst/>
              <a:ahLst/>
              <a:cxnLst/>
              <a:rect l="l" t="t" r="r" b="b"/>
              <a:pathLst>
                <a:path w="6959" h="3895" extrusionOk="0">
                  <a:moveTo>
                    <a:pt x="6451" y="392"/>
                  </a:moveTo>
                  <a:lnTo>
                    <a:pt x="5315" y="2017"/>
                  </a:lnTo>
                  <a:lnTo>
                    <a:pt x="559" y="3470"/>
                  </a:lnTo>
                  <a:lnTo>
                    <a:pt x="2116" y="1545"/>
                  </a:lnTo>
                  <a:lnTo>
                    <a:pt x="6451" y="392"/>
                  </a:lnTo>
                  <a:close/>
                  <a:moveTo>
                    <a:pt x="6808" y="1"/>
                  </a:moveTo>
                  <a:cubicBezTo>
                    <a:pt x="6793" y="1"/>
                    <a:pt x="6779" y="3"/>
                    <a:pt x="6766" y="7"/>
                  </a:cubicBezTo>
                  <a:lnTo>
                    <a:pt x="1994" y="1283"/>
                  </a:lnTo>
                  <a:cubicBezTo>
                    <a:pt x="1976" y="1283"/>
                    <a:pt x="1941" y="1301"/>
                    <a:pt x="1924" y="1336"/>
                  </a:cubicBezTo>
                  <a:lnTo>
                    <a:pt x="36" y="3661"/>
                  </a:lnTo>
                  <a:cubicBezTo>
                    <a:pt x="1" y="3696"/>
                    <a:pt x="1" y="3766"/>
                    <a:pt x="36" y="3835"/>
                  </a:cubicBezTo>
                  <a:cubicBezTo>
                    <a:pt x="62" y="3875"/>
                    <a:pt x="98" y="3894"/>
                    <a:pt x="144" y="3894"/>
                  </a:cubicBezTo>
                  <a:cubicBezTo>
                    <a:pt x="159" y="3894"/>
                    <a:pt x="176" y="3892"/>
                    <a:pt x="193" y="3888"/>
                  </a:cubicBezTo>
                  <a:lnTo>
                    <a:pt x="5455" y="2280"/>
                  </a:lnTo>
                  <a:cubicBezTo>
                    <a:pt x="5473" y="2280"/>
                    <a:pt x="5507" y="2245"/>
                    <a:pt x="5525" y="2227"/>
                  </a:cubicBezTo>
                  <a:lnTo>
                    <a:pt x="6923" y="234"/>
                  </a:lnTo>
                  <a:cubicBezTo>
                    <a:pt x="6958" y="182"/>
                    <a:pt x="6958" y="112"/>
                    <a:pt x="6923" y="60"/>
                  </a:cubicBezTo>
                  <a:cubicBezTo>
                    <a:pt x="6897" y="20"/>
                    <a:pt x="6851" y="1"/>
                    <a:pt x="68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6"/>
          <p:cNvGrpSpPr/>
          <p:nvPr/>
        </p:nvGrpSpPr>
        <p:grpSpPr>
          <a:xfrm flipH="1">
            <a:off x="1009627" y="711052"/>
            <a:ext cx="658687" cy="655425"/>
            <a:chOff x="4636900" y="2064950"/>
            <a:chExt cx="179650" cy="178775"/>
          </a:xfrm>
        </p:grpSpPr>
        <p:sp>
          <p:nvSpPr>
            <p:cNvPr id="397" name="Google Shape;397;p16"/>
            <p:cNvSpPr/>
            <p:nvPr/>
          </p:nvSpPr>
          <p:spPr>
            <a:xfrm>
              <a:off x="4636900" y="2117775"/>
              <a:ext cx="179650" cy="50250"/>
            </a:xfrm>
            <a:custGeom>
              <a:avLst/>
              <a:gdLst/>
              <a:ahLst/>
              <a:cxnLst/>
              <a:rect l="l" t="t" r="r" b="b"/>
              <a:pathLst>
                <a:path w="7186" h="2010" extrusionOk="0">
                  <a:moveTo>
                    <a:pt x="4064" y="1"/>
                  </a:moveTo>
                  <a:cubicBezTo>
                    <a:pt x="3990" y="1"/>
                    <a:pt x="3934" y="65"/>
                    <a:pt x="3934" y="143"/>
                  </a:cubicBezTo>
                  <a:cubicBezTo>
                    <a:pt x="3934" y="213"/>
                    <a:pt x="3986" y="283"/>
                    <a:pt x="4073" y="283"/>
                  </a:cubicBezTo>
                  <a:cubicBezTo>
                    <a:pt x="4266" y="300"/>
                    <a:pt x="4458" y="335"/>
                    <a:pt x="4650" y="370"/>
                  </a:cubicBezTo>
                  <a:cubicBezTo>
                    <a:pt x="4659" y="373"/>
                    <a:pt x="4669" y="374"/>
                    <a:pt x="4678" y="374"/>
                  </a:cubicBezTo>
                  <a:cubicBezTo>
                    <a:pt x="4741" y="374"/>
                    <a:pt x="4808" y="324"/>
                    <a:pt x="4808" y="248"/>
                  </a:cubicBezTo>
                  <a:cubicBezTo>
                    <a:pt x="4825" y="161"/>
                    <a:pt x="4773" y="91"/>
                    <a:pt x="4703" y="73"/>
                  </a:cubicBezTo>
                  <a:cubicBezTo>
                    <a:pt x="4493" y="38"/>
                    <a:pt x="4301" y="21"/>
                    <a:pt x="4091" y="3"/>
                  </a:cubicBezTo>
                  <a:cubicBezTo>
                    <a:pt x="4082" y="1"/>
                    <a:pt x="4073" y="1"/>
                    <a:pt x="4064" y="1"/>
                  </a:cubicBezTo>
                  <a:close/>
                  <a:moveTo>
                    <a:pt x="3182" y="21"/>
                  </a:moveTo>
                  <a:cubicBezTo>
                    <a:pt x="2972" y="38"/>
                    <a:pt x="2762" y="73"/>
                    <a:pt x="2570" y="126"/>
                  </a:cubicBezTo>
                  <a:cubicBezTo>
                    <a:pt x="2500" y="143"/>
                    <a:pt x="2448" y="230"/>
                    <a:pt x="2465" y="300"/>
                  </a:cubicBezTo>
                  <a:cubicBezTo>
                    <a:pt x="2480" y="361"/>
                    <a:pt x="2535" y="409"/>
                    <a:pt x="2606" y="409"/>
                  </a:cubicBezTo>
                  <a:cubicBezTo>
                    <a:pt x="2617" y="409"/>
                    <a:pt x="2628" y="408"/>
                    <a:pt x="2640" y="405"/>
                  </a:cubicBezTo>
                  <a:cubicBezTo>
                    <a:pt x="2815" y="370"/>
                    <a:pt x="3007" y="335"/>
                    <a:pt x="3199" y="318"/>
                  </a:cubicBezTo>
                  <a:cubicBezTo>
                    <a:pt x="3287" y="300"/>
                    <a:pt x="3339" y="230"/>
                    <a:pt x="3339" y="143"/>
                  </a:cubicBezTo>
                  <a:cubicBezTo>
                    <a:pt x="3322" y="73"/>
                    <a:pt x="3252" y="21"/>
                    <a:pt x="3182" y="21"/>
                  </a:cubicBezTo>
                  <a:close/>
                  <a:moveTo>
                    <a:pt x="5518" y="322"/>
                  </a:moveTo>
                  <a:cubicBezTo>
                    <a:pt x="5465" y="322"/>
                    <a:pt x="5415" y="354"/>
                    <a:pt x="5402" y="405"/>
                  </a:cubicBezTo>
                  <a:cubicBezTo>
                    <a:pt x="5367" y="493"/>
                    <a:pt x="5402" y="563"/>
                    <a:pt x="5472" y="598"/>
                  </a:cubicBezTo>
                  <a:cubicBezTo>
                    <a:pt x="5664" y="668"/>
                    <a:pt x="5839" y="755"/>
                    <a:pt x="6014" y="842"/>
                  </a:cubicBezTo>
                  <a:cubicBezTo>
                    <a:pt x="6033" y="852"/>
                    <a:pt x="6053" y="856"/>
                    <a:pt x="6072" y="856"/>
                  </a:cubicBezTo>
                  <a:cubicBezTo>
                    <a:pt x="6127" y="856"/>
                    <a:pt x="6181" y="824"/>
                    <a:pt x="6206" y="772"/>
                  </a:cubicBezTo>
                  <a:cubicBezTo>
                    <a:pt x="6241" y="702"/>
                    <a:pt x="6206" y="615"/>
                    <a:pt x="6136" y="580"/>
                  </a:cubicBezTo>
                  <a:cubicBezTo>
                    <a:pt x="5961" y="493"/>
                    <a:pt x="5769" y="405"/>
                    <a:pt x="5577" y="335"/>
                  </a:cubicBezTo>
                  <a:cubicBezTo>
                    <a:pt x="5558" y="326"/>
                    <a:pt x="5538" y="322"/>
                    <a:pt x="5518" y="322"/>
                  </a:cubicBezTo>
                  <a:close/>
                  <a:moveTo>
                    <a:pt x="1755" y="409"/>
                  </a:moveTo>
                  <a:cubicBezTo>
                    <a:pt x="1735" y="409"/>
                    <a:pt x="1715" y="413"/>
                    <a:pt x="1696" y="423"/>
                  </a:cubicBezTo>
                  <a:cubicBezTo>
                    <a:pt x="1504" y="510"/>
                    <a:pt x="1329" y="598"/>
                    <a:pt x="1154" y="720"/>
                  </a:cubicBezTo>
                  <a:cubicBezTo>
                    <a:pt x="1084" y="755"/>
                    <a:pt x="1067" y="842"/>
                    <a:pt x="1119" y="912"/>
                  </a:cubicBezTo>
                  <a:cubicBezTo>
                    <a:pt x="1142" y="959"/>
                    <a:pt x="1189" y="982"/>
                    <a:pt x="1238" y="982"/>
                  </a:cubicBezTo>
                  <a:cubicBezTo>
                    <a:pt x="1263" y="982"/>
                    <a:pt x="1288" y="976"/>
                    <a:pt x="1311" y="965"/>
                  </a:cubicBezTo>
                  <a:cubicBezTo>
                    <a:pt x="1469" y="860"/>
                    <a:pt x="1643" y="772"/>
                    <a:pt x="1818" y="685"/>
                  </a:cubicBezTo>
                  <a:cubicBezTo>
                    <a:pt x="1888" y="650"/>
                    <a:pt x="1923" y="563"/>
                    <a:pt x="1888" y="493"/>
                  </a:cubicBezTo>
                  <a:cubicBezTo>
                    <a:pt x="1863" y="442"/>
                    <a:pt x="1809" y="409"/>
                    <a:pt x="1755" y="409"/>
                  </a:cubicBezTo>
                  <a:close/>
                  <a:moveTo>
                    <a:pt x="6809" y="1067"/>
                  </a:moveTo>
                  <a:cubicBezTo>
                    <a:pt x="6767" y="1067"/>
                    <a:pt x="6724" y="1085"/>
                    <a:pt x="6696" y="1122"/>
                  </a:cubicBezTo>
                  <a:cubicBezTo>
                    <a:pt x="6643" y="1174"/>
                    <a:pt x="6661" y="1262"/>
                    <a:pt x="6713" y="1314"/>
                  </a:cubicBezTo>
                  <a:cubicBezTo>
                    <a:pt x="6783" y="1384"/>
                    <a:pt x="6853" y="1437"/>
                    <a:pt x="6923" y="1507"/>
                  </a:cubicBezTo>
                  <a:cubicBezTo>
                    <a:pt x="6949" y="1533"/>
                    <a:pt x="6984" y="1546"/>
                    <a:pt x="7021" y="1546"/>
                  </a:cubicBezTo>
                  <a:cubicBezTo>
                    <a:pt x="7058" y="1546"/>
                    <a:pt x="7098" y="1533"/>
                    <a:pt x="7133" y="1507"/>
                  </a:cubicBezTo>
                  <a:cubicBezTo>
                    <a:pt x="7185" y="1454"/>
                    <a:pt x="7185" y="1367"/>
                    <a:pt x="7133" y="1297"/>
                  </a:cubicBezTo>
                  <a:cubicBezTo>
                    <a:pt x="7063" y="1227"/>
                    <a:pt x="6975" y="1157"/>
                    <a:pt x="6905" y="1105"/>
                  </a:cubicBezTo>
                  <a:cubicBezTo>
                    <a:pt x="6881" y="1080"/>
                    <a:pt x="6845" y="1067"/>
                    <a:pt x="6809" y="1067"/>
                  </a:cubicBezTo>
                  <a:close/>
                  <a:moveTo>
                    <a:pt x="542" y="1258"/>
                  </a:moveTo>
                  <a:cubicBezTo>
                    <a:pt x="503" y="1258"/>
                    <a:pt x="463" y="1271"/>
                    <a:pt x="437" y="1297"/>
                  </a:cubicBezTo>
                  <a:cubicBezTo>
                    <a:pt x="297" y="1454"/>
                    <a:pt x="175" y="1612"/>
                    <a:pt x="53" y="1786"/>
                  </a:cubicBezTo>
                  <a:cubicBezTo>
                    <a:pt x="0" y="1839"/>
                    <a:pt x="18" y="1944"/>
                    <a:pt x="88" y="1979"/>
                  </a:cubicBezTo>
                  <a:cubicBezTo>
                    <a:pt x="115" y="1999"/>
                    <a:pt x="146" y="2009"/>
                    <a:pt x="174" y="2009"/>
                  </a:cubicBezTo>
                  <a:cubicBezTo>
                    <a:pt x="218" y="2009"/>
                    <a:pt x="259" y="1986"/>
                    <a:pt x="280" y="1944"/>
                  </a:cubicBezTo>
                  <a:cubicBezTo>
                    <a:pt x="402" y="1786"/>
                    <a:pt x="525" y="1646"/>
                    <a:pt x="647" y="1507"/>
                  </a:cubicBezTo>
                  <a:cubicBezTo>
                    <a:pt x="699" y="1437"/>
                    <a:pt x="699" y="1349"/>
                    <a:pt x="647" y="1297"/>
                  </a:cubicBezTo>
                  <a:cubicBezTo>
                    <a:pt x="621" y="1271"/>
                    <a:pt x="581" y="1258"/>
                    <a:pt x="542" y="12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4637775" y="2064950"/>
              <a:ext cx="178325" cy="178775"/>
            </a:xfrm>
            <a:custGeom>
              <a:avLst/>
              <a:gdLst/>
              <a:ahLst/>
              <a:cxnLst/>
              <a:rect l="l" t="t" r="r" b="b"/>
              <a:pathLst>
                <a:path w="7133" h="7151" extrusionOk="0">
                  <a:moveTo>
                    <a:pt x="3566" y="298"/>
                  </a:moveTo>
                  <a:cubicBezTo>
                    <a:pt x="4475" y="298"/>
                    <a:pt x="5297" y="665"/>
                    <a:pt x="5891" y="1260"/>
                  </a:cubicBezTo>
                  <a:cubicBezTo>
                    <a:pt x="6486" y="1854"/>
                    <a:pt x="6853" y="2676"/>
                    <a:pt x="6853" y="3585"/>
                  </a:cubicBezTo>
                  <a:cubicBezTo>
                    <a:pt x="6853" y="4494"/>
                    <a:pt x="6486" y="5298"/>
                    <a:pt x="5891" y="5892"/>
                  </a:cubicBezTo>
                  <a:cubicBezTo>
                    <a:pt x="5297" y="6487"/>
                    <a:pt x="4475" y="6854"/>
                    <a:pt x="3566" y="6854"/>
                  </a:cubicBezTo>
                  <a:cubicBezTo>
                    <a:pt x="2657" y="6854"/>
                    <a:pt x="1836" y="6487"/>
                    <a:pt x="1241" y="5892"/>
                  </a:cubicBezTo>
                  <a:cubicBezTo>
                    <a:pt x="647" y="5298"/>
                    <a:pt x="280" y="4494"/>
                    <a:pt x="280" y="3585"/>
                  </a:cubicBezTo>
                  <a:cubicBezTo>
                    <a:pt x="280" y="2676"/>
                    <a:pt x="647" y="1854"/>
                    <a:pt x="1241" y="1260"/>
                  </a:cubicBezTo>
                  <a:cubicBezTo>
                    <a:pt x="1836" y="665"/>
                    <a:pt x="2657" y="298"/>
                    <a:pt x="3566" y="298"/>
                  </a:cubicBezTo>
                  <a:close/>
                  <a:moveTo>
                    <a:pt x="3566" y="1"/>
                  </a:moveTo>
                  <a:cubicBezTo>
                    <a:pt x="1591" y="1"/>
                    <a:pt x="0" y="1609"/>
                    <a:pt x="0" y="3585"/>
                  </a:cubicBezTo>
                  <a:cubicBezTo>
                    <a:pt x="0" y="5560"/>
                    <a:pt x="1591" y="7151"/>
                    <a:pt x="3566" y="7151"/>
                  </a:cubicBezTo>
                  <a:cubicBezTo>
                    <a:pt x="5542" y="7151"/>
                    <a:pt x="7133" y="5560"/>
                    <a:pt x="7133" y="3585"/>
                  </a:cubicBezTo>
                  <a:cubicBezTo>
                    <a:pt x="7133" y="1609"/>
                    <a:pt x="5542" y="1"/>
                    <a:pt x="3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4636900" y="2149250"/>
              <a:ext cx="179650" cy="49475"/>
            </a:xfrm>
            <a:custGeom>
              <a:avLst/>
              <a:gdLst/>
              <a:ahLst/>
              <a:cxnLst/>
              <a:rect l="l" t="t" r="r" b="b"/>
              <a:pathLst>
                <a:path w="7186" h="1979" extrusionOk="0">
                  <a:moveTo>
                    <a:pt x="7012" y="0"/>
                  </a:moveTo>
                  <a:cubicBezTo>
                    <a:pt x="6972" y="0"/>
                    <a:pt x="6933" y="18"/>
                    <a:pt x="6905" y="55"/>
                  </a:cubicBezTo>
                  <a:cubicBezTo>
                    <a:pt x="6154" y="1034"/>
                    <a:pt x="4912" y="1559"/>
                    <a:pt x="3671" y="1664"/>
                  </a:cubicBezTo>
                  <a:cubicBezTo>
                    <a:pt x="3566" y="1681"/>
                    <a:pt x="3444" y="1681"/>
                    <a:pt x="3322" y="1681"/>
                  </a:cubicBezTo>
                  <a:cubicBezTo>
                    <a:pt x="2203" y="1681"/>
                    <a:pt x="1084" y="1244"/>
                    <a:pt x="262" y="492"/>
                  </a:cubicBezTo>
                  <a:cubicBezTo>
                    <a:pt x="238" y="468"/>
                    <a:pt x="206" y="455"/>
                    <a:pt x="174" y="455"/>
                  </a:cubicBezTo>
                  <a:cubicBezTo>
                    <a:pt x="136" y="455"/>
                    <a:pt x="98" y="472"/>
                    <a:pt x="70" y="510"/>
                  </a:cubicBezTo>
                  <a:cubicBezTo>
                    <a:pt x="0" y="562"/>
                    <a:pt x="18" y="650"/>
                    <a:pt x="70" y="702"/>
                  </a:cubicBezTo>
                  <a:cubicBezTo>
                    <a:pt x="944" y="1524"/>
                    <a:pt x="2133" y="1978"/>
                    <a:pt x="3322" y="1978"/>
                  </a:cubicBezTo>
                  <a:cubicBezTo>
                    <a:pt x="3444" y="1978"/>
                    <a:pt x="3584" y="1961"/>
                    <a:pt x="3706" y="1961"/>
                  </a:cubicBezTo>
                  <a:cubicBezTo>
                    <a:pt x="5000" y="1838"/>
                    <a:pt x="6328" y="1279"/>
                    <a:pt x="7133" y="230"/>
                  </a:cubicBezTo>
                  <a:cubicBezTo>
                    <a:pt x="7185" y="178"/>
                    <a:pt x="7185" y="73"/>
                    <a:pt x="7115" y="38"/>
                  </a:cubicBezTo>
                  <a:cubicBezTo>
                    <a:pt x="7083" y="14"/>
                    <a:pt x="7046" y="0"/>
                    <a:pt x="7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16"/>
          <p:cNvGrpSpPr/>
          <p:nvPr/>
        </p:nvGrpSpPr>
        <p:grpSpPr>
          <a:xfrm rot="-1973065">
            <a:off x="8056215" y="4518793"/>
            <a:ext cx="1018987" cy="554146"/>
            <a:chOff x="1449934" y="4565833"/>
            <a:chExt cx="320467" cy="168684"/>
          </a:xfrm>
        </p:grpSpPr>
        <p:sp>
          <p:nvSpPr>
            <p:cNvPr id="401" name="Google Shape;401;p16"/>
            <p:cNvSpPr/>
            <p:nvPr/>
          </p:nvSpPr>
          <p:spPr>
            <a:xfrm>
              <a:off x="1449934" y="4565833"/>
              <a:ext cx="65112" cy="148810"/>
            </a:xfrm>
            <a:custGeom>
              <a:avLst/>
              <a:gdLst/>
              <a:ahLst/>
              <a:cxnLst/>
              <a:rect l="l" t="t" r="r" b="b"/>
              <a:pathLst>
                <a:path w="2021" h="4620" extrusionOk="0">
                  <a:moveTo>
                    <a:pt x="1806" y="0"/>
                  </a:moveTo>
                  <a:cubicBezTo>
                    <a:pt x="1773" y="0"/>
                    <a:pt x="1741" y="8"/>
                    <a:pt x="1712" y="25"/>
                  </a:cubicBezTo>
                  <a:cubicBezTo>
                    <a:pt x="951" y="489"/>
                    <a:pt x="404" y="1225"/>
                    <a:pt x="191" y="2093"/>
                  </a:cubicBezTo>
                  <a:cubicBezTo>
                    <a:pt x="0" y="2936"/>
                    <a:pt x="179" y="3828"/>
                    <a:pt x="678" y="4541"/>
                  </a:cubicBezTo>
                  <a:cubicBezTo>
                    <a:pt x="702" y="4576"/>
                    <a:pt x="737" y="4600"/>
                    <a:pt x="773" y="4612"/>
                  </a:cubicBezTo>
                  <a:cubicBezTo>
                    <a:pt x="793" y="4617"/>
                    <a:pt x="814" y="4620"/>
                    <a:pt x="836" y="4620"/>
                  </a:cubicBezTo>
                  <a:cubicBezTo>
                    <a:pt x="868" y="4620"/>
                    <a:pt x="899" y="4614"/>
                    <a:pt x="927" y="4600"/>
                  </a:cubicBezTo>
                  <a:cubicBezTo>
                    <a:pt x="1010" y="4553"/>
                    <a:pt x="1034" y="4446"/>
                    <a:pt x="975" y="4374"/>
                  </a:cubicBezTo>
                  <a:cubicBezTo>
                    <a:pt x="523" y="3733"/>
                    <a:pt x="369" y="2925"/>
                    <a:pt x="535" y="2164"/>
                  </a:cubicBezTo>
                  <a:cubicBezTo>
                    <a:pt x="725" y="1380"/>
                    <a:pt x="1224" y="714"/>
                    <a:pt x="1914" y="298"/>
                  </a:cubicBezTo>
                  <a:cubicBezTo>
                    <a:pt x="1997" y="251"/>
                    <a:pt x="2021" y="144"/>
                    <a:pt x="1961" y="73"/>
                  </a:cubicBezTo>
                  <a:cubicBezTo>
                    <a:pt x="1923" y="27"/>
                    <a:pt x="1865"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1495876" y="4617241"/>
              <a:ext cx="65112" cy="64774"/>
            </a:xfrm>
            <a:custGeom>
              <a:avLst/>
              <a:gdLst/>
              <a:ahLst/>
              <a:cxnLst/>
              <a:rect l="l" t="t" r="r" b="b"/>
              <a:pathLst>
                <a:path w="2021" h="2011" extrusionOk="0">
                  <a:moveTo>
                    <a:pt x="1824" y="1"/>
                  </a:moveTo>
                  <a:cubicBezTo>
                    <a:pt x="1780" y="1"/>
                    <a:pt x="1735" y="15"/>
                    <a:pt x="1700" y="45"/>
                  </a:cubicBezTo>
                  <a:lnTo>
                    <a:pt x="1034" y="627"/>
                  </a:lnTo>
                  <a:lnTo>
                    <a:pt x="749" y="105"/>
                  </a:lnTo>
                  <a:cubicBezTo>
                    <a:pt x="716" y="47"/>
                    <a:pt x="660" y="12"/>
                    <a:pt x="601" y="12"/>
                  </a:cubicBezTo>
                  <a:cubicBezTo>
                    <a:pt x="575" y="12"/>
                    <a:pt x="549" y="19"/>
                    <a:pt x="523" y="33"/>
                  </a:cubicBezTo>
                  <a:cubicBezTo>
                    <a:pt x="428" y="57"/>
                    <a:pt x="393" y="164"/>
                    <a:pt x="440" y="247"/>
                  </a:cubicBezTo>
                  <a:lnTo>
                    <a:pt x="773" y="853"/>
                  </a:lnTo>
                  <a:lnTo>
                    <a:pt x="72" y="1471"/>
                  </a:lnTo>
                  <a:cubicBezTo>
                    <a:pt x="0" y="1531"/>
                    <a:pt x="0" y="1638"/>
                    <a:pt x="72" y="1697"/>
                  </a:cubicBezTo>
                  <a:cubicBezTo>
                    <a:pt x="95" y="1721"/>
                    <a:pt x="119" y="1733"/>
                    <a:pt x="143" y="1744"/>
                  </a:cubicBezTo>
                  <a:cubicBezTo>
                    <a:pt x="158" y="1747"/>
                    <a:pt x="173" y="1749"/>
                    <a:pt x="189" y="1749"/>
                  </a:cubicBezTo>
                  <a:cubicBezTo>
                    <a:pt x="237" y="1749"/>
                    <a:pt x="286" y="1736"/>
                    <a:pt x="321" y="1709"/>
                  </a:cubicBezTo>
                  <a:lnTo>
                    <a:pt x="939" y="1162"/>
                  </a:lnTo>
                  <a:lnTo>
                    <a:pt x="1355" y="1923"/>
                  </a:lnTo>
                  <a:cubicBezTo>
                    <a:pt x="1379" y="1958"/>
                    <a:pt x="1414" y="1994"/>
                    <a:pt x="1462" y="2006"/>
                  </a:cubicBezTo>
                  <a:cubicBezTo>
                    <a:pt x="1472" y="2009"/>
                    <a:pt x="1484" y="2011"/>
                    <a:pt x="1496" y="2011"/>
                  </a:cubicBezTo>
                  <a:cubicBezTo>
                    <a:pt x="1525" y="2011"/>
                    <a:pt x="1559" y="2002"/>
                    <a:pt x="1593" y="1994"/>
                  </a:cubicBezTo>
                  <a:cubicBezTo>
                    <a:pt x="1676" y="1958"/>
                    <a:pt x="1712" y="1851"/>
                    <a:pt x="1664" y="1768"/>
                  </a:cubicBezTo>
                  <a:lnTo>
                    <a:pt x="1201" y="925"/>
                  </a:lnTo>
                  <a:lnTo>
                    <a:pt x="1949" y="283"/>
                  </a:lnTo>
                  <a:cubicBezTo>
                    <a:pt x="2020" y="223"/>
                    <a:pt x="2020" y="105"/>
                    <a:pt x="1949" y="45"/>
                  </a:cubicBezTo>
                  <a:cubicBezTo>
                    <a:pt x="1914" y="15"/>
                    <a:pt x="1869"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1570524" y="4645295"/>
              <a:ext cx="49035" cy="15557"/>
            </a:xfrm>
            <a:custGeom>
              <a:avLst/>
              <a:gdLst/>
              <a:ahLst/>
              <a:cxnLst/>
              <a:rect l="l" t="t" r="r" b="b"/>
              <a:pathLst>
                <a:path w="1522" h="483" extrusionOk="0">
                  <a:moveTo>
                    <a:pt x="172" y="1"/>
                  </a:moveTo>
                  <a:cubicBezTo>
                    <a:pt x="93" y="1"/>
                    <a:pt x="23" y="56"/>
                    <a:pt x="12" y="137"/>
                  </a:cubicBezTo>
                  <a:cubicBezTo>
                    <a:pt x="1" y="220"/>
                    <a:pt x="48" y="303"/>
                    <a:pt x="131" y="315"/>
                  </a:cubicBezTo>
                  <a:lnTo>
                    <a:pt x="155" y="315"/>
                  </a:lnTo>
                  <a:lnTo>
                    <a:pt x="1308" y="481"/>
                  </a:lnTo>
                  <a:cubicBezTo>
                    <a:pt x="1316" y="482"/>
                    <a:pt x="1324" y="483"/>
                    <a:pt x="1332" y="483"/>
                  </a:cubicBezTo>
                  <a:cubicBezTo>
                    <a:pt x="1418" y="483"/>
                    <a:pt x="1499" y="426"/>
                    <a:pt x="1510" y="339"/>
                  </a:cubicBezTo>
                  <a:cubicBezTo>
                    <a:pt x="1522" y="256"/>
                    <a:pt x="1450" y="172"/>
                    <a:pt x="1367" y="160"/>
                  </a:cubicBezTo>
                  <a:lnTo>
                    <a:pt x="214" y="6"/>
                  </a:lnTo>
                  <a:cubicBezTo>
                    <a:pt x="200" y="2"/>
                    <a:pt x="186"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1624875" y="4635987"/>
              <a:ext cx="55543" cy="72183"/>
            </a:xfrm>
            <a:custGeom>
              <a:avLst/>
              <a:gdLst/>
              <a:ahLst/>
              <a:cxnLst/>
              <a:rect l="l" t="t" r="r" b="b"/>
              <a:pathLst>
                <a:path w="1724" h="2241" extrusionOk="0">
                  <a:moveTo>
                    <a:pt x="686" y="1"/>
                  </a:moveTo>
                  <a:cubicBezTo>
                    <a:pt x="640" y="1"/>
                    <a:pt x="595" y="16"/>
                    <a:pt x="559" y="45"/>
                  </a:cubicBezTo>
                  <a:cubicBezTo>
                    <a:pt x="405" y="200"/>
                    <a:pt x="357" y="426"/>
                    <a:pt x="441" y="628"/>
                  </a:cubicBezTo>
                  <a:cubicBezTo>
                    <a:pt x="512" y="842"/>
                    <a:pt x="702" y="996"/>
                    <a:pt x="928" y="1032"/>
                  </a:cubicBezTo>
                  <a:cubicBezTo>
                    <a:pt x="953" y="1036"/>
                    <a:pt x="978" y="1038"/>
                    <a:pt x="1003" y="1038"/>
                  </a:cubicBezTo>
                  <a:cubicBezTo>
                    <a:pt x="1124" y="1038"/>
                    <a:pt x="1248" y="993"/>
                    <a:pt x="1356" y="925"/>
                  </a:cubicBezTo>
                  <a:cubicBezTo>
                    <a:pt x="1356" y="996"/>
                    <a:pt x="1356" y="1067"/>
                    <a:pt x="1356" y="1139"/>
                  </a:cubicBezTo>
                  <a:cubicBezTo>
                    <a:pt x="1344" y="1400"/>
                    <a:pt x="1213" y="1650"/>
                    <a:pt x="999" y="1804"/>
                  </a:cubicBezTo>
                  <a:cubicBezTo>
                    <a:pt x="898" y="1875"/>
                    <a:pt x="779" y="1911"/>
                    <a:pt x="662" y="1911"/>
                  </a:cubicBezTo>
                  <a:cubicBezTo>
                    <a:pt x="545" y="1911"/>
                    <a:pt x="429" y="1875"/>
                    <a:pt x="334" y="1804"/>
                  </a:cubicBezTo>
                  <a:cubicBezTo>
                    <a:pt x="292" y="1774"/>
                    <a:pt x="245" y="1760"/>
                    <a:pt x="198" y="1760"/>
                  </a:cubicBezTo>
                  <a:cubicBezTo>
                    <a:pt x="152" y="1760"/>
                    <a:pt x="108" y="1774"/>
                    <a:pt x="72" y="1804"/>
                  </a:cubicBezTo>
                  <a:cubicBezTo>
                    <a:pt x="1" y="1864"/>
                    <a:pt x="1" y="1982"/>
                    <a:pt x="72" y="2042"/>
                  </a:cubicBezTo>
                  <a:cubicBezTo>
                    <a:pt x="167" y="2113"/>
                    <a:pt x="274" y="2173"/>
                    <a:pt x="393" y="2208"/>
                  </a:cubicBezTo>
                  <a:cubicBezTo>
                    <a:pt x="476" y="2230"/>
                    <a:pt x="563" y="2241"/>
                    <a:pt x="650" y="2241"/>
                  </a:cubicBezTo>
                  <a:cubicBezTo>
                    <a:pt x="848" y="2241"/>
                    <a:pt x="1048" y="2185"/>
                    <a:pt x="1213" y="2077"/>
                  </a:cubicBezTo>
                  <a:cubicBezTo>
                    <a:pt x="1510" y="1864"/>
                    <a:pt x="1688" y="1531"/>
                    <a:pt x="1712" y="1174"/>
                  </a:cubicBezTo>
                  <a:cubicBezTo>
                    <a:pt x="1724" y="925"/>
                    <a:pt x="1700" y="675"/>
                    <a:pt x="1641" y="438"/>
                  </a:cubicBezTo>
                  <a:cubicBezTo>
                    <a:pt x="1641" y="354"/>
                    <a:pt x="1617" y="259"/>
                    <a:pt x="1569" y="188"/>
                  </a:cubicBezTo>
                  <a:cubicBezTo>
                    <a:pt x="1542" y="125"/>
                    <a:pt x="1481" y="96"/>
                    <a:pt x="1417" y="96"/>
                  </a:cubicBezTo>
                  <a:cubicBezTo>
                    <a:pt x="1397" y="96"/>
                    <a:pt x="1376" y="99"/>
                    <a:pt x="1356" y="105"/>
                  </a:cubicBezTo>
                  <a:cubicBezTo>
                    <a:pt x="1272" y="129"/>
                    <a:pt x="1225" y="212"/>
                    <a:pt x="1249" y="295"/>
                  </a:cubicBezTo>
                  <a:cubicBezTo>
                    <a:pt x="1261" y="343"/>
                    <a:pt x="1272" y="402"/>
                    <a:pt x="1284" y="461"/>
                  </a:cubicBezTo>
                  <a:cubicBezTo>
                    <a:pt x="1272" y="509"/>
                    <a:pt x="1249" y="556"/>
                    <a:pt x="1225" y="592"/>
                  </a:cubicBezTo>
                  <a:cubicBezTo>
                    <a:pt x="1165" y="675"/>
                    <a:pt x="1070" y="711"/>
                    <a:pt x="975" y="711"/>
                  </a:cubicBezTo>
                  <a:cubicBezTo>
                    <a:pt x="880" y="687"/>
                    <a:pt x="797" y="616"/>
                    <a:pt x="773" y="533"/>
                  </a:cubicBezTo>
                  <a:cubicBezTo>
                    <a:pt x="738" y="438"/>
                    <a:pt x="750" y="343"/>
                    <a:pt x="821" y="271"/>
                  </a:cubicBezTo>
                  <a:cubicBezTo>
                    <a:pt x="892" y="212"/>
                    <a:pt x="892" y="105"/>
                    <a:pt x="821" y="45"/>
                  </a:cubicBezTo>
                  <a:cubicBezTo>
                    <a:pt x="779" y="16"/>
                    <a:pt x="732" y="1"/>
                    <a:pt x="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1671203" y="4601458"/>
              <a:ext cx="58604" cy="133060"/>
            </a:xfrm>
            <a:custGeom>
              <a:avLst/>
              <a:gdLst/>
              <a:ahLst/>
              <a:cxnLst/>
              <a:rect l="l" t="t" r="r" b="b"/>
              <a:pathLst>
                <a:path w="1819" h="4131" extrusionOk="0">
                  <a:moveTo>
                    <a:pt x="1150" y="0"/>
                  </a:moveTo>
                  <a:cubicBezTo>
                    <a:pt x="1118" y="0"/>
                    <a:pt x="1087" y="8"/>
                    <a:pt x="1058" y="24"/>
                  </a:cubicBezTo>
                  <a:cubicBezTo>
                    <a:pt x="975" y="60"/>
                    <a:pt x="940" y="167"/>
                    <a:pt x="999" y="238"/>
                  </a:cubicBezTo>
                  <a:cubicBezTo>
                    <a:pt x="1355" y="832"/>
                    <a:pt x="1462" y="1533"/>
                    <a:pt x="1296" y="2199"/>
                  </a:cubicBezTo>
                  <a:cubicBezTo>
                    <a:pt x="1118" y="2876"/>
                    <a:pt x="690" y="3458"/>
                    <a:pt x="96" y="3839"/>
                  </a:cubicBezTo>
                  <a:cubicBezTo>
                    <a:pt x="13" y="3886"/>
                    <a:pt x="1" y="3993"/>
                    <a:pt x="60" y="4064"/>
                  </a:cubicBezTo>
                  <a:cubicBezTo>
                    <a:pt x="84" y="4100"/>
                    <a:pt x="120" y="4124"/>
                    <a:pt x="155" y="4124"/>
                  </a:cubicBezTo>
                  <a:cubicBezTo>
                    <a:pt x="173" y="4128"/>
                    <a:pt x="190" y="4131"/>
                    <a:pt x="207" y="4131"/>
                  </a:cubicBezTo>
                  <a:cubicBezTo>
                    <a:pt x="238" y="4131"/>
                    <a:pt x="268" y="4123"/>
                    <a:pt x="298" y="4100"/>
                  </a:cubicBezTo>
                  <a:cubicBezTo>
                    <a:pt x="963" y="3684"/>
                    <a:pt x="1439" y="3031"/>
                    <a:pt x="1641" y="2282"/>
                  </a:cubicBezTo>
                  <a:cubicBezTo>
                    <a:pt x="1819" y="1533"/>
                    <a:pt x="1700" y="737"/>
                    <a:pt x="1308" y="84"/>
                  </a:cubicBezTo>
                  <a:cubicBezTo>
                    <a:pt x="1269" y="29"/>
                    <a:pt x="1209"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731321" y="4567283"/>
              <a:ext cx="39080" cy="49700"/>
            </a:xfrm>
            <a:custGeom>
              <a:avLst/>
              <a:gdLst/>
              <a:ahLst/>
              <a:cxnLst/>
              <a:rect l="l" t="t" r="r" b="b"/>
              <a:pathLst>
                <a:path w="1213" h="1543" extrusionOk="0">
                  <a:moveTo>
                    <a:pt x="347" y="1"/>
                  </a:moveTo>
                  <a:cubicBezTo>
                    <a:pt x="262" y="1"/>
                    <a:pt x="179" y="22"/>
                    <a:pt x="107" y="63"/>
                  </a:cubicBezTo>
                  <a:cubicBezTo>
                    <a:pt x="24" y="111"/>
                    <a:pt x="0" y="218"/>
                    <a:pt x="48" y="289"/>
                  </a:cubicBezTo>
                  <a:cubicBezTo>
                    <a:pt x="84" y="340"/>
                    <a:pt x="139" y="364"/>
                    <a:pt x="195" y="364"/>
                  </a:cubicBezTo>
                  <a:cubicBezTo>
                    <a:pt x="230" y="364"/>
                    <a:pt x="265" y="355"/>
                    <a:pt x="297" y="337"/>
                  </a:cubicBezTo>
                  <a:cubicBezTo>
                    <a:pt x="312" y="332"/>
                    <a:pt x="329" y="329"/>
                    <a:pt x="346" y="329"/>
                  </a:cubicBezTo>
                  <a:cubicBezTo>
                    <a:pt x="370" y="329"/>
                    <a:pt x="395" y="335"/>
                    <a:pt x="416" y="348"/>
                  </a:cubicBezTo>
                  <a:cubicBezTo>
                    <a:pt x="499" y="396"/>
                    <a:pt x="559" y="479"/>
                    <a:pt x="559" y="574"/>
                  </a:cubicBezTo>
                  <a:cubicBezTo>
                    <a:pt x="559" y="764"/>
                    <a:pt x="393" y="943"/>
                    <a:pt x="214" y="1121"/>
                  </a:cubicBezTo>
                  <a:cubicBezTo>
                    <a:pt x="167" y="1168"/>
                    <a:pt x="155" y="1228"/>
                    <a:pt x="167" y="1275"/>
                  </a:cubicBezTo>
                  <a:cubicBezTo>
                    <a:pt x="191" y="1323"/>
                    <a:pt x="238" y="1370"/>
                    <a:pt x="286" y="1382"/>
                  </a:cubicBezTo>
                  <a:lnTo>
                    <a:pt x="297" y="1382"/>
                  </a:lnTo>
                  <a:lnTo>
                    <a:pt x="987" y="1537"/>
                  </a:lnTo>
                  <a:cubicBezTo>
                    <a:pt x="1001" y="1540"/>
                    <a:pt x="1015" y="1542"/>
                    <a:pt x="1029" y="1542"/>
                  </a:cubicBezTo>
                  <a:cubicBezTo>
                    <a:pt x="1106" y="1542"/>
                    <a:pt x="1170" y="1489"/>
                    <a:pt x="1201" y="1418"/>
                  </a:cubicBezTo>
                  <a:cubicBezTo>
                    <a:pt x="1212" y="1323"/>
                    <a:pt x="1153" y="1240"/>
                    <a:pt x="1070" y="1228"/>
                  </a:cubicBezTo>
                  <a:lnTo>
                    <a:pt x="666" y="1145"/>
                  </a:lnTo>
                  <a:cubicBezTo>
                    <a:pt x="808" y="990"/>
                    <a:pt x="904" y="788"/>
                    <a:pt x="915" y="586"/>
                  </a:cubicBezTo>
                  <a:cubicBezTo>
                    <a:pt x="915" y="360"/>
                    <a:pt x="785" y="170"/>
                    <a:pt x="595" y="63"/>
                  </a:cubicBezTo>
                  <a:cubicBezTo>
                    <a:pt x="517" y="22"/>
                    <a:pt x="431" y="1"/>
                    <a:pt x="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6"/>
          <p:cNvGrpSpPr/>
          <p:nvPr/>
        </p:nvGrpSpPr>
        <p:grpSpPr>
          <a:xfrm rot="-811687">
            <a:off x="162808" y="265566"/>
            <a:ext cx="877036" cy="672069"/>
            <a:chOff x="6467995" y="4541033"/>
            <a:chExt cx="413793" cy="317088"/>
          </a:xfrm>
        </p:grpSpPr>
        <p:sp>
          <p:nvSpPr>
            <p:cNvPr id="408" name="Google Shape;408;p16"/>
            <p:cNvSpPr/>
            <p:nvPr/>
          </p:nvSpPr>
          <p:spPr>
            <a:xfrm rot="-1375784">
              <a:off x="6489980" y="4605651"/>
              <a:ext cx="369822" cy="187850"/>
            </a:xfrm>
            <a:custGeom>
              <a:avLst/>
              <a:gdLst/>
              <a:ahLst/>
              <a:cxnLst/>
              <a:rect l="l" t="t" r="r" b="b"/>
              <a:pathLst>
                <a:path w="7820" h="3973" extrusionOk="0">
                  <a:moveTo>
                    <a:pt x="2221" y="1"/>
                  </a:moveTo>
                  <a:cubicBezTo>
                    <a:pt x="2201" y="1"/>
                    <a:pt x="2181" y="4"/>
                    <a:pt x="2163" y="13"/>
                  </a:cubicBezTo>
                  <a:cubicBezTo>
                    <a:pt x="2116" y="25"/>
                    <a:pt x="2068" y="61"/>
                    <a:pt x="2044" y="109"/>
                  </a:cubicBezTo>
                  <a:lnTo>
                    <a:pt x="892" y="3198"/>
                  </a:lnTo>
                  <a:lnTo>
                    <a:pt x="369" y="833"/>
                  </a:lnTo>
                  <a:cubicBezTo>
                    <a:pt x="349" y="755"/>
                    <a:pt x="281" y="709"/>
                    <a:pt x="204" y="709"/>
                  </a:cubicBezTo>
                  <a:cubicBezTo>
                    <a:pt x="188" y="709"/>
                    <a:pt x="171" y="711"/>
                    <a:pt x="155" y="715"/>
                  </a:cubicBezTo>
                  <a:cubicBezTo>
                    <a:pt x="72" y="726"/>
                    <a:pt x="0" y="810"/>
                    <a:pt x="24" y="893"/>
                  </a:cubicBezTo>
                  <a:lnTo>
                    <a:pt x="666" y="3840"/>
                  </a:lnTo>
                  <a:cubicBezTo>
                    <a:pt x="678" y="3899"/>
                    <a:pt x="725" y="3947"/>
                    <a:pt x="773" y="3959"/>
                  </a:cubicBezTo>
                  <a:cubicBezTo>
                    <a:pt x="797" y="3970"/>
                    <a:pt x="809" y="3970"/>
                    <a:pt x="832" y="3970"/>
                  </a:cubicBezTo>
                  <a:cubicBezTo>
                    <a:pt x="840" y="3972"/>
                    <a:pt x="847" y="3972"/>
                    <a:pt x="854" y="3972"/>
                  </a:cubicBezTo>
                  <a:cubicBezTo>
                    <a:pt x="918" y="3972"/>
                    <a:pt x="979" y="3927"/>
                    <a:pt x="1011" y="3864"/>
                  </a:cubicBezTo>
                  <a:lnTo>
                    <a:pt x="2306" y="418"/>
                  </a:lnTo>
                  <a:cubicBezTo>
                    <a:pt x="3712" y="1251"/>
                    <a:pt x="5319" y="1692"/>
                    <a:pt x="6959" y="1692"/>
                  </a:cubicBezTo>
                  <a:cubicBezTo>
                    <a:pt x="7190" y="1692"/>
                    <a:pt x="7421" y="1683"/>
                    <a:pt x="7653" y="1665"/>
                  </a:cubicBezTo>
                  <a:cubicBezTo>
                    <a:pt x="7736" y="1665"/>
                    <a:pt x="7819" y="1582"/>
                    <a:pt x="7808" y="1487"/>
                  </a:cubicBezTo>
                  <a:cubicBezTo>
                    <a:pt x="7797" y="1410"/>
                    <a:pt x="7724" y="1343"/>
                    <a:pt x="7638" y="1343"/>
                  </a:cubicBezTo>
                  <a:cubicBezTo>
                    <a:pt x="7631" y="1343"/>
                    <a:pt x="7624" y="1344"/>
                    <a:pt x="7617" y="1344"/>
                  </a:cubicBezTo>
                  <a:cubicBezTo>
                    <a:pt x="7411" y="1359"/>
                    <a:pt x="7204" y="1366"/>
                    <a:pt x="6998" y="1366"/>
                  </a:cubicBezTo>
                  <a:cubicBezTo>
                    <a:pt x="5344" y="1366"/>
                    <a:pt x="3722" y="902"/>
                    <a:pt x="2306" y="25"/>
                  </a:cubicBezTo>
                  <a:cubicBezTo>
                    <a:pt x="2284" y="11"/>
                    <a:pt x="2253"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rot="-1375784">
              <a:off x="6594395" y="4710536"/>
              <a:ext cx="102860" cy="104682"/>
            </a:xfrm>
            <a:custGeom>
              <a:avLst/>
              <a:gdLst/>
              <a:ahLst/>
              <a:cxnLst/>
              <a:rect l="l" t="t" r="r" b="b"/>
              <a:pathLst>
                <a:path w="2175" h="2214" extrusionOk="0">
                  <a:moveTo>
                    <a:pt x="791" y="1"/>
                  </a:moveTo>
                  <a:cubicBezTo>
                    <a:pt x="777" y="1"/>
                    <a:pt x="763" y="3"/>
                    <a:pt x="749" y="6"/>
                  </a:cubicBezTo>
                  <a:cubicBezTo>
                    <a:pt x="666" y="30"/>
                    <a:pt x="606" y="113"/>
                    <a:pt x="618" y="208"/>
                  </a:cubicBezTo>
                  <a:lnTo>
                    <a:pt x="844" y="1099"/>
                  </a:lnTo>
                  <a:lnTo>
                    <a:pt x="107" y="1575"/>
                  </a:lnTo>
                  <a:cubicBezTo>
                    <a:pt x="24" y="1622"/>
                    <a:pt x="0" y="1729"/>
                    <a:pt x="60" y="1800"/>
                  </a:cubicBezTo>
                  <a:cubicBezTo>
                    <a:pt x="96" y="1844"/>
                    <a:pt x="150" y="1870"/>
                    <a:pt x="205" y="1870"/>
                  </a:cubicBezTo>
                  <a:cubicBezTo>
                    <a:pt x="241" y="1870"/>
                    <a:pt x="277" y="1859"/>
                    <a:pt x="309" y="1836"/>
                  </a:cubicBezTo>
                  <a:lnTo>
                    <a:pt x="939" y="1432"/>
                  </a:lnTo>
                  <a:lnTo>
                    <a:pt x="1105" y="2097"/>
                  </a:lnTo>
                  <a:cubicBezTo>
                    <a:pt x="1117" y="2145"/>
                    <a:pt x="1153" y="2193"/>
                    <a:pt x="1212" y="2204"/>
                  </a:cubicBezTo>
                  <a:cubicBezTo>
                    <a:pt x="1230" y="2210"/>
                    <a:pt x="1248" y="2213"/>
                    <a:pt x="1266" y="2213"/>
                  </a:cubicBezTo>
                  <a:cubicBezTo>
                    <a:pt x="1284" y="2213"/>
                    <a:pt x="1302" y="2210"/>
                    <a:pt x="1319" y="2204"/>
                  </a:cubicBezTo>
                  <a:cubicBezTo>
                    <a:pt x="1403" y="2193"/>
                    <a:pt x="1462" y="2109"/>
                    <a:pt x="1450" y="2014"/>
                  </a:cubicBezTo>
                  <a:lnTo>
                    <a:pt x="1248" y="1230"/>
                  </a:lnTo>
                  <a:lnTo>
                    <a:pt x="2080" y="695"/>
                  </a:lnTo>
                  <a:cubicBezTo>
                    <a:pt x="2151" y="648"/>
                    <a:pt x="2175" y="541"/>
                    <a:pt x="2116" y="470"/>
                  </a:cubicBezTo>
                  <a:cubicBezTo>
                    <a:pt x="2081" y="421"/>
                    <a:pt x="2030" y="397"/>
                    <a:pt x="1977" y="397"/>
                  </a:cubicBezTo>
                  <a:cubicBezTo>
                    <a:pt x="1939" y="397"/>
                    <a:pt x="1901" y="409"/>
                    <a:pt x="1866" y="434"/>
                  </a:cubicBezTo>
                  <a:lnTo>
                    <a:pt x="1165" y="885"/>
                  </a:lnTo>
                  <a:lnTo>
                    <a:pt x="963" y="137"/>
                  </a:lnTo>
                  <a:cubicBezTo>
                    <a:pt x="943" y="56"/>
                    <a:pt x="871"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1375784">
              <a:off x="6692752" y="4726376"/>
              <a:ext cx="58500" cy="24823"/>
            </a:xfrm>
            <a:custGeom>
              <a:avLst/>
              <a:gdLst/>
              <a:ahLst/>
              <a:cxnLst/>
              <a:rect l="l" t="t" r="r" b="b"/>
              <a:pathLst>
                <a:path w="1237" h="525" extrusionOk="0">
                  <a:moveTo>
                    <a:pt x="207" y="1"/>
                  </a:moveTo>
                  <a:cubicBezTo>
                    <a:pt x="148" y="1"/>
                    <a:pt x="91" y="30"/>
                    <a:pt x="60" y="84"/>
                  </a:cubicBezTo>
                  <a:cubicBezTo>
                    <a:pt x="0" y="156"/>
                    <a:pt x="36" y="263"/>
                    <a:pt x="119" y="298"/>
                  </a:cubicBezTo>
                  <a:cubicBezTo>
                    <a:pt x="202" y="346"/>
                    <a:pt x="285" y="382"/>
                    <a:pt x="380" y="417"/>
                  </a:cubicBezTo>
                  <a:cubicBezTo>
                    <a:pt x="594" y="488"/>
                    <a:pt x="832" y="524"/>
                    <a:pt x="1070" y="524"/>
                  </a:cubicBezTo>
                  <a:cubicBezTo>
                    <a:pt x="1165" y="524"/>
                    <a:pt x="1236" y="441"/>
                    <a:pt x="1236" y="346"/>
                  </a:cubicBezTo>
                  <a:cubicBezTo>
                    <a:pt x="1225" y="258"/>
                    <a:pt x="1153" y="190"/>
                    <a:pt x="1067" y="190"/>
                  </a:cubicBezTo>
                  <a:cubicBezTo>
                    <a:pt x="1060" y="190"/>
                    <a:pt x="1053" y="191"/>
                    <a:pt x="1046" y="191"/>
                  </a:cubicBezTo>
                  <a:cubicBezTo>
                    <a:pt x="1024" y="192"/>
                    <a:pt x="1002" y="193"/>
                    <a:pt x="980" y="193"/>
                  </a:cubicBezTo>
                  <a:cubicBezTo>
                    <a:pt x="741" y="193"/>
                    <a:pt x="504" y="134"/>
                    <a:pt x="297" y="25"/>
                  </a:cubicBezTo>
                  <a:cubicBezTo>
                    <a:pt x="269" y="9"/>
                    <a:pt x="237" y="1"/>
                    <a:pt x="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rot="-1375784">
              <a:off x="6763407" y="4667937"/>
              <a:ext cx="91652" cy="105580"/>
            </a:xfrm>
            <a:custGeom>
              <a:avLst/>
              <a:gdLst/>
              <a:ahLst/>
              <a:cxnLst/>
              <a:rect l="l" t="t" r="r" b="b"/>
              <a:pathLst>
                <a:path w="1938" h="2233" extrusionOk="0">
                  <a:moveTo>
                    <a:pt x="210" y="0"/>
                  </a:moveTo>
                  <a:cubicBezTo>
                    <a:pt x="180" y="0"/>
                    <a:pt x="149" y="8"/>
                    <a:pt x="119" y="25"/>
                  </a:cubicBezTo>
                  <a:cubicBezTo>
                    <a:pt x="36" y="60"/>
                    <a:pt x="0" y="167"/>
                    <a:pt x="60" y="251"/>
                  </a:cubicBezTo>
                  <a:lnTo>
                    <a:pt x="797" y="1296"/>
                  </a:lnTo>
                  <a:lnTo>
                    <a:pt x="333" y="1986"/>
                  </a:lnTo>
                  <a:cubicBezTo>
                    <a:pt x="274" y="2057"/>
                    <a:pt x="298" y="2164"/>
                    <a:pt x="393" y="2211"/>
                  </a:cubicBezTo>
                  <a:cubicBezTo>
                    <a:pt x="393" y="2211"/>
                    <a:pt x="404" y="2223"/>
                    <a:pt x="416" y="2223"/>
                  </a:cubicBezTo>
                  <a:cubicBezTo>
                    <a:pt x="437" y="2229"/>
                    <a:pt x="458" y="2232"/>
                    <a:pt x="478" y="2232"/>
                  </a:cubicBezTo>
                  <a:cubicBezTo>
                    <a:pt x="539" y="2232"/>
                    <a:pt x="595" y="2205"/>
                    <a:pt x="630" y="2152"/>
                  </a:cubicBezTo>
                  <a:lnTo>
                    <a:pt x="1890" y="334"/>
                  </a:lnTo>
                  <a:cubicBezTo>
                    <a:pt x="1937" y="262"/>
                    <a:pt x="1914" y="156"/>
                    <a:pt x="1830" y="108"/>
                  </a:cubicBezTo>
                  <a:cubicBezTo>
                    <a:pt x="1802" y="92"/>
                    <a:pt x="1771" y="84"/>
                    <a:pt x="1739" y="84"/>
                  </a:cubicBezTo>
                  <a:cubicBezTo>
                    <a:pt x="1679" y="84"/>
                    <a:pt x="1620" y="113"/>
                    <a:pt x="1581" y="167"/>
                  </a:cubicBezTo>
                  <a:lnTo>
                    <a:pt x="1011" y="999"/>
                  </a:lnTo>
                  <a:lnTo>
                    <a:pt x="357" y="72"/>
                  </a:lnTo>
                  <a:cubicBezTo>
                    <a:pt x="319" y="26"/>
                    <a:pt x="265" y="0"/>
                    <a:pt x="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6"/>
          <p:cNvGrpSpPr/>
          <p:nvPr/>
        </p:nvGrpSpPr>
        <p:grpSpPr>
          <a:xfrm rot="-6464289">
            <a:off x="7822000" y="817432"/>
            <a:ext cx="561221" cy="759571"/>
            <a:chOff x="5408700" y="2855000"/>
            <a:chExt cx="121525" cy="164475"/>
          </a:xfrm>
        </p:grpSpPr>
        <p:sp>
          <p:nvSpPr>
            <p:cNvPr id="413" name="Google Shape;413;p16"/>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Raleway Medium"/>
              <a:buChar char="●"/>
              <a:defRPr sz="1800">
                <a:solidFill>
                  <a:schemeClr val="dk1"/>
                </a:solidFill>
                <a:latin typeface="Raleway Medium"/>
                <a:ea typeface="Raleway Medium"/>
                <a:cs typeface="Raleway Medium"/>
                <a:sym typeface="Raleway Medium"/>
              </a:defRPr>
            </a:lvl1pPr>
            <a:lvl2pPr marL="914400" lvl="1"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rtl="0">
              <a:lnSpc>
                <a:spcPct val="115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rtl="0">
              <a:lnSpc>
                <a:spcPct val="115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2" r:id="rId9"/>
    <p:sldLayoutId id="2147483663" r:id="rId10"/>
    <p:sldLayoutId id="2147483667" r:id="rId11"/>
    <p:sldLayoutId id="2147483668" r:id="rId12"/>
    <p:sldLayoutId id="2147483672" r:id="rId13"/>
    <p:sldLayoutId id="2147483673" r:id="rId14"/>
    <p:sldLayoutId id="2147483677" r:id="rId15"/>
    <p:sldLayoutId id="2147483678" r:id="rId16"/>
    <p:sldLayoutId id="214748367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20"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19" Type="http://schemas.openxmlformats.org/officeDocument/2006/relationships/image" Target="NUL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27"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20" Type="http://schemas.openxmlformats.org/officeDocument/2006/relationships/image" Target="../media/image8.png"/><Relationship Id="rId1" Type="http://schemas.openxmlformats.org/officeDocument/2006/relationships/slideLayout" Target="../slideLayouts/slideLayout14.xml"/><Relationship Id="rId1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1" Type="http://schemas.openxmlformats.org/officeDocument/2006/relationships/image" Target="../media/image9.png"/><Relationship Id="rId25" Type="http://schemas.openxmlformats.org/officeDocument/2006/relationships/image" Target="../media/image24.svg"/><Relationship Id="rId2" Type="http://schemas.openxmlformats.org/officeDocument/2006/relationships/notesSlide" Target="../notesSlides/notesSlide13.xml"/><Relationship Id="rId20" Type="http://schemas.openxmlformats.org/officeDocument/2006/relationships/image" Target="../media/image8.png"/><Relationship Id="rId1" Type="http://schemas.openxmlformats.org/officeDocument/2006/relationships/slideLayout" Target="../slideLayouts/slideLayout14.xml"/><Relationship Id="rId19"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svg"/><Relationship Id="rId2" Type="http://schemas.openxmlformats.org/officeDocument/2006/relationships/notesSlide" Target="../notesSlides/notesSlide15.xml"/><Relationship Id="rId20" Type="http://schemas.openxmlformats.org/officeDocument/2006/relationships/image" Target="../media/image14.png"/><Relationship Id="rId1" Type="http://schemas.openxmlformats.org/officeDocument/2006/relationships/slideLayout" Target="../slideLayouts/slideLayout3.xml"/><Relationship Id="rId19" Type="http://schemas.openxmlformats.org/officeDocument/2006/relationships/image" Target="../media/image18.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 Id="rId19"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20"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png"/><Relationship Id="rId19" Type="http://schemas.openxmlformats.org/officeDocument/2006/relationships/image" Target="NUL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1" Type="http://schemas.openxmlformats.org/officeDocument/2006/relationships/image" Target="../media/image22.jpg"/><Relationship Id="rId2" Type="http://schemas.openxmlformats.org/officeDocument/2006/relationships/image" Target="../media/image1.png"/><Relationship Id="rId20" Type="http://schemas.openxmlformats.org/officeDocument/2006/relationships/image" Target="../media/image22.png"/><Relationship Id="rId1" Type="http://schemas.openxmlformats.org/officeDocument/2006/relationships/slideLayout" Target="../slideLayouts/slideLayout10.xml"/><Relationship Id="rId19" Type="http://schemas.openxmlformats.org/officeDocument/2006/relationships/image" Target="NULL"/><Relationship Id="rId22" Type="http://schemas.openxmlformats.org/officeDocument/2006/relationships/image" Target="../media/image24.png"/></Relationships>
</file>

<file path=ppt/slides/_rels/slide25.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10.sv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20" Type="http://schemas.openxmlformats.org/officeDocument/2006/relationships/image" Target="../media/image27.png"/><Relationship Id="rId1" Type="http://schemas.openxmlformats.org/officeDocument/2006/relationships/slideLayout" Target="../slideLayouts/slideLayout11.xml"/><Relationship Id="rId19" Type="http://schemas.openxmlformats.org/officeDocument/2006/relationships/image" Target="NULL"/></Relationships>
</file>

<file path=ppt/slides/_rels/slide27.xml.rels><?xml version="1.0" encoding="UTF-8" standalone="yes"?>
<Relationships xmlns="http://schemas.openxmlformats.org/package/2006/relationships"><Relationship Id="rId21" Type="http://schemas.openxmlformats.org/officeDocument/2006/relationships/image" Target="../media/image29.png"/><Relationship Id="rId2" Type="http://schemas.openxmlformats.org/officeDocument/2006/relationships/image" Target="../media/image1.png"/><Relationship Id="rId20" Type="http://schemas.openxmlformats.org/officeDocument/2006/relationships/image" Target="../media/image27.png"/><Relationship Id="rId1" Type="http://schemas.openxmlformats.org/officeDocument/2006/relationships/slideLayout" Target="../slideLayouts/slideLayout11.xml"/><Relationship Id="rId19" Type="http://schemas.openxmlformats.org/officeDocument/2006/relationships/image" Target="NULL"/><Relationship Id="rId22"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 Id="rId19"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0.svg"/><Relationship Id="rId19" Type="http://schemas.openxmlformats.org/officeDocument/2006/relationships/image" Target="NUL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 Id="rId10" Type="http://schemas.openxmlformats.org/officeDocument/2006/relationships/image" Target="../media/image5.svg"/><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21" Type="http://schemas.openxmlformats.org/officeDocument/2006/relationships/image" Target="../media/image33.png"/><Relationship Id="rId2" Type="http://schemas.openxmlformats.org/officeDocument/2006/relationships/image" Target="../media/image1.png"/><Relationship Id="rId20" Type="http://schemas.openxmlformats.org/officeDocument/2006/relationships/image" Target="../media/image32.jpg"/><Relationship Id="rId1" Type="http://schemas.openxmlformats.org/officeDocument/2006/relationships/slideLayout" Target="../slideLayouts/slideLayout5.xml"/><Relationship Id="rId19" Type="http://schemas.openxmlformats.org/officeDocument/2006/relationships/image" Target="NUL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 Id="rId19"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 Id="rId19" Type="http://schemas.openxmlformats.org/officeDocument/2006/relationships/image" Target="NUL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20" Type="http://schemas.openxmlformats.org/officeDocument/2006/relationships/image" Target="../media/image36.png"/><Relationship Id="rId1" Type="http://schemas.openxmlformats.org/officeDocument/2006/relationships/slideLayout" Target="../slideLayouts/slideLayout8.xml"/><Relationship Id="rId19"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20" Type="http://schemas.openxmlformats.org/officeDocument/2006/relationships/image" Target="../media/image2.png"/><Relationship Id="rId1" Type="http://schemas.openxmlformats.org/officeDocument/2006/relationships/slideLayout" Target="../slideLayouts/slideLayout5.xml"/><Relationship Id="rId19"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1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45" name="Google Shape;845;p36"/>
          <p:cNvGrpSpPr/>
          <p:nvPr/>
        </p:nvGrpSpPr>
        <p:grpSpPr>
          <a:xfrm>
            <a:off x="7026856" y="-194077"/>
            <a:ext cx="2117144" cy="2087576"/>
            <a:chOff x="6588775" y="249065"/>
            <a:chExt cx="2117144" cy="2087576"/>
          </a:xfrm>
        </p:grpSpPr>
        <p:sp>
          <p:nvSpPr>
            <p:cNvPr id="846" name="Google Shape;846;p36"/>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36"/>
          <p:cNvGrpSpPr/>
          <p:nvPr/>
        </p:nvGrpSpPr>
        <p:grpSpPr>
          <a:xfrm rot="21323628">
            <a:off x="186118" y="3243458"/>
            <a:ext cx="2613429" cy="1890348"/>
            <a:chOff x="5009338" y="1123137"/>
            <a:chExt cx="3623041" cy="2628476"/>
          </a:xfrm>
        </p:grpSpPr>
        <p:sp>
          <p:nvSpPr>
            <p:cNvPr id="919" name="Google Shape;919;p36"/>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6"/>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6"/>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6"/>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6"/>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6"/>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6"/>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6"/>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6"/>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6"/>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6"/>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6"/>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6"/>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6"/>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6"/>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6"/>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6"/>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6"/>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6"/>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6"/>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6"/>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6"/>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6"/>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6"/>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6"/>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6"/>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rgbClr val="F2F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6"/>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6"/>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6"/>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6"/>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6"/>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6"/>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36"/>
          <p:cNvGrpSpPr/>
          <p:nvPr/>
        </p:nvGrpSpPr>
        <p:grpSpPr>
          <a:xfrm rot="-6220080">
            <a:off x="5634311" y="-140070"/>
            <a:ext cx="1279690" cy="1377208"/>
            <a:chOff x="6193475" y="234655"/>
            <a:chExt cx="1279665" cy="1377181"/>
          </a:xfrm>
        </p:grpSpPr>
        <p:sp>
          <p:nvSpPr>
            <p:cNvPr id="1064" name="Google Shape;1064;p36"/>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753694" y="1347461"/>
            <a:ext cx="7672895" cy="1938992"/>
          </a:xfrm>
          <a:prstGeom prst="rect">
            <a:avLst/>
          </a:prstGeom>
          <a:noFill/>
        </p:spPr>
        <p:txBody>
          <a:bodyPr wrap="square" rtlCol="0">
            <a:spAutoFit/>
          </a:bodyPr>
          <a:lstStyle/>
          <a:p>
            <a:pPr algn="ctr">
              <a:lnSpc>
                <a:spcPct val="150000"/>
              </a:lnSpc>
            </a:pPr>
            <a:r>
              <a:rPr lang="en-US" sz="4000" b="1" dirty="0" smtClean="0">
                <a:solidFill>
                  <a:schemeClr val="accent4">
                    <a:lumMod val="25000"/>
                  </a:schemeClr>
                </a:solidFill>
              </a:rPr>
              <a:t>CHÀO MỪNG CÁC EM </a:t>
            </a:r>
          </a:p>
          <a:p>
            <a:pPr algn="ctr">
              <a:lnSpc>
                <a:spcPct val="150000"/>
              </a:lnSpc>
            </a:pPr>
            <a:r>
              <a:rPr lang="en-US" sz="4000" b="1" dirty="0" smtClean="0">
                <a:solidFill>
                  <a:schemeClr val="accent4">
                    <a:lumMod val="25000"/>
                  </a:schemeClr>
                </a:solidFill>
              </a:rPr>
              <a:t>ĐẾN VỚI TIẾT HỌC HÔM NAY!</a:t>
            </a:r>
            <a:endParaRPr lang="en-US" sz="4000" b="1" dirty="0">
              <a:solidFill>
                <a:schemeClr val="accent4">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23" name="Rounded Rectangle 22"/>
          <p:cNvSpPr/>
          <p:nvPr/>
        </p:nvSpPr>
        <p:spPr>
          <a:xfrm>
            <a:off x="763442" y="497987"/>
            <a:ext cx="1887290" cy="609287"/>
          </a:xfrm>
          <a:prstGeom prst="roundRect">
            <a:avLst/>
          </a:prstGeom>
          <a:solidFill>
            <a:schemeClr val="accent3">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t>Luyện</a:t>
            </a:r>
            <a:r>
              <a:rPr lang="en-US" sz="2200" b="1" dirty="0" smtClean="0"/>
              <a:t> </a:t>
            </a:r>
            <a:r>
              <a:rPr lang="en-US" sz="2200" b="1" dirty="0" err="1" smtClean="0"/>
              <a:t>tập</a:t>
            </a:r>
            <a:r>
              <a:rPr lang="en-US" sz="2200" b="1" dirty="0" smtClean="0"/>
              <a:t> 1</a:t>
            </a:r>
            <a:endParaRPr lang="en-US" sz="2200" b="1" dirty="0"/>
          </a:p>
        </p:txBody>
      </p:sp>
      <p:sp>
        <p:nvSpPr>
          <p:cNvPr id="22" name="Rectangle 21"/>
          <p:cNvSpPr/>
          <p:nvPr/>
        </p:nvSpPr>
        <p:spPr>
          <a:xfrm>
            <a:off x="763442" y="1227001"/>
            <a:ext cx="7977883" cy="1477328"/>
          </a:xfrm>
          <a:prstGeom prst="rect">
            <a:avLst/>
          </a:prstGeom>
          <a:solidFill>
            <a:schemeClr val="accent4"/>
          </a:solidFill>
        </p:spPr>
        <p:txBody>
          <a:bodyPr wrap="square">
            <a:spAutoFit/>
          </a:bodyPr>
          <a:lstStyle/>
          <a:p>
            <a:pPr algn="just">
              <a:lnSpc>
                <a:spcPct val="150000"/>
              </a:lnSpc>
            </a:pPr>
            <a:r>
              <a:rPr lang="vi-VN" sz="2000" dirty="0"/>
              <a:t>Mẫu số liệu sau cho biết chiều cao (đơn vị cm) của các bạn trong tổ</a:t>
            </a:r>
            <a:r>
              <a:rPr lang="vi-VN" sz="2000" dirty="0" smtClean="0"/>
              <a:t>:</a:t>
            </a:r>
            <a:endParaRPr lang="vi-VN" sz="2000" dirty="0"/>
          </a:p>
          <a:p>
            <a:pPr algn="just">
              <a:lnSpc>
                <a:spcPct val="150000"/>
              </a:lnSpc>
            </a:pPr>
            <a:r>
              <a:rPr lang="vi-VN" sz="2000" dirty="0"/>
              <a:t>163    </a:t>
            </a:r>
            <a:r>
              <a:rPr lang="en-US" sz="2000" dirty="0" smtClean="0"/>
              <a:t>  </a:t>
            </a:r>
            <a:r>
              <a:rPr lang="vi-VN" sz="2000" dirty="0" smtClean="0"/>
              <a:t> </a:t>
            </a:r>
            <a:r>
              <a:rPr lang="vi-VN" sz="2000" dirty="0"/>
              <a:t>159     </a:t>
            </a:r>
            <a:r>
              <a:rPr lang="en-US" sz="2000" dirty="0" smtClean="0"/>
              <a:t> </a:t>
            </a:r>
            <a:r>
              <a:rPr lang="vi-VN" sz="2000" dirty="0" smtClean="0"/>
              <a:t> </a:t>
            </a:r>
            <a:r>
              <a:rPr lang="vi-VN" sz="2000" dirty="0"/>
              <a:t>172      </a:t>
            </a:r>
            <a:r>
              <a:rPr lang="en-US" sz="2000" dirty="0" smtClean="0"/>
              <a:t> </a:t>
            </a:r>
            <a:r>
              <a:rPr lang="vi-VN" sz="2000" dirty="0" smtClean="0"/>
              <a:t> </a:t>
            </a:r>
            <a:r>
              <a:rPr lang="vi-VN" sz="2000" dirty="0"/>
              <a:t>167     </a:t>
            </a:r>
            <a:r>
              <a:rPr lang="vi-VN" sz="2000" dirty="0" smtClean="0"/>
              <a:t>  </a:t>
            </a:r>
            <a:r>
              <a:rPr lang="en-US" sz="2000" dirty="0" smtClean="0"/>
              <a:t> </a:t>
            </a:r>
            <a:r>
              <a:rPr lang="vi-VN" sz="2000" dirty="0" smtClean="0"/>
              <a:t>165          </a:t>
            </a:r>
            <a:r>
              <a:rPr lang="vi-VN" sz="2000" dirty="0"/>
              <a:t>168         </a:t>
            </a:r>
            <a:r>
              <a:rPr lang="vi-VN" sz="2000" dirty="0" smtClean="0"/>
              <a:t> </a:t>
            </a:r>
            <a:r>
              <a:rPr lang="vi-VN" sz="2000" dirty="0"/>
              <a:t>170        </a:t>
            </a:r>
            <a:r>
              <a:rPr lang="vi-VN" sz="2000" dirty="0" smtClean="0"/>
              <a:t>  </a:t>
            </a:r>
            <a:r>
              <a:rPr lang="vi-VN" sz="2000" dirty="0"/>
              <a:t>161</a:t>
            </a:r>
            <a:r>
              <a:rPr lang="vi-VN" sz="2000" dirty="0" smtClean="0"/>
              <a:t>.</a:t>
            </a:r>
            <a:endParaRPr lang="vi-VN" sz="2000" dirty="0"/>
          </a:p>
          <a:p>
            <a:pPr algn="just">
              <a:lnSpc>
                <a:spcPct val="150000"/>
              </a:lnSpc>
            </a:pPr>
            <a:r>
              <a:rPr lang="vi-VN" sz="2000" dirty="0"/>
              <a:t>Tính khoảng biến thiên của mẫu số liệu này.</a:t>
            </a:r>
            <a:endParaRPr lang="en-US" sz="2000" dirty="0"/>
          </a:p>
        </p:txBody>
      </p:sp>
      <p:pic>
        <p:nvPicPr>
          <p:cNvPr id="44"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585843" y="101150"/>
            <a:ext cx="1859515" cy="1125851"/>
          </a:xfrm>
          <a:prstGeom prst="rect">
            <a:avLst/>
          </a:prstGeom>
        </p:spPr>
      </p:pic>
      <p:grpSp>
        <p:nvGrpSpPr>
          <p:cNvPr id="45" name="Group 44"/>
          <p:cNvGrpSpPr/>
          <p:nvPr/>
        </p:nvGrpSpPr>
        <p:grpSpPr>
          <a:xfrm>
            <a:off x="1124843" y="3037823"/>
            <a:ext cx="1164487" cy="935956"/>
            <a:chOff x="982810" y="612883"/>
            <a:chExt cx="1164487" cy="935956"/>
          </a:xfrm>
        </p:grpSpPr>
        <p:pic>
          <p:nvPicPr>
            <p:cNvPr id="46"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47" name="TextBox 46"/>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24" name="Rectangle 23"/>
          <p:cNvSpPr/>
          <p:nvPr/>
        </p:nvSpPr>
        <p:spPr>
          <a:xfrm>
            <a:off x="2555732" y="3037823"/>
            <a:ext cx="4572000" cy="1420325"/>
          </a:xfrm>
          <a:prstGeom prst="rect">
            <a:avLst/>
          </a:prstGeom>
        </p:spPr>
        <p:txBody>
          <a:bodyPr>
            <a:spAutoFit/>
          </a:bodyPr>
          <a:lstStyle/>
          <a:p>
            <a:pPr>
              <a:lnSpc>
                <a:spcPct val="150000"/>
              </a:lnSpc>
            </a:pPr>
            <a:r>
              <a:rPr lang="en-US" sz="2000" dirty="0" err="1"/>
              <a:t>Giá</a:t>
            </a:r>
            <a:r>
              <a:rPr lang="en-US" sz="2000" dirty="0"/>
              <a:t> </a:t>
            </a:r>
            <a:r>
              <a:rPr lang="en-US" sz="2000" dirty="0" err="1"/>
              <a:t>trị</a:t>
            </a:r>
            <a:r>
              <a:rPr lang="en-US" sz="2000" dirty="0"/>
              <a:t> </a:t>
            </a:r>
            <a:r>
              <a:rPr lang="en-US" sz="2000" dirty="0" err="1"/>
              <a:t>nhỏ</a:t>
            </a:r>
            <a:r>
              <a:rPr lang="en-US" sz="2000" dirty="0"/>
              <a:t> </a:t>
            </a:r>
            <a:r>
              <a:rPr lang="en-US" sz="2000" dirty="0" err="1"/>
              <a:t>nhất</a:t>
            </a:r>
            <a:r>
              <a:rPr lang="en-US" sz="2000" dirty="0"/>
              <a:t>: 159.</a:t>
            </a:r>
          </a:p>
          <a:p>
            <a:pPr>
              <a:lnSpc>
                <a:spcPct val="150000"/>
              </a:lnSpc>
            </a:pPr>
            <a:r>
              <a:rPr lang="en-US" sz="2000" dirty="0" err="1"/>
              <a:t>Giá</a:t>
            </a:r>
            <a:r>
              <a:rPr lang="en-US" sz="2000" dirty="0"/>
              <a:t> </a:t>
            </a:r>
            <a:r>
              <a:rPr lang="en-US" sz="2000" dirty="0" err="1"/>
              <a:t>trị</a:t>
            </a:r>
            <a:r>
              <a:rPr lang="en-US" sz="2000" dirty="0"/>
              <a:t> </a:t>
            </a:r>
            <a:r>
              <a:rPr lang="en-US" sz="2000" dirty="0" err="1"/>
              <a:t>lớn</a:t>
            </a:r>
            <a:r>
              <a:rPr lang="en-US" sz="2000" dirty="0"/>
              <a:t> </a:t>
            </a:r>
            <a:r>
              <a:rPr lang="en-US" sz="2000" dirty="0" err="1"/>
              <a:t>nhất</a:t>
            </a:r>
            <a:r>
              <a:rPr lang="en-US" sz="2000" dirty="0"/>
              <a:t>: 172.</a:t>
            </a:r>
          </a:p>
          <a:p>
            <a:pPr>
              <a:lnSpc>
                <a:spcPct val="150000"/>
              </a:lnSpc>
            </a:pPr>
            <a:r>
              <a:rPr lang="en-US" sz="2000" dirty="0" err="1"/>
              <a:t>Khoảng</a:t>
            </a:r>
            <a:r>
              <a:rPr lang="en-US" sz="2000" dirty="0"/>
              <a:t> </a:t>
            </a:r>
            <a:r>
              <a:rPr lang="en-US" sz="2000" dirty="0" err="1"/>
              <a:t>biến</a:t>
            </a:r>
            <a:r>
              <a:rPr lang="en-US" sz="2000" dirty="0"/>
              <a:t> </a:t>
            </a:r>
            <a:r>
              <a:rPr lang="en-US" sz="2000" dirty="0" err="1"/>
              <a:t>thiên</a:t>
            </a:r>
            <a:r>
              <a:rPr lang="en-US" sz="2000" dirty="0"/>
              <a:t>: 172 – 159 = 13.</a:t>
            </a: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35056" y="3572905"/>
            <a:ext cx="1249707" cy="12061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p:tgtEl>
                                          <p:spTgt spid="45"/>
                                        </p:tgtEl>
                                        <p:attrNameLst>
                                          <p:attrName>ppt_y</p:attrName>
                                        </p:attrNameLst>
                                      </p:cBhvr>
                                      <p:tavLst>
                                        <p:tav tm="0">
                                          <p:val>
                                            <p:strVal val="#ppt_y+#ppt_h*1.125000"/>
                                          </p:val>
                                        </p:tav>
                                        <p:tav tm="100000">
                                          <p:val>
                                            <p:strVal val="#ppt_y"/>
                                          </p:val>
                                        </p:tav>
                                      </p:tavLst>
                                    </p:anim>
                                    <p:animEffect transition="in" filter="wipe(up)">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25" dur="5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26" dur="500"/>
                                        <p:tgtEl>
                                          <p:spTgt spid="24">
                                            <p:txEl>
                                              <p:pRg st="0" end="0"/>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24">
                                            <p:txEl>
                                              <p:pRg st="1" end="1"/>
                                            </p:txEl>
                                          </p:spTgt>
                                        </p:tgtEl>
                                        <p:attrNameLst>
                                          <p:attrName>style.visibility</p:attrName>
                                        </p:attrNameLst>
                                      </p:cBhvr>
                                      <p:to>
                                        <p:strVal val="visible"/>
                                      </p:to>
                                    </p:set>
                                    <p:anim calcmode="lin" valueType="num">
                                      <p:cBhvr>
                                        <p:cTn id="29" dur="500" fill="hold"/>
                                        <p:tgtEl>
                                          <p:spTgt spid="24">
                                            <p:txEl>
                                              <p:pRg st="1" end="1"/>
                                            </p:txEl>
                                          </p:spTgt>
                                        </p:tgtEl>
                                        <p:attrNameLst>
                                          <p:attrName>ppt_w</p:attrName>
                                        </p:attrNameLst>
                                      </p:cBhvr>
                                      <p:tavLst>
                                        <p:tav tm="0">
                                          <p:val>
                                            <p:strVal val="#ppt_w+.3"/>
                                          </p:val>
                                        </p:tav>
                                        <p:tav tm="100000">
                                          <p:val>
                                            <p:strVal val="#ppt_w"/>
                                          </p:val>
                                        </p:tav>
                                      </p:tavLst>
                                    </p:anim>
                                    <p:anim calcmode="lin" valueType="num">
                                      <p:cBhvr>
                                        <p:cTn id="30" dur="500" fill="hold"/>
                                        <p:tgtEl>
                                          <p:spTgt spid="24">
                                            <p:txEl>
                                              <p:pRg st="1" end="1"/>
                                            </p:txEl>
                                          </p:spTgt>
                                        </p:tgtEl>
                                        <p:attrNameLst>
                                          <p:attrName>ppt_h</p:attrName>
                                        </p:attrNameLst>
                                      </p:cBhvr>
                                      <p:tavLst>
                                        <p:tav tm="0">
                                          <p:val>
                                            <p:strVal val="#ppt_h"/>
                                          </p:val>
                                        </p:tav>
                                        <p:tav tm="100000">
                                          <p:val>
                                            <p:strVal val="#ppt_h"/>
                                          </p:val>
                                        </p:tav>
                                      </p:tavLst>
                                    </p:anim>
                                    <p:animEffect transition="in" filter="fade">
                                      <p:cBhvr>
                                        <p:cTn id="31" dur="500"/>
                                        <p:tgtEl>
                                          <p:spTgt spid="24">
                                            <p:txEl>
                                              <p:pRg st="1" end="1"/>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 calcmode="lin" valueType="num">
                                      <p:cBhvr>
                                        <p:cTn id="34" dur="500" fill="hold"/>
                                        <p:tgtEl>
                                          <p:spTgt spid="24">
                                            <p:txEl>
                                              <p:pRg st="2" end="2"/>
                                            </p:txEl>
                                          </p:spTgt>
                                        </p:tgtEl>
                                        <p:attrNameLst>
                                          <p:attrName>ppt_w</p:attrName>
                                        </p:attrNameLst>
                                      </p:cBhvr>
                                      <p:tavLst>
                                        <p:tav tm="0">
                                          <p:val>
                                            <p:strVal val="#ppt_w+.3"/>
                                          </p:val>
                                        </p:tav>
                                        <p:tav tm="100000">
                                          <p:val>
                                            <p:strVal val="#ppt_w"/>
                                          </p:val>
                                        </p:tav>
                                      </p:tavLst>
                                    </p:anim>
                                    <p:anim calcmode="lin" valueType="num">
                                      <p:cBhvr>
                                        <p:cTn id="35" dur="500" fill="hold"/>
                                        <p:tgtEl>
                                          <p:spTgt spid="24">
                                            <p:txEl>
                                              <p:pRg st="2" end="2"/>
                                            </p:txEl>
                                          </p:spTgt>
                                        </p:tgtEl>
                                        <p:attrNameLst>
                                          <p:attrName>ppt_h</p:attrName>
                                        </p:attrNameLst>
                                      </p:cBhvr>
                                      <p:tavLst>
                                        <p:tav tm="0">
                                          <p:val>
                                            <p:strVal val="#ppt_h"/>
                                          </p:val>
                                        </p:tav>
                                        <p:tav tm="100000">
                                          <p:val>
                                            <p:strVal val="#ppt_h"/>
                                          </p:val>
                                        </p:tav>
                                      </p:tavLst>
                                    </p:anim>
                                    <p:animEffect transition="in" filter="fade">
                                      <p:cBhvr>
                                        <p:cTn id="36" dur="500"/>
                                        <p:tgtEl>
                                          <p:spTgt spid="24">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79" y="1263721"/>
            <a:ext cx="3879779" cy="3879779"/>
          </a:xfrm>
          <a:prstGeom prst="rect">
            <a:avLst/>
          </a:prstGeom>
          <a:ln>
            <a:noFill/>
          </a:ln>
          <a:effectLst>
            <a:outerShdw blurRad="190500" algn="tl" rotWithShape="0">
              <a:srgbClr val="000000">
                <a:alpha val="70000"/>
              </a:srgbClr>
            </a:outerShdw>
          </a:effectLst>
        </p:spPr>
      </p:pic>
      <p:grpSp>
        <p:nvGrpSpPr>
          <p:cNvPr id="2" name="Group 1"/>
          <p:cNvGrpSpPr/>
          <p:nvPr/>
        </p:nvGrpSpPr>
        <p:grpSpPr>
          <a:xfrm>
            <a:off x="3390471" y="380145"/>
            <a:ext cx="4931595" cy="3195262"/>
            <a:chOff x="3390471" y="380145"/>
            <a:chExt cx="4931595" cy="3195262"/>
          </a:xfrm>
        </p:grpSpPr>
        <p:sp>
          <p:nvSpPr>
            <p:cNvPr id="16" name="Oval Callout 15"/>
            <p:cNvSpPr/>
            <p:nvPr/>
          </p:nvSpPr>
          <p:spPr>
            <a:xfrm>
              <a:off x="3390471" y="380145"/>
              <a:ext cx="4931595" cy="3195262"/>
            </a:xfrm>
            <a:prstGeom prst="wedgeEllipseCallout">
              <a:avLst>
                <a:gd name="adj1" fmla="val -52586"/>
                <a:gd name="adj2" fmla="val 255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86827" y="915947"/>
              <a:ext cx="4138881" cy="2123658"/>
            </a:xfrm>
            <a:prstGeom prst="rect">
              <a:avLst/>
            </a:prstGeom>
          </p:spPr>
          <p:txBody>
            <a:bodyPr wrap="square">
              <a:spAutoFit/>
            </a:bodyPr>
            <a:lstStyle/>
            <a:p>
              <a:pPr algn="ctr">
                <a:lnSpc>
                  <a:spcPct val="150000"/>
                </a:lnSpc>
              </a:pPr>
              <a:r>
                <a:rPr lang="en-US" sz="2200" dirty="0" err="1"/>
                <a:t>Nhìn</a:t>
              </a:r>
              <a:r>
                <a:rPr lang="en-US" sz="2200" dirty="0"/>
                <a:t> </a:t>
              </a:r>
              <a:r>
                <a:rPr lang="en-US" sz="2200" dirty="0" err="1"/>
                <a:t>vào</a:t>
              </a:r>
              <a:r>
                <a:rPr lang="en-US" sz="2200" dirty="0"/>
                <a:t> </a:t>
              </a:r>
              <a:r>
                <a:rPr lang="en-US" sz="2200" dirty="0" err="1"/>
                <a:t>khoảng</a:t>
              </a:r>
              <a:r>
                <a:rPr lang="en-US" sz="2200" dirty="0"/>
                <a:t> </a:t>
              </a:r>
              <a:r>
                <a:rPr lang="en-US" sz="2200" dirty="0" err="1"/>
                <a:t>biến</a:t>
              </a:r>
              <a:r>
                <a:rPr lang="en-US" sz="2200" dirty="0"/>
                <a:t> </a:t>
              </a:r>
              <a:r>
                <a:rPr lang="en-US" sz="2200" dirty="0" err="1"/>
                <a:t>thiên</a:t>
              </a:r>
              <a:r>
                <a:rPr lang="en-US" sz="2200" dirty="0"/>
                <a:t> ta </a:t>
              </a:r>
              <a:r>
                <a:rPr lang="en-US" sz="2200" dirty="0" err="1"/>
                <a:t>có</a:t>
              </a:r>
              <a:r>
                <a:rPr lang="en-US" sz="2200" dirty="0"/>
                <a:t> </a:t>
              </a:r>
              <a:r>
                <a:rPr lang="en-US" sz="2200" dirty="0" err="1"/>
                <a:t>thể</a:t>
              </a:r>
              <a:r>
                <a:rPr lang="en-US" sz="2200" dirty="0"/>
                <a:t> </a:t>
              </a:r>
              <a:r>
                <a:rPr lang="en-US" sz="2200" dirty="0" err="1"/>
                <a:t>đánh</a:t>
              </a:r>
              <a:r>
                <a:rPr lang="en-US" sz="2200" dirty="0"/>
                <a:t> </a:t>
              </a:r>
              <a:r>
                <a:rPr lang="en-US" sz="2200" dirty="0" err="1"/>
                <a:t>giá</a:t>
              </a:r>
              <a:r>
                <a:rPr lang="en-US" sz="2200" dirty="0"/>
                <a:t> </a:t>
              </a:r>
              <a:r>
                <a:rPr lang="en-US" sz="2200" dirty="0" err="1"/>
                <a:t>các</a:t>
              </a:r>
              <a:r>
                <a:rPr lang="en-US" sz="2200" dirty="0"/>
                <a:t> </a:t>
              </a:r>
              <a:r>
                <a:rPr lang="en-US" sz="2200" dirty="0" err="1"/>
                <a:t>giá</a:t>
              </a:r>
              <a:r>
                <a:rPr lang="en-US" sz="2200" dirty="0"/>
                <a:t> </a:t>
              </a:r>
              <a:r>
                <a:rPr lang="en-US" sz="2200" dirty="0" err="1"/>
                <a:t>trị</a:t>
              </a:r>
              <a:r>
                <a:rPr lang="en-US" sz="2200" dirty="0"/>
                <a:t> </a:t>
              </a:r>
              <a:r>
                <a:rPr lang="en-US" sz="2200" dirty="0" err="1"/>
                <a:t>khác</a:t>
              </a:r>
              <a:r>
                <a:rPr lang="en-US" sz="2200" dirty="0"/>
                <a:t> </a:t>
              </a:r>
              <a:r>
                <a:rPr lang="en-US" sz="2200" dirty="0" err="1"/>
                <a:t>không</a:t>
              </a:r>
              <a:r>
                <a:rPr lang="en-US" sz="2200" dirty="0"/>
                <a:t> </a:t>
              </a:r>
              <a:r>
                <a:rPr lang="en-US" sz="2200" dirty="0" err="1"/>
                <a:t>phải</a:t>
              </a:r>
              <a:r>
                <a:rPr lang="en-US" sz="2200" dirty="0"/>
                <a:t> </a:t>
              </a:r>
              <a:r>
                <a:rPr lang="en-US" sz="2200" dirty="0" err="1"/>
                <a:t>giá</a:t>
              </a:r>
              <a:r>
                <a:rPr lang="en-US" sz="2200" dirty="0"/>
                <a:t> </a:t>
              </a:r>
              <a:r>
                <a:rPr lang="en-US" sz="2200" dirty="0" err="1"/>
                <a:t>trị</a:t>
              </a:r>
              <a:r>
                <a:rPr lang="en-US" sz="2200" dirty="0"/>
                <a:t> </a:t>
              </a:r>
              <a:r>
                <a:rPr lang="en-US" sz="2200" dirty="0" err="1"/>
                <a:t>nhỏ</a:t>
              </a:r>
              <a:r>
                <a:rPr lang="en-US" sz="2200" dirty="0"/>
                <a:t> </a:t>
              </a:r>
              <a:r>
                <a:rPr lang="en-US" sz="2200" dirty="0" err="1"/>
                <a:t>nhất</a:t>
              </a:r>
              <a:r>
                <a:rPr lang="en-US" sz="2200" dirty="0"/>
                <a:t>, </a:t>
              </a:r>
              <a:r>
                <a:rPr lang="en-US" sz="2200" dirty="0" err="1"/>
                <a:t>giá</a:t>
              </a:r>
              <a:r>
                <a:rPr lang="en-US" sz="2200" dirty="0"/>
                <a:t> </a:t>
              </a:r>
              <a:r>
                <a:rPr lang="en-US" sz="2200" dirty="0" err="1"/>
                <a:t>trị</a:t>
              </a:r>
              <a:r>
                <a:rPr lang="en-US" sz="2200" dirty="0"/>
                <a:t> </a:t>
              </a:r>
              <a:r>
                <a:rPr lang="en-US" sz="2200" dirty="0" err="1"/>
                <a:t>lớn</a:t>
              </a:r>
              <a:r>
                <a:rPr lang="en-US" sz="2200" dirty="0"/>
                <a:t> </a:t>
              </a:r>
              <a:r>
                <a:rPr lang="en-US" sz="2200" dirty="0" err="1"/>
                <a:t>nhất</a:t>
              </a:r>
              <a:r>
                <a:rPr lang="en-US" sz="2200" dirty="0"/>
                <a:t> </a:t>
              </a:r>
              <a:r>
                <a:rPr lang="en-US" sz="2200" dirty="0" err="1"/>
                <a:t>không</a:t>
              </a:r>
              <a:r>
                <a:rPr lang="en-US" sz="2200" dirty="0"/>
                <a:t>?</a:t>
              </a:r>
            </a:p>
          </p:txBody>
        </p:sp>
      </p:grpSp>
      <p:pic>
        <p:nvPicPr>
          <p:cNvPr id="1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79157" y="520693"/>
            <a:ext cx="513136" cy="790507"/>
          </a:xfrm>
          <a:prstGeom prst="rect">
            <a:avLst/>
          </a:prstGeom>
        </p:spPr>
      </p:pic>
      <p:pic>
        <p:nvPicPr>
          <p:cNvPr id="19"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95332" y="3715955"/>
            <a:ext cx="395618" cy="609465"/>
          </a:xfrm>
          <a:prstGeom prst="rect">
            <a:avLst/>
          </a:prstGeom>
        </p:spPr>
      </p:pic>
      <p:pic>
        <p:nvPicPr>
          <p:cNvPr id="20"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22064" y="604431"/>
            <a:ext cx="395618" cy="609465"/>
          </a:xfrm>
          <a:prstGeom prst="rect">
            <a:avLst/>
          </a:prstGeom>
        </p:spPr>
      </p:pic>
    </p:spTree>
    <p:extLst>
      <p:ext uri="{BB962C8B-B14F-4D97-AF65-F5344CB8AC3E}">
        <p14:creationId xmlns:p14="http://schemas.microsoft.com/office/powerpoint/2010/main" val="2804252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z="2400" b="1" dirty="0" err="1">
                <a:solidFill>
                  <a:schemeClr val="accent4">
                    <a:lumMod val="25000"/>
                  </a:schemeClr>
                </a:solidFill>
                <a:latin typeface="+mn-lt"/>
              </a:rPr>
              <a:t>Nhận</a:t>
            </a:r>
            <a:r>
              <a:rPr lang="en-US" sz="2400" b="1" dirty="0">
                <a:solidFill>
                  <a:schemeClr val="accent4">
                    <a:lumMod val="25000"/>
                  </a:schemeClr>
                </a:solidFill>
                <a:latin typeface="+mn-lt"/>
              </a:rPr>
              <a:t> </a:t>
            </a:r>
            <a:r>
              <a:rPr lang="en-US" sz="2400" b="1" dirty="0" err="1">
                <a:solidFill>
                  <a:schemeClr val="accent4">
                    <a:lumMod val="25000"/>
                  </a:schemeClr>
                </a:solidFill>
                <a:latin typeface="+mn-lt"/>
              </a:rPr>
              <a:t>xét</a:t>
            </a:r>
            <a:r>
              <a:rPr lang="en-US" sz="2400" b="1" dirty="0">
                <a:solidFill>
                  <a:schemeClr val="accent4">
                    <a:lumMod val="25000"/>
                  </a:schemeClr>
                </a:solidFill>
                <a:latin typeface="+mn-lt"/>
              </a:rPr>
              <a:t>:</a:t>
            </a:r>
          </a:p>
        </p:txBody>
      </p:sp>
      <p:sp>
        <p:nvSpPr>
          <p:cNvPr id="28" name="Text Placeholder 27"/>
          <p:cNvSpPr>
            <a:spLocks noGrp="1"/>
          </p:cNvSpPr>
          <p:nvPr>
            <p:ph type="body" idx="1"/>
          </p:nvPr>
        </p:nvSpPr>
        <p:spPr/>
        <p:txBody>
          <a:bodyPr/>
          <a:lstStyle/>
          <a:p>
            <a:pPr marL="114300" indent="0" algn="just">
              <a:lnSpc>
                <a:spcPct val="150000"/>
              </a:lnSpc>
              <a:buNone/>
            </a:pPr>
            <a:r>
              <a:rPr lang="vi-VN" sz="2400" dirty="0">
                <a:solidFill>
                  <a:srgbClr val="000000"/>
                </a:solidFill>
                <a:latin typeface="+mn-lt"/>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 </a:t>
            </a:r>
            <a:endParaRPr lang="en-US" sz="2400" dirty="0">
              <a:solidFill>
                <a:srgbClr val="000000"/>
              </a:solidFill>
              <a:latin typeface="+mn-lt"/>
            </a:endParaRPr>
          </a:p>
        </p:txBody>
      </p:sp>
      <p:grpSp>
        <p:nvGrpSpPr>
          <p:cNvPr id="29" name="Google Shape;1568;p44"/>
          <p:cNvGrpSpPr/>
          <p:nvPr/>
        </p:nvGrpSpPr>
        <p:grpSpPr>
          <a:xfrm>
            <a:off x="7599041" y="17839"/>
            <a:ext cx="1126722" cy="1236858"/>
            <a:chOff x="6409372" y="1331247"/>
            <a:chExt cx="1628294" cy="1787458"/>
          </a:xfrm>
        </p:grpSpPr>
        <p:grpSp>
          <p:nvGrpSpPr>
            <p:cNvPr id="30" name="Google Shape;1569;p44"/>
            <p:cNvGrpSpPr/>
            <p:nvPr/>
          </p:nvGrpSpPr>
          <p:grpSpPr>
            <a:xfrm>
              <a:off x="6409372" y="2258466"/>
              <a:ext cx="1628294" cy="860239"/>
              <a:chOff x="6543334" y="2355666"/>
              <a:chExt cx="1628294" cy="860239"/>
            </a:xfrm>
          </p:grpSpPr>
          <p:sp>
            <p:nvSpPr>
              <p:cNvPr id="49" name="Google Shape;1570;p44"/>
              <p:cNvSpPr/>
              <p:nvPr/>
            </p:nvSpPr>
            <p:spPr>
              <a:xfrm>
                <a:off x="7380864" y="2418447"/>
                <a:ext cx="776563" cy="658699"/>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1;p44"/>
              <p:cNvSpPr/>
              <p:nvPr/>
            </p:nvSpPr>
            <p:spPr>
              <a:xfrm>
                <a:off x="7365802" y="2394204"/>
                <a:ext cx="805826" cy="698003"/>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72;p44"/>
              <p:cNvSpPr/>
              <p:nvPr/>
            </p:nvSpPr>
            <p:spPr>
              <a:xfrm>
                <a:off x="7375843" y="2409266"/>
                <a:ext cx="667067" cy="643351"/>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73;p44"/>
              <p:cNvSpPr/>
              <p:nvPr/>
            </p:nvSpPr>
            <p:spPr>
              <a:xfrm>
                <a:off x="7371683" y="2402715"/>
                <a:ext cx="677921" cy="656882"/>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4;p44"/>
              <p:cNvSpPr/>
              <p:nvPr/>
            </p:nvSpPr>
            <p:spPr>
              <a:xfrm>
                <a:off x="7374170" y="2400086"/>
                <a:ext cx="647845" cy="619635"/>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5;p44"/>
              <p:cNvSpPr/>
              <p:nvPr/>
            </p:nvSpPr>
            <p:spPr>
              <a:xfrm>
                <a:off x="7370010" y="2393535"/>
                <a:ext cx="659512" cy="633501"/>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6;p44"/>
              <p:cNvSpPr/>
              <p:nvPr/>
            </p:nvSpPr>
            <p:spPr>
              <a:xfrm>
                <a:off x="7787914" y="2385024"/>
                <a:ext cx="313523" cy="341064"/>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7;p44"/>
              <p:cNvSpPr/>
              <p:nvPr/>
            </p:nvSpPr>
            <p:spPr>
              <a:xfrm>
                <a:off x="7781268" y="2377517"/>
                <a:ext cx="327676" cy="355600"/>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8;p44"/>
              <p:cNvSpPr/>
              <p:nvPr/>
            </p:nvSpPr>
            <p:spPr>
              <a:xfrm>
                <a:off x="8011115" y="2481993"/>
                <a:ext cx="82816" cy="229895"/>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9;p44"/>
              <p:cNvSpPr/>
              <p:nvPr/>
            </p:nvSpPr>
            <p:spPr>
              <a:xfrm>
                <a:off x="8011928" y="2363268"/>
                <a:ext cx="130439" cy="132974"/>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0;p44"/>
              <p:cNvSpPr/>
              <p:nvPr/>
            </p:nvSpPr>
            <p:spPr>
              <a:xfrm>
                <a:off x="8006095" y="2355666"/>
                <a:ext cx="137133" cy="148226"/>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1;p44"/>
              <p:cNvSpPr/>
              <p:nvPr/>
            </p:nvSpPr>
            <p:spPr>
              <a:xfrm>
                <a:off x="8082168" y="2412613"/>
                <a:ext cx="45998" cy="72774"/>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82;p44"/>
              <p:cNvSpPr/>
              <p:nvPr/>
            </p:nvSpPr>
            <p:spPr>
              <a:xfrm>
                <a:off x="8082168" y="2428488"/>
                <a:ext cx="55226" cy="56900"/>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3;p44"/>
              <p:cNvSpPr/>
              <p:nvPr/>
            </p:nvSpPr>
            <p:spPr>
              <a:xfrm>
                <a:off x="7463728" y="2472477"/>
                <a:ext cx="322273" cy="254902"/>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4;p44"/>
              <p:cNvSpPr/>
              <p:nvPr/>
            </p:nvSpPr>
            <p:spPr>
              <a:xfrm>
                <a:off x="7852847" y="2410031"/>
                <a:ext cx="168357" cy="48676"/>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5;p44"/>
              <p:cNvSpPr/>
              <p:nvPr/>
            </p:nvSpPr>
            <p:spPr>
              <a:xfrm>
                <a:off x="6556675" y="2932505"/>
                <a:ext cx="81142" cy="218228"/>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6;p44"/>
              <p:cNvSpPr/>
              <p:nvPr/>
            </p:nvSpPr>
            <p:spPr>
              <a:xfrm>
                <a:off x="6589284" y="2869007"/>
                <a:ext cx="85302" cy="291767"/>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87;p44"/>
              <p:cNvSpPr/>
              <p:nvPr/>
            </p:nvSpPr>
            <p:spPr>
              <a:xfrm>
                <a:off x="6581778" y="2904916"/>
                <a:ext cx="71101" cy="249977"/>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88;p44"/>
              <p:cNvSpPr/>
              <p:nvPr/>
            </p:nvSpPr>
            <p:spPr>
              <a:xfrm>
                <a:off x="6609367" y="2739428"/>
                <a:ext cx="509899" cy="463136"/>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9;p44"/>
              <p:cNvSpPr/>
              <p:nvPr/>
            </p:nvSpPr>
            <p:spPr>
              <a:xfrm>
                <a:off x="6600139" y="2850598"/>
                <a:ext cx="89510" cy="313523"/>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90;p44"/>
              <p:cNvSpPr/>
              <p:nvPr/>
            </p:nvSpPr>
            <p:spPr>
              <a:xfrm>
                <a:off x="6543334" y="2904916"/>
                <a:ext cx="98642" cy="260831"/>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91;p44"/>
              <p:cNvSpPr/>
              <p:nvPr/>
            </p:nvSpPr>
            <p:spPr>
              <a:xfrm>
                <a:off x="6582590" y="2848925"/>
                <a:ext cx="95343" cy="326863"/>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92;p44"/>
              <p:cNvSpPr/>
              <p:nvPr/>
            </p:nvSpPr>
            <p:spPr>
              <a:xfrm>
                <a:off x="6575083" y="2877327"/>
                <a:ext cx="81955" cy="292628"/>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93;p44"/>
              <p:cNvSpPr/>
              <p:nvPr/>
            </p:nvSpPr>
            <p:spPr>
              <a:xfrm>
                <a:off x="6605159" y="2725227"/>
                <a:ext cx="527495" cy="490678"/>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94;p44"/>
              <p:cNvSpPr/>
              <p:nvPr/>
            </p:nvSpPr>
            <p:spPr>
              <a:xfrm>
                <a:off x="6595118" y="2833863"/>
                <a:ext cx="98690" cy="345272"/>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95;p44"/>
              <p:cNvSpPr/>
              <p:nvPr/>
            </p:nvSpPr>
            <p:spPr>
              <a:xfrm>
                <a:off x="6770695" y="2686354"/>
                <a:ext cx="354453" cy="150235"/>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96;p44"/>
              <p:cNvSpPr/>
              <p:nvPr/>
            </p:nvSpPr>
            <p:spPr>
              <a:xfrm>
                <a:off x="6762327" y="2678417"/>
                <a:ext cx="366167" cy="165536"/>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97;p44"/>
              <p:cNvSpPr/>
              <p:nvPr/>
            </p:nvSpPr>
            <p:spPr>
              <a:xfrm>
                <a:off x="6546681" y="2757263"/>
                <a:ext cx="416277" cy="430000"/>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98;p44"/>
              <p:cNvSpPr/>
              <p:nvPr/>
            </p:nvSpPr>
            <p:spPr>
              <a:xfrm>
                <a:off x="6552515" y="2750282"/>
                <a:ext cx="412978" cy="443914"/>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99;p44"/>
              <p:cNvSpPr/>
              <p:nvPr/>
            </p:nvSpPr>
            <p:spPr>
              <a:xfrm>
                <a:off x="6788243" y="2685828"/>
                <a:ext cx="351106" cy="136703"/>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00;p44"/>
              <p:cNvSpPr/>
              <p:nvPr/>
            </p:nvSpPr>
            <p:spPr>
              <a:xfrm>
                <a:off x="6781549" y="2678417"/>
                <a:ext cx="360286" cy="151334"/>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01;p44"/>
              <p:cNvSpPr/>
              <p:nvPr/>
            </p:nvSpPr>
            <p:spPr>
              <a:xfrm>
                <a:off x="6546681" y="2747222"/>
                <a:ext cx="418812" cy="415465"/>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02;p44"/>
              <p:cNvSpPr/>
              <p:nvPr/>
            </p:nvSpPr>
            <p:spPr>
              <a:xfrm>
                <a:off x="6552515" y="2740289"/>
                <a:ext cx="415465" cy="429666"/>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03;p44"/>
              <p:cNvSpPr/>
              <p:nvPr/>
            </p:nvSpPr>
            <p:spPr>
              <a:xfrm>
                <a:off x="6642885" y="2782318"/>
                <a:ext cx="191260" cy="65459"/>
              </a:xfrm>
              <a:custGeom>
                <a:avLst/>
                <a:gdLst/>
                <a:ahLst/>
                <a:cxnLst/>
                <a:rect l="l" t="t" r="r" b="b"/>
                <a:pathLst>
                  <a:path w="4000" h="1369" extrusionOk="0">
                    <a:moveTo>
                      <a:pt x="1795" y="1"/>
                    </a:moveTo>
                    <a:cubicBezTo>
                      <a:pt x="1065" y="1"/>
                      <a:pt x="384" y="217"/>
                      <a:pt x="103" y="852"/>
                    </a:cubicBezTo>
                    <a:cubicBezTo>
                      <a:pt x="1" y="1082"/>
                      <a:pt x="254" y="1368"/>
                      <a:pt x="473" y="1368"/>
                    </a:cubicBezTo>
                    <a:cubicBezTo>
                      <a:pt x="553" y="1368"/>
                      <a:pt x="629" y="1330"/>
                      <a:pt x="680" y="1236"/>
                    </a:cubicBezTo>
                    <a:cubicBezTo>
                      <a:pt x="878" y="889"/>
                      <a:pt x="1250" y="780"/>
                      <a:pt x="1677" y="780"/>
                    </a:cubicBezTo>
                    <a:cubicBezTo>
                      <a:pt x="2346" y="780"/>
                      <a:pt x="3148" y="1047"/>
                      <a:pt x="3617" y="1079"/>
                    </a:cubicBezTo>
                    <a:cubicBezTo>
                      <a:pt x="3623" y="1079"/>
                      <a:pt x="3628" y="1079"/>
                      <a:pt x="3634" y="1079"/>
                    </a:cubicBezTo>
                    <a:cubicBezTo>
                      <a:pt x="4000" y="1079"/>
                      <a:pt x="3928" y="518"/>
                      <a:pt x="3670" y="397"/>
                    </a:cubicBezTo>
                    <a:cubicBezTo>
                      <a:pt x="3190" y="187"/>
                      <a:pt x="2471" y="1"/>
                      <a:pt x="1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604;p44"/>
            <p:cNvGrpSpPr/>
            <p:nvPr/>
          </p:nvGrpSpPr>
          <p:grpSpPr>
            <a:xfrm rot="-1580021">
              <a:off x="6634977" y="1508320"/>
              <a:ext cx="968762" cy="728453"/>
              <a:chOff x="6719676" y="1420453"/>
              <a:chExt cx="849290" cy="638617"/>
            </a:xfrm>
          </p:grpSpPr>
          <p:sp>
            <p:nvSpPr>
              <p:cNvPr id="32" name="Google Shape;1605;p44"/>
              <p:cNvSpPr/>
              <p:nvPr/>
            </p:nvSpPr>
            <p:spPr>
              <a:xfrm>
                <a:off x="6733065" y="1629404"/>
                <a:ext cx="822561" cy="416325"/>
              </a:xfrm>
              <a:custGeom>
                <a:avLst/>
                <a:gdLst/>
                <a:ahLst/>
                <a:cxnLst/>
                <a:rect l="l" t="t" r="r" b="b"/>
                <a:pathLst>
                  <a:path w="17203" h="8707" extrusionOk="0">
                    <a:moveTo>
                      <a:pt x="1644" y="0"/>
                    </a:moveTo>
                    <a:cubicBezTo>
                      <a:pt x="962" y="0"/>
                      <a:pt x="385" y="525"/>
                      <a:pt x="350" y="1207"/>
                    </a:cubicBezTo>
                    <a:lnTo>
                      <a:pt x="0" y="6399"/>
                    </a:lnTo>
                    <a:cubicBezTo>
                      <a:pt x="0" y="6434"/>
                      <a:pt x="0" y="6451"/>
                      <a:pt x="0" y="6486"/>
                    </a:cubicBezTo>
                    <a:cubicBezTo>
                      <a:pt x="0" y="7168"/>
                      <a:pt x="525" y="7727"/>
                      <a:pt x="1224" y="7780"/>
                    </a:cubicBezTo>
                    <a:lnTo>
                      <a:pt x="15489" y="8706"/>
                    </a:lnTo>
                    <a:lnTo>
                      <a:pt x="15576" y="8706"/>
                    </a:lnTo>
                    <a:cubicBezTo>
                      <a:pt x="16258" y="8706"/>
                      <a:pt x="16817" y="8182"/>
                      <a:pt x="16870" y="7482"/>
                    </a:cubicBezTo>
                    <a:lnTo>
                      <a:pt x="17202" y="2308"/>
                    </a:lnTo>
                    <a:cubicBezTo>
                      <a:pt x="17202" y="2273"/>
                      <a:pt x="17202" y="2238"/>
                      <a:pt x="17202" y="2221"/>
                    </a:cubicBezTo>
                    <a:cubicBezTo>
                      <a:pt x="17202" y="1539"/>
                      <a:pt x="16678" y="962"/>
                      <a:pt x="15996" y="927"/>
                    </a:cubicBezTo>
                    <a:lnTo>
                      <a:pt x="1731"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6;p44"/>
              <p:cNvSpPr/>
              <p:nvPr/>
            </p:nvSpPr>
            <p:spPr>
              <a:xfrm>
                <a:off x="6719676" y="1616016"/>
                <a:ext cx="849290" cy="443054"/>
              </a:xfrm>
              <a:custGeom>
                <a:avLst/>
                <a:gdLst/>
                <a:ahLst/>
                <a:cxnLst/>
                <a:rect l="l" t="t" r="r" b="b"/>
                <a:pathLst>
                  <a:path w="17762" h="9266" extrusionOk="0">
                    <a:moveTo>
                      <a:pt x="2011" y="280"/>
                    </a:moveTo>
                    <a:lnTo>
                      <a:pt x="16276" y="1207"/>
                    </a:lnTo>
                    <a:cubicBezTo>
                      <a:pt x="16958" y="1242"/>
                      <a:pt x="17482" y="1819"/>
                      <a:pt x="17482" y="2501"/>
                    </a:cubicBezTo>
                    <a:cubicBezTo>
                      <a:pt x="17482" y="2518"/>
                      <a:pt x="17482" y="2553"/>
                      <a:pt x="17482" y="2588"/>
                    </a:cubicBezTo>
                    <a:lnTo>
                      <a:pt x="17150" y="7762"/>
                    </a:lnTo>
                    <a:cubicBezTo>
                      <a:pt x="17097" y="8462"/>
                      <a:pt x="16538" y="8986"/>
                      <a:pt x="15856" y="8986"/>
                    </a:cubicBezTo>
                    <a:lnTo>
                      <a:pt x="15769" y="8986"/>
                    </a:lnTo>
                    <a:lnTo>
                      <a:pt x="1504" y="8060"/>
                    </a:lnTo>
                    <a:cubicBezTo>
                      <a:pt x="805" y="8007"/>
                      <a:pt x="280" y="7448"/>
                      <a:pt x="280" y="6766"/>
                    </a:cubicBezTo>
                    <a:cubicBezTo>
                      <a:pt x="280" y="6731"/>
                      <a:pt x="280" y="6714"/>
                      <a:pt x="280" y="6679"/>
                    </a:cubicBezTo>
                    <a:lnTo>
                      <a:pt x="630" y="1487"/>
                    </a:lnTo>
                    <a:cubicBezTo>
                      <a:pt x="665" y="805"/>
                      <a:pt x="1242" y="280"/>
                      <a:pt x="1924" y="280"/>
                    </a:cubicBezTo>
                    <a:close/>
                    <a:moveTo>
                      <a:pt x="1924" y="1"/>
                    </a:moveTo>
                    <a:cubicBezTo>
                      <a:pt x="1085" y="1"/>
                      <a:pt x="403" y="630"/>
                      <a:pt x="350" y="1469"/>
                    </a:cubicBezTo>
                    <a:lnTo>
                      <a:pt x="1" y="6661"/>
                    </a:lnTo>
                    <a:cubicBezTo>
                      <a:pt x="1" y="6696"/>
                      <a:pt x="1" y="6731"/>
                      <a:pt x="1" y="6766"/>
                    </a:cubicBezTo>
                    <a:cubicBezTo>
                      <a:pt x="1" y="7588"/>
                      <a:pt x="648" y="8287"/>
                      <a:pt x="1487" y="8339"/>
                    </a:cubicBezTo>
                    <a:lnTo>
                      <a:pt x="15751" y="9266"/>
                    </a:lnTo>
                    <a:lnTo>
                      <a:pt x="15856" y="9266"/>
                    </a:lnTo>
                    <a:cubicBezTo>
                      <a:pt x="16678" y="9266"/>
                      <a:pt x="17377" y="8619"/>
                      <a:pt x="17430" y="7780"/>
                    </a:cubicBezTo>
                    <a:lnTo>
                      <a:pt x="17762" y="2605"/>
                    </a:lnTo>
                    <a:cubicBezTo>
                      <a:pt x="17762" y="2570"/>
                      <a:pt x="17762" y="2535"/>
                      <a:pt x="17762" y="2501"/>
                    </a:cubicBezTo>
                    <a:cubicBezTo>
                      <a:pt x="17762" y="1679"/>
                      <a:pt x="17115" y="980"/>
                      <a:pt x="16293" y="927"/>
                    </a:cubicBezTo>
                    <a:lnTo>
                      <a:pt x="2029"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7;p44"/>
              <p:cNvSpPr/>
              <p:nvPr/>
            </p:nvSpPr>
            <p:spPr>
              <a:xfrm>
                <a:off x="6936183" y="1482230"/>
                <a:ext cx="377021" cy="107918"/>
              </a:xfrm>
              <a:custGeom>
                <a:avLst/>
                <a:gdLst/>
                <a:ahLst/>
                <a:cxnLst/>
                <a:rect l="l" t="t" r="r" b="b"/>
                <a:pathLst>
                  <a:path w="7885" h="2257" extrusionOk="0">
                    <a:moveTo>
                      <a:pt x="1247" y="0"/>
                    </a:moveTo>
                    <a:cubicBezTo>
                      <a:pt x="595" y="0"/>
                      <a:pt x="69" y="512"/>
                      <a:pt x="35" y="1155"/>
                    </a:cubicBezTo>
                    <a:lnTo>
                      <a:pt x="18" y="1610"/>
                    </a:lnTo>
                    <a:lnTo>
                      <a:pt x="0" y="2204"/>
                    </a:lnTo>
                    <a:lnTo>
                      <a:pt x="1154" y="2257"/>
                    </a:lnTo>
                    <a:lnTo>
                      <a:pt x="1189" y="1662"/>
                    </a:lnTo>
                    <a:lnTo>
                      <a:pt x="6993" y="1925"/>
                    </a:lnTo>
                    <a:cubicBezTo>
                      <a:pt x="7004" y="1925"/>
                      <a:pt x="7015" y="1925"/>
                      <a:pt x="7025" y="1925"/>
                    </a:cubicBezTo>
                    <a:cubicBezTo>
                      <a:pt x="7482" y="1925"/>
                      <a:pt x="7850" y="1565"/>
                      <a:pt x="7867" y="1120"/>
                    </a:cubicBezTo>
                    <a:cubicBezTo>
                      <a:pt x="7884" y="648"/>
                      <a:pt x="7535" y="264"/>
                      <a:pt x="7063" y="246"/>
                    </a:cubicBezTo>
                    <a:lnTo>
                      <a:pt x="1311" y="2"/>
                    </a:lnTo>
                    <a:cubicBezTo>
                      <a:pt x="1290" y="1"/>
                      <a:pt x="1268" y="0"/>
                      <a:pt x="124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8;p44"/>
              <p:cNvSpPr/>
              <p:nvPr/>
            </p:nvSpPr>
            <p:spPr>
              <a:xfrm>
                <a:off x="6928676" y="1474771"/>
                <a:ext cx="391222" cy="122072"/>
              </a:xfrm>
              <a:custGeom>
                <a:avLst/>
                <a:gdLst/>
                <a:ahLst/>
                <a:cxnLst/>
                <a:rect l="l" t="t" r="r" b="b"/>
                <a:pathLst>
                  <a:path w="8182" h="2553" extrusionOk="0">
                    <a:moveTo>
                      <a:pt x="1468" y="298"/>
                    </a:moveTo>
                    <a:lnTo>
                      <a:pt x="7220" y="542"/>
                    </a:lnTo>
                    <a:cubicBezTo>
                      <a:pt x="7587" y="560"/>
                      <a:pt x="7884" y="874"/>
                      <a:pt x="7884" y="1242"/>
                    </a:cubicBezTo>
                    <a:lnTo>
                      <a:pt x="7884" y="1276"/>
                    </a:lnTo>
                    <a:cubicBezTo>
                      <a:pt x="7867" y="1644"/>
                      <a:pt x="7552" y="1923"/>
                      <a:pt x="7185" y="1923"/>
                    </a:cubicBezTo>
                    <a:lnTo>
                      <a:pt x="7150" y="1923"/>
                    </a:lnTo>
                    <a:lnTo>
                      <a:pt x="1346" y="1679"/>
                    </a:lnTo>
                    <a:cubicBezTo>
                      <a:pt x="1276" y="1679"/>
                      <a:pt x="1206" y="1731"/>
                      <a:pt x="1206" y="1818"/>
                    </a:cubicBezTo>
                    <a:lnTo>
                      <a:pt x="1171" y="2255"/>
                    </a:lnTo>
                    <a:lnTo>
                      <a:pt x="297" y="2220"/>
                    </a:lnTo>
                    <a:lnTo>
                      <a:pt x="315" y="1783"/>
                    </a:lnTo>
                    <a:cubicBezTo>
                      <a:pt x="323" y="1766"/>
                      <a:pt x="323" y="1744"/>
                      <a:pt x="317" y="1725"/>
                    </a:cubicBezTo>
                    <a:lnTo>
                      <a:pt x="317" y="1725"/>
                    </a:lnTo>
                    <a:lnTo>
                      <a:pt x="332" y="1329"/>
                    </a:lnTo>
                    <a:cubicBezTo>
                      <a:pt x="367" y="752"/>
                      <a:pt x="839" y="298"/>
                      <a:pt x="1416" y="298"/>
                    </a:cubicBezTo>
                    <a:close/>
                    <a:moveTo>
                      <a:pt x="1416" y="0"/>
                    </a:moveTo>
                    <a:cubicBezTo>
                      <a:pt x="682" y="0"/>
                      <a:pt x="87" y="577"/>
                      <a:pt x="52" y="1311"/>
                    </a:cubicBezTo>
                    <a:lnTo>
                      <a:pt x="35" y="1766"/>
                    </a:lnTo>
                    <a:lnTo>
                      <a:pt x="35" y="1766"/>
                    </a:lnTo>
                    <a:lnTo>
                      <a:pt x="35" y="1766"/>
                    </a:lnTo>
                    <a:cubicBezTo>
                      <a:pt x="32" y="1779"/>
                      <a:pt x="32" y="1791"/>
                      <a:pt x="33" y="1803"/>
                    </a:cubicBezTo>
                    <a:lnTo>
                      <a:pt x="33" y="1803"/>
                    </a:lnTo>
                    <a:lnTo>
                      <a:pt x="0" y="2343"/>
                    </a:lnTo>
                    <a:cubicBezTo>
                      <a:pt x="0" y="2430"/>
                      <a:pt x="70" y="2500"/>
                      <a:pt x="140" y="2500"/>
                    </a:cubicBezTo>
                    <a:lnTo>
                      <a:pt x="1311" y="2553"/>
                    </a:lnTo>
                    <a:cubicBezTo>
                      <a:pt x="1399" y="2553"/>
                      <a:pt x="1468" y="2483"/>
                      <a:pt x="1468" y="2413"/>
                    </a:cubicBezTo>
                    <a:lnTo>
                      <a:pt x="1486" y="1976"/>
                    </a:lnTo>
                    <a:lnTo>
                      <a:pt x="7150" y="2220"/>
                    </a:lnTo>
                    <a:lnTo>
                      <a:pt x="7185" y="2220"/>
                    </a:lnTo>
                    <a:cubicBezTo>
                      <a:pt x="7709" y="2220"/>
                      <a:pt x="8146" y="1818"/>
                      <a:pt x="8164" y="1276"/>
                    </a:cubicBezTo>
                    <a:lnTo>
                      <a:pt x="8181" y="1242"/>
                    </a:lnTo>
                    <a:cubicBezTo>
                      <a:pt x="8181" y="717"/>
                      <a:pt x="7762" y="280"/>
                      <a:pt x="7237" y="263"/>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9;p44"/>
              <p:cNvSpPr/>
              <p:nvPr/>
            </p:nvSpPr>
            <p:spPr>
              <a:xfrm>
                <a:off x="6956218" y="1604301"/>
                <a:ext cx="578514" cy="396339"/>
              </a:xfrm>
              <a:custGeom>
                <a:avLst/>
                <a:gdLst/>
                <a:ahLst/>
                <a:cxnLst/>
                <a:rect l="l" t="t" r="r" b="b"/>
                <a:pathLst>
                  <a:path w="12099" h="8289" extrusionOk="0">
                    <a:moveTo>
                      <a:pt x="333" y="1"/>
                    </a:moveTo>
                    <a:lnTo>
                      <a:pt x="1" y="7815"/>
                    </a:lnTo>
                    <a:lnTo>
                      <a:pt x="10734" y="8287"/>
                    </a:lnTo>
                    <a:cubicBezTo>
                      <a:pt x="10747" y="8288"/>
                      <a:pt x="10759" y="8288"/>
                      <a:pt x="10771" y="8288"/>
                    </a:cubicBezTo>
                    <a:cubicBezTo>
                      <a:pt x="11002" y="8288"/>
                      <a:pt x="11211" y="8135"/>
                      <a:pt x="11294" y="7902"/>
                    </a:cubicBezTo>
                    <a:lnTo>
                      <a:pt x="11381" y="7605"/>
                    </a:lnTo>
                    <a:cubicBezTo>
                      <a:pt x="12028" y="5420"/>
                      <a:pt x="12098" y="3113"/>
                      <a:pt x="11591" y="892"/>
                    </a:cubicBezTo>
                    <a:cubicBezTo>
                      <a:pt x="11539" y="648"/>
                      <a:pt x="11329" y="473"/>
                      <a:pt x="11084" y="473"/>
                    </a:cubicBezTo>
                    <a:lnTo>
                      <a:pt x="333"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10;p44"/>
              <p:cNvSpPr/>
              <p:nvPr/>
            </p:nvSpPr>
            <p:spPr>
              <a:xfrm>
                <a:off x="6948711" y="1597512"/>
                <a:ext cx="584347" cy="410587"/>
              </a:xfrm>
              <a:custGeom>
                <a:avLst/>
                <a:gdLst/>
                <a:ahLst/>
                <a:cxnLst/>
                <a:rect l="l" t="t" r="r" b="b"/>
                <a:pathLst>
                  <a:path w="12221" h="8587" extrusionOk="0">
                    <a:moveTo>
                      <a:pt x="630" y="300"/>
                    </a:moveTo>
                    <a:lnTo>
                      <a:pt x="11241" y="755"/>
                    </a:lnTo>
                    <a:cubicBezTo>
                      <a:pt x="11416" y="772"/>
                      <a:pt x="11573" y="895"/>
                      <a:pt x="11608" y="1069"/>
                    </a:cubicBezTo>
                    <a:cubicBezTo>
                      <a:pt x="11835" y="2031"/>
                      <a:pt x="11940" y="2992"/>
                      <a:pt x="11940" y="3971"/>
                    </a:cubicBezTo>
                    <a:cubicBezTo>
                      <a:pt x="11940" y="5230"/>
                      <a:pt x="11748" y="6489"/>
                      <a:pt x="11398" y="7712"/>
                    </a:cubicBezTo>
                    <a:lnTo>
                      <a:pt x="11311" y="7992"/>
                    </a:lnTo>
                    <a:cubicBezTo>
                      <a:pt x="11259" y="8167"/>
                      <a:pt x="11101" y="8289"/>
                      <a:pt x="10909" y="8289"/>
                    </a:cubicBezTo>
                    <a:lnTo>
                      <a:pt x="10891" y="8289"/>
                    </a:lnTo>
                    <a:lnTo>
                      <a:pt x="298" y="7817"/>
                    </a:lnTo>
                    <a:lnTo>
                      <a:pt x="630" y="300"/>
                    </a:lnTo>
                    <a:close/>
                    <a:moveTo>
                      <a:pt x="481" y="0"/>
                    </a:moveTo>
                    <a:cubicBezTo>
                      <a:pt x="406" y="0"/>
                      <a:pt x="350" y="65"/>
                      <a:pt x="350" y="143"/>
                    </a:cubicBezTo>
                    <a:lnTo>
                      <a:pt x="1" y="7957"/>
                    </a:lnTo>
                    <a:cubicBezTo>
                      <a:pt x="1" y="7992"/>
                      <a:pt x="18" y="8027"/>
                      <a:pt x="36" y="8062"/>
                    </a:cubicBezTo>
                    <a:cubicBezTo>
                      <a:pt x="71" y="8097"/>
                      <a:pt x="105" y="8114"/>
                      <a:pt x="140" y="8114"/>
                    </a:cubicBezTo>
                    <a:lnTo>
                      <a:pt x="10891" y="8586"/>
                    </a:lnTo>
                    <a:lnTo>
                      <a:pt x="10909" y="8586"/>
                    </a:lnTo>
                    <a:cubicBezTo>
                      <a:pt x="11224" y="8586"/>
                      <a:pt x="11503" y="8377"/>
                      <a:pt x="11591" y="8079"/>
                    </a:cubicBezTo>
                    <a:lnTo>
                      <a:pt x="11678" y="7782"/>
                    </a:lnTo>
                    <a:cubicBezTo>
                      <a:pt x="12045" y="6541"/>
                      <a:pt x="12220" y="5247"/>
                      <a:pt x="12220" y="3971"/>
                    </a:cubicBezTo>
                    <a:cubicBezTo>
                      <a:pt x="12220" y="2975"/>
                      <a:pt x="12115" y="1978"/>
                      <a:pt x="11905" y="1000"/>
                    </a:cubicBezTo>
                    <a:cubicBezTo>
                      <a:pt x="11835" y="702"/>
                      <a:pt x="11556" y="475"/>
                      <a:pt x="11259" y="458"/>
                    </a:cubicBezTo>
                    <a:lnTo>
                      <a:pt x="508" y="3"/>
                    </a:lnTo>
                    <a:cubicBezTo>
                      <a:pt x="498" y="1"/>
                      <a:pt x="489" y="0"/>
                      <a:pt x="4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11;p44"/>
              <p:cNvSpPr/>
              <p:nvPr/>
            </p:nvSpPr>
            <p:spPr>
              <a:xfrm>
                <a:off x="6956218" y="1533296"/>
                <a:ext cx="578514" cy="396243"/>
              </a:xfrm>
              <a:custGeom>
                <a:avLst/>
                <a:gdLst/>
                <a:ahLst/>
                <a:cxnLst/>
                <a:rect l="l" t="t" r="r" b="b"/>
                <a:pathLst>
                  <a:path w="12099" h="8287" extrusionOk="0">
                    <a:moveTo>
                      <a:pt x="333" y="0"/>
                    </a:moveTo>
                    <a:lnTo>
                      <a:pt x="1" y="7814"/>
                    </a:lnTo>
                    <a:lnTo>
                      <a:pt x="10734" y="8286"/>
                    </a:lnTo>
                    <a:cubicBezTo>
                      <a:pt x="10979" y="8286"/>
                      <a:pt x="11206" y="8129"/>
                      <a:pt x="11294" y="7884"/>
                    </a:cubicBezTo>
                    <a:lnTo>
                      <a:pt x="11381" y="7604"/>
                    </a:lnTo>
                    <a:cubicBezTo>
                      <a:pt x="12028" y="5419"/>
                      <a:pt x="12098" y="3112"/>
                      <a:pt x="11591" y="892"/>
                    </a:cubicBezTo>
                    <a:cubicBezTo>
                      <a:pt x="11539" y="647"/>
                      <a:pt x="11329" y="472"/>
                      <a:pt x="11084" y="455"/>
                    </a:cubicBezTo>
                    <a:lnTo>
                      <a:pt x="333"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2;p44"/>
              <p:cNvSpPr/>
              <p:nvPr/>
            </p:nvSpPr>
            <p:spPr>
              <a:xfrm>
                <a:off x="6948711" y="1525741"/>
                <a:ext cx="584347" cy="410492"/>
              </a:xfrm>
              <a:custGeom>
                <a:avLst/>
                <a:gdLst/>
                <a:ahLst/>
                <a:cxnLst/>
                <a:rect l="l" t="t" r="r" b="b"/>
                <a:pathLst>
                  <a:path w="12221" h="8585" extrusionOk="0">
                    <a:moveTo>
                      <a:pt x="630" y="298"/>
                    </a:moveTo>
                    <a:lnTo>
                      <a:pt x="11241" y="770"/>
                    </a:lnTo>
                    <a:cubicBezTo>
                      <a:pt x="11416" y="770"/>
                      <a:pt x="11573" y="910"/>
                      <a:pt x="11608" y="1085"/>
                    </a:cubicBezTo>
                    <a:cubicBezTo>
                      <a:pt x="11835" y="2029"/>
                      <a:pt x="11940" y="3007"/>
                      <a:pt x="11940" y="3969"/>
                    </a:cubicBezTo>
                    <a:cubicBezTo>
                      <a:pt x="11940" y="5228"/>
                      <a:pt x="11748" y="6486"/>
                      <a:pt x="11398" y="7710"/>
                    </a:cubicBezTo>
                    <a:lnTo>
                      <a:pt x="11311" y="8007"/>
                    </a:lnTo>
                    <a:cubicBezTo>
                      <a:pt x="11259" y="8182"/>
                      <a:pt x="11101" y="8304"/>
                      <a:pt x="10909" y="8304"/>
                    </a:cubicBezTo>
                    <a:lnTo>
                      <a:pt x="10891" y="8304"/>
                    </a:lnTo>
                    <a:lnTo>
                      <a:pt x="298" y="7832"/>
                    </a:lnTo>
                    <a:lnTo>
                      <a:pt x="630" y="298"/>
                    </a:lnTo>
                    <a:close/>
                    <a:moveTo>
                      <a:pt x="508" y="1"/>
                    </a:moveTo>
                    <a:cubicBezTo>
                      <a:pt x="420" y="1"/>
                      <a:pt x="350" y="71"/>
                      <a:pt x="350" y="141"/>
                    </a:cubicBezTo>
                    <a:lnTo>
                      <a:pt x="1" y="7972"/>
                    </a:lnTo>
                    <a:cubicBezTo>
                      <a:pt x="1" y="8042"/>
                      <a:pt x="71" y="8112"/>
                      <a:pt x="140" y="8112"/>
                    </a:cubicBezTo>
                    <a:lnTo>
                      <a:pt x="10891" y="8584"/>
                    </a:lnTo>
                    <a:lnTo>
                      <a:pt x="10909" y="8584"/>
                    </a:lnTo>
                    <a:cubicBezTo>
                      <a:pt x="11224" y="8584"/>
                      <a:pt x="11503" y="8392"/>
                      <a:pt x="11591" y="8095"/>
                    </a:cubicBezTo>
                    <a:lnTo>
                      <a:pt x="11678" y="7797"/>
                    </a:lnTo>
                    <a:cubicBezTo>
                      <a:pt x="12045" y="6556"/>
                      <a:pt x="12220" y="5263"/>
                      <a:pt x="12220" y="3969"/>
                    </a:cubicBezTo>
                    <a:cubicBezTo>
                      <a:pt x="12220" y="2973"/>
                      <a:pt x="12115" y="1994"/>
                      <a:pt x="11905" y="1015"/>
                    </a:cubicBezTo>
                    <a:cubicBezTo>
                      <a:pt x="11835" y="717"/>
                      <a:pt x="11556" y="490"/>
                      <a:pt x="11259" y="473"/>
                    </a:cubicBezTo>
                    <a:lnTo>
                      <a:pt x="5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3;p44"/>
              <p:cNvSpPr/>
              <p:nvPr/>
            </p:nvSpPr>
            <p:spPr>
              <a:xfrm>
                <a:off x="6769022" y="1524498"/>
                <a:ext cx="210673" cy="390075"/>
              </a:xfrm>
              <a:custGeom>
                <a:avLst/>
                <a:gdLst/>
                <a:ahLst/>
                <a:cxnLst/>
                <a:rect l="l" t="t" r="r" b="b"/>
                <a:pathLst>
                  <a:path w="4406" h="8158" extrusionOk="0">
                    <a:moveTo>
                      <a:pt x="4096" y="422"/>
                    </a:moveTo>
                    <a:lnTo>
                      <a:pt x="3776" y="7718"/>
                    </a:lnTo>
                    <a:lnTo>
                      <a:pt x="297" y="5079"/>
                    </a:lnTo>
                    <a:lnTo>
                      <a:pt x="402" y="2754"/>
                    </a:lnTo>
                    <a:lnTo>
                      <a:pt x="4096" y="422"/>
                    </a:lnTo>
                    <a:close/>
                    <a:moveTo>
                      <a:pt x="4248" y="0"/>
                    </a:moveTo>
                    <a:cubicBezTo>
                      <a:pt x="4222" y="0"/>
                      <a:pt x="4196" y="9"/>
                      <a:pt x="4178" y="27"/>
                    </a:cubicBezTo>
                    <a:lnTo>
                      <a:pt x="175" y="2544"/>
                    </a:lnTo>
                    <a:cubicBezTo>
                      <a:pt x="140" y="2579"/>
                      <a:pt x="105" y="2614"/>
                      <a:pt x="105" y="2666"/>
                    </a:cubicBezTo>
                    <a:lnTo>
                      <a:pt x="0" y="5149"/>
                    </a:lnTo>
                    <a:cubicBezTo>
                      <a:pt x="0" y="5184"/>
                      <a:pt x="18" y="5236"/>
                      <a:pt x="53" y="5271"/>
                    </a:cubicBezTo>
                    <a:lnTo>
                      <a:pt x="3829" y="8121"/>
                    </a:lnTo>
                    <a:cubicBezTo>
                      <a:pt x="3850" y="8142"/>
                      <a:pt x="3878" y="8157"/>
                      <a:pt x="3909" y="8157"/>
                    </a:cubicBezTo>
                    <a:cubicBezTo>
                      <a:pt x="3928" y="8157"/>
                      <a:pt x="3948" y="8151"/>
                      <a:pt x="3968" y="8138"/>
                    </a:cubicBezTo>
                    <a:cubicBezTo>
                      <a:pt x="4021" y="8121"/>
                      <a:pt x="4056" y="8068"/>
                      <a:pt x="4056" y="8016"/>
                    </a:cubicBezTo>
                    <a:lnTo>
                      <a:pt x="4405" y="149"/>
                    </a:lnTo>
                    <a:cubicBezTo>
                      <a:pt x="4405" y="97"/>
                      <a:pt x="4370" y="44"/>
                      <a:pt x="4318" y="27"/>
                    </a:cubicBezTo>
                    <a:cubicBezTo>
                      <a:pt x="4301" y="9"/>
                      <a:pt x="4274" y="0"/>
                      <a:pt x="424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4;p44"/>
              <p:cNvSpPr/>
              <p:nvPr/>
            </p:nvSpPr>
            <p:spPr>
              <a:xfrm>
                <a:off x="6739759" y="1567388"/>
                <a:ext cx="403750" cy="418190"/>
              </a:xfrm>
              <a:custGeom>
                <a:avLst/>
                <a:gdLst/>
                <a:ahLst/>
                <a:cxnLst/>
                <a:rect l="l" t="t" r="r" b="b"/>
                <a:pathLst>
                  <a:path w="8444" h="8746" extrusionOk="0">
                    <a:moveTo>
                      <a:pt x="2688" y="1"/>
                    </a:moveTo>
                    <a:cubicBezTo>
                      <a:pt x="1364" y="1"/>
                      <a:pt x="278" y="1059"/>
                      <a:pt x="210" y="2381"/>
                    </a:cubicBezTo>
                    <a:lnTo>
                      <a:pt x="53" y="5930"/>
                    </a:lnTo>
                    <a:cubicBezTo>
                      <a:pt x="0" y="7311"/>
                      <a:pt x="1067" y="8482"/>
                      <a:pt x="2448" y="8535"/>
                    </a:cubicBezTo>
                    <a:lnTo>
                      <a:pt x="7290" y="8744"/>
                    </a:lnTo>
                    <a:cubicBezTo>
                      <a:pt x="7301" y="8745"/>
                      <a:pt x="7312" y="8745"/>
                      <a:pt x="7323" y="8745"/>
                    </a:cubicBezTo>
                    <a:cubicBezTo>
                      <a:pt x="7746" y="8745"/>
                      <a:pt x="8112" y="8419"/>
                      <a:pt x="8129" y="7993"/>
                    </a:cubicBezTo>
                    <a:lnTo>
                      <a:pt x="8426" y="1227"/>
                    </a:lnTo>
                    <a:cubicBezTo>
                      <a:pt x="8444" y="686"/>
                      <a:pt x="8024" y="231"/>
                      <a:pt x="7482" y="214"/>
                    </a:cubicBezTo>
                    <a:lnTo>
                      <a:pt x="2815" y="4"/>
                    </a:lnTo>
                    <a:cubicBezTo>
                      <a:pt x="2772" y="2"/>
                      <a:pt x="2730" y="1"/>
                      <a:pt x="26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5;p44"/>
              <p:cNvSpPr/>
              <p:nvPr/>
            </p:nvSpPr>
            <p:spPr>
              <a:xfrm>
                <a:off x="6735551" y="1560025"/>
                <a:ext cx="413839" cy="433013"/>
              </a:xfrm>
              <a:custGeom>
                <a:avLst/>
                <a:gdLst/>
                <a:ahLst/>
                <a:cxnLst/>
                <a:rect l="l" t="t" r="r" b="b"/>
                <a:pathLst>
                  <a:path w="8655" h="9056" extrusionOk="0">
                    <a:moveTo>
                      <a:pt x="2903" y="298"/>
                    </a:moveTo>
                    <a:lnTo>
                      <a:pt x="7553" y="507"/>
                    </a:lnTo>
                    <a:cubicBezTo>
                      <a:pt x="8007" y="525"/>
                      <a:pt x="8357" y="892"/>
                      <a:pt x="8357" y="1347"/>
                    </a:cubicBezTo>
                    <a:lnTo>
                      <a:pt x="8357" y="1381"/>
                    </a:lnTo>
                    <a:lnTo>
                      <a:pt x="8060" y="8129"/>
                    </a:lnTo>
                    <a:cubicBezTo>
                      <a:pt x="8042" y="8479"/>
                      <a:pt x="7763" y="8759"/>
                      <a:pt x="7413" y="8759"/>
                    </a:cubicBezTo>
                    <a:lnTo>
                      <a:pt x="7378" y="8759"/>
                    </a:lnTo>
                    <a:lnTo>
                      <a:pt x="2536" y="8549"/>
                    </a:lnTo>
                    <a:cubicBezTo>
                      <a:pt x="1277" y="8496"/>
                      <a:pt x="298" y="7447"/>
                      <a:pt x="298" y="6206"/>
                    </a:cubicBezTo>
                    <a:cubicBezTo>
                      <a:pt x="298" y="6171"/>
                      <a:pt x="298" y="6136"/>
                      <a:pt x="298" y="6101"/>
                    </a:cubicBezTo>
                    <a:lnTo>
                      <a:pt x="455" y="2553"/>
                    </a:lnTo>
                    <a:cubicBezTo>
                      <a:pt x="508" y="1277"/>
                      <a:pt x="1539" y="298"/>
                      <a:pt x="2798" y="298"/>
                    </a:cubicBezTo>
                    <a:close/>
                    <a:moveTo>
                      <a:pt x="2798" y="0"/>
                    </a:moveTo>
                    <a:cubicBezTo>
                      <a:pt x="1382" y="0"/>
                      <a:pt x="228" y="1119"/>
                      <a:pt x="158" y="2535"/>
                    </a:cubicBezTo>
                    <a:lnTo>
                      <a:pt x="1" y="6084"/>
                    </a:lnTo>
                    <a:cubicBezTo>
                      <a:pt x="1" y="6119"/>
                      <a:pt x="1" y="6171"/>
                      <a:pt x="1" y="6206"/>
                    </a:cubicBezTo>
                    <a:cubicBezTo>
                      <a:pt x="1" y="7605"/>
                      <a:pt x="1102" y="8776"/>
                      <a:pt x="2518" y="8846"/>
                    </a:cubicBezTo>
                    <a:lnTo>
                      <a:pt x="7360" y="9056"/>
                    </a:lnTo>
                    <a:lnTo>
                      <a:pt x="7413" y="9056"/>
                    </a:lnTo>
                    <a:cubicBezTo>
                      <a:pt x="7920" y="9056"/>
                      <a:pt x="8339" y="8654"/>
                      <a:pt x="8357" y="8147"/>
                    </a:cubicBezTo>
                    <a:lnTo>
                      <a:pt x="8654" y="1399"/>
                    </a:lnTo>
                    <a:lnTo>
                      <a:pt x="8654" y="1347"/>
                    </a:lnTo>
                    <a:cubicBezTo>
                      <a:pt x="8654" y="735"/>
                      <a:pt x="8182" y="245"/>
                      <a:pt x="7570" y="210"/>
                    </a:cubicBezTo>
                    <a:lnTo>
                      <a:pt x="2903" y="18"/>
                    </a:lnTo>
                    <a:cubicBezTo>
                      <a:pt x="2868" y="18"/>
                      <a:pt x="2833" y="0"/>
                      <a:pt x="27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6;p44"/>
              <p:cNvSpPr/>
              <p:nvPr/>
            </p:nvSpPr>
            <p:spPr>
              <a:xfrm>
                <a:off x="6936183" y="1427099"/>
                <a:ext cx="377021" cy="107918"/>
              </a:xfrm>
              <a:custGeom>
                <a:avLst/>
                <a:gdLst/>
                <a:ahLst/>
                <a:cxnLst/>
                <a:rect l="l" t="t" r="r" b="b"/>
                <a:pathLst>
                  <a:path w="7885" h="2257" extrusionOk="0">
                    <a:moveTo>
                      <a:pt x="1277" y="0"/>
                    </a:moveTo>
                    <a:cubicBezTo>
                      <a:pt x="611" y="0"/>
                      <a:pt x="70" y="502"/>
                      <a:pt x="35" y="1172"/>
                    </a:cubicBezTo>
                    <a:lnTo>
                      <a:pt x="18" y="1627"/>
                    </a:lnTo>
                    <a:lnTo>
                      <a:pt x="0" y="2204"/>
                    </a:lnTo>
                    <a:lnTo>
                      <a:pt x="1154" y="2256"/>
                    </a:lnTo>
                    <a:lnTo>
                      <a:pt x="1189" y="1679"/>
                    </a:lnTo>
                    <a:lnTo>
                      <a:pt x="6993" y="1924"/>
                    </a:lnTo>
                    <a:cubicBezTo>
                      <a:pt x="7014" y="1925"/>
                      <a:pt x="7035" y="1926"/>
                      <a:pt x="7055" y="1926"/>
                    </a:cubicBezTo>
                    <a:cubicBezTo>
                      <a:pt x="7498" y="1926"/>
                      <a:pt x="7850" y="1572"/>
                      <a:pt x="7867" y="1137"/>
                    </a:cubicBezTo>
                    <a:cubicBezTo>
                      <a:pt x="7884" y="665"/>
                      <a:pt x="7535" y="281"/>
                      <a:pt x="7063" y="263"/>
                    </a:cubicBezTo>
                    <a:lnTo>
                      <a:pt x="1311" y="1"/>
                    </a:lnTo>
                    <a:cubicBezTo>
                      <a:pt x="1300" y="1"/>
                      <a:pt x="1289" y="0"/>
                      <a:pt x="1277" y="0"/>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17;p44"/>
              <p:cNvSpPr/>
              <p:nvPr/>
            </p:nvSpPr>
            <p:spPr>
              <a:xfrm>
                <a:off x="6928676" y="1420453"/>
                <a:ext cx="391222" cy="122072"/>
              </a:xfrm>
              <a:custGeom>
                <a:avLst/>
                <a:gdLst/>
                <a:ahLst/>
                <a:cxnLst/>
                <a:rect l="l" t="t" r="r" b="b"/>
                <a:pathLst>
                  <a:path w="8182" h="2553" extrusionOk="0">
                    <a:moveTo>
                      <a:pt x="1468" y="297"/>
                    </a:moveTo>
                    <a:lnTo>
                      <a:pt x="7220" y="542"/>
                    </a:lnTo>
                    <a:cubicBezTo>
                      <a:pt x="7587" y="559"/>
                      <a:pt x="7884" y="857"/>
                      <a:pt x="7884" y="1241"/>
                    </a:cubicBezTo>
                    <a:lnTo>
                      <a:pt x="7884" y="1259"/>
                    </a:lnTo>
                    <a:cubicBezTo>
                      <a:pt x="7867" y="1643"/>
                      <a:pt x="7552" y="1923"/>
                      <a:pt x="7185" y="1923"/>
                    </a:cubicBezTo>
                    <a:lnTo>
                      <a:pt x="7150" y="1923"/>
                    </a:lnTo>
                    <a:lnTo>
                      <a:pt x="1346" y="1678"/>
                    </a:lnTo>
                    <a:cubicBezTo>
                      <a:pt x="1339" y="1676"/>
                      <a:pt x="1332" y="1676"/>
                      <a:pt x="1324" y="1676"/>
                    </a:cubicBezTo>
                    <a:cubicBezTo>
                      <a:pt x="1262" y="1676"/>
                      <a:pt x="1206" y="1740"/>
                      <a:pt x="1206" y="1818"/>
                    </a:cubicBezTo>
                    <a:lnTo>
                      <a:pt x="1171" y="2255"/>
                    </a:lnTo>
                    <a:lnTo>
                      <a:pt x="297" y="2203"/>
                    </a:lnTo>
                    <a:lnTo>
                      <a:pt x="315" y="1766"/>
                    </a:lnTo>
                    <a:cubicBezTo>
                      <a:pt x="324" y="1748"/>
                      <a:pt x="323" y="1730"/>
                      <a:pt x="317" y="1713"/>
                    </a:cubicBezTo>
                    <a:lnTo>
                      <a:pt x="317" y="1713"/>
                    </a:lnTo>
                    <a:lnTo>
                      <a:pt x="332" y="1311"/>
                    </a:lnTo>
                    <a:cubicBezTo>
                      <a:pt x="367" y="734"/>
                      <a:pt x="839" y="297"/>
                      <a:pt x="1416" y="297"/>
                    </a:cubicBezTo>
                    <a:close/>
                    <a:moveTo>
                      <a:pt x="1416" y="0"/>
                    </a:moveTo>
                    <a:cubicBezTo>
                      <a:pt x="682" y="0"/>
                      <a:pt x="87" y="577"/>
                      <a:pt x="52" y="1311"/>
                    </a:cubicBezTo>
                    <a:lnTo>
                      <a:pt x="35" y="1766"/>
                    </a:lnTo>
                    <a:lnTo>
                      <a:pt x="35" y="1766"/>
                    </a:lnTo>
                    <a:lnTo>
                      <a:pt x="35" y="1766"/>
                    </a:lnTo>
                    <a:cubicBezTo>
                      <a:pt x="32" y="1777"/>
                      <a:pt x="32" y="1788"/>
                      <a:pt x="33" y="1799"/>
                    </a:cubicBezTo>
                    <a:lnTo>
                      <a:pt x="33" y="1799"/>
                    </a:lnTo>
                    <a:lnTo>
                      <a:pt x="0" y="2343"/>
                    </a:lnTo>
                    <a:cubicBezTo>
                      <a:pt x="0" y="2430"/>
                      <a:pt x="70" y="2482"/>
                      <a:pt x="140" y="2500"/>
                    </a:cubicBezTo>
                    <a:lnTo>
                      <a:pt x="1311" y="2552"/>
                    </a:lnTo>
                    <a:cubicBezTo>
                      <a:pt x="1399" y="2552"/>
                      <a:pt x="1468" y="2482"/>
                      <a:pt x="1468" y="2412"/>
                    </a:cubicBezTo>
                    <a:lnTo>
                      <a:pt x="1486" y="1975"/>
                    </a:lnTo>
                    <a:lnTo>
                      <a:pt x="7150" y="2220"/>
                    </a:lnTo>
                    <a:lnTo>
                      <a:pt x="7185" y="2220"/>
                    </a:lnTo>
                    <a:cubicBezTo>
                      <a:pt x="7709" y="2220"/>
                      <a:pt x="8146" y="1801"/>
                      <a:pt x="8164" y="1276"/>
                    </a:cubicBezTo>
                    <a:lnTo>
                      <a:pt x="8181" y="1241"/>
                    </a:lnTo>
                    <a:cubicBezTo>
                      <a:pt x="8181" y="717"/>
                      <a:pt x="7762" y="280"/>
                      <a:pt x="7237" y="245"/>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18;p44"/>
              <p:cNvSpPr/>
              <p:nvPr/>
            </p:nvSpPr>
            <p:spPr>
              <a:xfrm>
                <a:off x="6739759" y="1513070"/>
                <a:ext cx="403750" cy="418142"/>
              </a:xfrm>
              <a:custGeom>
                <a:avLst/>
                <a:gdLst/>
                <a:ahLst/>
                <a:cxnLst/>
                <a:rect l="l" t="t" r="r" b="b"/>
                <a:pathLst>
                  <a:path w="8444" h="8745" extrusionOk="0">
                    <a:moveTo>
                      <a:pt x="2687" y="0"/>
                    </a:moveTo>
                    <a:cubicBezTo>
                      <a:pt x="1363" y="0"/>
                      <a:pt x="278" y="1043"/>
                      <a:pt x="210" y="2381"/>
                    </a:cubicBezTo>
                    <a:lnTo>
                      <a:pt x="53" y="5930"/>
                    </a:lnTo>
                    <a:cubicBezTo>
                      <a:pt x="0" y="7311"/>
                      <a:pt x="1067" y="8464"/>
                      <a:pt x="2448" y="8534"/>
                    </a:cubicBezTo>
                    <a:lnTo>
                      <a:pt x="7290" y="8744"/>
                    </a:lnTo>
                    <a:cubicBezTo>
                      <a:pt x="7300" y="8745"/>
                      <a:pt x="7311" y="8745"/>
                      <a:pt x="7321" y="8745"/>
                    </a:cubicBezTo>
                    <a:cubicBezTo>
                      <a:pt x="7745" y="8745"/>
                      <a:pt x="8112" y="8401"/>
                      <a:pt x="8129" y="7975"/>
                    </a:cubicBezTo>
                    <a:lnTo>
                      <a:pt x="8426" y="1227"/>
                    </a:lnTo>
                    <a:cubicBezTo>
                      <a:pt x="8444" y="685"/>
                      <a:pt x="8024" y="231"/>
                      <a:pt x="7482" y="196"/>
                    </a:cubicBezTo>
                    <a:lnTo>
                      <a:pt x="2815" y="3"/>
                    </a:lnTo>
                    <a:cubicBezTo>
                      <a:pt x="2772" y="1"/>
                      <a:pt x="2729" y="0"/>
                      <a:pt x="2687" y="0"/>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9;p44"/>
              <p:cNvSpPr/>
              <p:nvPr/>
            </p:nvSpPr>
            <p:spPr>
              <a:xfrm>
                <a:off x="6735551" y="1505707"/>
                <a:ext cx="413839" cy="432152"/>
              </a:xfrm>
              <a:custGeom>
                <a:avLst/>
                <a:gdLst/>
                <a:ahLst/>
                <a:cxnLst/>
                <a:rect l="l" t="t" r="r" b="b"/>
                <a:pathLst>
                  <a:path w="8655" h="9038" extrusionOk="0">
                    <a:moveTo>
                      <a:pt x="2903" y="297"/>
                    </a:moveTo>
                    <a:lnTo>
                      <a:pt x="7553" y="507"/>
                    </a:lnTo>
                    <a:cubicBezTo>
                      <a:pt x="8007" y="525"/>
                      <a:pt x="8357" y="892"/>
                      <a:pt x="8357" y="1329"/>
                    </a:cubicBezTo>
                    <a:lnTo>
                      <a:pt x="8357" y="1381"/>
                    </a:lnTo>
                    <a:lnTo>
                      <a:pt x="8060" y="8129"/>
                    </a:lnTo>
                    <a:cubicBezTo>
                      <a:pt x="8042" y="8479"/>
                      <a:pt x="7763" y="8758"/>
                      <a:pt x="7413" y="8758"/>
                    </a:cubicBezTo>
                    <a:lnTo>
                      <a:pt x="7378" y="8758"/>
                    </a:lnTo>
                    <a:lnTo>
                      <a:pt x="2536" y="8549"/>
                    </a:lnTo>
                    <a:cubicBezTo>
                      <a:pt x="1277" y="8479"/>
                      <a:pt x="298" y="7447"/>
                      <a:pt x="298" y="6189"/>
                    </a:cubicBezTo>
                    <a:cubicBezTo>
                      <a:pt x="298" y="6154"/>
                      <a:pt x="298" y="6119"/>
                      <a:pt x="298" y="6084"/>
                    </a:cubicBezTo>
                    <a:lnTo>
                      <a:pt x="455" y="2535"/>
                    </a:lnTo>
                    <a:cubicBezTo>
                      <a:pt x="508" y="1276"/>
                      <a:pt x="1539" y="297"/>
                      <a:pt x="2798" y="297"/>
                    </a:cubicBezTo>
                    <a:close/>
                    <a:moveTo>
                      <a:pt x="2798" y="0"/>
                    </a:moveTo>
                    <a:cubicBezTo>
                      <a:pt x="1382" y="0"/>
                      <a:pt x="228" y="1119"/>
                      <a:pt x="158" y="2535"/>
                    </a:cubicBezTo>
                    <a:lnTo>
                      <a:pt x="1" y="6084"/>
                    </a:lnTo>
                    <a:cubicBezTo>
                      <a:pt x="1" y="6119"/>
                      <a:pt x="1" y="6154"/>
                      <a:pt x="1" y="6189"/>
                    </a:cubicBezTo>
                    <a:cubicBezTo>
                      <a:pt x="1" y="7605"/>
                      <a:pt x="1102" y="8776"/>
                      <a:pt x="2518" y="8828"/>
                    </a:cubicBezTo>
                    <a:lnTo>
                      <a:pt x="7360" y="9038"/>
                    </a:lnTo>
                    <a:lnTo>
                      <a:pt x="7413" y="9038"/>
                    </a:lnTo>
                    <a:cubicBezTo>
                      <a:pt x="7920" y="9038"/>
                      <a:pt x="8339" y="8653"/>
                      <a:pt x="8357" y="8146"/>
                    </a:cubicBezTo>
                    <a:lnTo>
                      <a:pt x="8654" y="1381"/>
                    </a:lnTo>
                    <a:lnTo>
                      <a:pt x="8654" y="1329"/>
                    </a:lnTo>
                    <a:cubicBezTo>
                      <a:pt x="8654" y="734"/>
                      <a:pt x="8182" y="227"/>
                      <a:pt x="7570" y="210"/>
                    </a:cubicBezTo>
                    <a:lnTo>
                      <a:pt x="2903"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20;p44"/>
              <p:cNvSpPr/>
              <p:nvPr/>
            </p:nvSpPr>
            <p:spPr>
              <a:xfrm>
                <a:off x="6797089" y="1550414"/>
                <a:ext cx="112365" cy="105097"/>
              </a:xfrm>
              <a:custGeom>
                <a:avLst/>
                <a:gdLst/>
                <a:ahLst/>
                <a:cxnLst/>
                <a:rect l="l" t="t" r="r" b="b"/>
                <a:pathLst>
                  <a:path w="2350" h="2198" extrusionOk="0">
                    <a:moveTo>
                      <a:pt x="1595" y="1"/>
                    </a:moveTo>
                    <a:cubicBezTo>
                      <a:pt x="697" y="1"/>
                      <a:pt x="0" y="1012"/>
                      <a:pt x="112" y="1862"/>
                    </a:cubicBezTo>
                    <a:cubicBezTo>
                      <a:pt x="136" y="2061"/>
                      <a:pt x="316" y="2198"/>
                      <a:pt x="490" y="2198"/>
                    </a:cubicBezTo>
                    <a:cubicBezTo>
                      <a:pt x="576" y="2198"/>
                      <a:pt x="661" y="2164"/>
                      <a:pt x="724" y="2089"/>
                    </a:cubicBezTo>
                    <a:cubicBezTo>
                      <a:pt x="969" y="1792"/>
                      <a:pt x="899" y="1373"/>
                      <a:pt x="1161" y="1093"/>
                    </a:cubicBezTo>
                    <a:cubicBezTo>
                      <a:pt x="1388" y="848"/>
                      <a:pt x="1668" y="796"/>
                      <a:pt x="1965" y="726"/>
                    </a:cubicBezTo>
                    <a:cubicBezTo>
                      <a:pt x="2350" y="638"/>
                      <a:pt x="2123" y="79"/>
                      <a:pt x="1843" y="27"/>
                    </a:cubicBezTo>
                    <a:cubicBezTo>
                      <a:pt x="1759" y="9"/>
                      <a:pt x="1676" y="1"/>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21;p44"/>
              <p:cNvSpPr/>
              <p:nvPr/>
            </p:nvSpPr>
            <p:spPr>
              <a:xfrm>
                <a:off x="7202944" y="1592587"/>
                <a:ext cx="269724" cy="50254"/>
              </a:xfrm>
              <a:custGeom>
                <a:avLst/>
                <a:gdLst/>
                <a:ahLst/>
                <a:cxnLst/>
                <a:rect l="l" t="t" r="r" b="b"/>
                <a:pathLst>
                  <a:path w="5641" h="1051" extrusionOk="0">
                    <a:moveTo>
                      <a:pt x="403" y="1"/>
                    </a:moveTo>
                    <a:cubicBezTo>
                      <a:pt x="0" y="1"/>
                      <a:pt x="90" y="701"/>
                      <a:pt x="470" y="718"/>
                    </a:cubicBezTo>
                    <a:cubicBezTo>
                      <a:pt x="2026" y="875"/>
                      <a:pt x="3599" y="1033"/>
                      <a:pt x="5172" y="1050"/>
                    </a:cubicBezTo>
                    <a:cubicBezTo>
                      <a:pt x="5178" y="1050"/>
                      <a:pt x="5183" y="1050"/>
                      <a:pt x="5188" y="1050"/>
                    </a:cubicBezTo>
                    <a:cubicBezTo>
                      <a:pt x="5641" y="1050"/>
                      <a:pt x="5483" y="298"/>
                      <a:pt x="5085" y="263"/>
                    </a:cubicBezTo>
                    <a:cubicBezTo>
                      <a:pt x="3547" y="89"/>
                      <a:pt x="1973" y="54"/>
                      <a:pt x="417" y="1"/>
                    </a:cubicBezTo>
                    <a:cubicBezTo>
                      <a:pt x="412" y="1"/>
                      <a:pt x="407" y="1"/>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2495;p72"/>
          <p:cNvGrpSpPr/>
          <p:nvPr/>
        </p:nvGrpSpPr>
        <p:grpSpPr>
          <a:xfrm>
            <a:off x="7514683" y="3578426"/>
            <a:ext cx="790299" cy="1458748"/>
            <a:chOff x="1300318" y="1194619"/>
            <a:chExt cx="644469" cy="1189573"/>
          </a:xfrm>
        </p:grpSpPr>
        <p:sp>
          <p:nvSpPr>
            <p:cNvPr id="84" name="Google Shape;2496;p72"/>
            <p:cNvSpPr/>
            <p:nvPr/>
          </p:nvSpPr>
          <p:spPr>
            <a:xfrm>
              <a:off x="1300318" y="2076776"/>
              <a:ext cx="644118" cy="307415"/>
            </a:xfrm>
            <a:custGeom>
              <a:avLst/>
              <a:gdLst/>
              <a:ahLst/>
              <a:cxnLst/>
              <a:rect l="l" t="t" r="r" b="b"/>
              <a:pathLst>
                <a:path w="34836" h="16626" extrusionOk="0">
                  <a:moveTo>
                    <a:pt x="17418" y="0"/>
                  </a:moveTo>
                  <a:cubicBezTo>
                    <a:pt x="12798" y="0"/>
                    <a:pt x="8368" y="876"/>
                    <a:pt x="5102" y="2435"/>
                  </a:cubicBezTo>
                  <a:cubicBezTo>
                    <a:pt x="1835" y="3994"/>
                    <a:pt x="0" y="6108"/>
                    <a:pt x="0" y="8313"/>
                  </a:cubicBezTo>
                  <a:cubicBezTo>
                    <a:pt x="0" y="10518"/>
                    <a:pt x="1835" y="12632"/>
                    <a:pt x="5102" y="14191"/>
                  </a:cubicBezTo>
                  <a:cubicBezTo>
                    <a:pt x="8368" y="15750"/>
                    <a:pt x="12798" y="16626"/>
                    <a:pt x="17418" y="16626"/>
                  </a:cubicBezTo>
                  <a:cubicBezTo>
                    <a:pt x="22037" y="16626"/>
                    <a:pt x="26467" y="15750"/>
                    <a:pt x="29734" y="14191"/>
                  </a:cubicBezTo>
                  <a:cubicBezTo>
                    <a:pt x="33000" y="12632"/>
                    <a:pt x="34835" y="10518"/>
                    <a:pt x="34835" y="8313"/>
                  </a:cubicBezTo>
                  <a:cubicBezTo>
                    <a:pt x="34835" y="6108"/>
                    <a:pt x="33000" y="3994"/>
                    <a:pt x="29734" y="2435"/>
                  </a:cubicBezTo>
                  <a:cubicBezTo>
                    <a:pt x="26467" y="876"/>
                    <a:pt x="22037" y="0"/>
                    <a:pt x="17418"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97;p72"/>
            <p:cNvSpPr/>
            <p:nvPr/>
          </p:nvSpPr>
          <p:spPr>
            <a:xfrm>
              <a:off x="1337834" y="1591321"/>
              <a:ext cx="560728" cy="736937"/>
            </a:xfrm>
            <a:custGeom>
              <a:avLst/>
              <a:gdLst/>
              <a:ahLst/>
              <a:cxnLst/>
              <a:rect l="l" t="t" r="r" b="b"/>
              <a:pathLst>
                <a:path w="30326" h="39856" extrusionOk="0">
                  <a:moveTo>
                    <a:pt x="15163" y="0"/>
                  </a:moveTo>
                  <a:cubicBezTo>
                    <a:pt x="6789" y="0"/>
                    <a:pt x="1" y="3239"/>
                    <a:pt x="1" y="7236"/>
                  </a:cubicBezTo>
                  <a:lnTo>
                    <a:pt x="1" y="32619"/>
                  </a:lnTo>
                  <a:cubicBezTo>
                    <a:pt x="1" y="36616"/>
                    <a:pt x="6789" y="39855"/>
                    <a:pt x="15163" y="39855"/>
                  </a:cubicBezTo>
                  <a:cubicBezTo>
                    <a:pt x="23537" y="39855"/>
                    <a:pt x="30325" y="36616"/>
                    <a:pt x="30325" y="32619"/>
                  </a:cubicBezTo>
                  <a:lnTo>
                    <a:pt x="30325" y="7236"/>
                  </a:lnTo>
                  <a:cubicBezTo>
                    <a:pt x="30325" y="3239"/>
                    <a:pt x="23537" y="0"/>
                    <a:pt x="15163" y="0"/>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98;p72"/>
            <p:cNvSpPr/>
            <p:nvPr/>
          </p:nvSpPr>
          <p:spPr>
            <a:xfrm>
              <a:off x="1406192" y="1623919"/>
              <a:ext cx="424013" cy="202410"/>
            </a:xfrm>
            <a:custGeom>
              <a:avLst/>
              <a:gdLst/>
              <a:ahLst/>
              <a:cxnLst/>
              <a:rect l="l" t="t" r="r" b="b"/>
              <a:pathLst>
                <a:path w="22932" h="10947" extrusionOk="0">
                  <a:moveTo>
                    <a:pt x="11466" y="1"/>
                  </a:moveTo>
                  <a:cubicBezTo>
                    <a:pt x="8425" y="1"/>
                    <a:pt x="5509" y="577"/>
                    <a:pt x="3358" y="1604"/>
                  </a:cubicBezTo>
                  <a:cubicBezTo>
                    <a:pt x="1208" y="2630"/>
                    <a:pt x="0" y="4022"/>
                    <a:pt x="0" y="5473"/>
                  </a:cubicBezTo>
                  <a:cubicBezTo>
                    <a:pt x="0" y="6925"/>
                    <a:pt x="1208" y="8317"/>
                    <a:pt x="3358" y="9343"/>
                  </a:cubicBezTo>
                  <a:cubicBezTo>
                    <a:pt x="5509" y="10369"/>
                    <a:pt x="8425" y="10946"/>
                    <a:pt x="11466" y="10946"/>
                  </a:cubicBezTo>
                  <a:cubicBezTo>
                    <a:pt x="14506" y="10946"/>
                    <a:pt x="17423" y="10369"/>
                    <a:pt x="19574" y="9343"/>
                  </a:cubicBezTo>
                  <a:cubicBezTo>
                    <a:pt x="21723" y="8317"/>
                    <a:pt x="22932" y="6925"/>
                    <a:pt x="22932" y="5473"/>
                  </a:cubicBezTo>
                  <a:cubicBezTo>
                    <a:pt x="22932" y="4022"/>
                    <a:pt x="21723" y="2630"/>
                    <a:pt x="19574" y="1604"/>
                  </a:cubicBezTo>
                  <a:cubicBezTo>
                    <a:pt x="17423" y="577"/>
                    <a:pt x="14506" y="1"/>
                    <a:pt x="11466" y="1"/>
                  </a:cubicBezTo>
                  <a:close/>
                </a:path>
              </a:pathLst>
            </a:custGeom>
            <a:solidFill>
              <a:srgbClr val="517FC9"/>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99;p72"/>
            <p:cNvSpPr/>
            <p:nvPr/>
          </p:nvSpPr>
          <p:spPr>
            <a:xfrm>
              <a:off x="1594235" y="1194618"/>
              <a:ext cx="350552" cy="631711"/>
            </a:xfrm>
            <a:custGeom>
              <a:avLst/>
              <a:gdLst/>
              <a:ahLst/>
              <a:cxnLst/>
              <a:rect l="l" t="t" r="r" b="b"/>
              <a:pathLst>
                <a:path w="18959" h="34165" extrusionOk="0">
                  <a:moveTo>
                    <a:pt x="9077" y="0"/>
                  </a:moveTo>
                  <a:lnTo>
                    <a:pt x="2888" y="23273"/>
                  </a:lnTo>
                  <a:lnTo>
                    <a:pt x="1" y="34128"/>
                  </a:lnTo>
                  <a:cubicBezTo>
                    <a:pt x="426" y="34152"/>
                    <a:pt x="857" y="34164"/>
                    <a:pt x="1296" y="34164"/>
                  </a:cubicBezTo>
                  <a:cubicBezTo>
                    <a:pt x="5300" y="34164"/>
                    <a:pt x="8823" y="33183"/>
                    <a:pt x="10873" y="31699"/>
                  </a:cubicBezTo>
                  <a:cubicBezTo>
                    <a:pt x="10933" y="31620"/>
                    <a:pt x="10994" y="31542"/>
                    <a:pt x="11054" y="31459"/>
                  </a:cubicBezTo>
                  <a:lnTo>
                    <a:pt x="12255" y="27080"/>
                  </a:lnTo>
                  <a:lnTo>
                    <a:pt x="18959" y="2670"/>
                  </a:lnTo>
                  <a:lnTo>
                    <a:pt x="9077" y="0"/>
                  </a:ln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00;p72"/>
            <p:cNvSpPr/>
            <p:nvPr/>
          </p:nvSpPr>
          <p:spPr>
            <a:xfrm>
              <a:off x="1562322" y="1429183"/>
              <a:ext cx="175322" cy="395926"/>
            </a:xfrm>
            <a:custGeom>
              <a:avLst/>
              <a:gdLst/>
              <a:ahLst/>
              <a:cxnLst/>
              <a:rect l="l" t="t" r="r" b="b"/>
              <a:pathLst>
                <a:path w="9482" h="21413" extrusionOk="0">
                  <a:moveTo>
                    <a:pt x="3852" y="0"/>
                  </a:moveTo>
                  <a:lnTo>
                    <a:pt x="0" y="21217"/>
                  </a:lnTo>
                  <a:cubicBezTo>
                    <a:pt x="762" y="21369"/>
                    <a:pt x="1916" y="21413"/>
                    <a:pt x="2986" y="21413"/>
                  </a:cubicBezTo>
                  <a:cubicBezTo>
                    <a:pt x="4412" y="21413"/>
                    <a:pt x="5689" y="21335"/>
                    <a:pt x="5689" y="21335"/>
                  </a:cubicBezTo>
                  <a:lnTo>
                    <a:pt x="9481" y="1305"/>
                  </a:lnTo>
                  <a:lnTo>
                    <a:pt x="3852" y="0"/>
                  </a:ln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01;p72"/>
            <p:cNvSpPr/>
            <p:nvPr/>
          </p:nvSpPr>
          <p:spPr>
            <a:xfrm>
              <a:off x="1610414" y="1308850"/>
              <a:ext cx="153375" cy="239094"/>
            </a:xfrm>
            <a:custGeom>
              <a:avLst/>
              <a:gdLst/>
              <a:ahLst/>
              <a:cxnLst/>
              <a:rect l="l" t="t" r="r" b="b"/>
              <a:pathLst>
                <a:path w="8295" h="12931" extrusionOk="0">
                  <a:moveTo>
                    <a:pt x="4443" y="0"/>
                  </a:moveTo>
                  <a:cubicBezTo>
                    <a:pt x="1965" y="0"/>
                    <a:pt x="1812" y="1901"/>
                    <a:pt x="1660" y="2257"/>
                  </a:cubicBezTo>
                  <a:cubicBezTo>
                    <a:pt x="1495" y="2644"/>
                    <a:pt x="1" y="10606"/>
                    <a:pt x="1" y="10606"/>
                  </a:cubicBezTo>
                  <a:cubicBezTo>
                    <a:pt x="1" y="10606"/>
                    <a:pt x="664" y="12540"/>
                    <a:pt x="2986" y="12871"/>
                  </a:cubicBezTo>
                  <a:cubicBezTo>
                    <a:pt x="3277" y="12913"/>
                    <a:pt x="3544" y="12931"/>
                    <a:pt x="3790" y="12931"/>
                  </a:cubicBezTo>
                  <a:cubicBezTo>
                    <a:pt x="5503" y="12931"/>
                    <a:pt x="6138" y="12042"/>
                    <a:pt x="6138" y="12042"/>
                  </a:cubicBezTo>
                  <a:lnTo>
                    <a:pt x="7906" y="3805"/>
                  </a:lnTo>
                  <a:cubicBezTo>
                    <a:pt x="7906" y="3805"/>
                    <a:pt x="8294" y="432"/>
                    <a:pt x="5142" y="46"/>
                  </a:cubicBezTo>
                  <a:cubicBezTo>
                    <a:pt x="4890" y="15"/>
                    <a:pt x="4658" y="0"/>
                    <a:pt x="4443" y="0"/>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02;p72"/>
            <p:cNvSpPr/>
            <p:nvPr/>
          </p:nvSpPr>
          <p:spPr>
            <a:xfrm>
              <a:off x="1733798" y="1431327"/>
              <a:ext cx="52549" cy="192074"/>
            </a:xfrm>
            <a:custGeom>
              <a:avLst/>
              <a:gdLst/>
              <a:ahLst/>
              <a:cxnLst/>
              <a:rect l="l" t="t" r="r" b="b"/>
              <a:pathLst>
                <a:path w="2842" h="10388" extrusionOk="0">
                  <a:moveTo>
                    <a:pt x="738" y="0"/>
                  </a:moveTo>
                  <a:cubicBezTo>
                    <a:pt x="681" y="0"/>
                    <a:pt x="648" y="3"/>
                    <a:pt x="648" y="3"/>
                  </a:cubicBezTo>
                  <a:lnTo>
                    <a:pt x="115" y="2730"/>
                  </a:lnTo>
                  <a:cubicBezTo>
                    <a:pt x="115" y="2730"/>
                    <a:pt x="1064" y="2730"/>
                    <a:pt x="1241" y="3382"/>
                  </a:cubicBezTo>
                  <a:cubicBezTo>
                    <a:pt x="1420" y="4033"/>
                    <a:pt x="1005" y="5633"/>
                    <a:pt x="471" y="8004"/>
                  </a:cubicBezTo>
                  <a:cubicBezTo>
                    <a:pt x="0" y="10094"/>
                    <a:pt x="589" y="10387"/>
                    <a:pt x="1182" y="10387"/>
                  </a:cubicBezTo>
                  <a:cubicBezTo>
                    <a:pt x="1262" y="10387"/>
                    <a:pt x="1342" y="10382"/>
                    <a:pt x="1420" y="10375"/>
                  </a:cubicBezTo>
                  <a:cubicBezTo>
                    <a:pt x="2071" y="10315"/>
                    <a:pt x="2841" y="4922"/>
                    <a:pt x="2841" y="2374"/>
                  </a:cubicBezTo>
                  <a:cubicBezTo>
                    <a:pt x="2841" y="137"/>
                    <a:pt x="1151" y="0"/>
                    <a:pt x="738" y="0"/>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03;p72"/>
            <p:cNvSpPr/>
            <p:nvPr/>
          </p:nvSpPr>
          <p:spPr>
            <a:xfrm>
              <a:off x="1484664" y="1421842"/>
              <a:ext cx="57301" cy="41362"/>
            </a:xfrm>
            <a:custGeom>
              <a:avLst/>
              <a:gdLst/>
              <a:ahLst/>
              <a:cxnLst/>
              <a:rect l="l" t="t" r="r" b="b"/>
              <a:pathLst>
                <a:path w="3099" h="2237" extrusionOk="0">
                  <a:moveTo>
                    <a:pt x="1305" y="0"/>
                  </a:moveTo>
                  <a:lnTo>
                    <a:pt x="1" y="1673"/>
                  </a:lnTo>
                  <a:cubicBezTo>
                    <a:pt x="358" y="1964"/>
                    <a:pt x="860" y="2236"/>
                    <a:pt x="1494" y="2236"/>
                  </a:cubicBezTo>
                  <a:cubicBezTo>
                    <a:pt x="1522" y="2236"/>
                    <a:pt x="1550" y="2236"/>
                    <a:pt x="1578" y="2235"/>
                  </a:cubicBezTo>
                  <a:cubicBezTo>
                    <a:pt x="2218" y="2211"/>
                    <a:pt x="2729" y="1932"/>
                    <a:pt x="3098" y="1630"/>
                  </a:cubicBezTo>
                  <a:lnTo>
                    <a:pt x="1305" y="0"/>
                  </a:lnTo>
                  <a:close/>
                </a:path>
              </a:pathLst>
            </a:custGeom>
            <a:solidFill>
              <a:srgbClr val="F89A9D"/>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04;p72"/>
            <p:cNvSpPr/>
            <p:nvPr/>
          </p:nvSpPr>
          <p:spPr>
            <a:xfrm>
              <a:off x="1460386" y="1451981"/>
              <a:ext cx="103026" cy="52623"/>
            </a:xfrm>
            <a:custGeom>
              <a:avLst/>
              <a:gdLst/>
              <a:ahLst/>
              <a:cxnLst/>
              <a:rect l="l" t="t" r="r" b="b"/>
              <a:pathLst>
                <a:path w="5572" h="2846" extrusionOk="0">
                  <a:moveTo>
                    <a:pt x="4411" y="0"/>
                  </a:moveTo>
                  <a:cubicBezTo>
                    <a:pt x="4042" y="301"/>
                    <a:pt x="3531" y="581"/>
                    <a:pt x="2891" y="605"/>
                  </a:cubicBezTo>
                  <a:cubicBezTo>
                    <a:pt x="2863" y="606"/>
                    <a:pt x="2835" y="606"/>
                    <a:pt x="2807" y="606"/>
                  </a:cubicBezTo>
                  <a:cubicBezTo>
                    <a:pt x="2173" y="606"/>
                    <a:pt x="1671" y="334"/>
                    <a:pt x="1314" y="43"/>
                  </a:cubicBezTo>
                  <a:lnTo>
                    <a:pt x="0" y="1727"/>
                  </a:lnTo>
                  <a:cubicBezTo>
                    <a:pt x="624" y="2471"/>
                    <a:pt x="1578" y="2845"/>
                    <a:pt x="2540" y="2845"/>
                  </a:cubicBezTo>
                  <a:cubicBezTo>
                    <a:pt x="3750" y="2845"/>
                    <a:pt x="4974" y="2253"/>
                    <a:pt x="5572" y="1056"/>
                  </a:cubicBezTo>
                  <a:lnTo>
                    <a:pt x="4411" y="0"/>
                  </a:ln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5;p72"/>
            <p:cNvSpPr/>
            <p:nvPr/>
          </p:nvSpPr>
          <p:spPr>
            <a:xfrm>
              <a:off x="1460386" y="1471469"/>
              <a:ext cx="129005" cy="353899"/>
            </a:xfrm>
            <a:custGeom>
              <a:avLst/>
              <a:gdLst/>
              <a:ahLst/>
              <a:cxnLst/>
              <a:rect l="l" t="t" r="r" b="b"/>
              <a:pathLst>
                <a:path w="6977" h="19140" extrusionOk="0">
                  <a:moveTo>
                    <a:pt x="5572" y="1"/>
                  </a:moveTo>
                  <a:cubicBezTo>
                    <a:pt x="4974" y="1197"/>
                    <a:pt x="3750" y="1790"/>
                    <a:pt x="2540" y="1790"/>
                  </a:cubicBezTo>
                  <a:cubicBezTo>
                    <a:pt x="1578" y="1790"/>
                    <a:pt x="624" y="1415"/>
                    <a:pt x="0" y="672"/>
                  </a:cubicBezTo>
                  <a:lnTo>
                    <a:pt x="0" y="672"/>
                  </a:lnTo>
                  <a:lnTo>
                    <a:pt x="647" y="9748"/>
                  </a:lnTo>
                  <a:lnTo>
                    <a:pt x="1232" y="17938"/>
                  </a:lnTo>
                  <a:cubicBezTo>
                    <a:pt x="2838" y="18571"/>
                    <a:pt x="4811" y="18999"/>
                    <a:pt x="6976" y="19139"/>
                  </a:cubicBezTo>
                  <a:lnTo>
                    <a:pt x="6185" y="8362"/>
                  </a:lnTo>
                  <a:lnTo>
                    <a:pt x="5572" y="1"/>
                  </a:lnTo>
                  <a:close/>
                </a:path>
              </a:pathLst>
            </a:custGeom>
            <a:solidFill>
              <a:srgbClr val="F89A9D"/>
            </a:solidFill>
            <a:ln w="12600" cap="rnd" cmpd="sng">
              <a:solidFill>
                <a:srgbClr val="4657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882333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p:cTn id="13" dur="500" fill="hold"/>
                                        <p:tgtEl>
                                          <p:spTgt spid="28">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pic>
        <p:nvPicPr>
          <p:cNvPr id="29"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248052" y="255722"/>
            <a:ext cx="683489" cy="683489"/>
          </a:xfrm>
          <a:prstGeom prst="rect">
            <a:avLst/>
          </a:prstGeom>
        </p:spPr>
      </p:pic>
      <p:sp>
        <p:nvSpPr>
          <p:cNvPr id="15" name="TextBox 14"/>
          <p:cNvSpPr txBox="1"/>
          <p:nvPr/>
        </p:nvSpPr>
        <p:spPr>
          <a:xfrm>
            <a:off x="1931541" y="539101"/>
            <a:ext cx="3719245" cy="400110"/>
          </a:xfrm>
          <a:prstGeom prst="rect">
            <a:avLst/>
          </a:prstGeom>
          <a:noFill/>
        </p:spPr>
        <p:txBody>
          <a:bodyPr wrap="square" rtlCol="0">
            <a:spAutoFit/>
          </a:bodyPr>
          <a:lstStyle/>
          <a:p>
            <a:r>
              <a:rPr lang="en-US" sz="2000" i="1" dirty="0" err="1" smtClean="0">
                <a:solidFill>
                  <a:schemeClr val="tx1">
                    <a:lumMod val="50000"/>
                  </a:schemeClr>
                </a:solidFill>
              </a:rPr>
              <a:t>Thực</a:t>
            </a:r>
            <a:r>
              <a:rPr lang="en-US" sz="2000" i="1" dirty="0" smtClean="0">
                <a:solidFill>
                  <a:schemeClr val="tx1">
                    <a:lumMod val="50000"/>
                  </a:schemeClr>
                </a:solidFill>
              </a:rPr>
              <a:t> </a:t>
            </a:r>
            <a:r>
              <a:rPr lang="en-US" sz="2000" i="1" dirty="0" err="1" smtClean="0">
                <a:solidFill>
                  <a:schemeClr val="tx1">
                    <a:lumMod val="50000"/>
                  </a:schemeClr>
                </a:solidFill>
              </a:rPr>
              <a:t>hiện</a:t>
            </a:r>
            <a:r>
              <a:rPr lang="en-US" sz="2000" i="1" dirty="0" smtClean="0">
                <a:solidFill>
                  <a:schemeClr val="tx1">
                    <a:lumMod val="50000"/>
                  </a:schemeClr>
                </a:solidFill>
              </a:rPr>
              <a:t> </a:t>
            </a:r>
            <a:r>
              <a:rPr lang="en-US" sz="2000" b="1" i="1" dirty="0" smtClean="0">
                <a:solidFill>
                  <a:schemeClr val="tx1">
                    <a:lumMod val="50000"/>
                  </a:schemeClr>
                </a:solidFill>
              </a:rPr>
              <a:t>HĐ2</a:t>
            </a:r>
            <a:r>
              <a:rPr lang="en-US" sz="2000" i="1" dirty="0" smtClean="0">
                <a:solidFill>
                  <a:schemeClr val="tx1">
                    <a:lumMod val="50000"/>
                  </a:schemeClr>
                </a:solidFill>
              </a:rPr>
              <a:t> </a:t>
            </a:r>
            <a:r>
              <a:rPr lang="en-US" sz="2000" i="1" dirty="0" err="1" smtClean="0">
                <a:solidFill>
                  <a:schemeClr val="tx1">
                    <a:lumMod val="50000"/>
                  </a:schemeClr>
                </a:solidFill>
              </a:rPr>
              <a:t>theo</a:t>
            </a:r>
            <a:r>
              <a:rPr lang="en-US" sz="2000" i="1" dirty="0" smtClean="0">
                <a:solidFill>
                  <a:schemeClr val="tx1">
                    <a:lumMod val="50000"/>
                  </a:schemeClr>
                </a:solidFill>
              </a:rPr>
              <a:t> </a:t>
            </a:r>
            <a:r>
              <a:rPr lang="en-US" sz="2000" i="1" dirty="0" err="1" smtClean="0">
                <a:solidFill>
                  <a:schemeClr val="tx1">
                    <a:lumMod val="50000"/>
                  </a:schemeClr>
                </a:solidFill>
              </a:rPr>
              <a:t>nhóm</a:t>
            </a:r>
            <a:r>
              <a:rPr lang="en-US" sz="2000" i="1" dirty="0" smtClean="0">
                <a:solidFill>
                  <a:schemeClr val="tx1">
                    <a:lumMod val="50000"/>
                  </a:schemeClr>
                </a:solidFill>
              </a:rPr>
              <a:t> </a:t>
            </a:r>
            <a:r>
              <a:rPr lang="en-US" sz="2000" i="1" dirty="0" err="1" smtClean="0">
                <a:solidFill>
                  <a:schemeClr val="tx1">
                    <a:lumMod val="50000"/>
                  </a:schemeClr>
                </a:solidFill>
              </a:rPr>
              <a:t>đôi</a:t>
            </a:r>
            <a:r>
              <a:rPr lang="en-US" sz="2000" i="1" dirty="0" smtClean="0">
                <a:solidFill>
                  <a:schemeClr val="tx1">
                    <a:lumMod val="50000"/>
                  </a:schemeClr>
                </a:solidFill>
              </a:rPr>
              <a:t>.</a:t>
            </a:r>
            <a:endParaRPr lang="en-US" sz="2000" i="1" dirty="0">
              <a:solidFill>
                <a:schemeClr val="tx1">
                  <a:lumMod val="50000"/>
                </a:schemeClr>
              </a:solidFill>
            </a:endParaRPr>
          </a:p>
        </p:txBody>
      </p:sp>
      <p:grpSp>
        <p:nvGrpSpPr>
          <p:cNvPr id="17" name="Group 16"/>
          <p:cNvGrpSpPr/>
          <p:nvPr/>
        </p:nvGrpSpPr>
        <p:grpSpPr>
          <a:xfrm>
            <a:off x="529118" y="1040021"/>
            <a:ext cx="8049805" cy="3816429"/>
            <a:chOff x="539391" y="896183"/>
            <a:chExt cx="8183368" cy="3816429"/>
          </a:xfrm>
        </p:grpSpPr>
        <p:sp>
          <p:nvSpPr>
            <p:cNvPr id="16" name="Rectangle 15"/>
            <p:cNvSpPr/>
            <p:nvPr/>
          </p:nvSpPr>
          <p:spPr>
            <a:xfrm>
              <a:off x="539391" y="896183"/>
              <a:ext cx="8183368" cy="3816429"/>
            </a:xfrm>
            <a:prstGeom prst="rect">
              <a:avLst/>
            </a:prstGeom>
          </p:spPr>
          <p:txBody>
            <a:bodyPr wrap="square">
              <a:spAutoFit/>
            </a:bodyPr>
            <a:lstStyle/>
            <a:p>
              <a:pPr algn="just">
                <a:lnSpc>
                  <a:spcPct val="150000"/>
                </a:lnSpc>
              </a:pPr>
              <a:r>
                <a:rPr lang="en-US" sz="2000" dirty="0" smtClean="0"/>
                <a:t>               T</a:t>
              </a:r>
              <a:r>
                <a:rPr lang="vi-VN" sz="2000" dirty="0" smtClean="0"/>
                <a:t>rong </a:t>
              </a:r>
              <a:r>
                <a:rPr lang="vi-VN" sz="2000" dirty="0"/>
                <a:t>một tuần, nhiệt độ cao nhất trong ngày (đơn vị </a:t>
              </a:r>
              <a:r>
                <a:rPr lang="en-US" sz="2000" baseline="30000" dirty="0" smtClean="0"/>
                <a:t>o</a:t>
              </a:r>
              <a:r>
                <a:rPr lang="vi-VN" sz="2000" dirty="0" smtClean="0"/>
                <a:t>C</a:t>
              </a:r>
              <a:r>
                <a:rPr lang="vi-VN" sz="2000" dirty="0"/>
                <a:t>) tại hai thành phố Hà Nội và Điện Biên được cho như sau</a:t>
              </a:r>
              <a:r>
                <a:rPr lang="vi-VN" sz="2000" dirty="0" smtClean="0"/>
                <a:t>:</a:t>
              </a:r>
              <a:endParaRPr lang="vi-VN" sz="2000" dirty="0"/>
            </a:p>
            <a:p>
              <a:pPr algn="just">
                <a:lnSpc>
                  <a:spcPct val="130000"/>
                </a:lnSpc>
              </a:pPr>
              <a:r>
                <a:rPr lang="vi-VN" sz="2000" dirty="0"/>
                <a:t>Hà Nội:     23      25        28        28        32          33          35</a:t>
              </a:r>
              <a:r>
                <a:rPr lang="vi-VN" sz="2000" dirty="0" smtClean="0"/>
                <a:t>.</a:t>
              </a:r>
              <a:endParaRPr lang="vi-VN" sz="2000" dirty="0"/>
            </a:p>
            <a:p>
              <a:pPr algn="just">
                <a:lnSpc>
                  <a:spcPct val="130000"/>
                </a:lnSpc>
              </a:pPr>
              <a:r>
                <a:rPr lang="vi-VN" sz="2000" dirty="0"/>
                <a:t>Điện Biên: 16      24        26        26        26           27          28</a:t>
              </a:r>
              <a:r>
                <a:rPr lang="vi-VN" sz="2000" dirty="0" smtClean="0"/>
                <a:t>.</a:t>
              </a:r>
              <a:endParaRPr lang="vi-VN" sz="2000" dirty="0"/>
            </a:p>
            <a:p>
              <a:pPr algn="just">
                <a:lnSpc>
                  <a:spcPct val="130000"/>
                </a:lnSpc>
              </a:pPr>
              <a:r>
                <a:rPr lang="vi-VN" sz="2000" dirty="0" smtClean="0"/>
                <a:t>a</a:t>
              </a:r>
              <a:r>
                <a:rPr lang="en-US" sz="2000" dirty="0" smtClean="0"/>
                <a:t>)</a:t>
              </a:r>
              <a:r>
                <a:rPr lang="vi-VN" sz="2000" dirty="0" smtClean="0"/>
                <a:t> </a:t>
              </a:r>
              <a:r>
                <a:rPr lang="vi-VN" sz="2000" dirty="0"/>
                <a:t>Tính khoảng biến thiên của mỗi mẫu số liệu và so sánh</a:t>
              </a:r>
              <a:r>
                <a:rPr lang="vi-VN" sz="2000" dirty="0" smtClean="0"/>
                <a:t>.</a:t>
              </a:r>
              <a:endParaRPr lang="vi-VN" sz="2000" dirty="0"/>
            </a:p>
            <a:p>
              <a:pPr algn="just">
                <a:lnSpc>
                  <a:spcPct val="130000"/>
                </a:lnSpc>
              </a:pPr>
              <a:r>
                <a:rPr lang="vi-VN" sz="2000" dirty="0" smtClean="0"/>
                <a:t>b</a:t>
              </a:r>
              <a:r>
                <a:rPr lang="en-US" sz="2000" dirty="0"/>
                <a:t>)</a:t>
              </a:r>
              <a:r>
                <a:rPr lang="vi-VN" sz="2000" dirty="0" smtClean="0"/>
                <a:t> </a:t>
              </a:r>
              <a:r>
                <a:rPr lang="vi-VN" sz="2000" dirty="0"/>
                <a:t>Em có nhận xét gì về sự ảnh hưởng của giá trị 16 đến khoảng biến thiên của mẫu số liệu về nhiệt độ cao nhất trong ngày tại Điện Biên</a:t>
              </a:r>
              <a:r>
                <a:rPr lang="vi-VN" sz="2000" dirty="0" smtClean="0"/>
                <a:t>?</a:t>
              </a:r>
              <a:endParaRPr lang="vi-VN" sz="2000" dirty="0"/>
            </a:p>
            <a:p>
              <a:pPr algn="just">
                <a:lnSpc>
                  <a:spcPct val="130000"/>
                </a:lnSpc>
              </a:pPr>
              <a:r>
                <a:rPr lang="vi-VN" sz="2000" dirty="0" smtClean="0"/>
                <a:t>c</a:t>
              </a:r>
              <a:r>
                <a:rPr lang="en-US" sz="2000" dirty="0" smtClean="0"/>
                <a:t>)</a:t>
              </a:r>
              <a:r>
                <a:rPr lang="vi-VN" sz="2000" dirty="0" smtClean="0"/>
                <a:t> </a:t>
              </a:r>
              <a:r>
                <a:rPr lang="vi-VN" sz="2000" dirty="0"/>
                <a:t>Tính các tứ phân vị và hiệu </a:t>
              </a:r>
              <a:r>
                <a:rPr lang="vi-VN" sz="2000" dirty="0" smtClean="0"/>
                <a:t>Q</a:t>
              </a:r>
              <a:r>
                <a:rPr lang="en-US" sz="2000" baseline="-25000" dirty="0" smtClean="0"/>
                <a:t>3</a:t>
              </a:r>
              <a:r>
                <a:rPr lang="vi-VN" sz="2000" dirty="0" smtClean="0"/>
                <a:t> </a:t>
              </a:r>
              <a:r>
                <a:rPr lang="vi-VN" sz="2000" dirty="0"/>
                <a:t>- </a:t>
              </a:r>
              <a:r>
                <a:rPr lang="vi-VN" sz="2000" dirty="0" smtClean="0"/>
                <a:t>Q</a:t>
              </a:r>
              <a:r>
                <a:rPr lang="en-US" sz="2000" baseline="-25000" dirty="0" smtClean="0"/>
                <a:t>1</a:t>
              </a:r>
              <a:r>
                <a:rPr lang="vi-VN" sz="2000" dirty="0" smtClean="0"/>
                <a:t> </a:t>
              </a:r>
              <a:r>
                <a:rPr lang="vi-VN" sz="2000" dirty="0"/>
                <a:t>cho mỗi mấu số liệu. Có thể dùng hiệu này để đo độ phân tán của mẫu số liệu không?</a:t>
              </a:r>
              <a:endParaRPr lang="en-US" sz="2000" dirty="0"/>
            </a:p>
          </p:txBody>
        </p:sp>
        <p:sp>
          <p:nvSpPr>
            <p:cNvPr id="31" name="Rounded Rectangle 30"/>
            <p:cNvSpPr/>
            <p:nvPr/>
          </p:nvSpPr>
          <p:spPr>
            <a:xfrm>
              <a:off x="671252" y="896183"/>
              <a:ext cx="826076" cy="534256"/>
            </a:xfrm>
            <a:prstGeom prst="roundRect">
              <a:avLst/>
            </a:prstGeom>
            <a:solidFill>
              <a:schemeClr val="accent4">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000" b="1" dirty="0" smtClean="0"/>
                <a:t>HĐ2</a:t>
              </a:r>
              <a:endParaRPr lang="en-US" sz="2000" b="1" dirty="0"/>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pSp>
        <p:nvGrpSpPr>
          <p:cNvPr id="25" name="Group 24"/>
          <p:cNvGrpSpPr/>
          <p:nvPr/>
        </p:nvGrpSpPr>
        <p:grpSpPr>
          <a:xfrm>
            <a:off x="528942" y="304267"/>
            <a:ext cx="1164487" cy="935956"/>
            <a:chOff x="982810" y="612883"/>
            <a:chExt cx="1164487" cy="935956"/>
          </a:xfrm>
        </p:grpSpPr>
        <p:pic>
          <p:nvPicPr>
            <p:cNvPr id="26"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27" name="TextBox 26"/>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4" name="Rectangle 3"/>
          <p:cNvSpPr/>
          <p:nvPr/>
        </p:nvSpPr>
        <p:spPr>
          <a:xfrm>
            <a:off x="2111340" y="304267"/>
            <a:ext cx="6683339" cy="4708981"/>
          </a:xfrm>
          <a:prstGeom prst="rect">
            <a:avLst/>
          </a:prstGeom>
        </p:spPr>
        <p:txBody>
          <a:bodyPr wrap="square">
            <a:spAutoFit/>
          </a:bodyPr>
          <a:lstStyle/>
          <a:p>
            <a:pPr algn="just">
              <a:lnSpc>
                <a:spcPct val="150000"/>
              </a:lnSpc>
            </a:pPr>
            <a:r>
              <a:rPr lang="vi-VN" sz="2000" dirty="0" smtClean="0"/>
              <a:t>a</a:t>
            </a:r>
            <a:r>
              <a:rPr lang="en-US" sz="2000" dirty="0" smtClean="0"/>
              <a:t>)</a:t>
            </a:r>
            <a:r>
              <a:rPr lang="vi-VN" sz="2000" dirty="0" smtClean="0"/>
              <a:t> </a:t>
            </a:r>
            <a:r>
              <a:rPr lang="vi-VN" sz="2000" dirty="0"/>
              <a:t>Hà Nội: </a:t>
            </a:r>
          </a:p>
          <a:p>
            <a:pPr algn="just">
              <a:lnSpc>
                <a:spcPct val="150000"/>
              </a:lnSpc>
            </a:pPr>
            <a:r>
              <a:rPr lang="vi-VN" sz="2000" dirty="0"/>
              <a:t>Khoảng biến thiên là: </a:t>
            </a:r>
            <a:r>
              <a:rPr lang="vi-VN" sz="2000" dirty="0" smtClean="0"/>
              <a:t>R</a:t>
            </a:r>
            <a:r>
              <a:rPr lang="en-US" sz="2000" baseline="-25000" dirty="0" smtClean="0"/>
              <a:t>1</a:t>
            </a:r>
            <a:r>
              <a:rPr lang="vi-VN" sz="2000" dirty="0" smtClean="0"/>
              <a:t> </a:t>
            </a:r>
            <a:r>
              <a:rPr lang="vi-VN" sz="2000" dirty="0"/>
              <a:t>= 35 – 23 = 12</a:t>
            </a:r>
          </a:p>
          <a:p>
            <a:pPr algn="just">
              <a:lnSpc>
                <a:spcPct val="150000"/>
              </a:lnSpc>
            </a:pPr>
            <a:r>
              <a:rPr lang="vi-VN" sz="2000" dirty="0"/>
              <a:t>Điện biên: </a:t>
            </a:r>
          </a:p>
          <a:p>
            <a:pPr algn="just">
              <a:lnSpc>
                <a:spcPct val="150000"/>
              </a:lnSpc>
            </a:pPr>
            <a:r>
              <a:rPr lang="vi-VN" sz="2000" dirty="0"/>
              <a:t>Khoảng biến thiên là: </a:t>
            </a:r>
            <a:r>
              <a:rPr lang="vi-VN" sz="2000" dirty="0" smtClean="0"/>
              <a:t>R</a:t>
            </a:r>
            <a:r>
              <a:rPr lang="en-US" sz="2000" baseline="-25000" dirty="0" smtClean="0"/>
              <a:t>2</a:t>
            </a:r>
            <a:r>
              <a:rPr lang="vi-VN" sz="2000" dirty="0" smtClean="0"/>
              <a:t> </a:t>
            </a:r>
            <a:r>
              <a:rPr lang="vi-VN" sz="2000" dirty="0"/>
              <a:t>= 28 – 16 = 12</a:t>
            </a:r>
          </a:p>
          <a:p>
            <a:pPr algn="just">
              <a:lnSpc>
                <a:spcPct val="150000"/>
              </a:lnSpc>
            </a:pPr>
            <a:r>
              <a:rPr lang="vi-VN" sz="2000" dirty="0" smtClean="0"/>
              <a:t>b</a:t>
            </a:r>
            <a:r>
              <a:rPr lang="en-US" sz="2000" dirty="0" smtClean="0"/>
              <a:t>)</a:t>
            </a:r>
            <a:r>
              <a:rPr lang="vi-VN" sz="2000" dirty="0" smtClean="0"/>
              <a:t> </a:t>
            </a:r>
            <a:r>
              <a:rPr lang="vi-VN" sz="2000" dirty="0"/>
              <a:t>Giá trị 16 làm khoảng biên thiên lớn hơn. </a:t>
            </a:r>
          </a:p>
          <a:p>
            <a:pPr algn="just">
              <a:lnSpc>
                <a:spcPct val="150000"/>
              </a:lnSpc>
            </a:pPr>
            <a:r>
              <a:rPr lang="vi-VN" sz="2000" dirty="0" smtClean="0"/>
              <a:t>c</a:t>
            </a:r>
            <a:r>
              <a:rPr lang="en-US" sz="2000" dirty="0" smtClean="0"/>
              <a:t>)</a:t>
            </a:r>
            <a:r>
              <a:rPr lang="vi-VN" sz="2000" dirty="0" smtClean="0"/>
              <a:t> </a:t>
            </a:r>
            <a:endParaRPr lang="vi-VN" sz="2000" dirty="0"/>
          </a:p>
          <a:p>
            <a:pPr marL="285750" indent="-285750" algn="just">
              <a:lnSpc>
                <a:spcPct val="150000"/>
              </a:lnSpc>
              <a:buFont typeface="Arial" panose="020B0604020202020204" pitchFamily="34" charset="0"/>
              <a:buChar char="•"/>
            </a:pPr>
            <a:r>
              <a:rPr lang="vi-VN" sz="2000" dirty="0" smtClean="0"/>
              <a:t>Hà </a:t>
            </a:r>
            <a:r>
              <a:rPr lang="vi-VN" sz="2000" dirty="0"/>
              <a:t>Nội:</a:t>
            </a:r>
          </a:p>
          <a:p>
            <a:pPr algn="just">
              <a:lnSpc>
                <a:spcPct val="150000"/>
              </a:lnSpc>
            </a:pPr>
            <a:r>
              <a:rPr lang="vi-VN" sz="2000" dirty="0"/>
              <a:t>- Sắp xếp theo thứ tự không giảm: 23; 25; 28; 32; 33; 35</a:t>
            </a:r>
          </a:p>
          <a:p>
            <a:pPr algn="just">
              <a:lnSpc>
                <a:spcPct val="150000"/>
              </a:lnSpc>
            </a:pPr>
            <a:r>
              <a:rPr lang="vi-VN" sz="2000" dirty="0"/>
              <a:t>- Tứ phân vị là: </a:t>
            </a:r>
            <a:r>
              <a:rPr lang="vi-VN" sz="2000" dirty="0" smtClean="0"/>
              <a:t>Q</a:t>
            </a:r>
            <a:r>
              <a:rPr lang="en-US" sz="2000" baseline="-25000" dirty="0" smtClean="0"/>
              <a:t>2</a:t>
            </a:r>
            <a:r>
              <a:rPr lang="vi-VN" sz="2000" dirty="0" smtClean="0"/>
              <a:t> </a:t>
            </a:r>
            <a:r>
              <a:rPr lang="vi-VN" sz="2000" dirty="0"/>
              <a:t>= 28; </a:t>
            </a:r>
            <a:r>
              <a:rPr lang="vi-VN" sz="2000" dirty="0" smtClean="0"/>
              <a:t>Q</a:t>
            </a:r>
            <a:r>
              <a:rPr lang="en-US" sz="2000" baseline="-25000" dirty="0" smtClean="0"/>
              <a:t>1</a:t>
            </a:r>
            <a:r>
              <a:rPr lang="vi-VN" sz="2000" dirty="0" smtClean="0"/>
              <a:t> </a:t>
            </a:r>
            <a:r>
              <a:rPr lang="vi-VN" sz="2000" dirty="0"/>
              <a:t>= 25; </a:t>
            </a:r>
            <a:r>
              <a:rPr lang="vi-VN" sz="2000" dirty="0" smtClean="0"/>
              <a:t>Q</a:t>
            </a:r>
            <a:r>
              <a:rPr lang="en-US" sz="2000" baseline="-25000" dirty="0" smtClean="0"/>
              <a:t>3</a:t>
            </a:r>
            <a:r>
              <a:rPr lang="en-US" sz="2000" dirty="0" smtClean="0"/>
              <a:t> </a:t>
            </a:r>
            <a:r>
              <a:rPr lang="vi-VN" sz="2000" dirty="0" smtClean="0"/>
              <a:t>= </a:t>
            </a:r>
            <a:r>
              <a:rPr lang="vi-VN" sz="2000" dirty="0"/>
              <a:t>33. Ta có: </a:t>
            </a:r>
            <a:r>
              <a:rPr lang="vi-VN" sz="2000" dirty="0" smtClean="0"/>
              <a:t>Q</a:t>
            </a:r>
            <a:r>
              <a:rPr lang="en-US" sz="2000" baseline="-25000" dirty="0" smtClean="0"/>
              <a:t>3</a:t>
            </a:r>
            <a:r>
              <a:rPr lang="vi-VN" sz="2000" dirty="0" smtClean="0"/>
              <a:t> </a:t>
            </a:r>
            <a:r>
              <a:rPr lang="vi-VN" sz="2000" dirty="0"/>
              <a:t>– </a:t>
            </a:r>
            <a:r>
              <a:rPr lang="vi-VN" sz="2000" dirty="0" smtClean="0"/>
              <a:t>Q</a:t>
            </a:r>
            <a:r>
              <a:rPr lang="en-US" sz="2000" baseline="-25000" dirty="0" smtClean="0"/>
              <a:t>1</a:t>
            </a:r>
            <a:r>
              <a:rPr lang="vi-VN" sz="2000" dirty="0" smtClean="0"/>
              <a:t> </a:t>
            </a:r>
            <a:r>
              <a:rPr lang="vi-VN" sz="2000" dirty="0"/>
              <a:t>= 33 – 25 = 8. </a:t>
            </a:r>
          </a:p>
        </p:txBody>
      </p:sp>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8942" y="1466016"/>
            <a:ext cx="1540215" cy="3588841"/>
          </a:xfrm>
          <a:prstGeom prst="rect">
            <a:avLst/>
          </a:prstGeom>
        </p:spPr>
      </p:pic>
      <p:grpSp>
        <p:nvGrpSpPr>
          <p:cNvPr id="30" name="Google Shape;1459;p44"/>
          <p:cNvGrpSpPr/>
          <p:nvPr/>
        </p:nvGrpSpPr>
        <p:grpSpPr>
          <a:xfrm>
            <a:off x="7545465" y="304267"/>
            <a:ext cx="1153294" cy="1356510"/>
            <a:chOff x="2511119" y="1427329"/>
            <a:chExt cx="1047175" cy="1231692"/>
          </a:xfrm>
        </p:grpSpPr>
        <p:sp>
          <p:nvSpPr>
            <p:cNvPr id="31" name="Google Shape;1460;p44"/>
            <p:cNvSpPr/>
            <p:nvPr/>
          </p:nvSpPr>
          <p:spPr>
            <a:xfrm>
              <a:off x="2520322" y="1655089"/>
              <a:ext cx="972794" cy="994696"/>
            </a:xfrm>
            <a:custGeom>
              <a:avLst/>
              <a:gdLst/>
              <a:ahLst/>
              <a:cxnLst/>
              <a:rect l="l" t="t" r="r" b="b"/>
              <a:pathLst>
                <a:path w="29492" h="30156" extrusionOk="0">
                  <a:moveTo>
                    <a:pt x="3427" y="0"/>
                  </a:moveTo>
                  <a:lnTo>
                    <a:pt x="2396" y="350"/>
                  </a:lnTo>
                  <a:cubicBezTo>
                    <a:pt x="927" y="822"/>
                    <a:pt x="1" y="2185"/>
                    <a:pt x="1" y="3654"/>
                  </a:cubicBezTo>
                  <a:cubicBezTo>
                    <a:pt x="1" y="4003"/>
                    <a:pt x="71" y="4388"/>
                    <a:pt x="176" y="4738"/>
                  </a:cubicBezTo>
                  <a:lnTo>
                    <a:pt x="7815" y="27761"/>
                  </a:lnTo>
                  <a:cubicBezTo>
                    <a:pt x="8287" y="29229"/>
                    <a:pt x="9651" y="30155"/>
                    <a:pt x="11119" y="30155"/>
                  </a:cubicBezTo>
                  <a:cubicBezTo>
                    <a:pt x="11469" y="30155"/>
                    <a:pt x="11836" y="30086"/>
                    <a:pt x="12203" y="29963"/>
                  </a:cubicBezTo>
                  <a:lnTo>
                    <a:pt x="19720" y="27481"/>
                  </a:lnTo>
                  <a:lnTo>
                    <a:pt x="19056" y="21135"/>
                  </a:lnTo>
                  <a:cubicBezTo>
                    <a:pt x="19038" y="21048"/>
                    <a:pt x="19090" y="20978"/>
                    <a:pt x="19178" y="20960"/>
                  </a:cubicBezTo>
                  <a:lnTo>
                    <a:pt x="19720" y="20908"/>
                  </a:lnTo>
                  <a:lnTo>
                    <a:pt x="19562" y="19579"/>
                  </a:lnTo>
                  <a:cubicBezTo>
                    <a:pt x="19562" y="19492"/>
                    <a:pt x="19615" y="19422"/>
                    <a:pt x="19702" y="19404"/>
                  </a:cubicBezTo>
                  <a:lnTo>
                    <a:pt x="29492" y="18356"/>
                  </a:lnTo>
                  <a:lnTo>
                    <a:pt x="23723" y="944"/>
                  </a:lnTo>
                  <a:lnTo>
                    <a:pt x="5035" y="5699"/>
                  </a:lnTo>
                  <a:cubicBezTo>
                    <a:pt x="5018" y="5699"/>
                    <a:pt x="5018" y="5717"/>
                    <a:pt x="5001" y="5717"/>
                  </a:cubicBezTo>
                  <a:cubicBezTo>
                    <a:pt x="4983" y="5717"/>
                    <a:pt x="4948" y="5699"/>
                    <a:pt x="4931" y="5682"/>
                  </a:cubicBezTo>
                  <a:cubicBezTo>
                    <a:pt x="4896" y="5664"/>
                    <a:pt x="4878" y="5629"/>
                    <a:pt x="4861" y="5594"/>
                  </a:cubicBezTo>
                  <a:lnTo>
                    <a:pt x="3427"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61;p44"/>
            <p:cNvSpPr/>
            <p:nvPr/>
          </p:nvSpPr>
          <p:spPr>
            <a:xfrm>
              <a:off x="2642564" y="1648162"/>
              <a:ext cx="656830" cy="184551"/>
            </a:xfrm>
            <a:custGeom>
              <a:avLst/>
              <a:gdLst/>
              <a:ahLst/>
              <a:cxnLst/>
              <a:rect l="l" t="t" r="r" b="b"/>
              <a:pathLst>
                <a:path w="19913" h="5595" extrusionOk="0">
                  <a:moveTo>
                    <a:pt x="385" y="0"/>
                  </a:moveTo>
                  <a:lnTo>
                    <a:pt x="1" y="123"/>
                  </a:lnTo>
                  <a:lnTo>
                    <a:pt x="1399" y="5594"/>
                  </a:lnTo>
                  <a:lnTo>
                    <a:pt x="19912" y="875"/>
                  </a:lnTo>
                  <a:lnTo>
                    <a:pt x="19860" y="682"/>
                  </a:lnTo>
                  <a:lnTo>
                    <a:pt x="1871" y="5262"/>
                  </a:lnTo>
                  <a:lnTo>
                    <a:pt x="1836" y="5262"/>
                  </a:lnTo>
                  <a:cubicBezTo>
                    <a:pt x="1819" y="5262"/>
                    <a:pt x="1784" y="5262"/>
                    <a:pt x="1767" y="5245"/>
                  </a:cubicBezTo>
                  <a:cubicBezTo>
                    <a:pt x="1732" y="5227"/>
                    <a:pt x="1714" y="5192"/>
                    <a:pt x="1697" y="5157"/>
                  </a:cubicBez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62;p44"/>
            <p:cNvSpPr/>
            <p:nvPr/>
          </p:nvSpPr>
          <p:spPr>
            <a:xfrm>
              <a:off x="2633361" y="1652187"/>
              <a:ext cx="669497" cy="191478"/>
            </a:xfrm>
            <a:custGeom>
              <a:avLst/>
              <a:gdLst/>
              <a:ahLst/>
              <a:cxnLst/>
              <a:rect l="l" t="t" r="r" b="b"/>
              <a:pathLst>
                <a:path w="20297" h="5805" extrusionOk="0">
                  <a:moveTo>
                    <a:pt x="280" y="1"/>
                  </a:moveTo>
                  <a:lnTo>
                    <a:pt x="0" y="88"/>
                  </a:lnTo>
                  <a:lnTo>
                    <a:pt x="1434" y="5682"/>
                  </a:lnTo>
                  <a:cubicBezTo>
                    <a:pt x="1451" y="5717"/>
                    <a:pt x="1469" y="5752"/>
                    <a:pt x="1504" y="5770"/>
                  </a:cubicBezTo>
                  <a:cubicBezTo>
                    <a:pt x="1521" y="5787"/>
                    <a:pt x="1556" y="5805"/>
                    <a:pt x="1574" y="5805"/>
                  </a:cubicBezTo>
                  <a:cubicBezTo>
                    <a:pt x="1591" y="5805"/>
                    <a:pt x="1591" y="5787"/>
                    <a:pt x="1608" y="5787"/>
                  </a:cubicBezTo>
                  <a:lnTo>
                    <a:pt x="20296" y="1032"/>
                  </a:lnTo>
                  <a:lnTo>
                    <a:pt x="20191" y="753"/>
                  </a:lnTo>
                  <a:lnTo>
                    <a:pt x="1678" y="5472"/>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63;p44"/>
            <p:cNvSpPr/>
            <p:nvPr/>
          </p:nvSpPr>
          <p:spPr>
            <a:xfrm>
              <a:off x="2664499" y="1489010"/>
              <a:ext cx="629684" cy="322362"/>
            </a:xfrm>
            <a:custGeom>
              <a:avLst/>
              <a:gdLst/>
              <a:ahLst/>
              <a:cxnLst/>
              <a:rect l="l" t="t" r="r" b="b"/>
              <a:pathLst>
                <a:path w="19090" h="9773" extrusionOk="0">
                  <a:moveTo>
                    <a:pt x="14842" y="1"/>
                  </a:moveTo>
                  <a:cubicBezTo>
                    <a:pt x="14492" y="1"/>
                    <a:pt x="14108" y="53"/>
                    <a:pt x="13758" y="175"/>
                  </a:cubicBezTo>
                  <a:lnTo>
                    <a:pt x="0" y="4721"/>
                  </a:lnTo>
                  <a:lnTo>
                    <a:pt x="1276" y="9773"/>
                  </a:lnTo>
                  <a:lnTo>
                    <a:pt x="19090" y="5228"/>
                  </a:lnTo>
                  <a:lnTo>
                    <a:pt x="18146" y="2378"/>
                  </a:lnTo>
                  <a:cubicBezTo>
                    <a:pt x="17674" y="910"/>
                    <a:pt x="16310" y="1"/>
                    <a:pt x="14842"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64;p44"/>
            <p:cNvSpPr/>
            <p:nvPr/>
          </p:nvSpPr>
          <p:spPr>
            <a:xfrm>
              <a:off x="2655263" y="1644699"/>
              <a:ext cx="642383" cy="177063"/>
            </a:xfrm>
            <a:custGeom>
              <a:avLst/>
              <a:gdLst/>
              <a:ahLst/>
              <a:cxnLst/>
              <a:rect l="l" t="t" r="r" b="b"/>
              <a:pathLst>
                <a:path w="19475" h="5368" extrusionOk="0">
                  <a:moveTo>
                    <a:pt x="280" y="1"/>
                  </a:moveTo>
                  <a:lnTo>
                    <a:pt x="0" y="105"/>
                  </a:lnTo>
                  <a:lnTo>
                    <a:pt x="1312" y="5262"/>
                  </a:lnTo>
                  <a:cubicBezTo>
                    <a:pt x="1329" y="5297"/>
                    <a:pt x="1347" y="5332"/>
                    <a:pt x="1382" y="5350"/>
                  </a:cubicBezTo>
                  <a:cubicBezTo>
                    <a:pt x="1399" y="5367"/>
                    <a:pt x="1434" y="5367"/>
                    <a:pt x="1451" y="5367"/>
                  </a:cubicBezTo>
                  <a:lnTo>
                    <a:pt x="1486" y="5367"/>
                  </a:lnTo>
                  <a:lnTo>
                    <a:pt x="19475" y="787"/>
                  </a:lnTo>
                  <a:lnTo>
                    <a:pt x="19370" y="508"/>
                  </a:lnTo>
                  <a:lnTo>
                    <a:pt x="1556" y="5053"/>
                  </a:lnTo>
                  <a:lnTo>
                    <a:pt x="28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65;p44"/>
            <p:cNvSpPr/>
            <p:nvPr/>
          </p:nvSpPr>
          <p:spPr>
            <a:xfrm>
              <a:off x="3158644" y="2354534"/>
              <a:ext cx="34074" cy="203550"/>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66;p44"/>
            <p:cNvSpPr/>
            <p:nvPr/>
          </p:nvSpPr>
          <p:spPr>
            <a:xfrm>
              <a:off x="3148287" y="2344705"/>
              <a:ext cx="32292" cy="216843"/>
            </a:xfrm>
            <a:custGeom>
              <a:avLst/>
              <a:gdLst/>
              <a:ahLst/>
              <a:cxnLst/>
              <a:rect l="l" t="t" r="r" b="b"/>
              <a:pathLst>
                <a:path w="979" h="6574" extrusionOk="0">
                  <a:moveTo>
                    <a:pt x="682" y="1"/>
                  </a:moveTo>
                  <a:lnTo>
                    <a:pt x="140" y="53"/>
                  </a:lnTo>
                  <a:cubicBezTo>
                    <a:pt x="52" y="71"/>
                    <a:pt x="0" y="141"/>
                    <a:pt x="18" y="228"/>
                  </a:cubicBezTo>
                  <a:lnTo>
                    <a:pt x="682" y="6574"/>
                  </a:lnTo>
                  <a:lnTo>
                    <a:pt x="979" y="6469"/>
                  </a:lnTo>
                  <a:lnTo>
                    <a:pt x="315" y="333"/>
                  </a:lnTo>
                  <a:lnTo>
                    <a:pt x="699" y="298"/>
                  </a:lnTo>
                  <a:lnTo>
                    <a:pt x="682"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67;p44"/>
            <p:cNvSpPr/>
            <p:nvPr/>
          </p:nvSpPr>
          <p:spPr>
            <a:xfrm>
              <a:off x="3175961" y="2270324"/>
              <a:ext cx="344825" cy="280867"/>
            </a:xfrm>
            <a:custGeom>
              <a:avLst/>
              <a:gdLst/>
              <a:ahLst/>
              <a:cxnLst/>
              <a:rect l="l" t="t" r="r" b="b"/>
              <a:pathLst>
                <a:path w="10454" h="8515" extrusionOk="0">
                  <a:moveTo>
                    <a:pt x="9702" y="1"/>
                  </a:moveTo>
                  <a:lnTo>
                    <a:pt x="0" y="1032"/>
                  </a:lnTo>
                  <a:lnTo>
                    <a:pt x="804" y="8514"/>
                  </a:lnTo>
                  <a:lnTo>
                    <a:pt x="8059" y="6102"/>
                  </a:lnTo>
                  <a:cubicBezTo>
                    <a:pt x="9527" y="5630"/>
                    <a:pt x="10454" y="4266"/>
                    <a:pt x="10454" y="2798"/>
                  </a:cubicBezTo>
                  <a:cubicBezTo>
                    <a:pt x="10454" y="2448"/>
                    <a:pt x="10384" y="2064"/>
                    <a:pt x="10262" y="1714"/>
                  </a:cubicBezTo>
                  <a:lnTo>
                    <a:pt x="970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8;p44"/>
            <p:cNvSpPr/>
            <p:nvPr/>
          </p:nvSpPr>
          <p:spPr>
            <a:xfrm>
              <a:off x="3165571" y="2260527"/>
              <a:ext cx="330444" cy="293534"/>
            </a:xfrm>
            <a:custGeom>
              <a:avLst/>
              <a:gdLst/>
              <a:ahLst/>
              <a:cxnLst/>
              <a:rect l="l" t="t" r="r" b="b"/>
              <a:pathLst>
                <a:path w="10018" h="8899" extrusionOk="0">
                  <a:moveTo>
                    <a:pt x="9930" y="1"/>
                  </a:moveTo>
                  <a:lnTo>
                    <a:pt x="140" y="1049"/>
                  </a:lnTo>
                  <a:cubicBezTo>
                    <a:pt x="53" y="1067"/>
                    <a:pt x="0" y="1137"/>
                    <a:pt x="0" y="1224"/>
                  </a:cubicBezTo>
                  <a:lnTo>
                    <a:pt x="158" y="2553"/>
                  </a:lnTo>
                  <a:lnTo>
                    <a:pt x="175" y="2850"/>
                  </a:lnTo>
                  <a:lnTo>
                    <a:pt x="822" y="8899"/>
                  </a:lnTo>
                  <a:lnTo>
                    <a:pt x="1119" y="8811"/>
                  </a:lnTo>
                  <a:lnTo>
                    <a:pt x="315" y="1329"/>
                  </a:lnTo>
                  <a:lnTo>
                    <a:pt x="10017" y="298"/>
                  </a:lnTo>
                  <a:lnTo>
                    <a:pt x="993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9;p44"/>
            <p:cNvSpPr/>
            <p:nvPr/>
          </p:nvSpPr>
          <p:spPr>
            <a:xfrm>
              <a:off x="2511119" y="1645854"/>
              <a:ext cx="991826" cy="1013167"/>
            </a:xfrm>
            <a:custGeom>
              <a:avLst/>
              <a:gdLst/>
              <a:ahLst/>
              <a:cxnLst/>
              <a:rect l="l" t="t" r="r" b="b"/>
              <a:pathLst>
                <a:path w="30069" h="30716" extrusionOk="0">
                  <a:moveTo>
                    <a:pt x="24282" y="1154"/>
                  </a:moveTo>
                  <a:lnTo>
                    <a:pt x="24002" y="1224"/>
                  </a:lnTo>
                  <a:lnTo>
                    <a:pt x="29771" y="18636"/>
                  </a:lnTo>
                  <a:lnTo>
                    <a:pt x="30068" y="18618"/>
                  </a:lnTo>
                  <a:lnTo>
                    <a:pt x="24282" y="1154"/>
                  </a:lnTo>
                  <a:close/>
                  <a:moveTo>
                    <a:pt x="3636" y="1"/>
                  </a:moveTo>
                  <a:lnTo>
                    <a:pt x="2587" y="350"/>
                  </a:lnTo>
                  <a:cubicBezTo>
                    <a:pt x="997" y="875"/>
                    <a:pt x="0" y="2343"/>
                    <a:pt x="0" y="3934"/>
                  </a:cubicBezTo>
                  <a:cubicBezTo>
                    <a:pt x="0" y="4318"/>
                    <a:pt x="53" y="4720"/>
                    <a:pt x="192" y="5123"/>
                  </a:cubicBezTo>
                  <a:lnTo>
                    <a:pt x="7814" y="28128"/>
                  </a:lnTo>
                  <a:cubicBezTo>
                    <a:pt x="8339" y="29719"/>
                    <a:pt x="9807" y="30715"/>
                    <a:pt x="11398" y="30715"/>
                  </a:cubicBezTo>
                  <a:cubicBezTo>
                    <a:pt x="11783" y="30715"/>
                    <a:pt x="12185" y="30663"/>
                    <a:pt x="12569" y="30523"/>
                  </a:cubicBezTo>
                  <a:lnTo>
                    <a:pt x="20034" y="28058"/>
                  </a:lnTo>
                  <a:lnTo>
                    <a:pt x="19999" y="27761"/>
                  </a:lnTo>
                  <a:lnTo>
                    <a:pt x="12482" y="30243"/>
                  </a:lnTo>
                  <a:cubicBezTo>
                    <a:pt x="12115" y="30366"/>
                    <a:pt x="11748" y="30435"/>
                    <a:pt x="11398" y="30435"/>
                  </a:cubicBezTo>
                  <a:cubicBezTo>
                    <a:pt x="9930" y="30435"/>
                    <a:pt x="8566" y="29509"/>
                    <a:pt x="8094" y="28041"/>
                  </a:cubicBezTo>
                  <a:lnTo>
                    <a:pt x="455" y="5018"/>
                  </a:lnTo>
                  <a:cubicBezTo>
                    <a:pt x="350" y="4668"/>
                    <a:pt x="280" y="4283"/>
                    <a:pt x="280" y="3934"/>
                  </a:cubicBezTo>
                  <a:cubicBezTo>
                    <a:pt x="280" y="2465"/>
                    <a:pt x="1206" y="1102"/>
                    <a:pt x="2675" y="630"/>
                  </a:cubicBezTo>
                  <a:lnTo>
                    <a:pt x="3706" y="280"/>
                  </a:lnTo>
                  <a:lnTo>
                    <a:pt x="3636"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70;p44"/>
            <p:cNvSpPr/>
            <p:nvPr/>
          </p:nvSpPr>
          <p:spPr>
            <a:xfrm>
              <a:off x="2640255" y="1638366"/>
              <a:ext cx="668936" cy="38658"/>
            </a:xfrm>
            <a:custGeom>
              <a:avLst/>
              <a:gdLst/>
              <a:ahLst/>
              <a:cxnLst/>
              <a:rect l="l" t="t" r="r" b="b"/>
              <a:pathLst>
                <a:path w="20280" h="1172" extrusionOk="0">
                  <a:moveTo>
                    <a:pt x="386" y="0"/>
                  </a:moveTo>
                  <a:lnTo>
                    <a:pt x="1" y="140"/>
                  </a:lnTo>
                  <a:lnTo>
                    <a:pt x="71" y="420"/>
                  </a:lnTo>
                  <a:lnTo>
                    <a:pt x="455" y="297"/>
                  </a:lnTo>
                  <a:lnTo>
                    <a:pt x="386" y="0"/>
                  </a:lnTo>
                  <a:close/>
                  <a:moveTo>
                    <a:pt x="20209" y="909"/>
                  </a:moveTo>
                  <a:lnTo>
                    <a:pt x="19930" y="979"/>
                  </a:lnTo>
                  <a:lnTo>
                    <a:pt x="19982" y="1172"/>
                  </a:lnTo>
                  <a:lnTo>
                    <a:pt x="20279" y="1102"/>
                  </a:lnTo>
                  <a:lnTo>
                    <a:pt x="20209" y="90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71;p44"/>
            <p:cNvSpPr/>
            <p:nvPr/>
          </p:nvSpPr>
          <p:spPr>
            <a:xfrm>
              <a:off x="2631052" y="1642984"/>
              <a:ext cx="681008" cy="43276"/>
            </a:xfrm>
            <a:custGeom>
              <a:avLst/>
              <a:gdLst/>
              <a:ahLst/>
              <a:cxnLst/>
              <a:rect l="l" t="t" r="r" b="b"/>
              <a:pathLst>
                <a:path w="20646" h="1312" extrusionOk="0">
                  <a:moveTo>
                    <a:pt x="280" y="0"/>
                  </a:moveTo>
                  <a:lnTo>
                    <a:pt x="0" y="88"/>
                  </a:lnTo>
                  <a:lnTo>
                    <a:pt x="70" y="367"/>
                  </a:lnTo>
                  <a:lnTo>
                    <a:pt x="350" y="280"/>
                  </a:lnTo>
                  <a:lnTo>
                    <a:pt x="280" y="0"/>
                  </a:lnTo>
                  <a:close/>
                  <a:moveTo>
                    <a:pt x="20558" y="962"/>
                  </a:moveTo>
                  <a:lnTo>
                    <a:pt x="20261" y="1032"/>
                  </a:lnTo>
                  <a:lnTo>
                    <a:pt x="20366" y="1311"/>
                  </a:lnTo>
                  <a:lnTo>
                    <a:pt x="20646" y="1241"/>
                  </a:lnTo>
                  <a:lnTo>
                    <a:pt x="20558" y="962"/>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72;p44"/>
            <p:cNvSpPr/>
            <p:nvPr/>
          </p:nvSpPr>
          <p:spPr>
            <a:xfrm>
              <a:off x="2662190" y="1479214"/>
              <a:ext cx="641822" cy="182242"/>
            </a:xfrm>
            <a:custGeom>
              <a:avLst/>
              <a:gdLst/>
              <a:ahLst/>
              <a:cxnLst/>
              <a:rect l="l" t="t" r="r" b="b"/>
              <a:pathLst>
                <a:path w="19458" h="5525" extrusionOk="0">
                  <a:moveTo>
                    <a:pt x="14912" y="0"/>
                  </a:moveTo>
                  <a:cubicBezTo>
                    <a:pt x="14527" y="0"/>
                    <a:pt x="14125" y="53"/>
                    <a:pt x="13723" y="193"/>
                  </a:cubicBezTo>
                  <a:lnTo>
                    <a:pt x="0" y="4738"/>
                  </a:lnTo>
                  <a:lnTo>
                    <a:pt x="70" y="5018"/>
                  </a:lnTo>
                  <a:lnTo>
                    <a:pt x="13828" y="472"/>
                  </a:lnTo>
                  <a:cubicBezTo>
                    <a:pt x="14178" y="350"/>
                    <a:pt x="14562" y="298"/>
                    <a:pt x="14912" y="298"/>
                  </a:cubicBezTo>
                  <a:cubicBezTo>
                    <a:pt x="16380" y="298"/>
                    <a:pt x="17744" y="1207"/>
                    <a:pt x="18216" y="2675"/>
                  </a:cubicBezTo>
                  <a:lnTo>
                    <a:pt x="19160" y="5525"/>
                  </a:lnTo>
                  <a:lnTo>
                    <a:pt x="19457" y="5455"/>
                  </a:lnTo>
                  <a:lnTo>
                    <a:pt x="18496" y="2588"/>
                  </a:lnTo>
                  <a:cubicBezTo>
                    <a:pt x="17971" y="997"/>
                    <a:pt x="16503" y="0"/>
                    <a:pt x="1491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73;p44"/>
            <p:cNvSpPr/>
            <p:nvPr/>
          </p:nvSpPr>
          <p:spPr>
            <a:xfrm>
              <a:off x="2652954" y="1635463"/>
              <a:ext cx="653928" cy="35228"/>
            </a:xfrm>
            <a:custGeom>
              <a:avLst/>
              <a:gdLst/>
              <a:ahLst/>
              <a:cxnLst/>
              <a:rect l="l" t="t" r="r" b="b"/>
              <a:pathLst>
                <a:path w="19825" h="1068" extrusionOk="0">
                  <a:moveTo>
                    <a:pt x="280" y="1"/>
                  </a:moveTo>
                  <a:lnTo>
                    <a:pt x="1" y="88"/>
                  </a:lnTo>
                  <a:lnTo>
                    <a:pt x="70" y="385"/>
                  </a:lnTo>
                  <a:lnTo>
                    <a:pt x="350" y="281"/>
                  </a:lnTo>
                  <a:lnTo>
                    <a:pt x="280" y="1"/>
                  </a:lnTo>
                  <a:close/>
                  <a:moveTo>
                    <a:pt x="19737" y="718"/>
                  </a:moveTo>
                  <a:lnTo>
                    <a:pt x="19440" y="788"/>
                  </a:lnTo>
                  <a:lnTo>
                    <a:pt x="19545" y="1067"/>
                  </a:lnTo>
                  <a:lnTo>
                    <a:pt x="19824" y="997"/>
                  </a:lnTo>
                  <a:lnTo>
                    <a:pt x="19737" y="7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74;p44"/>
            <p:cNvSpPr/>
            <p:nvPr/>
          </p:nvSpPr>
          <p:spPr>
            <a:xfrm>
              <a:off x="3180579" y="2554027"/>
              <a:ext cx="13293" cy="13887"/>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75;p44"/>
            <p:cNvSpPr/>
            <p:nvPr/>
          </p:nvSpPr>
          <p:spPr>
            <a:xfrm>
              <a:off x="3202481" y="2269169"/>
              <a:ext cx="327541" cy="291818"/>
            </a:xfrm>
            <a:custGeom>
              <a:avLst/>
              <a:gdLst/>
              <a:ahLst/>
              <a:cxnLst/>
              <a:rect l="l" t="t" r="r" b="b"/>
              <a:pathLst>
                <a:path w="9930" h="8847" extrusionOk="0">
                  <a:moveTo>
                    <a:pt x="9195" y="1"/>
                  </a:moveTo>
                  <a:lnTo>
                    <a:pt x="8898" y="36"/>
                  </a:lnTo>
                  <a:lnTo>
                    <a:pt x="9458" y="1749"/>
                  </a:lnTo>
                  <a:cubicBezTo>
                    <a:pt x="9580" y="2099"/>
                    <a:pt x="9650" y="2483"/>
                    <a:pt x="9650" y="2833"/>
                  </a:cubicBezTo>
                  <a:cubicBezTo>
                    <a:pt x="9650" y="4301"/>
                    <a:pt x="8723" y="5665"/>
                    <a:pt x="7255" y="6137"/>
                  </a:cubicBezTo>
                  <a:lnTo>
                    <a:pt x="0" y="8549"/>
                  </a:lnTo>
                  <a:lnTo>
                    <a:pt x="18" y="8846"/>
                  </a:lnTo>
                  <a:lnTo>
                    <a:pt x="7342" y="6416"/>
                  </a:lnTo>
                  <a:cubicBezTo>
                    <a:pt x="8933" y="5892"/>
                    <a:pt x="9930" y="4424"/>
                    <a:pt x="9930" y="2833"/>
                  </a:cubicBezTo>
                  <a:cubicBezTo>
                    <a:pt x="9930" y="2448"/>
                    <a:pt x="9877" y="2046"/>
                    <a:pt x="9737" y="1644"/>
                  </a:cubicBezTo>
                  <a:lnTo>
                    <a:pt x="9195"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76;p44"/>
            <p:cNvSpPr/>
            <p:nvPr/>
          </p:nvSpPr>
          <p:spPr>
            <a:xfrm>
              <a:off x="2519168" y="1444876"/>
              <a:ext cx="1039126" cy="1170077"/>
            </a:xfrm>
            <a:custGeom>
              <a:avLst/>
              <a:gdLst/>
              <a:ahLst/>
              <a:cxnLst/>
              <a:rect l="l" t="t" r="r" b="b"/>
              <a:pathLst>
                <a:path w="31503" h="35473" extrusionOk="0">
                  <a:moveTo>
                    <a:pt x="19796" y="0"/>
                  </a:moveTo>
                  <a:cubicBezTo>
                    <a:pt x="19417" y="0"/>
                    <a:pt x="19032" y="60"/>
                    <a:pt x="18653" y="185"/>
                  </a:cubicBezTo>
                  <a:lnTo>
                    <a:pt x="2938" y="5394"/>
                  </a:lnTo>
                  <a:cubicBezTo>
                    <a:pt x="1032" y="6024"/>
                    <a:pt x="1" y="8069"/>
                    <a:pt x="630" y="9974"/>
                  </a:cubicBezTo>
                  <a:lnTo>
                    <a:pt x="8252" y="32997"/>
                  </a:lnTo>
                  <a:cubicBezTo>
                    <a:pt x="8756" y="34509"/>
                    <a:pt x="10169" y="35472"/>
                    <a:pt x="11690" y="35472"/>
                  </a:cubicBezTo>
                  <a:cubicBezTo>
                    <a:pt x="12068" y="35472"/>
                    <a:pt x="12453" y="35413"/>
                    <a:pt x="12832" y="35287"/>
                  </a:cubicBezTo>
                  <a:lnTo>
                    <a:pt x="28565" y="30078"/>
                  </a:lnTo>
                  <a:cubicBezTo>
                    <a:pt x="30471" y="29449"/>
                    <a:pt x="31502" y="27403"/>
                    <a:pt x="30873" y="25498"/>
                  </a:cubicBezTo>
                  <a:lnTo>
                    <a:pt x="23251" y="2492"/>
                  </a:lnTo>
                  <a:cubicBezTo>
                    <a:pt x="22747" y="966"/>
                    <a:pt x="21323" y="0"/>
                    <a:pt x="197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77;p44"/>
            <p:cNvSpPr/>
            <p:nvPr/>
          </p:nvSpPr>
          <p:spPr>
            <a:xfrm>
              <a:off x="2528403" y="1439995"/>
              <a:ext cx="1020094" cy="1180368"/>
            </a:xfrm>
            <a:custGeom>
              <a:avLst/>
              <a:gdLst/>
              <a:ahLst/>
              <a:cxnLst/>
              <a:rect l="l" t="t" r="r" b="b"/>
              <a:pathLst>
                <a:path w="30926" h="35785" extrusionOk="0">
                  <a:moveTo>
                    <a:pt x="19527" y="298"/>
                  </a:moveTo>
                  <a:cubicBezTo>
                    <a:pt x="20978" y="298"/>
                    <a:pt x="22342" y="1224"/>
                    <a:pt x="22814" y="2675"/>
                  </a:cubicBezTo>
                  <a:lnTo>
                    <a:pt x="30436" y="25698"/>
                  </a:lnTo>
                  <a:cubicBezTo>
                    <a:pt x="30558" y="26065"/>
                    <a:pt x="30610" y="26432"/>
                    <a:pt x="30610" y="26782"/>
                  </a:cubicBezTo>
                  <a:cubicBezTo>
                    <a:pt x="30610" y="28250"/>
                    <a:pt x="29701" y="29597"/>
                    <a:pt x="28233" y="30086"/>
                  </a:cubicBezTo>
                  <a:lnTo>
                    <a:pt x="12500" y="35295"/>
                  </a:lnTo>
                  <a:cubicBezTo>
                    <a:pt x="12150" y="35418"/>
                    <a:pt x="11783" y="35470"/>
                    <a:pt x="11416" y="35470"/>
                  </a:cubicBezTo>
                  <a:cubicBezTo>
                    <a:pt x="9965" y="35470"/>
                    <a:pt x="8601" y="34544"/>
                    <a:pt x="8112" y="33093"/>
                  </a:cubicBezTo>
                  <a:lnTo>
                    <a:pt x="490" y="10070"/>
                  </a:lnTo>
                  <a:cubicBezTo>
                    <a:pt x="368" y="9720"/>
                    <a:pt x="315" y="9353"/>
                    <a:pt x="315" y="8986"/>
                  </a:cubicBezTo>
                  <a:cubicBezTo>
                    <a:pt x="315" y="7535"/>
                    <a:pt x="1242" y="6172"/>
                    <a:pt x="2693" y="5682"/>
                  </a:cubicBezTo>
                  <a:lnTo>
                    <a:pt x="18426" y="473"/>
                  </a:lnTo>
                  <a:cubicBezTo>
                    <a:pt x="18793" y="350"/>
                    <a:pt x="19160" y="298"/>
                    <a:pt x="19527" y="298"/>
                  </a:cubicBezTo>
                  <a:close/>
                  <a:moveTo>
                    <a:pt x="19527" y="1"/>
                  </a:moveTo>
                  <a:cubicBezTo>
                    <a:pt x="19125" y="1"/>
                    <a:pt x="18723" y="53"/>
                    <a:pt x="18339" y="193"/>
                  </a:cubicBezTo>
                  <a:lnTo>
                    <a:pt x="2605" y="5402"/>
                  </a:lnTo>
                  <a:cubicBezTo>
                    <a:pt x="1015" y="5927"/>
                    <a:pt x="1" y="7395"/>
                    <a:pt x="1" y="8986"/>
                  </a:cubicBezTo>
                  <a:cubicBezTo>
                    <a:pt x="1" y="9371"/>
                    <a:pt x="71" y="9773"/>
                    <a:pt x="210" y="10175"/>
                  </a:cubicBezTo>
                  <a:lnTo>
                    <a:pt x="7832" y="33180"/>
                  </a:lnTo>
                  <a:cubicBezTo>
                    <a:pt x="8357" y="34771"/>
                    <a:pt x="9825" y="35785"/>
                    <a:pt x="11416" y="35785"/>
                  </a:cubicBezTo>
                  <a:cubicBezTo>
                    <a:pt x="11801" y="35785"/>
                    <a:pt x="12203" y="35715"/>
                    <a:pt x="12605" y="35593"/>
                  </a:cubicBezTo>
                  <a:lnTo>
                    <a:pt x="28338" y="30383"/>
                  </a:lnTo>
                  <a:cubicBezTo>
                    <a:pt x="29929" y="29859"/>
                    <a:pt x="30925" y="28373"/>
                    <a:pt x="30925" y="26782"/>
                  </a:cubicBezTo>
                  <a:cubicBezTo>
                    <a:pt x="30925" y="26397"/>
                    <a:pt x="30873" y="25995"/>
                    <a:pt x="30733" y="25593"/>
                  </a:cubicBezTo>
                  <a:lnTo>
                    <a:pt x="23111" y="2588"/>
                  </a:lnTo>
                  <a:cubicBezTo>
                    <a:pt x="22586" y="997"/>
                    <a:pt x="21101" y="1"/>
                    <a:pt x="195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78;p44"/>
            <p:cNvSpPr/>
            <p:nvPr/>
          </p:nvSpPr>
          <p:spPr>
            <a:xfrm>
              <a:off x="2539948" y="1432177"/>
              <a:ext cx="1001029" cy="1119907"/>
            </a:xfrm>
            <a:custGeom>
              <a:avLst/>
              <a:gdLst/>
              <a:ahLst/>
              <a:cxnLst/>
              <a:rect l="l" t="t" r="r" b="b"/>
              <a:pathLst>
                <a:path w="30348" h="33952" extrusionOk="0">
                  <a:moveTo>
                    <a:pt x="19088" y="1"/>
                  </a:moveTo>
                  <a:cubicBezTo>
                    <a:pt x="18711" y="1"/>
                    <a:pt x="18329" y="60"/>
                    <a:pt x="17954" y="185"/>
                  </a:cubicBezTo>
                  <a:lnTo>
                    <a:pt x="2920" y="5167"/>
                  </a:lnTo>
                  <a:cubicBezTo>
                    <a:pt x="1014" y="5797"/>
                    <a:pt x="0" y="7842"/>
                    <a:pt x="630" y="9748"/>
                  </a:cubicBezTo>
                  <a:lnTo>
                    <a:pt x="7814" y="31459"/>
                  </a:lnTo>
                  <a:cubicBezTo>
                    <a:pt x="8319" y="32986"/>
                    <a:pt x="9732" y="33951"/>
                    <a:pt x="11254" y="33951"/>
                  </a:cubicBezTo>
                  <a:cubicBezTo>
                    <a:pt x="11631" y="33951"/>
                    <a:pt x="12016" y="33892"/>
                    <a:pt x="12395" y="33767"/>
                  </a:cubicBezTo>
                  <a:lnTo>
                    <a:pt x="27411" y="28785"/>
                  </a:lnTo>
                  <a:cubicBezTo>
                    <a:pt x="29316" y="28155"/>
                    <a:pt x="30348" y="26093"/>
                    <a:pt x="29719" y="24205"/>
                  </a:cubicBezTo>
                  <a:lnTo>
                    <a:pt x="22534" y="2493"/>
                  </a:lnTo>
                  <a:cubicBezTo>
                    <a:pt x="22029" y="966"/>
                    <a:pt x="20605" y="1"/>
                    <a:pt x="1908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79;p44"/>
            <p:cNvSpPr/>
            <p:nvPr/>
          </p:nvSpPr>
          <p:spPr>
            <a:xfrm>
              <a:off x="2549744" y="1427329"/>
              <a:ext cx="981436" cy="1129044"/>
            </a:xfrm>
            <a:custGeom>
              <a:avLst/>
              <a:gdLst/>
              <a:ahLst/>
              <a:cxnLst/>
              <a:rect l="l" t="t" r="r" b="b"/>
              <a:pathLst>
                <a:path w="29754" h="34229" extrusionOk="0">
                  <a:moveTo>
                    <a:pt x="18793" y="297"/>
                  </a:moveTo>
                  <a:cubicBezTo>
                    <a:pt x="20244" y="297"/>
                    <a:pt x="21607" y="1224"/>
                    <a:pt x="22097" y="2692"/>
                  </a:cubicBezTo>
                  <a:lnTo>
                    <a:pt x="29282" y="24387"/>
                  </a:lnTo>
                  <a:cubicBezTo>
                    <a:pt x="29404" y="24754"/>
                    <a:pt x="29456" y="25121"/>
                    <a:pt x="29456" y="25488"/>
                  </a:cubicBezTo>
                  <a:cubicBezTo>
                    <a:pt x="29456" y="26939"/>
                    <a:pt x="28530" y="28302"/>
                    <a:pt x="27079" y="28792"/>
                  </a:cubicBezTo>
                  <a:lnTo>
                    <a:pt x="12045" y="33774"/>
                  </a:lnTo>
                  <a:cubicBezTo>
                    <a:pt x="11695" y="33896"/>
                    <a:pt x="11328" y="33949"/>
                    <a:pt x="10961" y="33949"/>
                  </a:cubicBezTo>
                  <a:cubicBezTo>
                    <a:pt x="9493" y="33949"/>
                    <a:pt x="8129" y="33022"/>
                    <a:pt x="7657" y="31554"/>
                  </a:cubicBezTo>
                  <a:lnTo>
                    <a:pt x="455" y="9842"/>
                  </a:lnTo>
                  <a:cubicBezTo>
                    <a:pt x="350" y="9492"/>
                    <a:pt x="280" y="9125"/>
                    <a:pt x="280" y="8758"/>
                  </a:cubicBezTo>
                  <a:cubicBezTo>
                    <a:pt x="280" y="7290"/>
                    <a:pt x="1207" y="5926"/>
                    <a:pt x="2675" y="5454"/>
                  </a:cubicBezTo>
                  <a:lnTo>
                    <a:pt x="17692" y="472"/>
                  </a:lnTo>
                  <a:cubicBezTo>
                    <a:pt x="18059" y="350"/>
                    <a:pt x="18426" y="297"/>
                    <a:pt x="18793" y="297"/>
                  </a:cubicBezTo>
                  <a:close/>
                  <a:moveTo>
                    <a:pt x="18793" y="0"/>
                  </a:moveTo>
                  <a:cubicBezTo>
                    <a:pt x="18391" y="0"/>
                    <a:pt x="18006" y="70"/>
                    <a:pt x="17604" y="192"/>
                  </a:cubicBezTo>
                  <a:lnTo>
                    <a:pt x="2588" y="5175"/>
                  </a:lnTo>
                  <a:cubicBezTo>
                    <a:pt x="997" y="5699"/>
                    <a:pt x="0" y="7167"/>
                    <a:pt x="0" y="8758"/>
                  </a:cubicBezTo>
                  <a:cubicBezTo>
                    <a:pt x="0" y="9143"/>
                    <a:pt x="53" y="9545"/>
                    <a:pt x="193" y="9947"/>
                  </a:cubicBezTo>
                  <a:lnTo>
                    <a:pt x="7378" y="31641"/>
                  </a:lnTo>
                  <a:cubicBezTo>
                    <a:pt x="7902" y="33232"/>
                    <a:pt x="9370" y="34228"/>
                    <a:pt x="10961" y="34228"/>
                  </a:cubicBezTo>
                  <a:cubicBezTo>
                    <a:pt x="11346" y="34228"/>
                    <a:pt x="11748" y="34176"/>
                    <a:pt x="12150" y="34036"/>
                  </a:cubicBezTo>
                  <a:lnTo>
                    <a:pt x="27166" y="29072"/>
                  </a:lnTo>
                  <a:cubicBezTo>
                    <a:pt x="28757" y="28547"/>
                    <a:pt x="29754" y="27061"/>
                    <a:pt x="29754" y="25488"/>
                  </a:cubicBezTo>
                  <a:cubicBezTo>
                    <a:pt x="29754" y="25086"/>
                    <a:pt x="29701" y="24701"/>
                    <a:pt x="29561" y="24299"/>
                  </a:cubicBezTo>
                  <a:lnTo>
                    <a:pt x="22377" y="2587"/>
                  </a:lnTo>
                  <a:cubicBezTo>
                    <a:pt x="21852" y="1014"/>
                    <a:pt x="20366" y="0"/>
                    <a:pt x="1879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80;p44"/>
            <p:cNvSpPr/>
            <p:nvPr/>
          </p:nvSpPr>
          <p:spPr>
            <a:xfrm>
              <a:off x="2682376" y="1572066"/>
              <a:ext cx="570871" cy="351158"/>
            </a:xfrm>
            <a:custGeom>
              <a:avLst/>
              <a:gdLst/>
              <a:ahLst/>
              <a:cxnLst/>
              <a:rect l="l" t="t" r="r" b="b"/>
              <a:pathLst>
                <a:path w="17307" h="10646" extrusionOk="0">
                  <a:moveTo>
                    <a:pt x="14212" y="0"/>
                  </a:moveTo>
                  <a:cubicBezTo>
                    <a:pt x="14004" y="0"/>
                    <a:pt x="13792" y="34"/>
                    <a:pt x="13583" y="105"/>
                  </a:cubicBezTo>
                  <a:lnTo>
                    <a:pt x="1573" y="4073"/>
                  </a:lnTo>
                  <a:cubicBezTo>
                    <a:pt x="560" y="4423"/>
                    <a:pt x="0" y="5524"/>
                    <a:pt x="332" y="6538"/>
                  </a:cubicBezTo>
                  <a:lnTo>
                    <a:pt x="1259" y="9317"/>
                  </a:lnTo>
                  <a:cubicBezTo>
                    <a:pt x="1524" y="10126"/>
                    <a:pt x="2278" y="10645"/>
                    <a:pt x="3095" y="10645"/>
                  </a:cubicBezTo>
                  <a:cubicBezTo>
                    <a:pt x="3303" y="10645"/>
                    <a:pt x="3515" y="10612"/>
                    <a:pt x="3724" y="10541"/>
                  </a:cubicBezTo>
                  <a:lnTo>
                    <a:pt x="15733" y="6573"/>
                  </a:lnTo>
                  <a:cubicBezTo>
                    <a:pt x="16747" y="6223"/>
                    <a:pt x="17307" y="5122"/>
                    <a:pt x="16975" y="4108"/>
                  </a:cubicBezTo>
                  <a:lnTo>
                    <a:pt x="16048" y="1329"/>
                  </a:lnTo>
                  <a:cubicBezTo>
                    <a:pt x="15783" y="520"/>
                    <a:pt x="15029" y="0"/>
                    <a:pt x="1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1;p44"/>
            <p:cNvSpPr/>
            <p:nvPr/>
          </p:nvSpPr>
          <p:spPr>
            <a:xfrm>
              <a:off x="2685246" y="1567448"/>
              <a:ext cx="565132" cy="360394"/>
            </a:xfrm>
            <a:custGeom>
              <a:avLst/>
              <a:gdLst/>
              <a:ahLst/>
              <a:cxnLst/>
              <a:rect l="l" t="t" r="r" b="b"/>
              <a:pathLst>
                <a:path w="17133" h="10926" extrusionOk="0">
                  <a:moveTo>
                    <a:pt x="14108" y="280"/>
                  </a:moveTo>
                  <a:cubicBezTo>
                    <a:pt x="14860" y="280"/>
                    <a:pt x="15576" y="769"/>
                    <a:pt x="15821" y="1521"/>
                  </a:cubicBezTo>
                  <a:lnTo>
                    <a:pt x="16748" y="4300"/>
                  </a:lnTo>
                  <a:cubicBezTo>
                    <a:pt x="16800" y="4475"/>
                    <a:pt x="16835" y="4668"/>
                    <a:pt x="16835" y="4860"/>
                  </a:cubicBezTo>
                  <a:cubicBezTo>
                    <a:pt x="16835" y="5612"/>
                    <a:pt x="16346" y="6328"/>
                    <a:pt x="15594" y="6573"/>
                  </a:cubicBezTo>
                  <a:lnTo>
                    <a:pt x="3584" y="10559"/>
                  </a:lnTo>
                  <a:cubicBezTo>
                    <a:pt x="3392" y="10611"/>
                    <a:pt x="3200" y="10646"/>
                    <a:pt x="3007" y="10646"/>
                  </a:cubicBezTo>
                  <a:cubicBezTo>
                    <a:pt x="2256" y="10646"/>
                    <a:pt x="1556" y="10157"/>
                    <a:pt x="1312" y="9405"/>
                  </a:cubicBezTo>
                  <a:lnTo>
                    <a:pt x="385" y="6643"/>
                  </a:lnTo>
                  <a:cubicBezTo>
                    <a:pt x="333" y="6451"/>
                    <a:pt x="298" y="625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1032" y="9492"/>
                  </a:lnTo>
                  <a:cubicBezTo>
                    <a:pt x="1329" y="10384"/>
                    <a:pt x="2133" y="10926"/>
                    <a:pt x="3007" y="10926"/>
                  </a:cubicBezTo>
                  <a:cubicBezTo>
                    <a:pt x="3235" y="10926"/>
                    <a:pt x="3462" y="10891"/>
                    <a:pt x="3672" y="10821"/>
                  </a:cubicBezTo>
                  <a:lnTo>
                    <a:pt x="15681" y="6853"/>
                  </a:lnTo>
                  <a:cubicBezTo>
                    <a:pt x="16573" y="6556"/>
                    <a:pt x="17132" y="5734"/>
                    <a:pt x="17132" y="4860"/>
                  </a:cubicBezTo>
                  <a:cubicBezTo>
                    <a:pt x="17132" y="4650"/>
                    <a:pt x="17097" y="4423"/>
                    <a:pt x="17010" y="4196"/>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2;p44"/>
            <p:cNvSpPr/>
            <p:nvPr/>
          </p:nvSpPr>
          <p:spPr>
            <a:xfrm>
              <a:off x="2682376" y="1572066"/>
              <a:ext cx="530498" cy="227201"/>
            </a:xfrm>
            <a:custGeom>
              <a:avLst/>
              <a:gdLst/>
              <a:ahLst/>
              <a:cxnLst/>
              <a:rect l="l" t="t" r="r" b="b"/>
              <a:pathLst>
                <a:path w="16083" h="6888" extrusionOk="0">
                  <a:moveTo>
                    <a:pt x="14212" y="0"/>
                  </a:moveTo>
                  <a:cubicBezTo>
                    <a:pt x="14004" y="0"/>
                    <a:pt x="13792" y="34"/>
                    <a:pt x="13583" y="105"/>
                  </a:cubicBezTo>
                  <a:lnTo>
                    <a:pt x="1573" y="4073"/>
                  </a:lnTo>
                  <a:cubicBezTo>
                    <a:pt x="560" y="4423"/>
                    <a:pt x="0" y="5524"/>
                    <a:pt x="332" y="6538"/>
                  </a:cubicBezTo>
                  <a:lnTo>
                    <a:pt x="455" y="6888"/>
                  </a:lnTo>
                  <a:cubicBezTo>
                    <a:pt x="472" y="6083"/>
                    <a:pt x="979" y="5349"/>
                    <a:pt x="1783" y="5087"/>
                  </a:cubicBezTo>
                  <a:lnTo>
                    <a:pt x="14125" y="996"/>
                  </a:lnTo>
                  <a:cubicBezTo>
                    <a:pt x="14323" y="932"/>
                    <a:pt x="14524" y="901"/>
                    <a:pt x="14723" y="901"/>
                  </a:cubicBezTo>
                  <a:cubicBezTo>
                    <a:pt x="15229" y="901"/>
                    <a:pt x="15719" y="1100"/>
                    <a:pt x="16083" y="1451"/>
                  </a:cubicBezTo>
                  <a:lnTo>
                    <a:pt x="16048" y="1329"/>
                  </a:lnTo>
                  <a:cubicBezTo>
                    <a:pt x="15783" y="520"/>
                    <a:pt x="15029" y="0"/>
                    <a:pt x="1421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3;p44"/>
            <p:cNvSpPr/>
            <p:nvPr/>
          </p:nvSpPr>
          <p:spPr>
            <a:xfrm>
              <a:off x="2685246" y="1567448"/>
              <a:ext cx="532840" cy="236535"/>
            </a:xfrm>
            <a:custGeom>
              <a:avLst/>
              <a:gdLst/>
              <a:ahLst/>
              <a:cxnLst/>
              <a:rect l="l" t="t" r="r" b="b"/>
              <a:pathLst>
                <a:path w="16154" h="7171" extrusionOk="0">
                  <a:moveTo>
                    <a:pt x="14108" y="280"/>
                  </a:moveTo>
                  <a:cubicBezTo>
                    <a:pt x="14731" y="280"/>
                    <a:pt x="15329" y="616"/>
                    <a:pt x="15656" y="1158"/>
                  </a:cubicBezTo>
                  <a:lnTo>
                    <a:pt x="15656" y="1158"/>
                  </a:lnTo>
                  <a:cubicBezTo>
                    <a:pt x="15351" y="989"/>
                    <a:pt x="15004" y="892"/>
                    <a:pt x="14650" y="892"/>
                  </a:cubicBezTo>
                  <a:cubicBezTo>
                    <a:pt x="14423" y="892"/>
                    <a:pt x="14213" y="927"/>
                    <a:pt x="13986" y="997"/>
                  </a:cubicBezTo>
                  <a:lnTo>
                    <a:pt x="1644" y="5087"/>
                  </a:lnTo>
                  <a:cubicBezTo>
                    <a:pt x="1003" y="5310"/>
                    <a:pt x="538" y="5806"/>
                    <a:pt x="330" y="6401"/>
                  </a:cubicBezTo>
                  <a:lnTo>
                    <a:pt x="330" y="6401"/>
                  </a:lnTo>
                  <a:cubicBezTo>
                    <a:pt x="310" y="6290"/>
                    <a:pt x="298" y="617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228" y="7080"/>
                  </a:lnTo>
                  <a:cubicBezTo>
                    <a:pt x="243" y="7125"/>
                    <a:pt x="297" y="7171"/>
                    <a:pt x="357" y="7171"/>
                  </a:cubicBezTo>
                  <a:cubicBezTo>
                    <a:pt x="366" y="7171"/>
                    <a:pt x="376" y="7170"/>
                    <a:pt x="385" y="7167"/>
                  </a:cubicBezTo>
                  <a:cubicBezTo>
                    <a:pt x="455" y="7167"/>
                    <a:pt x="507" y="7097"/>
                    <a:pt x="507" y="7028"/>
                  </a:cubicBezTo>
                  <a:cubicBezTo>
                    <a:pt x="525" y="6293"/>
                    <a:pt x="997" y="5612"/>
                    <a:pt x="1749" y="5367"/>
                  </a:cubicBezTo>
                  <a:lnTo>
                    <a:pt x="14073" y="1276"/>
                  </a:lnTo>
                  <a:cubicBezTo>
                    <a:pt x="14265" y="1224"/>
                    <a:pt x="14458" y="1189"/>
                    <a:pt x="14650" y="1189"/>
                  </a:cubicBezTo>
                  <a:cubicBezTo>
                    <a:pt x="15122" y="1189"/>
                    <a:pt x="15559" y="1381"/>
                    <a:pt x="15891" y="1696"/>
                  </a:cubicBezTo>
                  <a:cubicBezTo>
                    <a:pt x="15920" y="1725"/>
                    <a:pt x="15954" y="1738"/>
                    <a:pt x="15991" y="1738"/>
                  </a:cubicBezTo>
                  <a:cubicBezTo>
                    <a:pt x="16021" y="1738"/>
                    <a:pt x="16052" y="1729"/>
                    <a:pt x="16083" y="1713"/>
                  </a:cubicBezTo>
                  <a:cubicBezTo>
                    <a:pt x="16136" y="1678"/>
                    <a:pt x="16153" y="1608"/>
                    <a:pt x="16136" y="1538"/>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4;p44"/>
            <p:cNvSpPr/>
            <p:nvPr/>
          </p:nvSpPr>
          <p:spPr>
            <a:xfrm>
              <a:off x="2766554" y="1981244"/>
              <a:ext cx="137251" cy="127256"/>
            </a:xfrm>
            <a:custGeom>
              <a:avLst/>
              <a:gdLst/>
              <a:ahLst/>
              <a:cxnLst/>
              <a:rect l="l" t="t" r="r" b="b"/>
              <a:pathLst>
                <a:path w="4161" h="3858" extrusionOk="0">
                  <a:moveTo>
                    <a:pt x="2709" y="0"/>
                  </a:moveTo>
                  <a:cubicBezTo>
                    <a:pt x="2623" y="0"/>
                    <a:pt x="2535" y="14"/>
                    <a:pt x="2448" y="42"/>
                  </a:cubicBezTo>
                  <a:lnTo>
                    <a:pt x="665" y="636"/>
                  </a:lnTo>
                  <a:cubicBezTo>
                    <a:pt x="245" y="776"/>
                    <a:pt x="0" y="1230"/>
                    <a:pt x="140" y="1667"/>
                  </a:cubicBezTo>
                  <a:lnTo>
                    <a:pt x="682" y="3293"/>
                  </a:lnTo>
                  <a:cubicBezTo>
                    <a:pt x="795" y="3632"/>
                    <a:pt x="1125" y="3857"/>
                    <a:pt x="1469" y="3857"/>
                  </a:cubicBezTo>
                  <a:cubicBezTo>
                    <a:pt x="1551" y="3857"/>
                    <a:pt x="1633" y="3844"/>
                    <a:pt x="1714" y="3818"/>
                  </a:cubicBezTo>
                  <a:lnTo>
                    <a:pt x="3497" y="3223"/>
                  </a:lnTo>
                  <a:cubicBezTo>
                    <a:pt x="3934" y="3083"/>
                    <a:pt x="4161" y="2611"/>
                    <a:pt x="4021" y="2192"/>
                  </a:cubicBezTo>
                  <a:lnTo>
                    <a:pt x="3479" y="549"/>
                  </a:lnTo>
                  <a:cubicBezTo>
                    <a:pt x="3367" y="213"/>
                    <a:pt x="3054" y="0"/>
                    <a:pt x="270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5;p44"/>
            <p:cNvSpPr/>
            <p:nvPr/>
          </p:nvSpPr>
          <p:spPr>
            <a:xfrm>
              <a:off x="2765399" y="1976263"/>
              <a:ext cx="140153" cy="136690"/>
            </a:xfrm>
            <a:custGeom>
              <a:avLst/>
              <a:gdLst/>
              <a:ahLst/>
              <a:cxnLst/>
              <a:rect l="l" t="t" r="r" b="b"/>
              <a:pathLst>
                <a:path w="4249" h="4144" extrusionOk="0">
                  <a:moveTo>
                    <a:pt x="2745" y="297"/>
                  </a:moveTo>
                  <a:cubicBezTo>
                    <a:pt x="3025" y="297"/>
                    <a:pt x="3269" y="472"/>
                    <a:pt x="3374" y="752"/>
                  </a:cubicBezTo>
                  <a:lnTo>
                    <a:pt x="3916" y="2395"/>
                  </a:lnTo>
                  <a:cubicBezTo>
                    <a:pt x="3934" y="2465"/>
                    <a:pt x="3951" y="2535"/>
                    <a:pt x="3951" y="2605"/>
                  </a:cubicBezTo>
                  <a:cubicBezTo>
                    <a:pt x="3951" y="2867"/>
                    <a:pt x="3776" y="3129"/>
                    <a:pt x="3497" y="3234"/>
                  </a:cubicBezTo>
                  <a:lnTo>
                    <a:pt x="1696" y="3811"/>
                  </a:lnTo>
                  <a:cubicBezTo>
                    <a:pt x="1626" y="3846"/>
                    <a:pt x="1556" y="3846"/>
                    <a:pt x="1486" y="3846"/>
                  </a:cubicBezTo>
                  <a:cubicBezTo>
                    <a:pt x="1224" y="3846"/>
                    <a:pt x="962" y="3671"/>
                    <a:pt x="875" y="3392"/>
                  </a:cubicBezTo>
                  <a:lnTo>
                    <a:pt x="333" y="1766"/>
                  </a:lnTo>
                  <a:cubicBezTo>
                    <a:pt x="298" y="1696"/>
                    <a:pt x="298" y="1626"/>
                    <a:pt x="298" y="1556"/>
                  </a:cubicBezTo>
                  <a:cubicBezTo>
                    <a:pt x="298" y="1276"/>
                    <a:pt x="472" y="1014"/>
                    <a:pt x="752" y="927"/>
                  </a:cubicBezTo>
                  <a:lnTo>
                    <a:pt x="2535" y="332"/>
                  </a:lnTo>
                  <a:cubicBezTo>
                    <a:pt x="2605" y="315"/>
                    <a:pt x="2675" y="297"/>
                    <a:pt x="2745" y="297"/>
                  </a:cubicBezTo>
                  <a:close/>
                  <a:moveTo>
                    <a:pt x="2745" y="0"/>
                  </a:moveTo>
                  <a:cubicBezTo>
                    <a:pt x="2640" y="0"/>
                    <a:pt x="2535" y="18"/>
                    <a:pt x="2448" y="53"/>
                  </a:cubicBezTo>
                  <a:lnTo>
                    <a:pt x="647" y="647"/>
                  </a:lnTo>
                  <a:cubicBezTo>
                    <a:pt x="245" y="787"/>
                    <a:pt x="0" y="1154"/>
                    <a:pt x="0" y="1556"/>
                  </a:cubicBezTo>
                  <a:cubicBezTo>
                    <a:pt x="0" y="1661"/>
                    <a:pt x="0" y="1766"/>
                    <a:pt x="35" y="1853"/>
                  </a:cubicBezTo>
                  <a:lnTo>
                    <a:pt x="577" y="3497"/>
                  </a:lnTo>
                  <a:cubicBezTo>
                    <a:pt x="717" y="3899"/>
                    <a:pt x="1084" y="4143"/>
                    <a:pt x="1486" y="4143"/>
                  </a:cubicBezTo>
                  <a:cubicBezTo>
                    <a:pt x="1591" y="4143"/>
                    <a:pt x="1696" y="4143"/>
                    <a:pt x="1801" y="4108"/>
                  </a:cubicBezTo>
                  <a:lnTo>
                    <a:pt x="3584" y="3514"/>
                  </a:lnTo>
                  <a:cubicBezTo>
                    <a:pt x="3986" y="3374"/>
                    <a:pt x="4248" y="3007"/>
                    <a:pt x="4248" y="2605"/>
                  </a:cubicBezTo>
                  <a:cubicBezTo>
                    <a:pt x="4248" y="2500"/>
                    <a:pt x="4231" y="2395"/>
                    <a:pt x="4196" y="2290"/>
                  </a:cubicBezTo>
                  <a:lnTo>
                    <a:pt x="3654" y="665"/>
                  </a:lnTo>
                  <a:cubicBezTo>
                    <a:pt x="3514" y="263"/>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6;p44"/>
            <p:cNvSpPr/>
            <p:nvPr/>
          </p:nvSpPr>
          <p:spPr>
            <a:xfrm>
              <a:off x="2895128" y="1940937"/>
              <a:ext cx="136690" cy="127223"/>
            </a:xfrm>
            <a:custGeom>
              <a:avLst/>
              <a:gdLst/>
              <a:ahLst/>
              <a:cxnLst/>
              <a:rect l="l" t="t" r="r" b="b"/>
              <a:pathLst>
                <a:path w="4144" h="3857" extrusionOk="0">
                  <a:moveTo>
                    <a:pt x="2691" y="0"/>
                  </a:moveTo>
                  <a:cubicBezTo>
                    <a:pt x="2610" y="0"/>
                    <a:pt x="2529" y="13"/>
                    <a:pt x="2448" y="40"/>
                  </a:cubicBezTo>
                  <a:lnTo>
                    <a:pt x="648" y="634"/>
                  </a:lnTo>
                  <a:cubicBezTo>
                    <a:pt x="228" y="774"/>
                    <a:pt x="1" y="1246"/>
                    <a:pt x="141" y="1666"/>
                  </a:cubicBezTo>
                  <a:lnTo>
                    <a:pt x="683" y="3291"/>
                  </a:lnTo>
                  <a:cubicBezTo>
                    <a:pt x="795" y="3642"/>
                    <a:pt x="1108" y="3857"/>
                    <a:pt x="1454" y="3857"/>
                  </a:cubicBezTo>
                  <a:cubicBezTo>
                    <a:pt x="1539" y="3857"/>
                    <a:pt x="1627" y="3844"/>
                    <a:pt x="1714" y="3816"/>
                  </a:cubicBezTo>
                  <a:lnTo>
                    <a:pt x="3497" y="3222"/>
                  </a:lnTo>
                  <a:cubicBezTo>
                    <a:pt x="3917" y="3082"/>
                    <a:pt x="4144" y="2627"/>
                    <a:pt x="4004" y="2190"/>
                  </a:cubicBezTo>
                  <a:lnTo>
                    <a:pt x="3462" y="564"/>
                  </a:lnTo>
                  <a:cubicBezTo>
                    <a:pt x="3349" y="225"/>
                    <a:pt x="3030" y="0"/>
                    <a:pt x="2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7;p44"/>
            <p:cNvSpPr/>
            <p:nvPr/>
          </p:nvSpPr>
          <p:spPr>
            <a:xfrm>
              <a:off x="2893413" y="1936484"/>
              <a:ext cx="140153" cy="136690"/>
            </a:xfrm>
            <a:custGeom>
              <a:avLst/>
              <a:gdLst/>
              <a:ahLst/>
              <a:cxnLst/>
              <a:rect l="l" t="t" r="r" b="b"/>
              <a:pathLst>
                <a:path w="4249" h="4144" extrusionOk="0">
                  <a:moveTo>
                    <a:pt x="2745" y="297"/>
                  </a:moveTo>
                  <a:cubicBezTo>
                    <a:pt x="3025" y="297"/>
                    <a:pt x="3287" y="472"/>
                    <a:pt x="3374" y="752"/>
                  </a:cubicBezTo>
                  <a:lnTo>
                    <a:pt x="3916" y="2378"/>
                  </a:lnTo>
                  <a:cubicBezTo>
                    <a:pt x="3951" y="2447"/>
                    <a:pt x="3951" y="2517"/>
                    <a:pt x="3951" y="2587"/>
                  </a:cubicBezTo>
                  <a:cubicBezTo>
                    <a:pt x="3951" y="2867"/>
                    <a:pt x="3776" y="3129"/>
                    <a:pt x="3497" y="3217"/>
                  </a:cubicBezTo>
                  <a:lnTo>
                    <a:pt x="1713" y="3811"/>
                  </a:lnTo>
                  <a:cubicBezTo>
                    <a:pt x="1644" y="3829"/>
                    <a:pt x="1574" y="3846"/>
                    <a:pt x="1504" y="3846"/>
                  </a:cubicBezTo>
                  <a:cubicBezTo>
                    <a:pt x="1224" y="3846"/>
                    <a:pt x="962" y="3671"/>
                    <a:pt x="874" y="3391"/>
                  </a:cubicBezTo>
                  <a:lnTo>
                    <a:pt x="332" y="1748"/>
                  </a:lnTo>
                  <a:cubicBezTo>
                    <a:pt x="315" y="1678"/>
                    <a:pt x="297" y="1608"/>
                    <a:pt x="297" y="1538"/>
                  </a:cubicBezTo>
                  <a:cubicBezTo>
                    <a:pt x="297" y="1276"/>
                    <a:pt x="472" y="1014"/>
                    <a:pt x="752" y="909"/>
                  </a:cubicBezTo>
                  <a:lnTo>
                    <a:pt x="2535" y="332"/>
                  </a:lnTo>
                  <a:cubicBezTo>
                    <a:pt x="2605" y="297"/>
                    <a:pt x="2675" y="297"/>
                    <a:pt x="2745" y="297"/>
                  </a:cubicBezTo>
                  <a:close/>
                  <a:moveTo>
                    <a:pt x="2745" y="0"/>
                  </a:moveTo>
                  <a:cubicBezTo>
                    <a:pt x="2657" y="0"/>
                    <a:pt x="2553" y="0"/>
                    <a:pt x="2448" y="35"/>
                  </a:cubicBezTo>
                  <a:lnTo>
                    <a:pt x="665" y="629"/>
                  </a:lnTo>
                  <a:cubicBezTo>
                    <a:pt x="263" y="769"/>
                    <a:pt x="0" y="1136"/>
                    <a:pt x="0" y="1538"/>
                  </a:cubicBezTo>
                  <a:cubicBezTo>
                    <a:pt x="0" y="1643"/>
                    <a:pt x="18" y="1748"/>
                    <a:pt x="53" y="1853"/>
                  </a:cubicBezTo>
                  <a:lnTo>
                    <a:pt x="595" y="3479"/>
                  </a:lnTo>
                  <a:cubicBezTo>
                    <a:pt x="735" y="3881"/>
                    <a:pt x="1102" y="4143"/>
                    <a:pt x="1504" y="4143"/>
                  </a:cubicBezTo>
                  <a:cubicBezTo>
                    <a:pt x="1609" y="4143"/>
                    <a:pt x="1713" y="4126"/>
                    <a:pt x="1801" y="4091"/>
                  </a:cubicBezTo>
                  <a:lnTo>
                    <a:pt x="3601" y="3496"/>
                  </a:lnTo>
                  <a:cubicBezTo>
                    <a:pt x="4004" y="3357"/>
                    <a:pt x="4248" y="2989"/>
                    <a:pt x="4248" y="2587"/>
                  </a:cubicBezTo>
                  <a:cubicBezTo>
                    <a:pt x="4248" y="2482"/>
                    <a:pt x="4231" y="2378"/>
                    <a:pt x="4196" y="2290"/>
                  </a:cubicBezTo>
                  <a:lnTo>
                    <a:pt x="3671" y="647"/>
                  </a:lnTo>
                  <a:cubicBezTo>
                    <a:pt x="3532" y="245"/>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8;p44"/>
            <p:cNvSpPr/>
            <p:nvPr/>
          </p:nvSpPr>
          <p:spPr>
            <a:xfrm>
              <a:off x="3039305" y="1897627"/>
              <a:ext cx="136690" cy="127289"/>
            </a:xfrm>
            <a:custGeom>
              <a:avLst/>
              <a:gdLst/>
              <a:ahLst/>
              <a:cxnLst/>
              <a:rect l="l" t="t" r="r" b="b"/>
              <a:pathLst>
                <a:path w="4144" h="3859" extrusionOk="0">
                  <a:moveTo>
                    <a:pt x="2699" y="1"/>
                  </a:moveTo>
                  <a:cubicBezTo>
                    <a:pt x="2616" y="1"/>
                    <a:pt x="2531" y="14"/>
                    <a:pt x="2447" y="42"/>
                  </a:cubicBezTo>
                  <a:lnTo>
                    <a:pt x="647" y="636"/>
                  </a:lnTo>
                  <a:cubicBezTo>
                    <a:pt x="227" y="776"/>
                    <a:pt x="0" y="1231"/>
                    <a:pt x="140" y="1668"/>
                  </a:cubicBezTo>
                  <a:lnTo>
                    <a:pt x="682" y="3293"/>
                  </a:lnTo>
                  <a:cubicBezTo>
                    <a:pt x="794" y="3643"/>
                    <a:pt x="1108" y="3859"/>
                    <a:pt x="1444" y="3859"/>
                  </a:cubicBezTo>
                  <a:cubicBezTo>
                    <a:pt x="1527" y="3859"/>
                    <a:pt x="1612" y="3846"/>
                    <a:pt x="1696" y="3818"/>
                  </a:cubicBezTo>
                  <a:lnTo>
                    <a:pt x="3496" y="3223"/>
                  </a:lnTo>
                  <a:cubicBezTo>
                    <a:pt x="3916" y="3084"/>
                    <a:pt x="4143" y="2629"/>
                    <a:pt x="4003" y="2192"/>
                  </a:cubicBezTo>
                  <a:lnTo>
                    <a:pt x="3461" y="566"/>
                  </a:lnTo>
                  <a:cubicBezTo>
                    <a:pt x="3349" y="216"/>
                    <a:pt x="3035"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9;p44"/>
            <p:cNvSpPr/>
            <p:nvPr/>
          </p:nvSpPr>
          <p:spPr>
            <a:xfrm>
              <a:off x="3037557" y="1892647"/>
              <a:ext cx="140153" cy="137284"/>
            </a:xfrm>
            <a:custGeom>
              <a:avLst/>
              <a:gdLst/>
              <a:ahLst/>
              <a:cxnLst/>
              <a:rect l="l" t="t" r="r" b="b"/>
              <a:pathLst>
                <a:path w="4249" h="4162" extrusionOk="0">
                  <a:moveTo>
                    <a:pt x="2745" y="298"/>
                  </a:moveTo>
                  <a:cubicBezTo>
                    <a:pt x="3025" y="298"/>
                    <a:pt x="3287" y="490"/>
                    <a:pt x="3375" y="752"/>
                  </a:cubicBezTo>
                  <a:lnTo>
                    <a:pt x="3916" y="2395"/>
                  </a:lnTo>
                  <a:cubicBezTo>
                    <a:pt x="3934" y="2465"/>
                    <a:pt x="3951" y="2535"/>
                    <a:pt x="3951" y="2605"/>
                  </a:cubicBezTo>
                  <a:cubicBezTo>
                    <a:pt x="3951" y="2885"/>
                    <a:pt x="3777" y="3130"/>
                    <a:pt x="3497" y="3235"/>
                  </a:cubicBezTo>
                  <a:lnTo>
                    <a:pt x="1714" y="3829"/>
                  </a:lnTo>
                  <a:cubicBezTo>
                    <a:pt x="1644" y="3846"/>
                    <a:pt x="1574" y="3864"/>
                    <a:pt x="1504" y="3864"/>
                  </a:cubicBezTo>
                  <a:cubicBezTo>
                    <a:pt x="1224" y="3864"/>
                    <a:pt x="962" y="3689"/>
                    <a:pt x="875" y="3409"/>
                  </a:cubicBezTo>
                  <a:lnTo>
                    <a:pt x="333" y="1766"/>
                  </a:lnTo>
                  <a:cubicBezTo>
                    <a:pt x="315" y="1696"/>
                    <a:pt x="298" y="1626"/>
                    <a:pt x="298" y="1556"/>
                  </a:cubicBezTo>
                  <a:cubicBezTo>
                    <a:pt x="298" y="1277"/>
                    <a:pt x="473" y="1032"/>
                    <a:pt x="752" y="927"/>
                  </a:cubicBezTo>
                  <a:lnTo>
                    <a:pt x="2535" y="333"/>
                  </a:lnTo>
                  <a:cubicBezTo>
                    <a:pt x="2605" y="315"/>
                    <a:pt x="2675" y="298"/>
                    <a:pt x="2745" y="298"/>
                  </a:cubicBezTo>
                  <a:close/>
                  <a:moveTo>
                    <a:pt x="2745" y="1"/>
                  </a:moveTo>
                  <a:cubicBezTo>
                    <a:pt x="2640" y="1"/>
                    <a:pt x="2553" y="18"/>
                    <a:pt x="2448" y="53"/>
                  </a:cubicBezTo>
                  <a:lnTo>
                    <a:pt x="665" y="647"/>
                  </a:lnTo>
                  <a:cubicBezTo>
                    <a:pt x="263" y="787"/>
                    <a:pt x="1" y="1154"/>
                    <a:pt x="1" y="1556"/>
                  </a:cubicBezTo>
                  <a:cubicBezTo>
                    <a:pt x="1" y="1661"/>
                    <a:pt x="18" y="1766"/>
                    <a:pt x="53" y="1854"/>
                  </a:cubicBezTo>
                  <a:lnTo>
                    <a:pt x="595" y="3497"/>
                  </a:lnTo>
                  <a:cubicBezTo>
                    <a:pt x="717" y="3899"/>
                    <a:pt x="1102" y="4161"/>
                    <a:pt x="1504" y="4161"/>
                  </a:cubicBezTo>
                  <a:cubicBezTo>
                    <a:pt x="1609" y="4161"/>
                    <a:pt x="1696" y="4144"/>
                    <a:pt x="1801" y="4109"/>
                  </a:cubicBezTo>
                  <a:lnTo>
                    <a:pt x="3584" y="3514"/>
                  </a:lnTo>
                  <a:cubicBezTo>
                    <a:pt x="3986" y="3374"/>
                    <a:pt x="4249" y="3007"/>
                    <a:pt x="4249" y="2605"/>
                  </a:cubicBezTo>
                  <a:cubicBezTo>
                    <a:pt x="4249" y="2500"/>
                    <a:pt x="4231" y="2395"/>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90;p44"/>
            <p:cNvSpPr/>
            <p:nvPr/>
          </p:nvSpPr>
          <p:spPr>
            <a:xfrm>
              <a:off x="3184009" y="1849766"/>
              <a:ext cx="136690" cy="127256"/>
            </a:xfrm>
            <a:custGeom>
              <a:avLst/>
              <a:gdLst/>
              <a:ahLst/>
              <a:cxnLst/>
              <a:rect l="l" t="t" r="r" b="b"/>
              <a:pathLst>
                <a:path w="4144" h="3858" extrusionOk="0">
                  <a:moveTo>
                    <a:pt x="2700" y="1"/>
                  </a:moveTo>
                  <a:cubicBezTo>
                    <a:pt x="2617" y="1"/>
                    <a:pt x="2532" y="14"/>
                    <a:pt x="2448" y="42"/>
                  </a:cubicBezTo>
                  <a:lnTo>
                    <a:pt x="648" y="636"/>
                  </a:lnTo>
                  <a:cubicBezTo>
                    <a:pt x="228" y="776"/>
                    <a:pt x="1" y="1231"/>
                    <a:pt x="141" y="1668"/>
                  </a:cubicBezTo>
                  <a:lnTo>
                    <a:pt x="683" y="3293"/>
                  </a:lnTo>
                  <a:cubicBezTo>
                    <a:pt x="796" y="3632"/>
                    <a:pt x="1114" y="3857"/>
                    <a:pt x="1463" y="3857"/>
                  </a:cubicBezTo>
                  <a:cubicBezTo>
                    <a:pt x="1546" y="3857"/>
                    <a:pt x="1630" y="3845"/>
                    <a:pt x="1714" y="3818"/>
                  </a:cubicBezTo>
                  <a:lnTo>
                    <a:pt x="3497" y="3223"/>
                  </a:lnTo>
                  <a:cubicBezTo>
                    <a:pt x="3917" y="3084"/>
                    <a:pt x="4144" y="2612"/>
                    <a:pt x="4004" y="2192"/>
                  </a:cubicBezTo>
                  <a:lnTo>
                    <a:pt x="3462" y="566"/>
                  </a:lnTo>
                  <a:cubicBezTo>
                    <a:pt x="3350" y="216"/>
                    <a:pt x="3036" y="1"/>
                    <a:pt x="270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91;p44"/>
            <p:cNvSpPr/>
            <p:nvPr/>
          </p:nvSpPr>
          <p:spPr>
            <a:xfrm>
              <a:off x="3182294" y="1844786"/>
              <a:ext cx="140153" cy="136690"/>
            </a:xfrm>
            <a:custGeom>
              <a:avLst/>
              <a:gdLst/>
              <a:ahLst/>
              <a:cxnLst/>
              <a:rect l="l" t="t" r="r" b="b"/>
              <a:pathLst>
                <a:path w="4249" h="4144" extrusionOk="0">
                  <a:moveTo>
                    <a:pt x="2745" y="298"/>
                  </a:moveTo>
                  <a:cubicBezTo>
                    <a:pt x="3025" y="298"/>
                    <a:pt x="3287" y="473"/>
                    <a:pt x="3374" y="752"/>
                  </a:cubicBezTo>
                  <a:lnTo>
                    <a:pt x="3916" y="2396"/>
                  </a:lnTo>
                  <a:cubicBezTo>
                    <a:pt x="3951" y="2465"/>
                    <a:pt x="3951" y="2535"/>
                    <a:pt x="3951" y="2605"/>
                  </a:cubicBezTo>
                  <a:cubicBezTo>
                    <a:pt x="3951" y="2868"/>
                    <a:pt x="3776" y="3130"/>
                    <a:pt x="3497" y="3235"/>
                  </a:cubicBezTo>
                  <a:lnTo>
                    <a:pt x="1714" y="3812"/>
                  </a:lnTo>
                  <a:cubicBezTo>
                    <a:pt x="1644" y="3846"/>
                    <a:pt x="1574" y="3846"/>
                    <a:pt x="1504" y="3846"/>
                  </a:cubicBezTo>
                  <a:cubicBezTo>
                    <a:pt x="1224" y="3846"/>
                    <a:pt x="962" y="3672"/>
                    <a:pt x="875" y="3392"/>
                  </a:cubicBezTo>
                  <a:lnTo>
                    <a:pt x="333" y="1766"/>
                  </a:lnTo>
                  <a:cubicBezTo>
                    <a:pt x="315" y="1696"/>
                    <a:pt x="298" y="1626"/>
                    <a:pt x="298" y="1556"/>
                  </a:cubicBezTo>
                  <a:cubicBezTo>
                    <a:pt x="298" y="1277"/>
                    <a:pt x="472" y="1014"/>
                    <a:pt x="752" y="927"/>
                  </a:cubicBezTo>
                  <a:lnTo>
                    <a:pt x="2535" y="333"/>
                  </a:lnTo>
                  <a:cubicBezTo>
                    <a:pt x="2605" y="315"/>
                    <a:pt x="2675" y="298"/>
                    <a:pt x="2745" y="298"/>
                  </a:cubicBezTo>
                  <a:close/>
                  <a:moveTo>
                    <a:pt x="2745" y="1"/>
                  </a:moveTo>
                  <a:cubicBezTo>
                    <a:pt x="2658" y="1"/>
                    <a:pt x="2553" y="18"/>
                    <a:pt x="2448" y="53"/>
                  </a:cubicBezTo>
                  <a:lnTo>
                    <a:pt x="665" y="647"/>
                  </a:lnTo>
                  <a:cubicBezTo>
                    <a:pt x="263" y="787"/>
                    <a:pt x="0" y="1154"/>
                    <a:pt x="0" y="1556"/>
                  </a:cubicBezTo>
                  <a:cubicBezTo>
                    <a:pt x="0" y="1661"/>
                    <a:pt x="18" y="1766"/>
                    <a:pt x="53" y="1854"/>
                  </a:cubicBezTo>
                  <a:lnTo>
                    <a:pt x="595" y="3497"/>
                  </a:lnTo>
                  <a:cubicBezTo>
                    <a:pt x="735" y="3899"/>
                    <a:pt x="1102" y="4144"/>
                    <a:pt x="1504" y="4144"/>
                  </a:cubicBezTo>
                  <a:cubicBezTo>
                    <a:pt x="1609" y="4144"/>
                    <a:pt x="1714" y="4144"/>
                    <a:pt x="1801" y="4109"/>
                  </a:cubicBezTo>
                  <a:lnTo>
                    <a:pt x="3602" y="3514"/>
                  </a:lnTo>
                  <a:cubicBezTo>
                    <a:pt x="4004" y="3374"/>
                    <a:pt x="4248" y="3007"/>
                    <a:pt x="4248" y="2605"/>
                  </a:cubicBezTo>
                  <a:cubicBezTo>
                    <a:pt x="4248" y="2500"/>
                    <a:pt x="4231" y="2396"/>
                    <a:pt x="4196" y="2291"/>
                  </a:cubicBezTo>
                  <a:lnTo>
                    <a:pt x="3672"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92;p44"/>
            <p:cNvSpPr/>
            <p:nvPr/>
          </p:nvSpPr>
          <p:spPr>
            <a:xfrm>
              <a:off x="2812106" y="2155371"/>
              <a:ext cx="137251" cy="126728"/>
            </a:xfrm>
            <a:custGeom>
              <a:avLst/>
              <a:gdLst/>
              <a:ahLst/>
              <a:cxnLst/>
              <a:rect l="l" t="t" r="r" b="b"/>
              <a:pathLst>
                <a:path w="4161" h="3842" extrusionOk="0">
                  <a:moveTo>
                    <a:pt x="2709" y="1"/>
                  </a:moveTo>
                  <a:cubicBezTo>
                    <a:pt x="2623" y="1"/>
                    <a:pt x="2535" y="14"/>
                    <a:pt x="2448" y="42"/>
                  </a:cubicBezTo>
                  <a:lnTo>
                    <a:pt x="665" y="636"/>
                  </a:lnTo>
                  <a:cubicBezTo>
                    <a:pt x="245" y="776"/>
                    <a:pt x="0" y="1231"/>
                    <a:pt x="140" y="1650"/>
                  </a:cubicBezTo>
                  <a:lnTo>
                    <a:pt x="682" y="3293"/>
                  </a:lnTo>
                  <a:cubicBezTo>
                    <a:pt x="794" y="3629"/>
                    <a:pt x="1119" y="3842"/>
                    <a:pt x="1459" y="3842"/>
                  </a:cubicBezTo>
                  <a:cubicBezTo>
                    <a:pt x="1544" y="3842"/>
                    <a:pt x="1630" y="3828"/>
                    <a:pt x="1714" y="3800"/>
                  </a:cubicBezTo>
                  <a:lnTo>
                    <a:pt x="3497" y="3206"/>
                  </a:lnTo>
                  <a:cubicBezTo>
                    <a:pt x="3934" y="3066"/>
                    <a:pt x="4161" y="2612"/>
                    <a:pt x="4021" y="2192"/>
                  </a:cubicBezTo>
                  <a:lnTo>
                    <a:pt x="3479" y="549"/>
                  </a:lnTo>
                  <a:cubicBezTo>
                    <a:pt x="3367" y="213"/>
                    <a:pt x="3054" y="1"/>
                    <a:pt x="27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93;p44"/>
            <p:cNvSpPr/>
            <p:nvPr/>
          </p:nvSpPr>
          <p:spPr>
            <a:xfrm>
              <a:off x="2810357" y="2150391"/>
              <a:ext cx="140747" cy="136690"/>
            </a:xfrm>
            <a:custGeom>
              <a:avLst/>
              <a:gdLst/>
              <a:ahLst/>
              <a:cxnLst/>
              <a:rect l="l" t="t" r="r" b="b"/>
              <a:pathLst>
                <a:path w="4267" h="4144" extrusionOk="0">
                  <a:moveTo>
                    <a:pt x="2763" y="298"/>
                  </a:moveTo>
                  <a:cubicBezTo>
                    <a:pt x="3043" y="298"/>
                    <a:pt x="3287" y="473"/>
                    <a:pt x="3392" y="752"/>
                  </a:cubicBezTo>
                  <a:lnTo>
                    <a:pt x="3934" y="2378"/>
                  </a:lnTo>
                  <a:cubicBezTo>
                    <a:pt x="3952" y="2448"/>
                    <a:pt x="3969" y="2518"/>
                    <a:pt x="3969" y="2588"/>
                  </a:cubicBezTo>
                  <a:cubicBezTo>
                    <a:pt x="3969" y="2868"/>
                    <a:pt x="3794" y="3130"/>
                    <a:pt x="3515" y="3217"/>
                  </a:cubicBezTo>
                  <a:lnTo>
                    <a:pt x="1714" y="3812"/>
                  </a:lnTo>
                  <a:cubicBezTo>
                    <a:pt x="1644" y="3847"/>
                    <a:pt x="1574" y="3847"/>
                    <a:pt x="1504" y="3847"/>
                  </a:cubicBezTo>
                  <a:cubicBezTo>
                    <a:pt x="1242" y="3847"/>
                    <a:pt x="980" y="3672"/>
                    <a:pt x="875" y="3392"/>
                  </a:cubicBezTo>
                  <a:lnTo>
                    <a:pt x="333" y="1766"/>
                  </a:lnTo>
                  <a:cubicBezTo>
                    <a:pt x="316" y="1696"/>
                    <a:pt x="316" y="1626"/>
                    <a:pt x="316" y="1556"/>
                  </a:cubicBezTo>
                  <a:cubicBezTo>
                    <a:pt x="316" y="1277"/>
                    <a:pt x="490" y="1015"/>
                    <a:pt x="770" y="927"/>
                  </a:cubicBezTo>
                  <a:lnTo>
                    <a:pt x="2553" y="333"/>
                  </a:lnTo>
                  <a:cubicBezTo>
                    <a:pt x="2623" y="315"/>
                    <a:pt x="2693" y="298"/>
                    <a:pt x="2763" y="298"/>
                  </a:cubicBezTo>
                  <a:close/>
                  <a:moveTo>
                    <a:pt x="2763" y="1"/>
                  </a:moveTo>
                  <a:cubicBezTo>
                    <a:pt x="2658" y="1"/>
                    <a:pt x="2553" y="18"/>
                    <a:pt x="2466" y="53"/>
                  </a:cubicBezTo>
                  <a:lnTo>
                    <a:pt x="665" y="647"/>
                  </a:lnTo>
                  <a:cubicBezTo>
                    <a:pt x="263" y="770"/>
                    <a:pt x="1" y="1154"/>
                    <a:pt x="18" y="1556"/>
                  </a:cubicBezTo>
                  <a:cubicBezTo>
                    <a:pt x="18" y="1644"/>
                    <a:pt x="18" y="1749"/>
                    <a:pt x="53" y="1854"/>
                  </a:cubicBezTo>
                  <a:lnTo>
                    <a:pt x="595" y="3497"/>
                  </a:lnTo>
                  <a:cubicBezTo>
                    <a:pt x="735" y="3899"/>
                    <a:pt x="1102" y="4144"/>
                    <a:pt x="1504" y="4144"/>
                  </a:cubicBezTo>
                  <a:cubicBezTo>
                    <a:pt x="1609" y="4144"/>
                    <a:pt x="1714" y="4126"/>
                    <a:pt x="1819" y="4091"/>
                  </a:cubicBezTo>
                  <a:lnTo>
                    <a:pt x="3602" y="3514"/>
                  </a:lnTo>
                  <a:cubicBezTo>
                    <a:pt x="4004" y="3375"/>
                    <a:pt x="4266" y="2990"/>
                    <a:pt x="4266" y="2588"/>
                  </a:cubicBezTo>
                  <a:cubicBezTo>
                    <a:pt x="4266" y="2500"/>
                    <a:pt x="4249" y="2396"/>
                    <a:pt x="4214" y="2291"/>
                  </a:cubicBezTo>
                  <a:lnTo>
                    <a:pt x="3672" y="665"/>
                  </a:lnTo>
                  <a:cubicBezTo>
                    <a:pt x="3532" y="263"/>
                    <a:pt x="3165" y="1"/>
                    <a:pt x="276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4;p44"/>
            <p:cNvSpPr/>
            <p:nvPr/>
          </p:nvSpPr>
          <p:spPr>
            <a:xfrm>
              <a:off x="2951631" y="2110974"/>
              <a:ext cx="136690" cy="127289"/>
            </a:xfrm>
            <a:custGeom>
              <a:avLst/>
              <a:gdLst/>
              <a:ahLst/>
              <a:cxnLst/>
              <a:rect l="l" t="t" r="r" b="b"/>
              <a:pathLst>
                <a:path w="4144" h="3859" extrusionOk="0">
                  <a:moveTo>
                    <a:pt x="2691" y="1"/>
                  </a:moveTo>
                  <a:cubicBezTo>
                    <a:pt x="2605" y="1"/>
                    <a:pt x="2518" y="14"/>
                    <a:pt x="2431" y="42"/>
                  </a:cubicBezTo>
                  <a:lnTo>
                    <a:pt x="648" y="636"/>
                  </a:lnTo>
                  <a:cubicBezTo>
                    <a:pt x="228" y="776"/>
                    <a:pt x="1" y="1231"/>
                    <a:pt x="141" y="1668"/>
                  </a:cubicBezTo>
                  <a:lnTo>
                    <a:pt x="683" y="3293"/>
                  </a:lnTo>
                  <a:cubicBezTo>
                    <a:pt x="795" y="3643"/>
                    <a:pt x="1109" y="3859"/>
                    <a:pt x="1445" y="3859"/>
                  </a:cubicBezTo>
                  <a:cubicBezTo>
                    <a:pt x="1528" y="3859"/>
                    <a:pt x="1613" y="3846"/>
                    <a:pt x="1697" y="3818"/>
                  </a:cubicBezTo>
                  <a:lnTo>
                    <a:pt x="3497" y="3223"/>
                  </a:lnTo>
                  <a:cubicBezTo>
                    <a:pt x="3917" y="3084"/>
                    <a:pt x="4144" y="2629"/>
                    <a:pt x="4004" y="2192"/>
                  </a:cubicBezTo>
                  <a:lnTo>
                    <a:pt x="3462" y="566"/>
                  </a:lnTo>
                  <a:cubicBezTo>
                    <a:pt x="3350" y="216"/>
                    <a:pt x="3036" y="1"/>
                    <a:pt x="269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95;p44"/>
            <p:cNvSpPr/>
            <p:nvPr/>
          </p:nvSpPr>
          <p:spPr>
            <a:xfrm>
              <a:off x="2949916" y="2105993"/>
              <a:ext cx="140153" cy="137284"/>
            </a:xfrm>
            <a:custGeom>
              <a:avLst/>
              <a:gdLst/>
              <a:ahLst/>
              <a:cxnLst/>
              <a:rect l="l" t="t" r="r" b="b"/>
              <a:pathLst>
                <a:path w="4249" h="4162" extrusionOk="0">
                  <a:moveTo>
                    <a:pt x="2745" y="298"/>
                  </a:moveTo>
                  <a:cubicBezTo>
                    <a:pt x="3025" y="298"/>
                    <a:pt x="3287" y="473"/>
                    <a:pt x="3374" y="752"/>
                  </a:cubicBezTo>
                  <a:lnTo>
                    <a:pt x="3916" y="2396"/>
                  </a:lnTo>
                  <a:cubicBezTo>
                    <a:pt x="3934" y="2465"/>
                    <a:pt x="3951" y="2535"/>
                    <a:pt x="3951" y="2605"/>
                  </a:cubicBezTo>
                  <a:cubicBezTo>
                    <a:pt x="3951" y="2885"/>
                    <a:pt x="3776" y="3130"/>
                    <a:pt x="3497" y="3235"/>
                  </a:cubicBezTo>
                  <a:lnTo>
                    <a:pt x="1714" y="3829"/>
                  </a:lnTo>
                  <a:cubicBezTo>
                    <a:pt x="1644" y="3846"/>
                    <a:pt x="1574" y="3864"/>
                    <a:pt x="1504" y="3864"/>
                  </a:cubicBezTo>
                  <a:cubicBezTo>
                    <a:pt x="1224" y="3864"/>
                    <a:pt x="962" y="3672"/>
                    <a:pt x="875" y="3409"/>
                  </a:cubicBezTo>
                  <a:lnTo>
                    <a:pt x="333" y="1766"/>
                  </a:lnTo>
                  <a:cubicBezTo>
                    <a:pt x="298" y="1696"/>
                    <a:pt x="298" y="1626"/>
                    <a:pt x="298" y="1556"/>
                  </a:cubicBezTo>
                  <a:cubicBezTo>
                    <a:pt x="298" y="1277"/>
                    <a:pt x="472" y="1015"/>
                    <a:pt x="752" y="927"/>
                  </a:cubicBezTo>
                  <a:lnTo>
                    <a:pt x="2535" y="333"/>
                  </a:lnTo>
                  <a:cubicBezTo>
                    <a:pt x="2605" y="315"/>
                    <a:pt x="2675" y="298"/>
                    <a:pt x="2745" y="298"/>
                  </a:cubicBezTo>
                  <a:close/>
                  <a:moveTo>
                    <a:pt x="2745" y="1"/>
                  </a:moveTo>
                  <a:cubicBezTo>
                    <a:pt x="2640" y="1"/>
                    <a:pt x="2535" y="18"/>
                    <a:pt x="2448" y="53"/>
                  </a:cubicBezTo>
                  <a:lnTo>
                    <a:pt x="647" y="647"/>
                  </a:lnTo>
                  <a:cubicBezTo>
                    <a:pt x="245" y="787"/>
                    <a:pt x="0" y="1154"/>
                    <a:pt x="0" y="1556"/>
                  </a:cubicBezTo>
                  <a:cubicBezTo>
                    <a:pt x="0" y="1661"/>
                    <a:pt x="18" y="1766"/>
                    <a:pt x="53" y="1854"/>
                  </a:cubicBezTo>
                  <a:lnTo>
                    <a:pt x="595" y="3497"/>
                  </a:lnTo>
                  <a:cubicBezTo>
                    <a:pt x="717" y="3899"/>
                    <a:pt x="1102" y="4161"/>
                    <a:pt x="1504" y="4161"/>
                  </a:cubicBezTo>
                  <a:cubicBezTo>
                    <a:pt x="1591" y="4161"/>
                    <a:pt x="1696" y="4144"/>
                    <a:pt x="1801" y="4109"/>
                  </a:cubicBezTo>
                  <a:lnTo>
                    <a:pt x="3584" y="3514"/>
                  </a:lnTo>
                  <a:cubicBezTo>
                    <a:pt x="3986" y="3374"/>
                    <a:pt x="4248" y="3007"/>
                    <a:pt x="4248" y="2605"/>
                  </a:cubicBezTo>
                  <a:cubicBezTo>
                    <a:pt x="4248" y="2500"/>
                    <a:pt x="4231" y="2396"/>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6;p44"/>
            <p:cNvSpPr/>
            <p:nvPr/>
          </p:nvSpPr>
          <p:spPr>
            <a:xfrm>
              <a:off x="3095214" y="2067731"/>
              <a:ext cx="137284" cy="127256"/>
            </a:xfrm>
            <a:custGeom>
              <a:avLst/>
              <a:gdLst/>
              <a:ahLst/>
              <a:cxnLst/>
              <a:rect l="l" t="t" r="r" b="b"/>
              <a:pathLst>
                <a:path w="4162" h="3858" extrusionOk="0">
                  <a:moveTo>
                    <a:pt x="2708" y="1"/>
                  </a:moveTo>
                  <a:cubicBezTo>
                    <a:pt x="2623" y="1"/>
                    <a:pt x="2535" y="14"/>
                    <a:pt x="2448" y="42"/>
                  </a:cubicBezTo>
                  <a:lnTo>
                    <a:pt x="665" y="636"/>
                  </a:lnTo>
                  <a:cubicBezTo>
                    <a:pt x="246" y="776"/>
                    <a:pt x="1" y="1231"/>
                    <a:pt x="141" y="1668"/>
                  </a:cubicBezTo>
                  <a:lnTo>
                    <a:pt x="683" y="3293"/>
                  </a:lnTo>
                  <a:cubicBezTo>
                    <a:pt x="796" y="3632"/>
                    <a:pt x="1125" y="3857"/>
                    <a:pt x="1469" y="3857"/>
                  </a:cubicBezTo>
                  <a:cubicBezTo>
                    <a:pt x="1551" y="3857"/>
                    <a:pt x="1633" y="3845"/>
                    <a:pt x="1714" y="3818"/>
                  </a:cubicBezTo>
                  <a:lnTo>
                    <a:pt x="3497" y="3223"/>
                  </a:lnTo>
                  <a:cubicBezTo>
                    <a:pt x="3934" y="3084"/>
                    <a:pt x="4161" y="2612"/>
                    <a:pt x="4021" y="2192"/>
                  </a:cubicBezTo>
                  <a:lnTo>
                    <a:pt x="3480" y="566"/>
                  </a:lnTo>
                  <a:cubicBezTo>
                    <a:pt x="3368" y="216"/>
                    <a:pt x="3054" y="1"/>
                    <a:pt x="27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97;p44"/>
            <p:cNvSpPr/>
            <p:nvPr/>
          </p:nvSpPr>
          <p:spPr>
            <a:xfrm>
              <a:off x="3094060" y="2062750"/>
              <a:ext cx="140153" cy="136690"/>
            </a:xfrm>
            <a:custGeom>
              <a:avLst/>
              <a:gdLst/>
              <a:ahLst/>
              <a:cxnLst/>
              <a:rect l="l" t="t" r="r" b="b"/>
              <a:pathLst>
                <a:path w="4249" h="4144" extrusionOk="0">
                  <a:moveTo>
                    <a:pt x="2745" y="298"/>
                  </a:moveTo>
                  <a:cubicBezTo>
                    <a:pt x="3025" y="298"/>
                    <a:pt x="3270" y="473"/>
                    <a:pt x="3375" y="752"/>
                  </a:cubicBezTo>
                  <a:lnTo>
                    <a:pt x="3917" y="2395"/>
                  </a:lnTo>
                  <a:cubicBezTo>
                    <a:pt x="3934" y="2465"/>
                    <a:pt x="3952" y="2535"/>
                    <a:pt x="3952" y="2605"/>
                  </a:cubicBezTo>
                  <a:cubicBezTo>
                    <a:pt x="3952" y="2867"/>
                    <a:pt x="3777" y="3130"/>
                    <a:pt x="3497" y="3235"/>
                  </a:cubicBezTo>
                  <a:lnTo>
                    <a:pt x="1696" y="3811"/>
                  </a:lnTo>
                  <a:cubicBezTo>
                    <a:pt x="1627" y="3846"/>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87"/>
                    <a:pt x="1" y="1154"/>
                    <a:pt x="1" y="1556"/>
                  </a:cubicBezTo>
                  <a:cubicBezTo>
                    <a:pt x="1" y="1661"/>
                    <a:pt x="1" y="1766"/>
                    <a:pt x="36" y="1854"/>
                  </a:cubicBezTo>
                  <a:lnTo>
                    <a:pt x="578" y="3497"/>
                  </a:lnTo>
                  <a:cubicBezTo>
                    <a:pt x="718" y="3899"/>
                    <a:pt x="1085" y="4144"/>
                    <a:pt x="1487" y="4144"/>
                  </a:cubicBezTo>
                  <a:cubicBezTo>
                    <a:pt x="1592" y="4144"/>
                    <a:pt x="1696" y="4144"/>
                    <a:pt x="1801" y="4109"/>
                  </a:cubicBezTo>
                  <a:lnTo>
                    <a:pt x="3584" y="3514"/>
                  </a:lnTo>
                  <a:cubicBezTo>
                    <a:pt x="3987" y="3374"/>
                    <a:pt x="4249" y="3007"/>
                    <a:pt x="4249" y="2605"/>
                  </a:cubicBezTo>
                  <a:cubicBezTo>
                    <a:pt x="4249" y="2500"/>
                    <a:pt x="4231" y="2395"/>
                    <a:pt x="4196" y="2291"/>
                  </a:cubicBezTo>
                  <a:lnTo>
                    <a:pt x="3654" y="665"/>
                  </a:lnTo>
                  <a:cubicBezTo>
                    <a:pt x="3515"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98;p44"/>
            <p:cNvSpPr/>
            <p:nvPr/>
          </p:nvSpPr>
          <p:spPr>
            <a:xfrm>
              <a:off x="3240545" y="2019869"/>
              <a:ext cx="136690" cy="126728"/>
            </a:xfrm>
            <a:custGeom>
              <a:avLst/>
              <a:gdLst/>
              <a:ahLst/>
              <a:cxnLst/>
              <a:rect l="l" t="t" r="r" b="b"/>
              <a:pathLst>
                <a:path w="4144" h="3842" extrusionOk="0">
                  <a:moveTo>
                    <a:pt x="2692" y="1"/>
                  </a:moveTo>
                  <a:cubicBezTo>
                    <a:pt x="2605" y="1"/>
                    <a:pt x="2517" y="14"/>
                    <a:pt x="2430" y="42"/>
                  </a:cubicBezTo>
                  <a:lnTo>
                    <a:pt x="647" y="636"/>
                  </a:lnTo>
                  <a:cubicBezTo>
                    <a:pt x="227" y="776"/>
                    <a:pt x="0" y="1231"/>
                    <a:pt x="140" y="1650"/>
                  </a:cubicBezTo>
                  <a:lnTo>
                    <a:pt x="682" y="3293"/>
                  </a:lnTo>
                  <a:cubicBezTo>
                    <a:pt x="794" y="3629"/>
                    <a:pt x="1107" y="3842"/>
                    <a:pt x="1443" y="3842"/>
                  </a:cubicBezTo>
                  <a:cubicBezTo>
                    <a:pt x="1527" y="3842"/>
                    <a:pt x="1612" y="3828"/>
                    <a:pt x="1696" y="3800"/>
                  </a:cubicBezTo>
                  <a:lnTo>
                    <a:pt x="3496" y="3206"/>
                  </a:lnTo>
                  <a:cubicBezTo>
                    <a:pt x="3916" y="3066"/>
                    <a:pt x="4143" y="2612"/>
                    <a:pt x="4003" y="2192"/>
                  </a:cubicBezTo>
                  <a:lnTo>
                    <a:pt x="3461" y="549"/>
                  </a:lnTo>
                  <a:cubicBezTo>
                    <a:pt x="3349" y="213"/>
                    <a:pt x="3036" y="1"/>
                    <a:pt x="26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99;p44"/>
            <p:cNvSpPr/>
            <p:nvPr/>
          </p:nvSpPr>
          <p:spPr>
            <a:xfrm>
              <a:off x="3238797" y="2014889"/>
              <a:ext cx="140153" cy="136690"/>
            </a:xfrm>
            <a:custGeom>
              <a:avLst/>
              <a:gdLst/>
              <a:ahLst/>
              <a:cxnLst/>
              <a:rect l="l" t="t" r="r" b="b"/>
              <a:pathLst>
                <a:path w="4249" h="4144" extrusionOk="0">
                  <a:moveTo>
                    <a:pt x="2745" y="298"/>
                  </a:moveTo>
                  <a:cubicBezTo>
                    <a:pt x="3025" y="298"/>
                    <a:pt x="3287" y="473"/>
                    <a:pt x="3375" y="752"/>
                  </a:cubicBezTo>
                  <a:lnTo>
                    <a:pt x="3916" y="2395"/>
                  </a:lnTo>
                  <a:cubicBezTo>
                    <a:pt x="3934" y="2448"/>
                    <a:pt x="3951" y="2518"/>
                    <a:pt x="3951" y="2588"/>
                  </a:cubicBezTo>
                  <a:cubicBezTo>
                    <a:pt x="3951" y="2867"/>
                    <a:pt x="3777" y="3130"/>
                    <a:pt x="3497" y="3217"/>
                  </a:cubicBezTo>
                  <a:lnTo>
                    <a:pt x="1714" y="3811"/>
                  </a:lnTo>
                  <a:cubicBezTo>
                    <a:pt x="1644" y="3846"/>
                    <a:pt x="1574" y="3846"/>
                    <a:pt x="1504" y="3846"/>
                  </a:cubicBezTo>
                  <a:cubicBezTo>
                    <a:pt x="1224" y="3846"/>
                    <a:pt x="962" y="3672"/>
                    <a:pt x="875" y="3392"/>
                  </a:cubicBezTo>
                  <a:lnTo>
                    <a:pt x="333" y="1766"/>
                  </a:lnTo>
                  <a:cubicBezTo>
                    <a:pt x="298" y="1696"/>
                    <a:pt x="298" y="1626"/>
                    <a:pt x="298" y="1556"/>
                  </a:cubicBezTo>
                  <a:cubicBezTo>
                    <a:pt x="298" y="1277"/>
                    <a:pt x="473" y="1014"/>
                    <a:pt x="752" y="927"/>
                  </a:cubicBezTo>
                  <a:lnTo>
                    <a:pt x="2535" y="333"/>
                  </a:lnTo>
                  <a:cubicBezTo>
                    <a:pt x="2605" y="315"/>
                    <a:pt x="2675" y="298"/>
                    <a:pt x="2745" y="298"/>
                  </a:cubicBezTo>
                  <a:close/>
                  <a:moveTo>
                    <a:pt x="2745" y="1"/>
                  </a:moveTo>
                  <a:cubicBezTo>
                    <a:pt x="2640" y="1"/>
                    <a:pt x="2535" y="18"/>
                    <a:pt x="2448" y="53"/>
                  </a:cubicBezTo>
                  <a:lnTo>
                    <a:pt x="647" y="647"/>
                  </a:lnTo>
                  <a:cubicBezTo>
                    <a:pt x="245" y="770"/>
                    <a:pt x="1" y="1154"/>
                    <a:pt x="1" y="1556"/>
                  </a:cubicBezTo>
                  <a:cubicBezTo>
                    <a:pt x="1" y="1644"/>
                    <a:pt x="18" y="1749"/>
                    <a:pt x="53" y="1854"/>
                  </a:cubicBezTo>
                  <a:lnTo>
                    <a:pt x="595" y="3497"/>
                  </a:lnTo>
                  <a:cubicBezTo>
                    <a:pt x="717" y="3899"/>
                    <a:pt x="1102" y="4144"/>
                    <a:pt x="1504" y="4144"/>
                  </a:cubicBezTo>
                  <a:cubicBezTo>
                    <a:pt x="1591" y="4144"/>
                    <a:pt x="1696" y="4126"/>
                    <a:pt x="1801" y="4091"/>
                  </a:cubicBezTo>
                  <a:lnTo>
                    <a:pt x="3584" y="3514"/>
                  </a:lnTo>
                  <a:cubicBezTo>
                    <a:pt x="3986" y="3374"/>
                    <a:pt x="4249" y="2990"/>
                    <a:pt x="4249" y="2588"/>
                  </a:cubicBezTo>
                  <a:cubicBezTo>
                    <a:pt x="4249" y="2500"/>
                    <a:pt x="4231" y="2395"/>
                    <a:pt x="4196" y="2291"/>
                  </a:cubicBezTo>
                  <a:lnTo>
                    <a:pt x="3654" y="665"/>
                  </a:lnTo>
                  <a:cubicBezTo>
                    <a:pt x="3514"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00;p44"/>
            <p:cNvSpPr/>
            <p:nvPr/>
          </p:nvSpPr>
          <p:spPr>
            <a:xfrm>
              <a:off x="2863991" y="2312215"/>
              <a:ext cx="137284" cy="126728"/>
            </a:xfrm>
            <a:custGeom>
              <a:avLst/>
              <a:gdLst/>
              <a:ahLst/>
              <a:cxnLst/>
              <a:rect l="l" t="t" r="r" b="b"/>
              <a:pathLst>
                <a:path w="4162" h="3842" extrusionOk="0">
                  <a:moveTo>
                    <a:pt x="2710" y="1"/>
                  </a:moveTo>
                  <a:cubicBezTo>
                    <a:pt x="2624" y="1"/>
                    <a:pt x="2536" y="14"/>
                    <a:pt x="2448" y="42"/>
                  </a:cubicBezTo>
                  <a:lnTo>
                    <a:pt x="665" y="636"/>
                  </a:lnTo>
                  <a:cubicBezTo>
                    <a:pt x="245" y="776"/>
                    <a:pt x="1" y="1231"/>
                    <a:pt x="141" y="1650"/>
                  </a:cubicBezTo>
                  <a:lnTo>
                    <a:pt x="683" y="3293"/>
                  </a:lnTo>
                  <a:cubicBezTo>
                    <a:pt x="794" y="3629"/>
                    <a:pt x="1119" y="3842"/>
                    <a:pt x="1459" y="3842"/>
                  </a:cubicBezTo>
                  <a:cubicBezTo>
                    <a:pt x="1544" y="3842"/>
                    <a:pt x="1630" y="3828"/>
                    <a:pt x="1714" y="3800"/>
                  </a:cubicBezTo>
                  <a:lnTo>
                    <a:pt x="3497" y="3206"/>
                  </a:lnTo>
                  <a:cubicBezTo>
                    <a:pt x="3934" y="3066"/>
                    <a:pt x="4161" y="2612"/>
                    <a:pt x="4021" y="2192"/>
                  </a:cubicBezTo>
                  <a:lnTo>
                    <a:pt x="3480" y="549"/>
                  </a:lnTo>
                  <a:cubicBezTo>
                    <a:pt x="3368" y="213"/>
                    <a:pt x="3054" y="1"/>
                    <a:pt x="27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01;p44"/>
            <p:cNvSpPr/>
            <p:nvPr/>
          </p:nvSpPr>
          <p:spPr>
            <a:xfrm>
              <a:off x="2862836" y="2307234"/>
              <a:ext cx="140153" cy="136690"/>
            </a:xfrm>
            <a:custGeom>
              <a:avLst/>
              <a:gdLst/>
              <a:ahLst/>
              <a:cxnLst/>
              <a:rect l="l" t="t" r="r" b="b"/>
              <a:pathLst>
                <a:path w="4249" h="4144" extrusionOk="0">
                  <a:moveTo>
                    <a:pt x="2745" y="298"/>
                  </a:moveTo>
                  <a:cubicBezTo>
                    <a:pt x="3025" y="298"/>
                    <a:pt x="3287" y="473"/>
                    <a:pt x="3375" y="752"/>
                  </a:cubicBezTo>
                  <a:lnTo>
                    <a:pt x="3917" y="2378"/>
                  </a:lnTo>
                  <a:cubicBezTo>
                    <a:pt x="3934" y="2448"/>
                    <a:pt x="3952" y="2518"/>
                    <a:pt x="3952" y="2588"/>
                  </a:cubicBezTo>
                  <a:cubicBezTo>
                    <a:pt x="3952" y="2868"/>
                    <a:pt x="3777" y="3130"/>
                    <a:pt x="3497" y="3217"/>
                  </a:cubicBezTo>
                  <a:lnTo>
                    <a:pt x="1696" y="3811"/>
                  </a:lnTo>
                  <a:cubicBezTo>
                    <a:pt x="1627" y="3829"/>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70"/>
                    <a:pt x="1" y="1154"/>
                    <a:pt x="1" y="1556"/>
                  </a:cubicBezTo>
                  <a:cubicBezTo>
                    <a:pt x="1" y="1644"/>
                    <a:pt x="1" y="1749"/>
                    <a:pt x="36" y="1854"/>
                  </a:cubicBezTo>
                  <a:lnTo>
                    <a:pt x="578" y="3479"/>
                  </a:lnTo>
                  <a:cubicBezTo>
                    <a:pt x="718" y="3881"/>
                    <a:pt x="1085" y="4144"/>
                    <a:pt x="1487" y="4144"/>
                  </a:cubicBezTo>
                  <a:cubicBezTo>
                    <a:pt x="1592" y="4144"/>
                    <a:pt x="1696" y="4126"/>
                    <a:pt x="1801" y="4091"/>
                  </a:cubicBezTo>
                  <a:lnTo>
                    <a:pt x="3584" y="3497"/>
                  </a:lnTo>
                  <a:cubicBezTo>
                    <a:pt x="3987" y="3374"/>
                    <a:pt x="4249" y="2990"/>
                    <a:pt x="4249" y="2588"/>
                  </a:cubicBezTo>
                  <a:cubicBezTo>
                    <a:pt x="4249" y="2500"/>
                    <a:pt x="4231" y="2396"/>
                    <a:pt x="4196" y="2291"/>
                  </a:cubicBezTo>
                  <a:lnTo>
                    <a:pt x="3654" y="647"/>
                  </a:lnTo>
                  <a:cubicBezTo>
                    <a:pt x="3515" y="245"/>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02;p44"/>
            <p:cNvSpPr/>
            <p:nvPr/>
          </p:nvSpPr>
          <p:spPr>
            <a:xfrm>
              <a:off x="3003549" y="2267817"/>
              <a:ext cx="136690" cy="127256"/>
            </a:xfrm>
            <a:custGeom>
              <a:avLst/>
              <a:gdLst/>
              <a:ahLst/>
              <a:cxnLst/>
              <a:rect l="l" t="t" r="r" b="b"/>
              <a:pathLst>
                <a:path w="4144" h="3858" extrusionOk="0">
                  <a:moveTo>
                    <a:pt x="2699" y="1"/>
                  </a:moveTo>
                  <a:cubicBezTo>
                    <a:pt x="2616" y="1"/>
                    <a:pt x="2531" y="14"/>
                    <a:pt x="2448" y="42"/>
                  </a:cubicBezTo>
                  <a:lnTo>
                    <a:pt x="647" y="636"/>
                  </a:lnTo>
                  <a:cubicBezTo>
                    <a:pt x="227" y="776"/>
                    <a:pt x="0" y="1231"/>
                    <a:pt x="140" y="1668"/>
                  </a:cubicBezTo>
                  <a:lnTo>
                    <a:pt x="682" y="3293"/>
                  </a:lnTo>
                  <a:cubicBezTo>
                    <a:pt x="795" y="3632"/>
                    <a:pt x="1114" y="3857"/>
                    <a:pt x="1453" y="3857"/>
                  </a:cubicBezTo>
                  <a:cubicBezTo>
                    <a:pt x="1534" y="3857"/>
                    <a:pt x="1615" y="3845"/>
                    <a:pt x="1696" y="3818"/>
                  </a:cubicBezTo>
                  <a:lnTo>
                    <a:pt x="3496" y="3223"/>
                  </a:lnTo>
                  <a:cubicBezTo>
                    <a:pt x="3916" y="3084"/>
                    <a:pt x="4143" y="2612"/>
                    <a:pt x="4003" y="2192"/>
                  </a:cubicBezTo>
                  <a:lnTo>
                    <a:pt x="3462" y="566"/>
                  </a:lnTo>
                  <a:cubicBezTo>
                    <a:pt x="3350" y="216"/>
                    <a:pt x="3036"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03;p44"/>
            <p:cNvSpPr/>
            <p:nvPr/>
          </p:nvSpPr>
          <p:spPr>
            <a:xfrm>
              <a:off x="3001801" y="2262836"/>
              <a:ext cx="140153" cy="137284"/>
            </a:xfrm>
            <a:custGeom>
              <a:avLst/>
              <a:gdLst/>
              <a:ahLst/>
              <a:cxnLst/>
              <a:rect l="l" t="t" r="r" b="b"/>
              <a:pathLst>
                <a:path w="4249" h="4162" extrusionOk="0">
                  <a:moveTo>
                    <a:pt x="2745" y="298"/>
                  </a:moveTo>
                  <a:cubicBezTo>
                    <a:pt x="3025" y="298"/>
                    <a:pt x="3287" y="473"/>
                    <a:pt x="3375" y="752"/>
                  </a:cubicBezTo>
                  <a:lnTo>
                    <a:pt x="3917" y="2395"/>
                  </a:lnTo>
                  <a:cubicBezTo>
                    <a:pt x="3934" y="2465"/>
                    <a:pt x="3952" y="2535"/>
                    <a:pt x="3952" y="2605"/>
                  </a:cubicBezTo>
                  <a:cubicBezTo>
                    <a:pt x="3952" y="2885"/>
                    <a:pt x="3777" y="3130"/>
                    <a:pt x="3497" y="3235"/>
                  </a:cubicBezTo>
                  <a:lnTo>
                    <a:pt x="1714" y="3829"/>
                  </a:lnTo>
                  <a:cubicBezTo>
                    <a:pt x="1644" y="3846"/>
                    <a:pt x="1574" y="3846"/>
                    <a:pt x="1504" y="3846"/>
                  </a:cubicBezTo>
                  <a:cubicBezTo>
                    <a:pt x="1224" y="3846"/>
                    <a:pt x="962" y="3672"/>
                    <a:pt x="875" y="3392"/>
                  </a:cubicBezTo>
                  <a:lnTo>
                    <a:pt x="333" y="1766"/>
                  </a:lnTo>
                  <a:cubicBezTo>
                    <a:pt x="315"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53" y="18"/>
                    <a:pt x="2448" y="53"/>
                  </a:cubicBezTo>
                  <a:lnTo>
                    <a:pt x="648" y="647"/>
                  </a:lnTo>
                  <a:cubicBezTo>
                    <a:pt x="246" y="787"/>
                    <a:pt x="1" y="1154"/>
                    <a:pt x="1" y="1556"/>
                  </a:cubicBezTo>
                  <a:cubicBezTo>
                    <a:pt x="1" y="1661"/>
                    <a:pt x="18" y="1766"/>
                    <a:pt x="53" y="1854"/>
                  </a:cubicBezTo>
                  <a:lnTo>
                    <a:pt x="595" y="3497"/>
                  </a:lnTo>
                  <a:cubicBezTo>
                    <a:pt x="718" y="3899"/>
                    <a:pt x="1102" y="4161"/>
                    <a:pt x="1504" y="4161"/>
                  </a:cubicBezTo>
                  <a:cubicBezTo>
                    <a:pt x="1592" y="4161"/>
                    <a:pt x="1696" y="4144"/>
                    <a:pt x="1801" y="4109"/>
                  </a:cubicBezTo>
                  <a:lnTo>
                    <a:pt x="3584" y="3514"/>
                  </a:lnTo>
                  <a:cubicBezTo>
                    <a:pt x="3987" y="3374"/>
                    <a:pt x="4249" y="3007"/>
                    <a:pt x="4249" y="2605"/>
                  </a:cubicBezTo>
                  <a:cubicBezTo>
                    <a:pt x="4249" y="2500"/>
                    <a:pt x="4231" y="2395"/>
                    <a:pt x="4196" y="2291"/>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04;p44"/>
            <p:cNvSpPr/>
            <p:nvPr/>
          </p:nvSpPr>
          <p:spPr>
            <a:xfrm>
              <a:off x="3147132" y="2176713"/>
              <a:ext cx="280834" cy="175150"/>
            </a:xfrm>
            <a:custGeom>
              <a:avLst/>
              <a:gdLst/>
              <a:ahLst/>
              <a:cxnLst/>
              <a:rect l="l" t="t" r="r" b="b"/>
              <a:pathLst>
                <a:path w="8514" h="5310" extrusionOk="0">
                  <a:moveTo>
                    <a:pt x="7069" y="1"/>
                  </a:moveTo>
                  <a:cubicBezTo>
                    <a:pt x="6986" y="1"/>
                    <a:pt x="6902" y="14"/>
                    <a:pt x="6818" y="42"/>
                  </a:cubicBezTo>
                  <a:lnTo>
                    <a:pt x="647" y="2087"/>
                  </a:lnTo>
                  <a:cubicBezTo>
                    <a:pt x="227" y="2227"/>
                    <a:pt x="0" y="2681"/>
                    <a:pt x="140" y="3101"/>
                  </a:cubicBezTo>
                  <a:lnTo>
                    <a:pt x="699" y="4762"/>
                  </a:lnTo>
                  <a:cubicBezTo>
                    <a:pt x="811" y="5097"/>
                    <a:pt x="1113" y="5310"/>
                    <a:pt x="1444" y="5310"/>
                  </a:cubicBezTo>
                  <a:cubicBezTo>
                    <a:pt x="1527" y="5310"/>
                    <a:pt x="1612" y="5297"/>
                    <a:pt x="1696" y="5269"/>
                  </a:cubicBezTo>
                  <a:lnTo>
                    <a:pt x="7867" y="3223"/>
                  </a:lnTo>
                  <a:cubicBezTo>
                    <a:pt x="8286" y="3084"/>
                    <a:pt x="8513" y="2629"/>
                    <a:pt x="8374" y="2227"/>
                  </a:cubicBezTo>
                  <a:lnTo>
                    <a:pt x="7814" y="549"/>
                  </a:lnTo>
                  <a:cubicBezTo>
                    <a:pt x="7702" y="213"/>
                    <a:pt x="7400" y="1"/>
                    <a:pt x="70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05;p44"/>
            <p:cNvSpPr/>
            <p:nvPr/>
          </p:nvSpPr>
          <p:spPr>
            <a:xfrm>
              <a:off x="3145384" y="2171732"/>
              <a:ext cx="284298" cy="185112"/>
            </a:xfrm>
            <a:custGeom>
              <a:avLst/>
              <a:gdLst/>
              <a:ahLst/>
              <a:cxnLst/>
              <a:rect l="l" t="t" r="r" b="b"/>
              <a:pathLst>
                <a:path w="8619" h="5612" extrusionOk="0">
                  <a:moveTo>
                    <a:pt x="7116" y="315"/>
                  </a:moveTo>
                  <a:cubicBezTo>
                    <a:pt x="7378" y="315"/>
                    <a:pt x="7640" y="472"/>
                    <a:pt x="7727" y="752"/>
                  </a:cubicBezTo>
                  <a:lnTo>
                    <a:pt x="8287" y="2413"/>
                  </a:lnTo>
                  <a:cubicBezTo>
                    <a:pt x="8304" y="2483"/>
                    <a:pt x="8304" y="2553"/>
                    <a:pt x="8304" y="2623"/>
                  </a:cubicBezTo>
                  <a:cubicBezTo>
                    <a:pt x="8304" y="2885"/>
                    <a:pt x="8147" y="3147"/>
                    <a:pt x="7867" y="3235"/>
                  </a:cubicBezTo>
                  <a:lnTo>
                    <a:pt x="1696" y="5280"/>
                  </a:lnTo>
                  <a:cubicBezTo>
                    <a:pt x="1644" y="5297"/>
                    <a:pt x="1574" y="5315"/>
                    <a:pt x="1504" y="5315"/>
                  </a:cubicBezTo>
                  <a:cubicBezTo>
                    <a:pt x="1224" y="5315"/>
                    <a:pt x="980" y="5140"/>
                    <a:pt x="892" y="4860"/>
                  </a:cubicBezTo>
                  <a:lnTo>
                    <a:pt x="333" y="3200"/>
                  </a:lnTo>
                  <a:cubicBezTo>
                    <a:pt x="315" y="3130"/>
                    <a:pt x="298" y="3060"/>
                    <a:pt x="298" y="2990"/>
                  </a:cubicBezTo>
                  <a:cubicBezTo>
                    <a:pt x="298" y="2728"/>
                    <a:pt x="473" y="2465"/>
                    <a:pt x="752" y="2378"/>
                  </a:cubicBezTo>
                  <a:lnTo>
                    <a:pt x="6906" y="333"/>
                  </a:lnTo>
                  <a:cubicBezTo>
                    <a:pt x="6976" y="315"/>
                    <a:pt x="7046" y="315"/>
                    <a:pt x="7116" y="315"/>
                  </a:cubicBezTo>
                  <a:close/>
                  <a:moveTo>
                    <a:pt x="7116" y="0"/>
                  </a:moveTo>
                  <a:cubicBezTo>
                    <a:pt x="7011" y="0"/>
                    <a:pt x="6923" y="18"/>
                    <a:pt x="6818" y="53"/>
                  </a:cubicBezTo>
                  <a:lnTo>
                    <a:pt x="647" y="2098"/>
                  </a:lnTo>
                  <a:cubicBezTo>
                    <a:pt x="263" y="2238"/>
                    <a:pt x="1" y="2605"/>
                    <a:pt x="1" y="2990"/>
                  </a:cubicBezTo>
                  <a:cubicBezTo>
                    <a:pt x="1" y="3095"/>
                    <a:pt x="18" y="3200"/>
                    <a:pt x="53" y="3287"/>
                  </a:cubicBezTo>
                  <a:lnTo>
                    <a:pt x="612" y="4965"/>
                  </a:lnTo>
                  <a:cubicBezTo>
                    <a:pt x="735" y="5350"/>
                    <a:pt x="1102" y="5612"/>
                    <a:pt x="1504" y="5612"/>
                  </a:cubicBezTo>
                  <a:cubicBezTo>
                    <a:pt x="1591" y="5612"/>
                    <a:pt x="1696" y="5594"/>
                    <a:pt x="1801" y="5560"/>
                  </a:cubicBezTo>
                  <a:lnTo>
                    <a:pt x="7972" y="3514"/>
                  </a:lnTo>
                  <a:cubicBezTo>
                    <a:pt x="8357" y="3374"/>
                    <a:pt x="8619" y="3007"/>
                    <a:pt x="8619" y="2623"/>
                  </a:cubicBezTo>
                  <a:cubicBezTo>
                    <a:pt x="8619" y="2518"/>
                    <a:pt x="8601" y="2413"/>
                    <a:pt x="8566" y="2325"/>
                  </a:cubicBezTo>
                  <a:lnTo>
                    <a:pt x="8007" y="647"/>
                  </a:lnTo>
                  <a:cubicBezTo>
                    <a:pt x="7885" y="263"/>
                    <a:pt x="7518" y="0"/>
                    <a:pt x="7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06;p44"/>
            <p:cNvSpPr/>
            <p:nvPr/>
          </p:nvSpPr>
          <p:spPr>
            <a:xfrm>
              <a:off x="2768862" y="1978341"/>
              <a:ext cx="132072" cy="125013"/>
            </a:xfrm>
            <a:custGeom>
              <a:avLst/>
              <a:gdLst/>
              <a:ahLst/>
              <a:cxnLst/>
              <a:rect l="l" t="t" r="r" b="b"/>
              <a:pathLst>
                <a:path w="4004" h="3790" extrusionOk="0">
                  <a:moveTo>
                    <a:pt x="2545" y="1"/>
                  </a:moveTo>
                  <a:cubicBezTo>
                    <a:pt x="2460" y="1"/>
                    <a:pt x="2374" y="14"/>
                    <a:pt x="2290" y="42"/>
                  </a:cubicBezTo>
                  <a:lnTo>
                    <a:pt x="665" y="584"/>
                  </a:lnTo>
                  <a:cubicBezTo>
                    <a:pt x="228" y="724"/>
                    <a:pt x="0" y="1178"/>
                    <a:pt x="140" y="1598"/>
                  </a:cubicBezTo>
                  <a:lnTo>
                    <a:pt x="682" y="3241"/>
                  </a:lnTo>
                  <a:cubicBezTo>
                    <a:pt x="794" y="3577"/>
                    <a:pt x="1107" y="3789"/>
                    <a:pt x="1452" y="3789"/>
                  </a:cubicBezTo>
                  <a:cubicBezTo>
                    <a:pt x="1538" y="3789"/>
                    <a:pt x="1626" y="3776"/>
                    <a:pt x="1713" y="3748"/>
                  </a:cubicBezTo>
                  <a:lnTo>
                    <a:pt x="3339" y="3206"/>
                  </a:lnTo>
                  <a:cubicBezTo>
                    <a:pt x="3776" y="3066"/>
                    <a:pt x="4004" y="2612"/>
                    <a:pt x="3864" y="2192"/>
                  </a:cubicBezTo>
                  <a:lnTo>
                    <a:pt x="3322" y="549"/>
                  </a:lnTo>
                  <a:cubicBezTo>
                    <a:pt x="3210" y="214"/>
                    <a:pt x="2885" y="1"/>
                    <a:pt x="2545"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07;p44"/>
            <p:cNvSpPr/>
            <p:nvPr/>
          </p:nvSpPr>
          <p:spPr>
            <a:xfrm>
              <a:off x="2767114" y="1973361"/>
              <a:ext cx="134975" cy="134975"/>
            </a:xfrm>
            <a:custGeom>
              <a:avLst/>
              <a:gdLst/>
              <a:ahLst/>
              <a:cxnLst/>
              <a:rect l="l" t="t" r="r" b="b"/>
              <a:pathLst>
                <a:path w="4092" h="4092" extrusionOk="0">
                  <a:moveTo>
                    <a:pt x="2606" y="298"/>
                  </a:moveTo>
                  <a:cubicBezTo>
                    <a:pt x="2885" y="298"/>
                    <a:pt x="3148" y="473"/>
                    <a:pt x="3235" y="753"/>
                  </a:cubicBezTo>
                  <a:lnTo>
                    <a:pt x="3777" y="2378"/>
                  </a:lnTo>
                  <a:cubicBezTo>
                    <a:pt x="3794" y="2448"/>
                    <a:pt x="3812" y="2518"/>
                    <a:pt x="3812" y="2588"/>
                  </a:cubicBezTo>
                  <a:cubicBezTo>
                    <a:pt x="3812" y="2868"/>
                    <a:pt x="3637" y="3130"/>
                    <a:pt x="3357" y="3217"/>
                  </a:cubicBezTo>
                  <a:lnTo>
                    <a:pt x="1714" y="3759"/>
                  </a:lnTo>
                  <a:cubicBezTo>
                    <a:pt x="1644" y="3794"/>
                    <a:pt x="1574" y="3794"/>
                    <a:pt x="1504" y="3794"/>
                  </a:cubicBezTo>
                  <a:cubicBezTo>
                    <a:pt x="1225" y="3794"/>
                    <a:pt x="962" y="3620"/>
                    <a:pt x="875" y="3340"/>
                  </a:cubicBezTo>
                  <a:lnTo>
                    <a:pt x="333" y="1714"/>
                  </a:lnTo>
                  <a:cubicBezTo>
                    <a:pt x="316" y="1644"/>
                    <a:pt x="298" y="1574"/>
                    <a:pt x="298" y="1504"/>
                  </a:cubicBezTo>
                  <a:cubicBezTo>
                    <a:pt x="298" y="1225"/>
                    <a:pt x="473" y="962"/>
                    <a:pt x="753" y="875"/>
                  </a:cubicBezTo>
                  <a:lnTo>
                    <a:pt x="2396" y="333"/>
                  </a:lnTo>
                  <a:cubicBezTo>
                    <a:pt x="2466" y="298"/>
                    <a:pt x="2536" y="298"/>
                    <a:pt x="2606" y="298"/>
                  </a:cubicBezTo>
                  <a:close/>
                  <a:moveTo>
                    <a:pt x="2606" y="1"/>
                  </a:moveTo>
                  <a:cubicBezTo>
                    <a:pt x="2501" y="1"/>
                    <a:pt x="2396" y="18"/>
                    <a:pt x="2308" y="53"/>
                  </a:cubicBezTo>
                  <a:lnTo>
                    <a:pt x="665" y="595"/>
                  </a:lnTo>
                  <a:cubicBezTo>
                    <a:pt x="263" y="735"/>
                    <a:pt x="1" y="1102"/>
                    <a:pt x="1" y="1504"/>
                  </a:cubicBezTo>
                  <a:cubicBezTo>
                    <a:pt x="1" y="1609"/>
                    <a:pt x="18" y="1697"/>
                    <a:pt x="53" y="1801"/>
                  </a:cubicBezTo>
                  <a:lnTo>
                    <a:pt x="595" y="3445"/>
                  </a:lnTo>
                  <a:cubicBezTo>
                    <a:pt x="735" y="3847"/>
                    <a:pt x="1102" y="4092"/>
                    <a:pt x="1504" y="4092"/>
                  </a:cubicBezTo>
                  <a:cubicBezTo>
                    <a:pt x="1609" y="4092"/>
                    <a:pt x="1714" y="4074"/>
                    <a:pt x="1801" y="4039"/>
                  </a:cubicBezTo>
                  <a:lnTo>
                    <a:pt x="3445" y="3497"/>
                  </a:lnTo>
                  <a:cubicBezTo>
                    <a:pt x="3847" y="3375"/>
                    <a:pt x="4092" y="2990"/>
                    <a:pt x="4092" y="2588"/>
                  </a:cubicBezTo>
                  <a:cubicBezTo>
                    <a:pt x="4092" y="2501"/>
                    <a:pt x="4092" y="2396"/>
                    <a:pt x="4057" y="2291"/>
                  </a:cubicBezTo>
                  <a:lnTo>
                    <a:pt x="3515" y="665"/>
                  </a:lnTo>
                  <a:cubicBezTo>
                    <a:pt x="3375" y="263"/>
                    <a:pt x="3008" y="1"/>
                    <a:pt x="26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08;p44"/>
            <p:cNvSpPr/>
            <p:nvPr/>
          </p:nvSpPr>
          <p:spPr>
            <a:xfrm>
              <a:off x="2907234" y="1932295"/>
              <a:ext cx="131511" cy="125508"/>
            </a:xfrm>
            <a:custGeom>
              <a:avLst/>
              <a:gdLst/>
              <a:ahLst/>
              <a:cxnLst/>
              <a:rect l="l" t="t" r="r" b="b"/>
              <a:pathLst>
                <a:path w="3987" h="3805" extrusionOk="0">
                  <a:moveTo>
                    <a:pt x="2534" y="0"/>
                  </a:moveTo>
                  <a:cubicBezTo>
                    <a:pt x="2453" y="0"/>
                    <a:pt x="2371" y="13"/>
                    <a:pt x="2291" y="40"/>
                  </a:cubicBezTo>
                  <a:lnTo>
                    <a:pt x="648" y="582"/>
                  </a:lnTo>
                  <a:cubicBezTo>
                    <a:pt x="228" y="739"/>
                    <a:pt x="1" y="1193"/>
                    <a:pt x="141" y="1613"/>
                  </a:cubicBezTo>
                  <a:lnTo>
                    <a:pt x="683" y="3256"/>
                  </a:lnTo>
                  <a:cubicBezTo>
                    <a:pt x="794" y="3592"/>
                    <a:pt x="1108" y="3804"/>
                    <a:pt x="1443" y="3804"/>
                  </a:cubicBezTo>
                  <a:cubicBezTo>
                    <a:pt x="1527" y="3804"/>
                    <a:pt x="1613" y="3791"/>
                    <a:pt x="1697" y="3763"/>
                  </a:cubicBezTo>
                  <a:lnTo>
                    <a:pt x="3340" y="3221"/>
                  </a:lnTo>
                  <a:cubicBezTo>
                    <a:pt x="3759" y="3081"/>
                    <a:pt x="3987" y="2627"/>
                    <a:pt x="3847" y="2190"/>
                  </a:cubicBezTo>
                  <a:lnTo>
                    <a:pt x="3305" y="564"/>
                  </a:lnTo>
                  <a:cubicBezTo>
                    <a:pt x="3192" y="225"/>
                    <a:pt x="2873" y="0"/>
                    <a:pt x="25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09;p44"/>
            <p:cNvSpPr/>
            <p:nvPr/>
          </p:nvSpPr>
          <p:spPr>
            <a:xfrm>
              <a:off x="2905518" y="1927809"/>
              <a:ext cx="134975" cy="134975"/>
            </a:xfrm>
            <a:custGeom>
              <a:avLst/>
              <a:gdLst/>
              <a:ahLst/>
              <a:cxnLst/>
              <a:rect l="l" t="t" r="r" b="b"/>
              <a:pathLst>
                <a:path w="4092" h="4092" extrusionOk="0">
                  <a:moveTo>
                    <a:pt x="2588" y="281"/>
                  </a:moveTo>
                  <a:cubicBezTo>
                    <a:pt x="2867" y="281"/>
                    <a:pt x="3130" y="473"/>
                    <a:pt x="3217" y="753"/>
                  </a:cubicBezTo>
                  <a:lnTo>
                    <a:pt x="3759"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20"/>
                    <a:pt x="874" y="3340"/>
                  </a:cubicBezTo>
                  <a:lnTo>
                    <a:pt x="333" y="1697"/>
                  </a:lnTo>
                  <a:cubicBezTo>
                    <a:pt x="298" y="1627"/>
                    <a:pt x="298" y="1557"/>
                    <a:pt x="298" y="1487"/>
                  </a:cubicBezTo>
                  <a:cubicBezTo>
                    <a:pt x="298" y="1225"/>
                    <a:pt x="472" y="962"/>
                    <a:pt x="752" y="857"/>
                  </a:cubicBezTo>
                  <a:lnTo>
                    <a:pt x="2378" y="316"/>
                  </a:lnTo>
                  <a:cubicBezTo>
                    <a:pt x="2448" y="298"/>
                    <a:pt x="2518" y="281"/>
                    <a:pt x="2588" y="281"/>
                  </a:cubicBezTo>
                  <a:close/>
                  <a:moveTo>
                    <a:pt x="2588" y="1"/>
                  </a:moveTo>
                  <a:cubicBezTo>
                    <a:pt x="2500" y="1"/>
                    <a:pt x="2395" y="18"/>
                    <a:pt x="2290" y="53"/>
                  </a:cubicBezTo>
                  <a:lnTo>
                    <a:pt x="665" y="595"/>
                  </a:lnTo>
                  <a:cubicBezTo>
                    <a:pt x="263" y="718"/>
                    <a:pt x="0" y="1102"/>
                    <a:pt x="0" y="1487"/>
                  </a:cubicBezTo>
                  <a:cubicBezTo>
                    <a:pt x="0" y="1592"/>
                    <a:pt x="18" y="1697"/>
                    <a:pt x="53" y="1801"/>
                  </a:cubicBezTo>
                  <a:lnTo>
                    <a:pt x="595" y="3427"/>
                  </a:lnTo>
                  <a:cubicBezTo>
                    <a:pt x="717" y="3829"/>
                    <a:pt x="1102" y="4092"/>
                    <a:pt x="1504" y="4092"/>
                  </a:cubicBezTo>
                  <a:cubicBezTo>
                    <a:pt x="1591" y="4092"/>
                    <a:pt x="1696" y="4074"/>
                    <a:pt x="1801" y="4039"/>
                  </a:cubicBezTo>
                  <a:lnTo>
                    <a:pt x="3427" y="3497"/>
                  </a:lnTo>
                  <a:cubicBezTo>
                    <a:pt x="3829"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10;p44"/>
            <p:cNvSpPr/>
            <p:nvPr/>
          </p:nvSpPr>
          <p:spPr>
            <a:xfrm>
              <a:off x="3045044" y="1886676"/>
              <a:ext cx="132105" cy="125574"/>
            </a:xfrm>
            <a:custGeom>
              <a:avLst/>
              <a:gdLst/>
              <a:ahLst/>
              <a:cxnLst/>
              <a:rect l="l" t="t" r="r" b="b"/>
              <a:pathLst>
                <a:path w="4005" h="3807" extrusionOk="0">
                  <a:moveTo>
                    <a:pt x="2551" y="1"/>
                  </a:moveTo>
                  <a:cubicBezTo>
                    <a:pt x="2466" y="1"/>
                    <a:pt x="2378" y="14"/>
                    <a:pt x="2291" y="42"/>
                  </a:cubicBezTo>
                  <a:lnTo>
                    <a:pt x="665" y="584"/>
                  </a:lnTo>
                  <a:cubicBezTo>
                    <a:pt x="228" y="723"/>
                    <a:pt x="1" y="1178"/>
                    <a:pt x="141" y="1615"/>
                  </a:cubicBezTo>
                  <a:lnTo>
                    <a:pt x="683" y="3241"/>
                  </a:lnTo>
                  <a:cubicBezTo>
                    <a:pt x="795" y="3591"/>
                    <a:pt x="1120" y="3806"/>
                    <a:pt x="1460" y="3806"/>
                  </a:cubicBezTo>
                  <a:cubicBezTo>
                    <a:pt x="1545" y="3806"/>
                    <a:pt x="1631" y="3793"/>
                    <a:pt x="1714" y="3765"/>
                  </a:cubicBezTo>
                  <a:lnTo>
                    <a:pt x="3340" y="3223"/>
                  </a:lnTo>
                  <a:cubicBezTo>
                    <a:pt x="3777" y="3083"/>
                    <a:pt x="4004" y="2611"/>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11;p44"/>
            <p:cNvSpPr/>
            <p:nvPr/>
          </p:nvSpPr>
          <p:spPr>
            <a:xfrm>
              <a:off x="3043890" y="1881696"/>
              <a:ext cx="134975" cy="134942"/>
            </a:xfrm>
            <a:custGeom>
              <a:avLst/>
              <a:gdLst/>
              <a:ahLst/>
              <a:cxnLst/>
              <a:rect l="l" t="t" r="r" b="b"/>
              <a:pathLst>
                <a:path w="4092" h="4091" extrusionOk="0">
                  <a:moveTo>
                    <a:pt x="2588" y="298"/>
                  </a:moveTo>
                  <a:cubicBezTo>
                    <a:pt x="2868" y="298"/>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07" y="3811"/>
                    <a:pt x="962" y="3636"/>
                    <a:pt x="858" y="3357"/>
                  </a:cubicBezTo>
                  <a:lnTo>
                    <a:pt x="316" y="1714"/>
                  </a:lnTo>
                  <a:cubicBezTo>
                    <a:pt x="298" y="1644"/>
                    <a:pt x="281" y="1574"/>
                    <a:pt x="281" y="1504"/>
                  </a:cubicBezTo>
                  <a:cubicBezTo>
                    <a:pt x="281" y="1224"/>
                    <a:pt x="455" y="962"/>
                    <a:pt x="735" y="874"/>
                  </a:cubicBezTo>
                  <a:lnTo>
                    <a:pt x="2378" y="333"/>
                  </a:lnTo>
                  <a:cubicBezTo>
                    <a:pt x="2448" y="315"/>
                    <a:pt x="2518" y="298"/>
                    <a:pt x="2588" y="298"/>
                  </a:cubicBezTo>
                  <a:close/>
                  <a:moveTo>
                    <a:pt x="2588" y="0"/>
                  </a:moveTo>
                  <a:cubicBezTo>
                    <a:pt x="2483" y="0"/>
                    <a:pt x="2378" y="18"/>
                    <a:pt x="2291" y="53"/>
                  </a:cubicBezTo>
                  <a:lnTo>
                    <a:pt x="648" y="595"/>
                  </a:lnTo>
                  <a:cubicBezTo>
                    <a:pt x="246" y="735"/>
                    <a:pt x="1" y="1102"/>
                    <a:pt x="1" y="1504"/>
                  </a:cubicBezTo>
                  <a:cubicBezTo>
                    <a:pt x="1" y="1609"/>
                    <a:pt x="18" y="1714"/>
                    <a:pt x="36" y="1801"/>
                  </a:cubicBezTo>
                  <a:lnTo>
                    <a:pt x="578" y="3444"/>
                  </a:lnTo>
                  <a:cubicBezTo>
                    <a:pt x="718" y="3846"/>
                    <a:pt x="1085" y="4091"/>
                    <a:pt x="1487" y="4091"/>
                  </a:cubicBezTo>
                  <a:cubicBezTo>
                    <a:pt x="1592" y="4091"/>
                    <a:pt x="1697" y="4074"/>
                    <a:pt x="1802" y="4056"/>
                  </a:cubicBezTo>
                  <a:lnTo>
                    <a:pt x="3427" y="3514"/>
                  </a:lnTo>
                  <a:cubicBezTo>
                    <a:pt x="3829" y="3374"/>
                    <a:pt x="4092" y="3007"/>
                    <a:pt x="4092" y="2605"/>
                  </a:cubicBezTo>
                  <a:cubicBezTo>
                    <a:pt x="4092" y="2500"/>
                    <a:pt x="4074" y="2395"/>
                    <a:pt x="4039" y="2290"/>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12;p44"/>
            <p:cNvSpPr/>
            <p:nvPr/>
          </p:nvSpPr>
          <p:spPr>
            <a:xfrm>
              <a:off x="3183448" y="1841124"/>
              <a:ext cx="132072" cy="124980"/>
            </a:xfrm>
            <a:custGeom>
              <a:avLst/>
              <a:gdLst/>
              <a:ahLst/>
              <a:cxnLst/>
              <a:rect l="l" t="t" r="r" b="b"/>
              <a:pathLst>
                <a:path w="4004" h="3789" extrusionOk="0">
                  <a:moveTo>
                    <a:pt x="2544" y="0"/>
                  </a:moveTo>
                  <a:cubicBezTo>
                    <a:pt x="2460" y="0"/>
                    <a:pt x="2374" y="14"/>
                    <a:pt x="2290" y="42"/>
                  </a:cubicBezTo>
                  <a:lnTo>
                    <a:pt x="647" y="584"/>
                  </a:lnTo>
                  <a:cubicBezTo>
                    <a:pt x="228" y="723"/>
                    <a:pt x="0" y="1178"/>
                    <a:pt x="140" y="1597"/>
                  </a:cubicBezTo>
                  <a:lnTo>
                    <a:pt x="682" y="3241"/>
                  </a:lnTo>
                  <a:cubicBezTo>
                    <a:pt x="794" y="3576"/>
                    <a:pt x="1107" y="3789"/>
                    <a:pt x="1443" y="3789"/>
                  </a:cubicBezTo>
                  <a:cubicBezTo>
                    <a:pt x="1527" y="3789"/>
                    <a:pt x="1612" y="3776"/>
                    <a:pt x="1696" y="3748"/>
                  </a:cubicBezTo>
                  <a:lnTo>
                    <a:pt x="3339" y="3206"/>
                  </a:lnTo>
                  <a:cubicBezTo>
                    <a:pt x="3759" y="3066"/>
                    <a:pt x="4004" y="2611"/>
                    <a:pt x="3846" y="2192"/>
                  </a:cubicBezTo>
                  <a:lnTo>
                    <a:pt x="3304" y="549"/>
                  </a:lnTo>
                  <a:cubicBezTo>
                    <a:pt x="3193" y="213"/>
                    <a:pt x="2879" y="0"/>
                    <a:pt x="254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13;p44"/>
            <p:cNvSpPr/>
            <p:nvPr/>
          </p:nvSpPr>
          <p:spPr>
            <a:xfrm>
              <a:off x="3181700" y="1836144"/>
              <a:ext cx="134975" cy="134942"/>
            </a:xfrm>
            <a:custGeom>
              <a:avLst/>
              <a:gdLst/>
              <a:ahLst/>
              <a:cxnLst/>
              <a:rect l="l" t="t" r="r" b="b"/>
              <a:pathLst>
                <a:path w="4092" h="4091" extrusionOk="0">
                  <a:moveTo>
                    <a:pt x="2588" y="298"/>
                  </a:moveTo>
                  <a:cubicBezTo>
                    <a:pt x="2868" y="298"/>
                    <a:pt x="3130" y="472"/>
                    <a:pt x="3235" y="752"/>
                  </a:cubicBezTo>
                  <a:lnTo>
                    <a:pt x="3777" y="2378"/>
                  </a:lnTo>
                  <a:cubicBezTo>
                    <a:pt x="3794" y="2448"/>
                    <a:pt x="3794" y="2518"/>
                    <a:pt x="3794" y="2588"/>
                  </a:cubicBezTo>
                  <a:cubicBezTo>
                    <a:pt x="3794" y="2867"/>
                    <a:pt x="3620" y="3130"/>
                    <a:pt x="3340" y="3217"/>
                  </a:cubicBezTo>
                  <a:lnTo>
                    <a:pt x="1714" y="3759"/>
                  </a:lnTo>
                  <a:cubicBezTo>
                    <a:pt x="1644" y="3794"/>
                    <a:pt x="1574" y="3794"/>
                    <a:pt x="1504" y="3794"/>
                  </a:cubicBezTo>
                  <a:cubicBezTo>
                    <a:pt x="1225" y="3794"/>
                    <a:pt x="962" y="3619"/>
                    <a:pt x="875" y="3339"/>
                  </a:cubicBezTo>
                  <a:lnTo>
                    <a:pt x="333" y="1714"/>
                  </a:lnTo>
                  <a:cubicBezTo>
                    <a:pt x="298" y="1644"/>
                    <a:pt x="298" y="1574"/>
                    <a:pt x="298" y="1504"/>
                  </a:cubicBezTo>
                  <a:cubicBezTo>
                    <a:pt x="298" y="1224"/>
                    <a:pt x="473" y="962"/>
                    <a:pt x="753" y="874"/>
                  </a:cubicBezTo>
                  <a:lnTo>
                    <a:pt x="2378" y="333"/>
                  </a:lnTo>
                  <a:cubicBezTo>
                    <a:pt x="2448" y="298"/>
                    <a:pt x="2536" y="298"/>
                    <a:pt x="2588" y="298"/>
                  </a:cubicBezTo>
                  <a:close/>
                  <a:moveTo>
                    <a:pt x="2588" y="0"/>
                  </a:moveTo>
                  <a:cubicBezTo>
                    <a:pt x="2501" y="0"/>
                    <a:pt x="2396" y="18"/>
                    <a:pt x="2291" y="53"/>
                  </a:cubicBezTo>
                  <a:lnTo>
                    <a:pt x="665" y="595"/>
                  </a:lnTo>
                  <a:cubicBezTo>
                    <a:pt x="263" y="717"/>
                    <a:pt x="1" y="1102"/>
                    <a:pt x="1" y="1504"/>
                  </a:cubicBezTo>
                  <a:cubicBezTo>
                    <a:pt x="1" y="1591"/>
                    <a:pt x="18" y="1696"/>
                    <a:pt x="53" y="1801"/>
                  </a:cubicBezTo>
                  <a:lnTo>
                    <a:pt x="595" y="3444"/>
                  </a:lnTo>
                  <a:cubicBezTo>
                    <a:pt x="735" y="3829"/>
                    <a:pt x="1102" y="4091"/>
                    <a:pt x="1504" y="4091"/>
                  </a:cubicBezTo>
                  <a:cubicBezTo>
                    <a:pt x="1609" y="4091"/>
                    <a:pt x="1697" y="4074"/>
                    <a:pt x="1802" y="4039"/>
                  </a:cubicBezTo>
                  <a:lnTo>
                    <a:pt x="3445" y="3497"/>
                  </a:lnTo>
                  <a:cubicBezTo>
                    <a:pt x="3847" y="3374"/>
                    <a:pt x="4092" y="2990"/>
                    <a:pt x="4092" y="2588"/>
                  </a:cubicBezTo>
                  <a:cubicBezTo>
                    <a:pt x="4092" y="2500"/>
                    <a:pt x="4074" y="2395"/>
                    <a:pt x="4039" y="2290"/>
                  </a:cubicBezTo>
                  <a:lnTo>
                    <a:pt x="3497" y="665"/>
                  </a:lnTo>
                  <a:cubicBezTo>
                    <a:pt x="3375"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14;p44"/>
            <p:cNvSpPr/>
            <p:nvPr/>
          </p:nvSpPr>
          <p:spPr>
            <a:xfrm>
              <a:off x="2825365" y="2148445"/>
              <a:ext cx="131511" cy="125013"/>
            </a:xfrm>
            <a:custGeom>
              <a:avLst/>
              <a:gdLst/>
              <a:ahLst/>
              <a:cxnLst/>
              <a:rect l="l" t="t" r="r" b="b"/>
              <a:pathLst>
                <a:path w="3987" h="3790" extrusionOk="0">
                  <a:moveTo>
                    <a:pt x="2544" y="1"/>
                  </a:moveTo>
                  <a:cubicBezTo>
                    <a:pt x="2460" y="1"/>
                    <a:pt x="2374" y="14"/>
                    <a:pt x="2291" y="42"/>
                  </a:cubicBezTo>
                  <a:lnTo>
                    <a:pt x="647" y="584"/>
                  </a:lnTo>
                  <a:cubicBezTo>
                    <a:pt x="228" y="724"/>
                    <a:pt x="0" y="1178"/>
                    <a:pt x="140" y="1598"/>
                  </a:cubicBezTo>
                  <a:lnTo>
                    <a:pt x="682" y="3241"/>
                  </a:lnTo>
                  <a:cubicBezTo>
                    <a:pt x="794" y="3577"/>
                    <a:pt x="1107" y="3789"/>
                    <a:pt x="1443" y="3789"/>
                  </a:cubicBezTo>
                  <a:cubicBezTo>
                    <a:pt x="1527" y="3789"/>
                    <a:pt x="1612" y="3776"/>
                    <a:pt x="1696" y="3748"/>
                  </a:cubicBezTo>
                  <a:lnTo>
                    <a:pt x="3339" y="3206"/>
                  </a:lnTo>
                  <a:cubicBezTo>
                    <a:pt x="3759" y="3066"/>
                    <a:pt x="3986" y="2612"/>
                    <a:pt x="3846" y="2192"/>
                  </a:cubicBezTo>
                  <a:lnTo>
                    <a:pt x="3304" y="549"/>
                  </a:lnTo>
                  <a:cubicBezTo>
                    <a:pt x="3193" y="213"/>
                    <a:pt x="2879" y="1"/>
                    <a:pt x="2544"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15;p44"/>
            <p:cNvSpPr/>
            <p:nvPr/>
          </p:nvSpPr>
          <p:spPr>
            <a:xfrm>
              <a:off x="2823650" y="2143464"/>
              <a:ext cx="134942" cy="134975"/>
            </a:xfrm>
            <a:custGeom>
              <a:avLst/>
              <a:gdLst/>
              <a:ahLst/>
              <a:cxnLst/>
              <a:rect l="l" t="t" r="r" b="b"/>
              <a:pathLst>
                <a:path w="4091" h="4092" extrusionOk="0">
                  <a:moveTo>
                    <a:pt x="2587" y="298"/>
                  </a:moveTo>
                  <a:cubicBezTo>
                    <a:pt x="2867" y="298"/>
                    <a:pt x="3129" y="473"/>
                    <a:pt x="3217" y="753"/>
                  </a:cubicBezTo>
                  <a:lnTo>
                    <a:pt x="3759" y="2378"/>
                  </a:lnTo>
                  <a:cubicBezTo>
                    <a:pt x="3794" y="2448"/>
                    <a:pt x="3794" y="2518"/>
                    <a:pt x="3794" y="2588"/>
                  </a:cubicBezTo>
                  <a:cubicBezTo>
                    <a:pt x="3794" y="2868"/>
                    <a:pt x="3619" y="3130"/>
                    <a:pt x="3339" y="3217"/>
                  </a:cubicBezTo>
                  <a:lnTo>
                    <a:pt x="1713" y="3759"/>
                  </a:lnTo>
                  <a:cubicBezTo>
                    <a:pt x="1643" y="3794"/>
                    <a:pt x="1573" y="3794"/>
                    <a:pt x="1503" y="3794"/>
                  </a:cubicBezTo>
                  <a:cubicBezTo>
                    <a:pt x="1224" y="3794"/>
                    <a:pt x="962" y="3620"/>
                    <a:pt x="874" y="3340"/>
                  </a:cubicBezTo>
                  <a:lnTo>
                    <a:pt x="332" y="1714"/>
                  </a:lnTo>
                  <a:cubicBezTo>
                    <a:pt x="297" y="1644"/>
                    <a:pt x="297" y="1574"/>
                    <a:pt x="297" y="1504"/>
                  </a:cubicBezTo>
                  <a:cubicBezTo>
                    <a:pt x="297" y="1225"/>
                    <a:pt x="472" y="962"/>
                    <a:pt x="752" y="875"/>
                  </a:cubicBezTo>
                  <a:lnTo>
                    <a:pt x="2378" y="333"/>
                  </a:lnTo>
                  <a:cubicBezTo>
                    <a:pt x="2447" y="298"/>
                    <a:pt x="2517" y="298"/>
                    <a:pt x="2587" y="298"/>
                  </a:cubicBezTo>
                  <a:close/>
                  <a:moveTo>
                    <a:pt x="2587" y="1"/>
                  </a:moveTo>
                  <a:cubicBezTo>
                    <a:pt x="2500" y="1"/>
                    <a:pt x="2395" y="18"/>
                    <a:pt x="2290" y="53"/>
                  </a:cubicBezTo>
                  <a:lnTo>
                    <a:pt x="664" y="595"/>
                  </a:lnTo>
                  <a:cubicBezTo>
                    <a:pt x="262" y="718"/>
                    <a:pt x="0" y="1102"/>
                    <a:pt x="0" y="1504"/>
                  </a:cubicBezTo>
                  <a:cubicBezTo>
                    <a:pt x="0" y="1592"/>
                    <a:pt x="18" y="1697"/>
                    <a:pt x="52" y="1801"/>
                  </a:cubicBezTo>
                  <a:lnTo>
                    <a:pt x="594" y="3427"/>
                  </a:lnTo>
                  <a:cubicBezTo>
                    <a:pt x="734" y="3829"/>
                    <a:pt x="1101" y="4092"/>
                    <a:pt x="1503" y="4092"/>
                  </a:cubicBezTo>
                  <a:cubicBezTo>
                    <a:pt x="1608" y="4092"/>
                    <a:pt x="1696" y="4074"/>
                    <a:pt x="1801" y="4039"/>
                  </a:cubicBezTo>
                  <a:lnTo>
                    <a:pt x="3444" y="3497"/>
                  </a:lnTo>
                  <a:cubicBezTo>
                    <a:pt x="3846" y="3357"/>
                    <a:pt x="4091" y="2990"/>
                    <a:pt x="4091" y="2588"/>
                  </a:cubicBezTo>
                  <a:cubicBezTo>
                    <a:pt x="4091" y="2483"/>
                    <a:pt x="4073" y="2396"/>
                    <a:pt x="4038" y="2291"/>
                  </a:cubicBezTo>
                  <a:lnTo>
                    <a:pt x="3496" y="648"/>
                  </a:lnTo>
                  <a:cubicBezTo>
                    <a:pt x="3374" y="246"/>
                    <a:pt x="2989" y="1"/>
                    <a:pt x="25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16;p44"/>
            <p:cNvSpPr/>
            <p:nvPr/>
          </p:nvSpPr>
          <p:spPr>
            <a:xfrm>
              <a:off x="2963176" y="2102332"/>
              <a:ext cx="132072" cy="125574"/>
            </a:xfrm>
            <a:custGeom>
              <a:avLst/>
              <a:gdLst/>
              <a:ahLst/>
              <a:cxnLst/>
              <a:rect l="l" t="t" r="r" b="b"/>
              <a:pathLst>
                <a:path w="4004" h="3807" extrusionOk="0">
                  <a:moveTo>
                    <a:pt x="2551" y="1"/>
                  </a:moveTo>
                  <a:cubicBezTo>
                    <a:pt x="2465" y="1"/>
                    <a:pt x="2378" y="14"/>
                    <a:pt x="2291" y="42"/>
                  </a:cubicBezTo>
                  <a:lnTo>
                    <a:pt x="665" y="584"/>
                  </a:lnTo>
                  <a:cubicBezTo>
                    <a:pt x="245" y="723"/>
                    <a:pt x="1" y="1195"/>
                    <a:pt x="140" y="1615"/>
                  </a:cubicBezTo>
                  <a:lnTo>
                    <a:pt x="682" y="3241"/>
                  </a:lnTo>
                  <a:cubicBezTo>
                    <a:pt x="794" y="3591"/>
                    <a:pt x="1119" y="3806"/>
                    <a:pt x="1460" y="3806"/>
                  </a:cubicBezTo>
                  <a:cubicBezTo>
                    <a:pt x="1545" y="3806"/>
                    <a:pt x="1630" y="3793"/>
                    <a:pt x="1714" y="3765"/>
                  </a:cubicBezTo>
                  <a:lnTo>
                    <a:pt x="3357" y="3223"/>
                  </a:lnTo>
                  <a:cubicBezTo>
                    <a:pt x="3777" y="3083"/>
                    <a:pt x="4004" y="2629"/>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17;p44"/>
            <p:cNvSpPr/>
            <p:nvPr/>
          </p:nvSpPr>
          <p:spPr>
            <a:xfrm>
              <a:off x="2962021" y="2097912"/>
              <a:ext cx="134975" cy="134975"/>
            </a:xfrm>
            <a:custGeom>
              <a:avLst/>
              <a:gdLst/>
              <a:ahLst/>
              <a:cxnLst/>
              <a:rect l="l" t="t" r="r" b="b"/>
              <a:pathLst>
                <a:path w="4092" h="4092" extrusionOk="0">
                  <a:moveTo>
                    <a:pt x="2588" y="281"/>
                  </a:moveTo>
                  <a:cubicBezTo>
                    <a:pt x="2868" y="281"/>
                    <a:pt x="3130" y="455"/>
                    <a:pt x="3217" y="735"/>
                  </a:cubicBezTo>
                  <a:lnTo>
                    <a:pt x="3759" y="2378"/>
                  </a:lnTo>
                  <a:cubicBezTo>
                    <a:pt x="3777" y="2448"/>
                    <a:pt x="3794" y="2518"/>
                    <a:pt x="3794" y="2588"/>
                  </a:cubicBezTo>
                  <a:cubicBezTo>
                    <a:pt x="3794" y="2868"/>
                    <a:pt x="3619" y="3130"/>
                    <a:pt x="3340" y="3217"/>
                  </a:cubicBezTo>
                  <a:lnTo>
                    <a:pt x="1696" y="3759"/>
                  </a:lnTo>
                  <a:cubicBezTo>
                    <a:pt x="1626" y="3777"/>
                    <a:pt x="1556" y="3794"/>
                    <a:pt x="1486" y="3794"/>
                  </a:cubicBezTo>
                  <a:cubicBezTo>
                    <a:pt x="1207" y="3794"/>
                    <a:pt x="962" y="3619"/>
                    <a:pt x="857" y="3340"/>
                  </a:cubicBezTo>
                  <a:lnTo>
                    <a:pt x="315" y="1697"/>
                  </a:lnTo>
                  <a:cubicBezTo>
                    <a:pt x="298" y="1627"/>
                    <a:pt x="280" y="1557"/>
                    <a:pt x="280" y="1487"/>
                  </a:cubicBezTo>
                  <a:cubicBezTo>
                    <a:pt x="280" y="1207"/>
                    <a:pt x="455" y="945"/>
                    <a:pt x="735" y="857"/>
                  </a:cubicBezTo>
                  <a:lnTo>
                    <a:pt x="2378" y="316"/>
                  </a:lnTo>
                  <a:cubicBezTo>
                    <a:pt x="2448" y="298"/>
                    <a:pt x="2518" y="281"/>
                    <a:pt x="2588" y="281"/>
                  </a:cubicBezTo>
                  <a:close/>
                  <a:moveTo>
                    <a:pt x="2588" y="1"/>
                  </a:moveTo>
                  <a:cubicBezTo>
                    <a:pt x="2483" y="1"/>
                    <a:pt x="2378" y="1"/>
                    <a:pt x="2291" y="36"/>
                  </a:cubicBezTo>
                  <a:lnTo>
                    <a:pt x="647" y="578"/>
                  </a:lnTo>
                  <a:cubicBezTo>
                    <a:pt x="245" y="718"/>
                    <a:pt x="1" y="1085"/>
                    <a:pt x="1" y="1487"/>
                  </a:cubicBezTo>
                  <a:cubicBezTo>
                    <a:pt x="1" y="1592"/>
                    <a:pt x="18" y="1697"/>
                    <a:pt x="36" y="1784"/>
                  </a:cubicBezTo>
                  <a:lnTo>
                    <a:pt x="577" y="3427"/>
                  </a:lnTo>
                  <a:cubicBezTo>
                    <a:pt x="717" y="3829"/>
                    <a:pt x="1084" y="4091"/>
                    <a:pt x="1486" y="4091"/>
                  </a:cubicBezTo>
                  <a:cubicBezTo>
                    <a:pt x="1591" y="4091"/>
                    <a:pt x="1696" y="4074"/>
                    <a:pt x="1801" y="4039"/>
                  </a:cubicBezTo>
                  <a:lnTo>
                    <a:pt x="3427" y="3497"/>
                  </a:lnTo>
                  <a:cubicBezTo>
                    <a:pt x="3829" y="3357"/>
                    <a:pt x="4091" y="2990"/>
                    <a:pt x="4091" y="2588"/>
                  </a:cubicBezTo>
                  <a:cubicBezTo>
                    <a:pt x="4091" y="2483"/>
                    <a:pt x="4074" y="2378"/>
                    <a:pt x="4039" y="2291"/>
                  </a:cubicBezTo>
                  <a:lnTo>
                    <a:pt x="3497" y="648"/>
                  </a:lnTo>
                  <a:cubicBezTo>
                    <a:pt x="3357"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18;p44"/>
            <p:cNvSpPr/>
            <p:nvPr/>
          </p:nvSpPr>
          <p:spPr>
            <a:xfrm>
              <a:off x="3101580" y="2056780"/>
              <a:ext cx="132072" cy="125211"/>
            </a:xfrm>
            <a:custGeom>
              <a:avLst/>
              <a:gdLst/>
              <a:ahLst/>
              <a:cxnLst/>
              <a:rect l="l" t="t" r="r" b="b"/>
              <a:pathLst>
                <a:path w="4004" h="3796" extrusionOk="0">
                  <a:moveTo>
                    <a:pt x="2543" y="0"/>
                  </a:moveTo>
                  <a:cubicBezTo>
                    <a:pt x="2459" y="0"/>
                    <a:pt x="2374" y="14"/>
                    <a:pt x="2290" y="42"/>
                  </a:cubicBezTo>
                  <a:lnTo>
                    <a:pt x="647" y="584"/>
                  </a:lnTo>
                  <a:cubicBezTo>
                    <a:pt x="227" y="723"/>
                    <a:pt x="0" y="1178"/>
                    <a:pt x="140" y="1597"/>
                  </a:cubicBezTo>
                  <a:lnTo>
                    <a:pt x="682" y="3241"/>
                  </a:lnTo>
                  <a:cubicBezTo>
                    <a:pt x="793" y="3573"/>
                    <a:pt x="1101" y="3796"/>
                    <a:pt x="1441" y="3796"/>
                  </a:cubicBezTo>
                  <a:cubicBezTo>
                    <a:pt x="1531" y="3796"/>
                    <a:pt x="1622" y="3780"/>
                    <a:pt x="1713" y="3748"/>
                  </a:cubicBezTo>
                  <a:lnTo>
                    <a:pt x="3339" y="3206"/>
                  </a:lnTo>
                  <a:cubicBezTo>
                    <a:pt x="3759" y="3066"/>
                    <a:pt x="4003" y="2611"/>
                    <a:pt x="3863" y="2192"/>
                  </a:cubicBezTo>
                  <a:lnTo>
                    <a:pt x="3322" y="549"/>
                  </a:lnTo>
                  <a:cubicBezTo>
                    <a:pt x="3196" y="213"/>
                    <a:pt x="2880" y="0"/>
                    <a:pt x="254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19;p44"/>
            <p:cNvSpPr/>
            <p:nvPr/>
          </p:nvSpPr>
          <p:spPr>
            <a:xfrm>
              <a:off x="3099832" y="2051799"/>
              <a:ext cx="134975" cy="134942"/>
            </a:xfrm>
            <a:custGeom>
              <a:avLst/>
              <a:gdLst/>
              <a:ahLst/>
              <a:cxnLst/>
              <a:rect l="l" t="t" r="r" b="b"/>
              <a:pathLst>
                <a:path w="4092" h="4091" extrusionOk="0">
                  <a:moveTo>
                    <a:pt x="2605" y="298"/>
                  </a:moveTo>
                  <a:cubicBezTo>
                    <a:pt x="2868" y="298"/>
                    <a:pt x="3130" y="472"/>
                    <a:pt x="3235" y="752"/>
                  </a:cubicBezTo>
                  <a:lnTo>
                    <a:pt x="3777" y="2395"/>
                  </a:lnTo>
                  <a:cubicBezTo>
                    <a:pt x="3794" y="2448"/>
                    <a:pt x="3812" y="2535"/>
                    <a:pt x="3812" y="2588"/>
                  </a:cubicBezTo>
                  <a:cubicBezTo>
                    <a:pt x="3812" y="2867"/>
                    <a:pt x="3619" y="3130"/>
                    <a:pt x="3340" y="3234"/>
                  </a:cubicBezTo>
                  <a:lnTo>
                    <a:pt x="1714" y="3776"/>
                  </a:lnTo>
                  <a:cubicBezTo>
                    <a:pt x="1644" y="3794"/>
                    <a:pt x="1574" y="3794"/>
                    <a:pt x="1504" y="3794"/>
                  </a:cubicBezTo>
                  <a:cubicBezTo>
                    <a:pt x="1224" y="3794"/>
                    <a:pt x="962" y="3619"/>
                    <a:pt x="875" y="3339"/>
                  </a:cubicBezTo>
                  <a:lnTo>
                    <a:pt x="333" y="1714"/>
                  </a:lnTo>
                  <a:cubicBezTo>
                    <a:pt x="315" y="1644"/>
                    <a:pt x="298" y="1574"/>
                    <a:pt x="298" y="1504"/>
                  </a:cubicBezTo>
                  <a:cubicBezTo>
                    <a:pt x="298" y="1224"/>
                    <a:pt x="473" y="962"/>
                    <a:pt x="752" y="874"/>
                  </a:cubicBezTo>
                  <a:lnTo>
                    <a:pt x="2396" y="333"/>
                  </a:lnTo>
                  <a:cubicBezTo>
                    <a:pt x="2465" y="315"/>
                    <a:pt x="2535" y="298"/>
                    <a:pt x="2605" y="298"/>
                  </a:cubicBezTo>
                  <a:close/>
                  <a:moveTo>
                    <a:pt x="2605" y="0"/>
                  </a:moveTo>
                  <a:cubicBezTo>
                    <a:pt x="2500" y="0"/>
                    <a:pt x="2396" y="18"/>
                    <a:pt x="2291" y="53"/>
                  </a:cubicBezTo>
                  <a:lnTo>
                    <a:pt x="665" y="595"/>
                  </a:lnTo>
                  <a:cubicBezTo>
                    <a:pt x="263" y="735"/>
                    <a:pt x="1" y="1102"/>
                    <a:pt x="1" y="1504"/>
                  </a:cubicBezTo>
                  <a:cubicBezTo>
                    <a:pt x="1" y="1609"/>
                    <a:pt x="18" y="1696"/>
                    <a:pt x="53" y="1801"/>
                  </a:cubicBezTo>
                  <a:lnTo>
                    <a:pt x="595" y="3444"/>
                  </a:lnTo>
                  <a:cubicBezTo>
                    <a:pt x="735" y="3846"/>
                    <a:pt x="1102" y="4091"/>
                    <a:pt x="1504" y="4091"/>
                  </a:cubicBezTo>
                  <a:cubicBezTo>
                    <a:pt x="1609" y="4091"/>
                    <a:pt x="1696" y="4074"/>
                    <a:pt x="1801" y="4039"/>
                  </a:cubicBezTo>
                  <a:lnTo>
                    <a:pt x="3444" y="3497"/>
                  </a:lnTo>
                  <a:cubicBezTo>
                    <a:pt x="3847" y="3374"/>
                    <a:pt x="4091" y="2990"/>
                    <a:pt x="4091" y="2588"/>
                  </a:cubicBezTo>
                  <a:cubicBezTo>
                    <a:pt x="4091" y="2500"/>
                    <a:pt x="4074" y="2395"/>
                    <a:pt x="4039" y="2290"/>
                  </a:cubicBezTo>
                  <a:lnTo>
                    <a:pt x="3497" y="665"/>
                  </a:lnTo>
                  <a:cubicBezTo>
                    <a:pt x="3375" y="263"/>
                    <a:pt x="2990" y="0"/>
                    <a:pt x="26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20;p44"/>
            <p:cNvSpPr/>
            <p:nvPr/>
          </p:nvSpPr>
          <p:spPr>
            <a:xfrm>
              <a:off x="3239391" y="2011227"/>
              <a:ext cx="132072" cy="124980"/>
            </a:xfrm>
            <a:custGeom>
              <a:avLst/>
              <a:gdLst/>
              <a:ahLst/>
              <a:cxnLst/>
              <a:rect l="l" t="t" r="r" b="b"/>
              <a:pathLst>
                <a:path w="4004" h="3789" extrusionOk="0">
                  <a:moveTo>
                    <a:pt x="2561" y="0"/>
                  </a:moveTo>
                  <a:cubicBezTo>
                    <a:pt x="2477" y="0"/>
                    <a:pt x="2392" y="14"/>
                    <a:pt x="2308" y="42"/>
                  </a:cubicBezTo>
                  <a:lnTo>
                    <a:pt x="664" y="584"/>
                  </a:lnTo>
                  <a:cubicBezTo>
                    <a:pt x="245" y="723"/>
                    <a:pt x="0" y="1178"/>
                    <a:pt x="157" y="1597"/>
                  </a:cubicBezTo>
                  <a:lnTo>
                    <a:pt x="699" y="3241"/>
                  </a:lnTo>
                  <a:cubicBezTo>
                    <a:pt x="811" y="3576"/>
                    <a:pt x="1124" y="3789"/>
                    <a:pt x="1460" y="3789"/>
                  </a:cubicBezTo>
                  <a:cubicBezTo>
                    <a:pt x="1544" y="3789"/>
                    <a:pt x="1629" y="3776"/>
                    <a:pt x="1713" y="3748"/>
                  </a:cubicBezTo>
                  <a:lnTo>
                    <a:pt x="3357" y="3206"/>
                  </a:lnTo>
                  <a:cubicBezTo>
                    <a:pt x="3776" y="3066"/>
                    <a:pt x="4003" y="2611"/>
                    <a:pt x="3863" y="2192"/>
                  </a:cubicBezTo>
                  <a:lnTo>
                    <a:pt x="3322" y="549"/>
                  </a:lnTo>
                  <a:cubicBezTo>
                    <a:pt x="3210" y="213"/>
                    <a:pt x="2896" y="0"/>
                    <a:pt x="25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21;p44"/>
            <p:cNvSpPr/>
            <p:nvPr/>
          </p:nvSpPr>
          <p:spPr>
            <a:xfrm>
              <a:off x="3238236" y="2006247"/>
              <a:ext cx="134942" cy="134942"/>
            </a:xfrm>
            <a:custGeom>
              <a:avLst/>
              <a:gdLst/>
              <a:ahLst/>
              <a:cxnLst/>
              <a:rect l="l" t="t" r="r" b="b"/>
              <a:pathLst>
                <a:path w="4091" h="4091" extrusionOk="0">
                  <a:moveTo>
                    <a:pt x="2587" y="298"/>
                  </a:moveTo>
                  <a:cubicBezTo>
                    <a:pt x="2867" y="298"/>
                    <a:pt x="3129" y="472"/>
                    <a:pt x="3217" y="752"/>
                  </a:cubicBezTo>
                  <a:lnTo>
                    <a:pt x="3759" y="2378"/>
                  </a:lnTo>
                  <a:cubicBezTo>
                    <a:pt x="3794" y="2448"/>
                    <a:pt x="3794" y="2518"/>
                    <a:pt x="3794" y="2588"/>
                  </a:cubicBezTo>
                  <a:cubicBezTo>
                    <a:pt x="3794" y="2867"/>
                    <a:pt x="3619" y="3129"/>
                    <a:pt x="3339" y="3217"/>
                  </a:cubicBezTo>
                  <a:lnTo>
                    <a:pt x="1713" y="3759"/>
                  </a:lnTo>
                  <a:cubicBezTo>
                    <a:pt x="1643" y="3794"/>
                    <a:pt x="1556" y="3794"/>
                    <a:pt x="1504" y="3794"/>
                  </a:cubicBezTo>
                  <a:cubicBezTo>
                    <a:pt x="1224" y="3794"/>
                    <a:pt x="962" y="3619"/>
                    <a:pt x="857" y="3339"/>
                  </a:cubicBezTo>
                  <a:lnTo>
                    <a:pt x="315" y="1714"/>
                  </a:lnTo>
                  <a:cubicBezTo>
                    <a:pt x="297" y="1644"/>
                    <a:pt x="297" y="1574"/>
                    <a:pt x="297" y="1504"/>
                  </a:cubicBezTo>
                  <a:cubicBezTo>
                    <a:pt x="297" y="1224"/>
                    <a:pt x="472" y="962"/>
                    <a:pt x="752" y="857"/>
                  </a:cubicBezTo>
                  <a:lnTo>
                    <a:pt x="2378" y="315"/>
                  </a:lnTo>
                  <a:cubicBezTo>
                    <a:pt x="2448" y="298"/>
                    <a:pt x="2517" y="298"/>
                    <a:pt x="2587" y="298"/>
                  </a:cubicBezTo>
                  <a:close/>
                  <a:moveTo>
                    <a:pt x="2587" y="0"/>
                  </a:moveTo>
                  <a:cubicBezTo>
                    <a:pt x="2482" y="0"/>
                    <a:pt x="2395" y="18"/>
                    <a:pt x="2290" y="53"/>
                  </a:cubicBezTo>
                  <a:lnTo>
                    <a:pt x="647" y="595"/>
                  </a:lnTo>
                  <a:cubicBezTo>
                    <a:pt x="245" y="717"/>
                    <a:pt x="0" y="1102"/>
                    <a:pt x="0" y="1504"/>
                  </a:cubicBezTo>
                  <a:cubicBezTo>
                    <a:pt x="0" y="1591"/>
                    <a:pt x="18" y="1696"/>
                    <a:pt x="53" y="1801"/>
                  </a:cubicBezTo>
                  <a:lnTo>
                    <a:pt x="595" y="3427"/>
                  </a:lnTo>
                  <a:cubicBezTo>
                    <a:pt x="717" y="3829"/>
                    <a:pt x="1101" y="4091"/>
                    <a:pt x="1504" y="4091"/>
                  </a:cubicBezTo>
                  <a:cubicBezTo>
                    <a:pt x="1591" y="4091"/>
                    <a:pt x="1696" y="4073"/>
                    <a:pt x="1801" y="4039"/>
                  </a:cubicBezTo>
                  <a:lnTo>
                    <a:pt x="3426" y="3497"/>
                  </a:lnTo>
                  <a:cubicBezTo>
                    <a:pt x="3829" y="3357"/>
                    <a:pt x="4091" y="2990"/>
                    <a:pt x="4091" y="2588"/>
                  </a:cubicBezTo>
                  <a:cubicBezTo>
                    <a:pt x="4091" y="2483"/>
                    <a:pt x="4073" y="2395"/>
                    <a:pt x="4038" y="2290"/>
                  </a:cubicBezTo>
                  <a:lnTo>
                    <a:pt x="3496" y="647"/>
                  </a:lnTo>
                  <a:cubicBezTo>
                    <a:pt x="3357" y="245"/>
                    <a:pt x="2989" y="0"/>
                    <a:pt x="258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22;p44"/>
            <p:cNvSpPr/>
            <p:nvPr/>
          </p:nvSpPr>
          <p:spPr>
            <a:xfrm>
              <a:off x="2877251" y="2305090"/>
              <a:ext cx="131511" cy="125211"/>
            </a:xfrm>
            <a:custGeom>
              <a:avLst/>
              <a:gdLst/>
              <a:ahLst/>
              <a:cxnLst/>
              <a:rect l="l" t="t" r="r" b="b"/>
              <a:pathLst>
                <a:path w="3987" h="3796" extrusionOk="0">
                  <a:moveTo>
                    <a:pt x="2554" y="0"/>
                  </a:moveTo>
                  <a:cubicBezTo>
                    <a:pt x="2467" y="0"/>
                    <a:pt x="2378" y="15"/>
                    <a:pt x="2291" y="48"/>
                  </a:cubicBezTo>
                  <a:lnTo>
                    <a:pt x="648" y="573"/>
                  </a:lnTo>
                  <a:cubicBezTo>
                    <a:pt x="228" y="730"/>
                    <a:pt x="1" y="1184"/>
                    <a:pt x="141" y="1604"/>
                  </a:cubicBezTo>
                  <a:lnTo>
                    <a:pt x="683" y="3247"/>
                  </a:lnTo>
                  <a:cubicBezTo>
                    <a:pt x="794" y="3583"/>
                    <a:pt x="1108" y="3795"/>
                    <a:pt x="1443" y="3795"/>
                  </a:cubicBezTo>
                  <a:cubicBezTo>
                    <a:pt x="1527" y="3795"/>
                    <a:pt x="1613" y="3782"/>
                    <a:pt x="1697" y="3754"/>
                  </a:cubicBezTo>
                  <a:lnTo>
                    <a:pt x="3340" y="3212"/>
                  </a:lnTo>
                  <a:cubicBezTo>
                    <a:pt x="3759" y="3072"/>
                    <a:pt x="3987" y="2618"/>
                    <a:pt x="3847" y="2181"/>
                  </a:cubicBezTo>
                  <a:lnTo>
                    <a:pt x="3305" y="555"/>
                  </a:lnTo>
                  <a:cubicBezTo>
                    <a:pt x="3194" y="223"/>
                    <a:pt x="2886" y="0"/>
                    <a:pt x="255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23;p44"/>
            <p:cNvSpPr/>
            <p:nvPr/>
          </p:nvSpPr>
          <p:spPr>
            <a:xfrm>
              <a:off x="2875535" y="2300307"/>
              <a:ext cx="134975" cy="134975"/>
            </a:xfrm>
            <a:custGeom>
              <a:avLst/>
              <a:gdLst/>
              <a:ahLst/>
              <a:cxnLst/>
              <a:rect l="l" t="t" r="r" b="b"/>
              <a:pathLst>
                <a:path w="4092" h="4092" extrusionOk="0">
                  <a:moveTo>
                    <a:pt x="2588" y="280"/>
                  </a:moveTo>
                  <a:cubicBezTo>
                    <a:pt x="2867" y="280"/>
                    <a:pt x="3130" y="473"/>
                    <a:pt x="3234" y="752"/>
                  </a:cubicBezTo>
                  <a:lnTo>
                    <a:pt x="3776"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19"/>
                    <a:pt x="874" y="3340"/>
                  </a:cubicBezTo>
                  <a:lnTo>
                    <a:pt x="333" y="1696"/>
                  </a:lnTo>
                  <a:cubicBezTo>
                    <a:pt x="298" y="1627"/>
                    <a:pt x="298" y="1557"/>
                    <a:pt x="298" y="1487"/>
                  </a:cubicBezTo>
                  <a:cubicBezTo>
                    <a:pt x="298" y="1224"/>
                    <a:pt x="472" y="962"/>
                    <a:pt x="752" y="857"/>
                  </a:cubicBezTo>
                  <a:lnTo>
                    <a:pt x="2378" y="315"/>
                  </a:lnTo>
                  <a:cubicBezTo>
                    <a:pt x="2448" y="298"/>
                    <a:pt x="2518" y="280"/>
                    <a:pt x="2588" y="280"/>
                  </a:cubicBezTo>
                  <a:close/>
                  <a:moveTo>
                    <a:pt x="2588" y="1"/>
                  </a:moveTo>
                  <a:cubicBezTo>
                    <a:pt x="2500" y="1"/>
                    <a:pt x="2395" y="18"/>
                    <a:pt x="2290" y="53"/>
                  </a:cubicBezTo>
                  <a:lnTo>
                    <a:pt x="665" y="595"/>
                  </a:lnTo>
                  <a:cubicBezTo>
                    <a:pt x="263" y="718"/>
                    <a:pt x="0" y="1102"/>
                    <a:pt x="0" y="1487"/>
                  </a:cubicBezTo>
                  <a:cubicBezTo>
                    <a:pt x="0" y="1592"/>
                    <a:pt x="18" y="1696"/>
                    <a:pt x="53" y="1801"/>
                  </a:cubicBezTo>
                  <a:lnTo>
                    <a:pt x="595" y="3427"/>
                  </a:lnTo>
                  <a:cubicBezTo>
                    <a:pt x="735" y="3829"/>
                    <a:pt x="1102" y="4091"/>
                    <a:pt x="1504" y="4091"/>
                  </a:cubicBezTo>
                  <a:cubicBezTo>
                    <a:pt x="1609" y="4091"/>
                    <a:pt x="1696" y="4074"/>
                    <a:pt x="1801" y="4039"/>
                  </a:cubicBezTo>
                  <a:lnTo>
                    <a:pt x="3444" y="3497"/>
                  </a:lnTo>
                  <a:cubicBezTo>
                    <a:pt x="3846"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24;p44"/>
            <p:cNvSpPr/>
            <p:nvPr/>
          </p:nvSpPr>
          <p:spPr>
            <a:xfrm>
              <a:off x="3015061" y="2259175"/>
              <a:ext cx="132105" cy="125574"/>
            </a:xfrm>
            <a:custGeom>
              <a:avLst/>
              <a:gdLst/>
              <a:ahLst/>
              <a:cxnLst/>
              <a:rect l="l" t="t" r="r" b="b"/>
              <a:pathLst>
                <a:path w="4005" h="3807" extrusionOk="0">
                  <a:moveTo>
                    <a:pt x="2551" y="0"/>
                  </a:moveTo>
                  <a:cubicBezTo>
                    <a:pt x="2466" y="0"/>
                    <a:pt x="2378" y="14"/>
                    <a:pt x="2291" y="42"/>
                  </a:cubicBezTo>
                  <a:lnTo>
                    <a:pt x="665" y="584"/>
                  </a:lnTo>
                  <a:cubicBezTo>
                    <a:pt x="246" y="723"/>
                    <a:pt x="1" y="1178"/>
                    <a:pt x="141" y="1615"/>
                  </a:cubicBezTo>
                  <a:lnTo>
                    <a:pt x="683" y="3241"/>
                  </a:lnTo>
                  <a:cubicBezTo>
                    <a:pt x="795" y="3591"/>
                    <a:pt x="1120" y="3806"/>
                    <a:pt x="1460" y="3806"/>
                  </a:cubicBezTo>
                  <a:cubicBezTo>
                    <a:pt x="1545" y="3806"/>
                    <a:pt x="1631" y="3793"/>
                    <a:pt x="1714" y="3765"/>
                  </a:cubicBezTo>
                  <a:lnTo>
                    <a:pt x="3357" y="3223"/>
                  </a:lnTo>
                  <a:cubicBezTo>
                    <a:pt x="3777" y="3083"/>
                    <a:pt x="4004" y="2611"/>
                    <a:pt x="3864" y="2192"/>
                  </a:cubicBezTo>
                  <a:lnTo>
                    <a:pt x="3322" y="566"/>
                  </a:lnTo>
                  <a:cubicBezTo>
                    <a:pt x="3210" y="216"/>
                    <a:pt x="2896" y="0"/>
                    <a:pt x="255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25;p44"/>
            <p:cNvSpPr/>
            <p:nvPr/>
          </p:nvSpPr>
          <p:spPr>
            <a:xfrm>
              <a:off x="3013907" y="2254194"/>
              <a:ext cx="134975" cy="134942"/>
            </a:xfrm>
            <a:custGeom>
              <a:avLst/>
              <a:gdLst/>
              <a:ahLst/>
              <a:cxnLst/>
              <a:rect l="l" t="t" r="r" b="b"/>
              <a:pathLst>
                <a:path w="4092" h="4091" extrusionOk="0">
                  <a:moveTo>
                    <a:pt x="2588" y="297"/>
                  </a:moveTo>
                  <a:cubicBezTo>
                    <a:pt x="2868" y="297"/>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25" y="3811"/>
                    <a:pt x="962" y="3636"/>
                    <a:pt x="857" y="3357"/>
                  </a:cubicBezTo>
                  <a:lnTo>
                    <a:pt x="316" y="1713"/>
                  </a:lnTo>
                  <a:cubicBezTo>
                    <a:pt x="298" y="1644"/>
                    <a:pt x="281" y="1574"/>
                    <a:pt x="281" y="1504"/>
                  </a:cubicBezTo>
                  <a:cubicBezTo>
                    <a:pt x="281" y="1224"/>
                    <a:pt x="473" y="962"/>
                    <a:pt x="753" y="874"/>
                  </a:cubicBezTo>
                  <a:lnTo>
                    <a:pt x="2378" y="332"/>
                  </a:lnTo>
                  <a:cubicBezTo>
                    <a:pt x="2448" y="315"/>
                    <a:pt x="2518" y="297"/>
                    <a:pt x="2588" y="297"/>
                  </a:cubicBezTo>
                  <a:close/>
                  <a:moveTo>
                    <a:pt x="2588" y="0"/>
                  </a:moveTo>
                  <a:cubicBezTo>
                    <a:pt x="2483" y="0"/>
                    <a:pt x="2378" y="18"/>
                    <a:pt x="2291" y="53"/>
                  </a:cubicBezTo>
                  <a:lnTo>
                    <a:pt x="648" y="595"/>
                  </a:lnTo>
                  <a:cubicBezTo>
                    <a:pt x="246" y="735"/>
                    <a:pt x="1" y="1102"/>
                    <a:pt x="1" y="1504"/>
                  </a:cubicBezTo>
                  <a:cubicBezTo>
                    <a:pt x="1" y="1609"/>
                    <a:pt x="18" y="1713"/>
                    <a:pt x="53" y="1801"/>
                  </a:cubicBezTo>
                  <a:lnTo>
                    <a:pt x="595" y="3444"/>
                  </a:lnTo>
                  <a:cubicBezTo>
                    <a:pt x="718" y="3846"/>
                    <a:pt x="1085" y="4091"/>
                    <a:pt x="1487" y="4091"/>
                  </a:cubicBezTo>
                  <a:cubicBezTo>
                    <a:pt x="1592" y="4091"/>
                    <a:pt x="1697" y="4073"/>
                    <a:pt x="1801" y="4056"/>
                  </a:cubicBezTo>
                  <a:lnTo>
                    <a:pt x="3427" y="3514"/>
                  </a:lnTo>
                  <a:cubicBezTo>
                    <a:pt x="3829" y="3374"/>
                    <a:pt x="4092" y="3007"/>
                    <a:pt x="4092" y="2605"/>
                  </a:cubicBezTo>
                  <a:cubicBezTo>
                    <a:pt x="4092" y="2500"/>
                    <a:pt x="4074" y="2395"/>
                    <a:pt x="4039" y="2308"/>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26;p44"/>
            <p:cNvSpPr/>
            <p:nvPr/>
          </p:nvSpPr>
          <p:spPr>
            <a:xfrm>
              <a:off x="3153465" y="2168071"/>
              <a:ext cx="268729" cy="171126"/>
            </a:xfrm>
            <a:custGeom>
              <a:avLst/>
              <a:gdLst/>
              <a:ahLst/>
              <a:cxnLst/>
              <a:rect l="l" t="t" r="r" b="b"/>
              <a:pathLst>
                <a:path w="8147" h="5188" extrusionOk="0">
                  <a:moveTo>
                    <a:pt x="6702" y="0"/>
                  </a:moveTo>
                  <a:cubicBezTo>
                    <a:pt x="6620" y="0"/>
                    <a:pt x="6535" y="14"/>
                    <a:pt x="6451" y="42"/>
                  </a:cubicBezTo>
                  <a:lnTo>
                    <a:pt x="647" y="1964"/>
                  </a:lnTo>
                  <a:cubicBezTo>
                    <a:pt x="228" y="2104"/>
                    <a:pt x="0" y="2559"/>
                    <a:pt x="140" y="2961"/>
                  </a:cubicBezTo>
                  <a:lnTo>
                    <a:pt x="682" y="4639"/>
                  </a:lnTo>
                  <a:cubicBezTo>
                    <a:pt x="794" y="4975"/>
                    <a:pt x="1107" y="5187"/>
                    <a:pt x="1443" y="5187"/>
                  </a:cubicBezTo>
                  <a:cubicBezTo>
                    <a:pt x="1527" y="5187"/>
                    <a:pt x="1612" y="5174"/>
                    <a:pt x="1696" y="5146"/>
                  </a:cubicBezTo>
                  <a:lnTo>
                    <a:pt x="7500" y="3223"/>
                  </a:lnTo>
                  <a:cubicBezTo>
                    <a:pt x="7919" y="3083"/>
                    <a:pt x="8147" y="2629"/>
                    <a:pt x="8007" y="2209"/>
                  </a:cubicBezTo>
                  <a:lnTo>
                    <a:pt x="7447" y="549"/>
                  </a:lnTo>
                  <a:cubicBezTo>
                    <a:pt x="7336" y="213"/>
                    <a:pt x="7033" y="0"/>
                    <a:pt x="6702"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27;p44"/>
            <p:cNvSpPr/>
            <p:nvPr/>
          </p:nvSpPr>
          <p:spPr>
            <a:xfrm>
              <a:off x="3151717" y="2163090"/>
              <a:ext cx="272225" cy="180494"/>
            </a:xfrm>
            <a:custGeom>
              <a:avLst/>
              <a:gdLst/>
              <a:ahLst/>
              <a:cxnLst/>
              <a:rect l="l" t="t" r="r" b="b"/>
              <a:pathLst>
                <a:path w="8253" h="5472" extrusionOk="0">
                  <a:moveTo>
                    <a:pt x="6749" y="297"/>
                  </a:moveTo>
                  <a:cubicBezTo>
                    <a:pt x="7028" y="297"/>
                    <a:pt x="7273" y="472"/>
                    <a:pt x="7361" y="734"/>
                  </a:cubicBezTo>
                  <a:lnTo>
                    <a:pt x="7920" y="2413"/>
                  </a:lnTo>
                  <a:cubicBezTo>
                    <a:pt x="7937" y="2483"/>
                    <a:pt x="7955" y="2553"/>
                    <a:pt x="7955" y="2605"/>
                  </a:cubicBezTo>
                  <a:cubicBezTo>
                    <a:pt x="7955" y="2885"/>
                    <a:pt x="7780" y="3129"/>
                    <a:pt x="7500" y="3234"/>
                  </a:cubicBezTo>
                  <a:lnTo>
                    <a:pt x="1697" y="5157"/>
                  </a:lnTo>
                  <a:cubicBezTo>
                    <a:pt x="1627" y="5175"/>
                    <a:pt x="1557" y="5192"/>
                    <a:pt x="1487" y="5192"/>
                  </a:cubicBezTo>
                  <a:cubicBezTo>
                    <a:pt x="1225" y="5192"/>
                    <a:pt x="962" y="5017"/>
                    <a:pt x="875" y="4738"/>
                  </a:cubicBezTo>
                  <a:lnTo>
                    <a:pt x="333" y="3077"/>
                  </a:lnTo>
                  <a:cubicBezTo>
                    <a:pt x="298" y="3007"/>
                    <a:pt x="298" y="2937"/>
                    <a:pt x="298" y="2867"/>
                  </a:cubicBezTo>
                  <a:cubicBezTo>
                    <a:pt x="298" y="2605"/>
                    <a:pt x="473" y="2343"/>
                    <a:pt x="735" y="2255"/>
                  </a:cubicBezTo>
                  <a:lnTo>
                    <a:pt x="6556" y="332"/>
                  </a:lnTo>
                  <a:cubicBezTo>
                    <a:pt x="6609" y="315"/>
                    <a:pt x="6679" y="297"/>
                    <a:pt x="6749" y="297"/>
                  </a:cubicBezTo>
                  <a:close/>
                  <a:moveTo>
                    <a:pt x="6749" y="0"/>
                  </a:moveTo>
                  <a:cubicBezTo>
                    <a:pt x="6661" y="0"/>
                    <a:pt x="6556" y="18"/>
                    <a:pt x="6452" y="53"/>
                  </a:cubicBezTo>
                  <a:lnTo>
                    <a:pt x="648" y="1976"/>
                  </a:lnTo>
                  <a:cubicBezTo>
                    <a:pt x="246" y="2115"/>
                    <a:pt x="1" y="2483"/>
                    <a:pt x="1" y="2867"/>
                  </a:cubicBezTo>
                  <a:cubicBezTo>
                    <a:pt x="1" y="2972"/>
                    <a:pt x="18" y="3059"/>
                    <a:pt x="53" y="3164"/>
                  </a:cubicBezTo>
                  <a:lnTo>
                    <a:pt x="595" y="4825"/>
                  </a:lnTo>
                  <a:cubicBezTo>
                    <a:pt x="735" y="5227"/>
                    <a:pt x="1102" y="5472"/>
                    <a:pt x="1487" y="5472"/>
                  </a:cubicBezTo>
                  <a:cubicBezTo>
                    <a:pt x="1592" y="5472"/>
                    <a:pt x="1697" y="5454"/>
                    <a:pt x="1784" y="5437"/>
                  </a:cubicBezTo>
                  <a:lnTo>
                    <a:pt x="7605" y="3497"/>
                  </a:lnTo>
                  <a:cubicBezTo>
                    <a:pt x="7990" y="3374"/>
                    <a:pt x="8252" y="3007"/>
                    <a:pt x="8252" y="2605"/>
                  </a:cubicBezTo>
                  <a:cubicBezTo>
                    <a:pt x="8252" y="2518"/>
                    <a:pt x="8235" y="2413"/>
                    <a:pt x="8200" y="2325"/>
                  </a:cubicBezTo>
                  <a:lnTo>
                    <a:pt x="7640" y="647"/>
                  </a:lnTo>
                  <a:cubicBezTo>
                    <a:pt x="7518" y="262"/>
                    <a:pt x="7151" y="0"/>
                    <a:pt x="67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28;p44"/>
            <p:cNvSpPr/>
            <p:nvPr/>
          </p:nvSpPr>
          <p:spPr>
            <a:xfrm>
              <a:off x="2828004" y="1718651"/>
              <a:ext cx="85398" cy="148433"/>
            </a:xfrm>
            <a:custGeom>
              <a:avLst/>
              <a:gdLst/>
              <a:ahLst/>
              <a:cxnLst/>
              <a:rect l="l" t="t" r="r" b="b"/>
              <a:pathLst>
                <a:path w="2589" h="4500" extrusionOk="0">
                  <a:moveTo>
                    <a:pt x="2053" y="0"/>
                  </a:moveTo>
                  <a:cubicBezTo>
                    <a:pt x="1932" y="0"/>
                    <a:pt x="1826" y="70"/>
                    <a:pt x="1791" y="241"/>
                  </a:cubicBezTo>
                  <a:cubicBezTo>
                    <a:pt x="1546" y="1587"/>
                    <a:pt x="1004" y="2723"/>
                    <a:pt x="218" y="3825"/>
                  </a:cubicBezTo>
                  <a:cubicBezTo>
                    <a:pt x="1" y="4143"/>
                    <a:pt x="333" y="4499"/>
                    <a:pt x="650" y="4499"/>
                  </a:cubicBezTo>
                  <a:cubicBezTo>
                    <a:pt x="768" y="4499"/>
                    <a:pt x="884" y="4450"/>
                    <a:pt x="969" y="4332"/>
                  </a:cubicBezTo>
                  <a:cubicBezTo>
                    <a:pt x="1826" y="3248"/>
                    <a:pt x="2333" y="1919"/>
                    <a:pt x="2543" y="556"/>
                  </a:cubicBezTo>
                  <a:cubicBezTo>
                    <a:pt x="2589" y="266"/>
                    <a:pt x="2291"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29;p44"/>
            <p:cNvSpPr/>
            <p:nvPr/>
          </p:nvSpPr>
          <p:spPr>
            <a:xfrm>
              <a:off x="2965848" y="1659245"/>
              <a:ext cx="78636" cy="173699"/>
            </a:xfrm>
            <a:custGeom>
              <a:avLst/>
              <a:gdLst/>
              <a:ahLst/>
              <a:cxnLst/>
              <a:rect l="l" t="t" r="r" b="b"/>
              <a:pathLst>
                <a:path w="2384" h="5266" extrusionOk="0">
                  <a:moveTo>
                    <a:pt x="1935" y="1"/>
                  </a:moveTo>
                  <a:cubicBezTo>
                    <a:pt x="1828" y="1"/>
                    <a:pt x="1733" y="60"/>
                    <a:pt x="1703" y="206"/>
                  </a:cubicBezTo>
                  <a:cubicBezTo>
                    <a:pt x="1510" y="993"/>
                    <a:pt x="1283" y="1762"/>
                    <a:pt x="1003" y="2531"/>
                  </a:cubicBezTo>
                  <a:cubicBezTo>
                    <a:pt x="724" y="3266"/>
                    <a:pt x="304" y="3965"/>
                    <a:pt x="77" y="4717"/>
                  </a:cubicBezTo>
                  <a:cubicBezTo>
                    <a:pt x="1" y="4996"/>
                    <a:pt x="238" y="5266"/>
                    <a:pt x="480" y="5266"/>
                  </a:cubicBezTo>
                  <a:cubicBezTo>
                    <a:pt x="572" y="5266"/>
                    <a:pt x="664" y="5227"/>
                    <a:pt x="741" y="5136"/>
                  </a:cubicBezTo>
                  <a:cubicBezTo>
                    <a:pt x="1755" y="3912"/>
                    <a:pt x="2140" y="1955"/>
                    <a:pt x="2349" y="434"/>
                  </a:cubicBezTo>
                  <a:cubicBezTo>
                    <a:pt x="2384" y="206"/>
                    <a:pt x="2136" y="1"/>
                    <a:pt x="19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30;p44"/>
            <p:cNvSpPr/>
            <p:nvPr/>
          </p:nvSpPr>
          <p:spPr>
            <a:xfrm>
              <a:off x="3162833" y="1460412"/>
              <a:ext cx="112413" cy="92919"/>
            </a:xfrm>
            <a:custGeom>
              <a:avLst/>
              <a:gdLst/>
              <a:ahLst/>
              <a:cxnLst/>
              <a:rect l="l" t="t" r="r" b="b"/>
              <a:pathLst>
                <a:path w="3408" h="2817" extrusionOk="0">
                  <a:moveTo>
                    <a:pt x="393" y="1"/>
                  </a:moveTo>
                  <a:cubicBezTo>
                    <a:pt x="0" y="1"/>
                    <a:pt x="42" y="630"/>
                    <a:pt x="433" y="728"/>
                  </a:cubicBezTo>
                  <a:cubicBezTo>
                    <a:pt x="1552" y="973"/>
                    <a:pt x="2199" y="1707"/>
                    <a:pt x="2758" y="2668"/>
                  </a:cubicBezTo>
                  <a:cubicBezTo>
                    <a:pt x="2816" y="2771"/>
                    <a:pt x="2923" y="2817"/>
                    <a:pt x="3031" y="2817"/>
                  </a:cubicBezTo>
                  <a:cubicBezTo>
                    <a:pt x="3218" y="2817"/>
                    <a:pt x="3408" y="2680"/>
                    <a:pt x="3352" y="2458"/>
                  </a:cubicBezTo>
                  <a:cubicBezTo>
                    <a:pt x="2985" y="1182"/>
                    <a:pt x="1744" y="256"/>
                    <a:pt x="486" y="11"/>
                  </a:cubicBezTo>
                  <a:cubicBezTo>
                    <a:pt x="452" y="4"/>
                    <a:pt x="421"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31;p44"/>
            <p:cNvSpPr/>
            <p:nvPr/>
          </p:nvSpPr>
          <p:spPr>
            <a:xfrm>
              <a:off x="3257235" y="1859266"/>
              <a:ext cx="38790" cy="64486"/>
            </a:xfrm>
            <a:custGeom>
              <a:avLst/>
              <a:gdLst/>
              <a:ahLst/>
              <a:cxnLst/>
              <a:rect l="l" t="t" r="r" b="b"/>
              <a:pathLst>
                <a:path w="1176" h="1955" extrusionOk="0">
                  <a:moveTo>
                    <a:pt x="323" y="1"/>
                  </a:moveTo>
                  <a:cubicBezTo>
                    <a:pt x="157" y="1"/>
                    <a:pt x="1" y="119"/>
                    <a:pt x="19" y="366"/>
                  </a:cubicBezTo>
                  <a:cubicBezTo>
                    <a:pt x="53" y="890"/>
                    <a:pt x="211" y="1467"/>
                    <a:pt x="595" y="1852"/>
                  </a:cubicBezTo>
                  <a:cubicBezTo>
                    <a:pt x="663" y="1924"/>
                    <a:pt x="737" y="1954"/>
                    <a:pt x="807" y="1954"/>
                  </a:cubicBezTo>
                  <a:cubicBezTo>
                    <a:pt x="1007" y="1954"/>
                    <a:pt x="1176" y="1705"/>
                    <a:pt x="1085" y="1485"/>
                  </a:cubicBezTo>
                  <a:cubicBezTo>
                    <a:pt x="1015" y="1292"/>
                    <a:pt x="910" y="1117"/>
                    <a:pt x="823" y="908"/>
                  </a:cubicBezTo>
                  <a:cubicBezTo>
                    <a:pt x="753" y="733"/>
                    <a:pt x="718" y="523"/>
                    <a:pt x="683" y="331"/>
                  </a:cubicBezTo>
                  <a:cubicBezTo>
                    <a:pt x="657" y="114"/>
                    <a:pt x="485"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32;p44"/>
            <p:cNvSpPr/>
            <p:nvPr/>
          </p:nvSpPr>
          <p:spPr>
            <a:xfrm>
              <a:off x="3311462" y="2029402"/>
              <a:ext cx="38098" cy="63430"/>
            </a:xfrm>
            <a:custGeom>
              <a:avLst/>
              <a:gdLst/>
              <a:ahLst/>
              <a:cxnLst/>
              <a:rect l="l" t="t" r="r" b="b"/>
              <a:pathLst>
                <a:path w="1155" h="1923" extrusionOk="0">
                  <a:moveTo>
                    <a:pt x="363" y="1"/>
                  </a:moveTo>
                  <a:cubicBezTo>
                    <a:pt x="171" y="1"/>
                    <a:pt x="1" y="156"/>
                    <a:pt x="105" y="417"/>
                  </a:cubicBezTo>
                  <a:cubicBezTo>
                    <a:pt x="193" y="627"/>
                    <a:pt x="262" y="837"/>
                    <a:pt x="332" y="1046"/>
                  </a:cubicBezTo>
                  <a:cubicBezTo>
                    <a:pt x="402" y="1256"/>
                    <a:pt x="420" y="1484"/>
                    <a:pt x="525" y="1693"/>
                  </a:cubicBezTo>
                  <a:cubicBezTo>
                    <a:pt x="581" y="1826"/>
                    <a:pt x="756" y="1922"/>
                    <a:pt x="904" y="1922"/>
                  </a:cubicBezTo>
                  <a:cubicBezTo>
                    <a:pt x="1030" y="1922"/>
                    <a:pt x="1137" y="1852"/>
                    <a:pt x="1137" y="1676"/>
                  </a:cubicBezTo>
                  <a:cubicBezTo>
                    <a:pt x="1154" y="1186"/>
                    <a:pt x="909" y="644"/>
                    <a:pt x="700" y="225"/>
                  </a:cubicBezTo>
                  <a:cubicBezTo>
                    <a:pt x="629" y="70"/>
                    <a:pt x="491"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33;p44"/>
            <p:cNvSpPr/>
            <p:nvPr/>
          </p:nvSpPr>
          <p:spPr>
            <a:xfrm>
              <a:off x="3366217" y="2196537"/>
              <a:ext cx="27740" cy="43903"/>
            </a:xfrm>
            <a:custGeom>
              <a:avLst/>
              <a:gdLst/>
              <a:ahLst/>
              <a:cxnLst/>
              <a:rect l="l" t="t" r="r" b="b"/>
              <a:pathLst>
                <a:path w="841" h="1331" extrusionOk="0">
                  <a:moveTo>
                    <a:pt x="316" y="0"/>
                  </a:moveTo>
                  <a:cubicBezTo>
                    <a:pt x="158" y="18"/>
                    <a:pt x="1" y="192"/>
                    <a:pt x="53" y="367"/>
                  </a:cubicBezTo>
                  <a:cubicBezTo>
                    <a:pt x="106" y="612"/>
                    <a:pt x="106" y="857"/>
                    <a:pt x="176" y="1101"/>
                  </a:cubicBezTo>
                  <a:cubicBezTo>
                    <a:pt x="209" y="1216"/>
                    <a:pt x="364" y="1330"/>
                    <a:pt x="498" y="1330"/>
                  </a:cubicBezTo>
                  <a:cubicBezTo>
                    <a:pt x="507" y="1330"/>
                    <a:pt x="516" y="1330"/>
                    <a:pt x="525" y="1329"/>
                  </a:cubicBezTo>
                  <a:cubicBezTo>
                    <a:pt x="683" y="1329"/>
                    <a:pt x="770" y="1224"/>
                    <a:pt x="788" y="1084"/>
                  </a:cubicBezTo>
                  <a:cubicBezTo>
                    <a:pt x="840" y="839"/>
                    <a:pt x="770" y="560"/>
                    <a:pt x="700" y="350"/>
                  </a:cubicBezTo>
                  <a:cubicBezTo>
                    <a:pt x="665" y="175"/>
                    <a:pt x="52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34;p44"/>
            <p:cNvSpPr/>
            <p:nvPr/>
          </p:nvSpPr>
          <p:spPr>
            <a:xfrm>
              <a:off x="3090596" y="2284705"/>
              <a:ext cx="32325" cy="47366"/>
            </a:xfrm>
            <a:custGeom>
              <a:avLst/>
              <a:gdLst/>
              <a:ahLst/>
              <a:cxnLst/>
              <a:rect l="l" t="t" r="r" b="b"/>
              <a:pathLst>
                <a:path w="980" h="1436" extrusionOk="0">
                  <a:moveTo>
                    <a:pt x="348" y="1"/>
                  </a:moveTo>
                  <a:cubicBezTo>
                    <a:pt x="315" y="1"/>
                    <a:pt x="281" y="7"/>
                    <a:pt x="246" y="19"/>
                  </a:cubicBezTo>
                  <a:cubicBezTo>
                    <a:pt x="71" y="72"/>
                    <a:pt x="1" y="299"/>
                    <a:pt x="88" y="456"/>
                  </a:cubicBezTo>
                  <a:cubicBezTo>
                    <a:pt x="141" y="579"/>
                    <a:pt x="193" y="684"/>
                    <a:pt x="228" y="806"/>
                  </a:cubicBezTo>
                  <a:cubicBezTo>
                    <a:pt x="263" y="928"/>
                    <a:pt x="281" y="1068"/>
                    <a:pt x="333" y="1191"/>
                  </a:cubicBezTo>
                  <a:cubicBezTo>
                    <a:pt x="386" y="1313"/>
                    <a:pt x="525" y="1435"/>
                    <a:pt x="665" y="1435"/>
                  </a:cubicBezTo>
                  <a:cubicBezTo>
                    <a:pt x="823" y="1418"/>
                    <a:pt x="927" y="1313"/>
                    <a:pt x="945" y="1173"/>
                  </a:cubicBezTo>
                  <a:cubicBezTo>
                    <a:pt x="980" y="858"/>
                    <a:pt x="840" y="526"/>
                    <a:pt x="700" y="247"/>
                  </a:cubicBezTo>
                  <a:cubicBezTo>
                    <a:pt x="629" y="118"/>
                    <a:pt x="499"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35;p44"/>
            <p:cNvSpPr/>
            <p:nvPr/>
          </p:nvSpPr>
          <p:spPr>
            <a:xfrm>
              <a:off x="3171343" y="2079275"/>
              <a:ext cx="38658" cy="50929"/>
            </a:xfrm>
            <a:custGeom>
              <a:avLst/>
              <a:gdLst/>
              <a:ahLst/>
              <a:cxnLst/>
              <a:rect l="l" t="t" r="r" b="b"/>
              <a:pathLst>
                <a:path w="1172" h="1544" extrusionOk="0">
                  <a:moveTo>
                    <a:pt x="335" y="1"/>
                  </a:moveTo>
                  <a:cubicBezTo>
                    <a:pt x="276" y="1"/>
                    <a:pt x="216" y="18"/>
                    <a:pt x="158" y="59"/>
                  </a:cubicBezTo>
                  <a:cubicBezTo>
                    <a:pt x="0" y="181"/>
                    <a:pt x="18" y="409"/>
                    <a:pt x="123" y="548"/>
                  </a:cubicBezTo>
                  <a:cubicBezTo>
                    <a:pt x="280" y="776"/>
                    <a:pt x="210" y="1055"/>
                    <a:pt x="297" y="1300"/>
                  </a:cubicBezTo>
                  <a:cubicBezTo>
                    <a:pt x="352" y="1442"/>
                    <a:pt x="510" y="1544"/>
                    <a:pt x="658" y="1544"/>
                  </a:cubicBezTo>
                  <a:cubicBezTo>
                    <a:pt x="747" y="1544"/>
                    <a:pt x="833" y="1507"/>
                    <a:pt x="892" y="1422"/>
                  </a:cubicBezTo>
                  <a:cubicBezTo>
                    <a:pt x="1172" y="1073"/>
                    <a:pt x="892" y="461"/>
                    <a:pt x="647" y="164"/>
                  </a:cubicBezTo>
                  <a:cubicBezTo>
                    <a:pt x="566" y="71"/>
                    <a:pt x="453"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36;p44"/>
            <p:cNvSpPr/>
            <p:nvPr/>
          </p:nvSpPr>
          <p:spPr>
            <a:xfrm>
              <a:off x="3114510" y="1897462"/>
              <a:ext cx="46872" cy="57724"/>
            </a:xfrm>
            <a:custGeom>
              <a:avLst/>
              <a:gdLst/>
              <a:ahLst/>
              <a:cxnLst/>
              <a:rect l="l" t="t" r="r" b="b"/>
              <a:pathLst>
                <a:path w="1421" h="1750" extrusionOk="0">
                  <a:moveTo>
                    <a:pt x="323" y="1"/>
                  </a:moveTo>
                  <a:cubicBezTo>
                    <a:pt x="91" y="1"/>
                    <a:pt x="0" y="246"/>
                    <a:pt x="63" y="449"/>
                  </a:cubicBezTo>
                  <a:cubicBezTo>
                    <a:pt x="202" y="903"/>
                    <a:pt x="482" y="1445"/>
                    <a:pt x="902" y="1708"/>
                  </a:cubicBezTo>
                  <a:cubicBezTo>
                    <a:pt x="950" y="1737"/>
                    <a:pt x="1000" y="1750"/>
                    <a:pt x="1047" y="1750"/>
                  </a:cubicBezTo>
                  <a:cubicBezTo>
                    <a:pt x="1254" y="1750"/>
                    <a:pt x="1421" y="1501"/>
                    <a:pt x="1321" y="1288"/>
                  </a:cubicBezTo>
                  <a:cubicBezTo>
                    <a:pt x="1234" y="1113"/>
                    <a:pt x="1094" y="973"/>
                    <a:pt x="989" y="816"/>
                  </a:cubicBezTo>
                  <a:cubicBezTo>
                    <a:pt x="902" y="694"/>
                    <a:pt x="832" y="554"/>
                    <a:pt x="762" y="431"/>
                  </a:cubicBezTo>
                  <a:cubicBezTo>
                    <a:pt x="674" y="257"/>
                    <a:pt x="622" y="64"/>
                    <a:pt x="412" y="12"/>
                  </a:cubicBezTo>
                  <a:cubicBezTo>
                    <a:pt x="381" y="4"/>
                    <a:pt x="351"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37;p44"/>
            <p:cNvSpPr/>
            <p:nvPr/>
          </p:nvSpPr>
          <p:spPr>
            <a:xfrm>
              <a:off x="2991147" y="1950271"/>
              <a:ext cx="44134" cy="61220"/>
            </a:xfrm>
            <a:custGeom>
              <a:avLst/>
              <a:gdLst/>
              <a:ahLst/>
              <a:cxnLst/>
              <a:rect l="l" t="t" r="r" b="b"/>
              <a:pathLst>
                <a:path w="1338" h="1856" extrusionOk="0">
                  <a:moveTo>
                    <a:pt x="399" y="0"/>
                  </a:moveTo>
                  <a:cubicBezTo>
                    <a:pt x="196" y="0"/>
                    <a:pt x="1" y="180"/>
                    <a:pt x="97" y="456"/>
                  </a:cubicBezTo>
                  <a:cubicBezTo>
                    <a:pt x="201" y="718"/>
                    <a:pt x="289" y="998"/>
                    <a:pt x="376" y="1260"/>
                  </a:cubicBezTo>
                  <a:cubicBezTo>
                    <a:pt x="462" y="1483"/>
                    <a:pt x="564" y="1855"/>
                    <a:pt x="879" y="1855"/>
                  </a:cubicBezTo>
                  <a:cubicBezTo>
                    <a:pt x="886" y="1855"/>
                    <a:pt x="893" y="1855"/>
                    <a:pt x="901" y="1855"/>
                  </a:cubicBezTo>
                  <a:cubicBezTo>
                    <a:pt x="1338" y="1837"/>
                    <a:pt x="1145" y="1278"/>
                    <a:pt x="1041" y="1051"/>
                  </a:cubicBezTo>
                  <a:cubicBezTo>
                    <a:pt x="936" y="771"/>
                    <a:pt x="831" y="509"/>
                    <a:pt x="726" y="246"/>
                  </a:cubicBezTo>
                  <a:cubicBezTo>
                    <a:pt x="664" y="75"/>
                    <a:pt x="530" y="0"/>
                    <a:pt x="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38;p44"/>
            <p:cNvSpPr/>
            <p:nvPr/>
          </p:nvSpPr>
          <p:spPr>
            <a:xfrm>
              <a:off x="2845552" y="1997605"/>
              <a:ext cx="36943" cy="57328"/>
            </a:xfrm>
            <a:custGeom>
              <a:avLst/>
              <a:gdLst/>
              <a:ahLst/>
              <a:cxnLst/>
              <a:rect l="l" t="t" r="r" b="b"/>
              <a:pathLst>
                <a:path w="1120" h="1738" extrusionOk="0">
                  <a:moveTo>
                    <a:pt x="277" y="1"/>
                  </a:moveTo>
                  <a:cubicBezTo>
                    <a:pt x="129" y="1"/>
                    <a:pt x="0" y="85"/>
                    <a:pt x="0" y="280"/>
                  </a:cubicBezTo>
                  <a:cubicBezTo>
                    <a:pt x="18" y="542"/>
                    <a:pt x="53" y="822"/>
                    <a:pt x="158" y="1066"/>
                  </a:cubicBezTo>
                  <a:cubicBezTo>
                    <a:pt x="263" y="1346"/>
                    <a:pt x="437" y="1661"/>
                    <a:pt x="735" y="1731"/>
                  </a:cubicBezTo>
                  <a:cubicBezTo>
                    <a:pt x="757" y="1735"/>
                    <a:pt x="780" y="1737"/>
                    <a:pt x="802" y="1737"/>
                  </a:cubicBezTo>
                  <a:cubicBezTo>
                    <a:pt x="952" y="1737"/>
                    <a:pt x="1084" y="1638"/>
                    <a:pt x="1084" y="1486"/>
                  </a:cubicBezTo>
                  <a:cubicBezTo>
                    <a:pt x="1119" y="1241"/>
                    <a:pt x="962" y="1101"/>
                    <a:pt x="874" y="909"/>
                  </a:cubicBezTo>
                  <a:cubicBezTo>
                    <a:pt x="770" y="717"/>
                    <a:pt x="717" y="525"/>
                    <a:pt x="700" y="332"/>
                  </a:cubicBezTo>
                  <a:cubicBezTo>
                    <a:pt x="671" y="129"/>
                    <a:pt x="460"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39;p44"/>
            <p:cNvSpPr/>
            <p:nvPr/>
          </p:nvSpPr>
          <p:spPr>
            <a:xfrm>
              <a:off x="2900340" y="2172260"/>
              <a:ext cx="45090" cy="64090"/>
            </a:xfrm>
            <a:custGeom>
              <a:avLst/>
              <a:gdLst/>
              <a:ahLst/>
              <a:cxnLst/>
              <a:rect l="l" t="t" r="r" b="b"/>
              <a:pathLst>
                <a:path w="1367" h="1943" extrusionOk="0">
                  <a:moveTo>
                    <a:pt x="394" y="1"/>
                  </a:moveTo>
                  <a:cubicBezTo>
                    <a:pt x="385" y="1"/>
                    <a:pt x="376" y="1"/>
                    <a:pt x="367" y="2"/>
                  </a:cubicBezTo>
                  <a:cubicBezTo>
                    <a:pt x="157" y="19"/>
                    <a:pt x="0" y="264"/>
                    <a:pt x="122" y="456"/>
                  </a:cubicBezTo>
                  <a:cubicBezTo>
                    <a:pt x="175" y="544"/>
                    <a:pt x="192" y="701"/>
                    <a:pt x="210" y="789"/>
                  </a:cubicBezTo>
                  <a:cubicBezTo>
                    <a:pt x="262" y="911"/>
                    <a:pt x="297" y="1033"/>
                    <a:pt x="350" y="1156"/>
                  </a:cubicBezTo>
                  <a:cubicBezTo>
                    <a:pt x="455" y="1400"/>
                    <a:pt x="594" y="1645"/>
                    <a:pt x="787" y="1837"/>
                  </a:cubicBezTo>
                  <a:cubicBezTo>
                    <a:pt x="856" y="1911"/>
                    <a:pt x="932" y="1943"/>
                    <a:pt x="1003" y="1943"/>
                  </a:cubicBezTo>
                  <a:cubicBezTo>
                    <a:pt x="1201" y="1943"/>
                    <a:pt x="1366" y="1702"/>
                    <a:pt x="1276" y="1470"/>
                  </a:cubicBezTo>
                  <a:cubicBezTo>
                    <a:pt x="1154" y="1103"/>
                    <a:pt x="909" y="754"/>
                    <a:pt x="769" y="369"/>
                  </a:cubicBezTo>
                  <a:cubicBezTo>
                    <a:pt x="719" y="201"/>
                    <a:pt x="604"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40;p44"/>
            <p:cNvSpPr/>
            <p:nvPr/>
          </p:nvSpPr>
          <p:spPr>
            <a:xfrm>
              <a:off x="2950477" y="2329730"/>
              <a:ext cx="42881" cy="63166"/>
            </a:xfrm>
            <a:custGeom>
              <a:avLst/>
              <a:gdLst/>
              <a:ahLst/>
              <a:cxnLst/>
              <a:rect l="l" t="t" r="r" b="b"/>
              <a:pathLst>
                <a:path w="1300" h="1915" extrusionOk="0">
                  <a:moveTo>
                    <a:pt x="348" y="1"/>
                  </a:moveTo>
                  <a:cubicBezTo>
                    <a:pt x="315" y="1"/>
                    <a:pt x="281" y="6"/>
                    <a:pt x="246" y="18"/>
                  </a:cubicBezTo>
                  <a:cubicBezTo>
                    <a:pt x="71" y="88"/>
                    <a:pt x="1" y="315"/>
                    <a:pt x="88" y="490"/>
                  </a:cubicBezTo>
                  <a:cubicBezTo>
                    <a:pt x="193" y="700"/>
                    <a:pt x="298" y="909"/>
                    <a:pt x="386" y="1119"/>
                  </a:cubicBezTo>
                  <a:cubicBezTo>
                    <a:pt x="490" y="1346"/>
                    <a:pt x="560" y="1574"/>
                    <a:pt x="700" y="1766"/>
                  </a:cubicBezTo>
                  <a:cubicBezTo>
                    <a:pt x="777" y="1869"/>
                    <a:pt x="880" y="1915"/>
                    <a:pt x="978" y="1915"/>
                  </a:cubicBezTo>
                  <a:cubicBezTo>
                    <a:pt x="1146" y="1915"/>
                    <a:pt x="1299" y="1777"/>
                    <a:pt x="1277" y="1556"/>
                  </a:cubicBezTo>
                  <a:cubicBezTo>
                    <a:pt x="1242" y="1119"/>
                    <a:pt x="927" y="647"/>
                    <a:pt x="718" y="263"/>
                  </a:cubicBezTo>
                  <a:cubicBezTo>
                    <a:pt x="645" y="132"/>
                    <a:pt x="51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41;p44"/>
            <p:cNvSpPr/>
            <p:nvPr/>
          </p:nvSpPr>
          <p:spPr>
            <a:xfrm>
              <a:off x="3365755" y="1906896"/>
              <a:ext cx="94007" cy="230796"/>
            </a:xfrm>
            <a:custGeom>
              <a:avLst/>
              <a:gdLst/>
              <a:ahLst/>
              <a:cxnLst/>
              <a:rect l="l" t="t" r="r" b="b"/>
              <a:pathLst>
                <a:path w="2850" h="6997" extrusionOk="0">
                  <a:moveTo>
                    <a:pt x="370" y="1"/>
                  </a:moveTo>
                  <a:cubicBezTo>
                    <a:pt x="182" y="1"/>
                    <a:pt x="1" y="163"/>
                    <a:pt x="85" y="425"/>
                  </a:cubicBezTo>
                  <a:cubicBezTo>
                    <a:pt x="767" y="2540"/>
                    <a:pt x="1396" y="4691"/>
                    <a:pt x="2218" y="6771"/>
                  </a:cubicBezTo>
                  <a:cubicBezTo>
                    <a:pt x="2274" y="6927"/>
                    <a:pt x="2397" y="6996"/>
                    <a:pt x="2515" y="6996"/>
                  </a:cubicBezTo>
                  <a:cubicBezTo>
                    <a:pt x="2687" y="6996"/>
                    <a:pt x="2850" y="6846"/>
                    <a:pt x="2777" y="6596"/>
                  </a:cubicBezTo>
                  <a:cubicBezTo>
                    <a:pt x="2200" y="4446"/>
                    <a:pt x="1414" y="2348"/>
                    <a:pt x="679" y="233"/>
                  </a:cubicBezTo>
                  <a:cubicBezTo>
                    <a:pt x="623" y="72"/>
                    <a:pt x="495"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anim calcmode="lin" valueType="num">
                                      <p:cBhvr>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anim calcmode="lin" valueType="num">
                                      <p:cBhvr>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anim calcmode="lin" valueType="num">
                                      <p:cBhvr>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500"/>
                                        <p:tgtEl>
                                          <p:spTgt spid="4">
                                            <p:txEl>
                                              <p:pRg st="8" end="8"/>
                                            </p:txEl>
                                          </p:spTgt>
                                        </p:tgtEl>
                                      </p:cBhvr>
                                    </p:animEffect>
                                    <p:anim calcmode="lin" valueType="num">
                                      <p:cBhvr>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pSp>
        <p:nvGrpSpPr>
          <p:cNvPr id="25" name="Group 24"/>
          <p:cNvGrpSpPr/>
          <p:nvPr/>
        </p:nvGrpSpPr>
        <p:grpSpPr>
          <a:xfrm>
            <a:off x="528942" y="304267"/>
            <a:ext cx="1164487" cy="935956"/>
            <a:chOff x="982810" y="612883"/>
            <a:chExt cx="1164487" cy="935956"/>
          </a:xfrm>
        </p:grpSpPr>
        <p:pic>
          <p:nvPicPr>
            <p:cNvPr id="26"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27" name="TextBox 26"/>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8942" y="1466016"/>
            <a:ext cx="1540215" cy="3588841"/>
          </a:xfrm>
          <a:prstGeom prst="rect">
            <a:avLst/>
          </a:prstGeom>
        </p:spPr>
      </p:pic>
      <p:grpSp>
        <p:nvGrpSpPr>
          <p:cNvPr id="30" name="Google Shape;1459;p44"/>
          <p:cNvGrpSpPr/>
          <p:nvPr/>
        </p:nvGrpSpPr>
        <p:grpSpPr>
          <a:xfrm>
            <a:off x="7545465" y="304267"/>
            <a:ext cx="1153294" cy="1356510"/>
            <a:chOff x="2511119" y="1427329"/>
            <a:chExt cx="1047175" cy="1231692"/>
          </a:xfrm>
        </p:grpSpPr>
        <p:sp>
          <p:nvSpPr>
            <p:cNvPr id="31" name="Google Shape;1460;p44"/>
            <p:cNvSpPr/>
            <p:nvPr/>
          </p:nvSpPr>
          <p:spPr>
            <a:xfrm>
              <a:off x="2520322" y="1655089"/>
              <a:ext cx="972794" cy="994696"/>
            </a:xfrm>
            <a:custGeom>
              <a:avLst/>
              <a:gdLst/>
              <a:ahLst/>
              <a:cxnLst/>
              <a:rect l="l" t="t" r="r" b="b"/>
              <a:pathLst>
                <a:path w="29492" h="30156" extrusionOk="0">
                  <a:moveTo>
                    <a:pt x="3427" y="0"/>
                  </a:moveTo>
                  <a:lnTo>
                    <a:pt x="2396" y="350"/>
                  </a:lnTo>
                  <a:cubicBezTo>
                    <a:pt x="927" y="822"/>
                    <a:pt x="1" y="2185"/>
                    <a:pt x="1" y="3654"/>
                  </a:cubicBezTo>
                  <a:cubicBezTo>
                    <a:pt x="1" y="4003"/>
                    <a:pt x="71" y="4388"/>
                    <a:pt x="176" y="4738"/>
                  </a:cubicBezTo>
                  <a:lnTo>
                    <a:pt x="7815" y="27761"/>
                  </a:lnTo>
                  <a:cubicBezTo>
                    <a:pt x="8287" y="29229"/>
                    <a:pt x="9651" y="30155"/>
                    <a:pt x="11119" y="30155"/>
                  </a:cubicBezTo>
                  <a:cubicBezTo>
                    <a:pt x="11469" y="30155"/>
                    <a:pt x="11836" y="30086"/>
                    <a:pt x="12203" y="29963"/>
                  </a:cubicBezTo>
                  <a:lnTo>
                    <a:pt x="19720" y="27481"/>
                  </a:lnTo>
                  <a:lnTo>
                    <a:pt x="19056" y="21135"/>
                  </a:lnTo>
                  <a:cubicBezTo>
                    <a:pt x="19038" y="21048"/>
                    <a:pt x="19090" y="20978"/>
                    <a:pt x="19178" y="20960"/>
                  </a:cubicBezTo>
                  <a:lnTo>
                    <a:pt x="19720" y="20908"/>
                  </a:lnTo>
                  <a:lnTo>
                    <a:pt x="19562" y="19579"/>
                  </a:lnTo>
                  <a:cubicBezTo>
                    <a:pt x="19562" y="19492"/>
                    <a:pt x="19615" y="19422"/>
                    <a:pt x="19702" y="19404"/>
                  </a:cubicBezTo>
                  <a:lnTo>
                    <a:pt x="29492" y="18356"/>
                  </a:lnTo>
                  <a:lnTo>
                    <a:pt x="23723" y="944"/>
                  </a:lnTo>
                  <a:lnTo>
                    <a:pt x="5035" y="5699"/>
                  </a:lnTo>
                  <a:cubicBezTo>
                    <a:pt x="5018" y="5699"/>
                    <a:pt x="5018" y="5717"/>
                    <a:pt x="5001" y="5717"/>
                  </a:cubicBezTo>
                  <a:cubicBezTo>
                    <a:pt x="4983" y="5717"/>
                    <a:pt x="4948" y="5699"/>
                    <a:pt x="4931" y="5682"/>
                  </a:cubicBezTo>
                  <a:cubicBezTo>
                    <a:pt x="4896" y="5664"/>
                    <a:pt x="4878" y="5629"/>
                    <a:pt x="4861" y="5594"/>
                  </a:cubicBezTo>
                  <a:lnTo>
                    <a:pt x="3427"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61;p44"/>
            <p:cNvSpPr/>
            <p:nvPr/>
          </p:nvSpPr>
          <p:spPr>
            <a:xfrm>
              <a:off x="2642564" y="1648162"/>
              <a:ext cx="656830" cy="184551"/>
            </a:xfrm>
            <a:custGeom>
              <a:avLst/>
              <a:gdLst/>
              <a:ahLst/>
              <a:cxnLst/>
              <a:rect l="l" t="t" r="r" b="b"/>
              <a:pathLst>
                <a:path w="19913" h="5595" extrusionOk="0">
                  <a:moveTo>
                    <a:pt x="385" y="0"/>
                  </a:moveTo>
                  <a:lnTo>
                    <a:pt x="1" y="123"/>
                  </a:lnTo>
                  <a:lnTo>
                    <a:pt x="1399" y="5594"/>
                  </a:lnTo>
                  <a:lnTo>
                    <a:pt x="19912" y="875"/>
                  </a:lnTo>
                  <a:lnTo>
                    <a:pt x="19860" y="682"/>
                  </a:lnTo>
                  <a:lnTo>
                    <a:pt x="1871" y="5262"/>
                  </a:lnTo>
                  <a:lnTo>
                    <a:pt x="1836" y="5262"/>
                  </a:lnTo>
                  <a:cubicBezTo>
                    <a:pt x="1819" y="5262"/>
                    <a:pt x="1784" y="5262"/>
                    <a:pt x="1767" y="5245"/>
                  </a:cubicBezTo>
                  <a:cubicBezTo>
                    <a:pt x="1732" y="5227"/>
                    <a:pt x="1714" y="5192"/>
                    <a:pt x="1697" y="5157"/>
                  </a:cubicBez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62;p44"/>
            <p:cNvSpPr/>
            <p:nvPr/>
          </p:nvSpPr>
          <p:spPr>
            <a:xfrm>
              <a:off x="2633361" y="1652187"/>
              <a:ext cx="669497" cy="191478"/>
            </a:xfrm>
            <a:custGeom>
              <a:avLst/>
              <a:gdLst/>
              <a:ahLst/>
              <a:cxnLst/>
              <a:rect l="l" t="t" r="r" b="b"/>
              <a:pathLst>
                <a:path w="20297" h="5805" extrusionOk="0">
                  <a:moveTo>
                    <a:pt x="280" y="1"/>
                  </a:moveTo>
                  <a:lnTo>
                    <a:pt x="0" y="88"/>
                  </a:lnTo>
                  <a:lnTo>
                    <a:pt x="1434" y="5682"/>
                  </a:lnTo>
                  <a:cubicBezTo>
                    <a:pt x="1451" y="5717"/>
                    <a:pt x="1469" y="5752"/>
                    <a:pt x="1504" y="5770"/>
                  </a:cubicBezTo>
                  <a:cubicBezTo>
                    <a:pt x="1521" y="5787"/>
                    <a:pt x="1556" y="5805"/>
                    <a:pt x="1574" y="5805"/>
                  </a:cubicBezTo>
                  <a:cubicBezTo>
                    <a:pt x="1591" y="5805"/>
                    <a:pt x="1591" y="5787"/>
                    <a:pt x="1608" y="5787"/>
                  </a:cubicBezTo>
                  <a:lnTo>
                    <a:pt x="20296" y="1032"/>
                  </a:lnTo>
                  <a:lnTo>
                    <a:pt x="20191" y="753"/>
                  </a:lnTo>
                  <a:lnTo>
                    <a:pt x="1678" y="5472"/>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63;p44"/>
            <p:cNvSpPr/>
            <p:nvPr/>
          </p:nvSpPr>
          <p:spPr>
            <a:xfrm>
              <a:off x="2664499" y="1489010"/>
              <a:ext cx="629684" cy="322362"/>
            </a:xfrm>
            <a:custGeom>
              <a:avLst/>
              <a:gdLst/>
              <a:ahLst/>
              <a:cxnLst/>
              <a:rect l="l" t="t" r="r" b="b"/>
              <a:pathLst>
                <a:path w="19090" h="9773" extrusionOk="0">
                  <a:moveTo>
                    <a:pt x="14842" y="1"/>
                  </a:moveTo>
                  <a:cubicBezTo>
                    <a:pt x="14492" y="1"/>
                    <a:pt x="14108" y="53"/>
                    <a:pt x="13758" y="175"/>
                  </a:cubicBezTo>
                  <a:lnTo>
                    <a:pt x="0" y="4721"/>
                  </a:lnTo>
                  <a:lnTo>
                    <a:pt x="1276" y="9773"/>
                  </a:lnTo>
                  <a:lnTo>
                    <a:pt x="19090" y="5228"/>
                  </a:lnTo>
                  <a:lnTo>
                    <a:pt x="18146" y="2378"/>
                  </a:lnTo>
                  <a:cubicBezTo>
                    <a:pt x="17674" y="910"/>
                    <a:pt x="16310" y="1"/>
                    <a:pt x="14842"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64;p44"/>
            <p:cNvSpPr/>
            <p:nvPr/>
          </p:nvSpPr>
          <p:spPr>
            <a:xfrm>
              <a:off x="2655263" y="1644699"/>
              <a:ext cx="642383" cy="177063"/>
            </a:xfrm>
            <a:custGeom>
              <a:avLst/>
              <a:gdLst/>
              <a:ahLst/>
              <a:cxnLst/>
              <a:rect l="l" t="t" r="r" b="b"/>
              <a:pathLst>
                <a:path w="19475" h="5368" extrusionOk="0">
                  <a:moveTo>
                    <a:pt x="280" y="1"/>
                  </a:moveTo>
                  <a:lnTo>
                    <a:pt x="0" y="105"/>
                  </a:lnTo>
                  <a:lnTo>
                    <a:pt x="1312" y="5262"/>
                  </a:lnTo>
                  <a:cubicBezTo>
                    <a:pt x="1329" y="5297"/>
                    <a:pt x="1347" y="5332"/>
                    <a:pt x="1382" y="5350"/>
                  </a:cubicBezTo>
                  <a:cubicBezTo>
                    <a:pt x="1399" y="5367"/>
                    <a:pt x="1434" y="5367"/>
                    <a:pt x="1451" y="5367"/>
                  </a:cubicBezTo>
                  <a:lnTo>
                    <a:pt x="1486" y="5367"/>
                  </a:lnTo>
                  <a:lnTo>
                    <a:pt x="19475" y="787"/>
                  </a:lnTo>
                  <a:lnTo>
                    <a:pt x="19370" y="508"/>
                  </a:lnTo>
                  <a:lnTo>
                    <a:pt x="1556" y="5053"/>
                  </a:lnTo>
                  <a:lnTo>
                    <a:pt x="28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65;p44"/>
            <p:cNvSpPr/>
            <p:nvPr/>
          </p:nvSpPr>
          <p:spPr>
            <a:xfrm>
              <a:off x="3158644" y="2354534"/>
              <a:ext cx="34074" cy="203550"/>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66;p44"/>
            <p:cNvSpPr/>
            <p:nvPr/>
          </p:nvSpPr>
          <p:spPr>
            <a:xfrm>
              <a:off x="3148287" y="2344705"/>
              <a:ext cx="32292" cy="216843"/>
            </a:xfrm>
            <a:custGeom>
              <a:avLst/>
              <a:gdLst/>
              <a:ahLst/>
              <a:cxnLst/>
              <a:rect l="l" t="t" r="r" b="b"/>
              <a:pathLst>
                <a:path w="979" h="6574" extrusionOk="0">
                  <a:moveTo>
                    <a:pt x="682" y="1"/>
                  </a:moveTo>
                  <a:lnTo>
                    <a:pt x="140" y="53"/>
                  </a:lnTo>
                  <a:cubicBezTo>
                    <a:pt x="52" y="71"/>
                    <a:pt x="0" y="141"/>
                    <a:pt x="18" y="228"/>
                  </a:cubicBezTo>
                  <a:lnTo>
                    <a:pt x="682" y="6574"/>
                  </a:lnTo>
                  <a:lnTo>
                    <a:pt x="979" y="6469"/>
                  </a:lnTo>
                  <a:lnTo>
                    <a:pt x="315" y="333"/>
                  </a:lnTo>
                  <a:lnTo>
                    <a:pt x="699" y="298"/>
                  </a:lnTo>
                  <a:lnTo>
                    <a:pt x="682"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67;p44"/>
            <p:cNvSpPr/>
            <p:nvPr/>
          </p:nvSpPr>
          <p:spPr>
            <a:xfrm>
              <a:off x="3175961" y="2270324"/>
              <a:ext cx="344825" cy="280867"/>
            </a:xfrm>
            <a:custGeom>
              <a:avLst/>
              <a:gdLst/>
              <a:ahLst/>
              <a:cxnLst/>
              <a:rect l="l" t="t" r="r" b="b"/>
              <a:pathLst>
                <a:path w="10454" h="8515" extrusionOk="0">
                  <a:moveTo>
                    <a:pt x="9702" y="1"/>
                  </a:moveTo>
                  <a:lnTo>
                    <a:pt x="0" y="1032"/>
                  </a:lnTo>
                  <a:lnTo>
                    <a:pt x="804" y="8514"/>
                  </a:lnTo>
                  <a:lnTo>
                    <a:pt x="8059" y="6102"/>
                  </a:lnTo>
                  <a:cubicBezTo>
                    <a:pt x="9527" y="5630"/>
                    <a:pt x="10454" y="4266"/>
                    <a:pt x="10454" y="2798"/>
                  </a:cubicBezTo>
                  <a:cubicBezTo>
                    <a:pt x="10454" y="2448"/>
                    <a:pt x="10384" y="2064"/>
                    <a:pt x="10262" y="1714"/>
                  </a:cubicBezTo>
                  <a:lnTo>
                    <a:pt x="970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8;p44"/>
            <p:cNvSpPr/>
            <p:nvPr/>
          </p:nvSpPr>
          <p:spPr>
            <a:xfrm>
              <a:off x="3165571" y="2260527"/>
              <a:ext cx="330444" cy="293534"/>
            </a:xfrm>
            <a:custGeom>
              <a:avLst/>
              <a:gdLst/>
              <a:ahLst/>
              <a:cxnLst/>
              <a:rect l="l" t="t" r="r" b="b"/>
              <a:pathLst>
                <a:path w="10018" h="8899" extrusionOk="0">
                  <a:moveTo>
                    <a:pt x="9930" y="1"/>
                  </a:moveTo>
                  <a:lnTo>
                    <a:pt x="140" y="1049"/>
                  </a:lnTo>
                  <a:cubicBezTo>
                    <a:pt x="53" y="1067"/>
                    <a:pt x="0" y="1137"/>
                    <a:pt x="0" y="1224"/>
                  </a:cubicBezTo>
                  <a:lnTo>
                    <a:pt x="158" y="2553"/>
                  </a:lnTo>
                  <a:lnTo>
                    <a:pt x="175" y="2850"/>
                  </a:lnTo>
                  <a:lnTo>
                    <a:pt x="822" y="8899"/>
                  </a:lnTo>
                  <a:lnTo>
                    <a:pt x="1119" y="8811"/>
                  </a:lnTo>
                  <a:lnTo>
                    <a:pt x="315" y="1329"/>
                  </a:lnTo>
                  <a:lnTo>
                    <a:pt x="10017" y="298"/>
                  </a:lnTo>
                  <a:lnTo>
                    <a:pt x="993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9;p44"/>
            <p:cNvSpPr/>
            <p:nvPr/>
          </p:nvSpPr>
          <p:spPr>
            <a:xfrm>
              <a:off x="2511119" y="1645854"/>
              <a:ext cx="991826" cy="1013167"/>
            </a:xfrm>
            <a:custGeom>
              <a:avLst/>
              <a:gdLst/>
              <a:ahLst/>
              <a:cxnLst/>
              <a:rect l="l" t="t" r="r" b="b"/>
              <a:pathLst>
                <a:path w="30069" h="30716" extrusionOk="0">
                  <a:moveTo>
                    <a:pt x="24282" y="1154"/>
                  </a:moveTo>
                  <a:lnTo>
                    <a:pt x="24002" y="1224"/>
                  </a:lnTo>
                  <a:lnTo>
                    <a:pt x="29771" y="18636"/>
                  </a:lnTo>
                  <a:lnTo>
                    <a:pt x="30068" y="18618"/>
                  </a:lnTo>
                  <a:lnTo>
                    <a:pt x="24282" y="1154"/>
                  </a:lnTo>
                  <a:close/>
                  <a:moveTo>
                    <a:pt x="3636" y="1"/>
                  </a:moveTo>
                  <a:lnTo>
                    <a:pt x="2587" y="350"/>
                  </a:lnTo>
                  <a:cubicBezTo>
                    <a:pt x="997" y="875"/>
                    <a:pt x="0" y="2343"/>
                    <a:pt x="0" y="3934"/>
                  </a:cubicBezTo>
                  <a:cubicBezTo>
                    <a:pt x="0" y="4318"/>
                    <a:pt x="53" y="4720"/>
                    <a:pt x="192" y="5123"/>
                  </a:cubicBezTo>
                  <a:lnTo>
                    <a:pt x="7814" y="28128"/>
                  </a:lnTo>
                  <a:cubicBezTo>
                    <a:pt x="8339" y="29719"/>
                    <a:pt x="9807" y="30715"/>
                    <a:pt x="11398" y="30715"/>
                  </a:cubicBezTo>
                  <a:cubicBezTo>
                    <a:pt x="11783" y="30715"/>
                    <a:pt x="12185" y="30663"/>
                    <a:pt x="12569" y="30523"/>
                  </a:cubicBezTo>
                  <a:lnTo>
                    <a:pt x="20034" y="28058"/>
                  </a:lnTo>
                  <a:lnTo>
                    <a:pt x="19999" y="27761"/>
                  </a:lnTo>
                  <a:lnTo>
                    <a:pt x="12482" y="30243"/>
                  </a:lnTo>
                  <a:cubicBezTo>
                    <a:pt x="12115" y="30366"/>
                    <a:pt x="11748" y="30435"/>
                    <a:pt x="11398" y="30435"/>
                  </a:cubicBezTo>
                  <a:cubicBezTo>
                    <a:pt x="9930" y="30435"/>
                    <a:pt x="8566" y="29509"/>
                    <a:pt x="8094" y="28041"/>
                  </a:cubicBezTo>
                  <a:lnTo>
                    <a:pt x="455" y="5018"/>
                  </a:lnTo>
                  <a:cubicBezTo>
                    <a:pt x="350" y="4668"/>
                    <a:pt x="280" y="4283"/>
                    <a:pt x="280" y="3934"/>
                  </a:cubicBezTo>
                  <a:cubicBezTo>
                    <a:pt x="280" y="2465"/>
                    <a:pt x="1206" y="1102"/>
                    <a:pt x="2675" y="630"/>
                  </a:cubicBezTo>
                  <a:lnTo>
                    <a:pt x="3706" y="280"/>
                  </a:lnTo>
                  <a:lnTo>
                    <a:pt x="3636"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70;p44"/>
            <p:cNvSpPr/>
            <p:nvPr/>
          </p:nvSpPr>
          <p:spPr>
            <a:xfrm>
              <a:off x="2640255" y="1638366"/>
              <a:ext cx="668936" cy="38658"/>
            </a:xfrm>
            <a:custGeom>
              <a:avLst/>
              <a:gdLst/>
              <a:ahLst/>
              <a:cxnLst/>
              <a:rect l="l" t="t" r="r" b="b"/>
              <a:pathLst>
                <a:path w="20280" h="1172" extrusionOk="0">
                  <a:moveTo>
                    <a:pt x="386" y="0"/>
                  </a:moveTo>
                  <a:lnTo>
                    <a:pt x="1" y="140"/>
                  </a:lnTo>
                  <a:lnTo>
                    <a:pt x="71" y="420"/>
                  </a:lnTo>
                  <a:lnTo>
                    <a:pt x="455" y="297"/>
                  </a:lnTo>
                  <a:lnTo>
                    <a:pt x="386" y="0"/>
                  </a:lnTo>
                  <a:close/>
                  <a:moveTo>
                    <a:pt x="20209" y="909"/>
                  </a:moveTo>
                  <a:lnTo>
                    <a:pt x="19930" y="979"/>
                  </a:lnTo>
                  <a:lnTo>
                    <a:pt x="19982" y="1172"/>
                  </a:lnTo>
                  <a:lnTo>
                    <a:pt x="20279" y="1102"/>
                  </a:lnTo>
                  <a:lnTo>
                    <a:pt x="20209" y="90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71;p44"/>
            <p:cNvSpPr/>
            <p:nvPr/>
          </p:nvSpPr>
          <p:spPr>
            <a:xfrm>
              <a:off x="2631052" y="1642984"/>
              <a:ext cx="681008" cy="43276"/>
            </a:xfrm>
            <a:custGeom>
              <a:avLst/>
              <a:gdLst/>
              <a:ahLst/>
              <a:cxnLst/>
              <a:rect l="l" t="t" r="r" b="b"/>
              <a:pathLst>
                <a:path w="20646" h="1312" extrusionOk="0">
                  <a:moveTo>
                    <a:pt x="280" y="0"/>
                  </a:moveTo>
                  <a:lnTo>
                    <a:pt x="0" y="88"/>
                  </a:lnTo>
                  <a:lnTo>
                    <a:pt x="70" y="367"/>
                  </a:lnTo>
                  <a:lnTo>
                    <a:pt x="350" y="280"/>
                  </a:lnTo>
                  <a:lnTo>
                    <a:pt x="280" y="0"/>
                  </a:lnTo>
                  <a:close/>
                  <a:moveTo>
                    <a:pt x="20558" y="962"/>
                  </a:moveTo>
                  <a:lnTo>
                    <a:pt x="20261" y="1032"/>
                  </a:lnTo>
                  <a:lnTo>
                    <a:pt x="20366" y="1311"/>
                  </a:lnTo>
                  <a:lnTo>
                    <a:pt x="20646" y="1241"/>
                  </a:lnTo>
                  <a:lnTo>
                    <a:pt x="20558" y="962"/>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72;p44"/>
            <p:cNvSpPr/>
            <p:nvPr/>
          </p:nvSpPr>
          <p:spPr>
            <a:xfrm>
              <a:off x="2662190" y="1479214"/>
              <a:ext cx="641822" cy="182242"/>
            </a:xfrm>
            <a:custGeom>
              <a:avLst/>
              <a:gdLst/>
              <a:ahLst/>
              <a:cxnLst/>
              <a:rect l="l" t="t" r="r" b="b"/>
              <a:pathLst>
                <a:path w="19458" h="5525" extrusionOk="0">
                  <a:moveTo>
                    <a:pt x="14912" y="0"/>
                  </a:moveTo>
                  <a:cubicBezTo>
                    <a:pt x="14527" y="0"/>
                    <a:pt x="14125" y="53"/>
                    <a:pt x="13723" y="193"/>
                  </a:cubicBezTo>
                  <a:lnTo>
                    <a:pt x="0" y="4738"/>
                  </a:lnTo>
                  <a:lnTo>
                    <a:pt x="70" y="5018"/>
                  </a:lnTo>
                  <a:lnTo>
                    <a:pt x="13828" y="472"/>
                  </a:lnTo>
                  <a:cubicBezTo>
                    <a:pt x="14178" y="350"/>
                    <a:pt x="14562" y="298"/>
                    <a:pt x="14912" y="298"/>
                  </a:cubicBezTo>
                  <a:cubicBezTo>
                    <a:pt x="16380" y="298"/>
                    <a:pt x="17744" y="1207"/>
                    <a:pt x="18216" y="2675"/>
                  </a:cubicBezTo>
                  <a:lnTo>
                    <a:pt x="19160" y="5525"/>
                  </a:lnTo>
                  <a:lnTo>
                    <a:pt x="19457" y="5455"/>
                  </a:lnTo>
                  <a:lnTo>
                    <a:pt x="18496" y="2588"/>
                  </a:lnTo>
                  <a:cubicBezTo>
                    <a:pt x="17971" y="997"/>
                    <a:pt x="16503" y="0"/>
                    <a:pt x="1491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73;p44"/>
            <p:cNvSpPr/>
            <p:nvPr/>
          </p:nvSpPr>
          <p:spPr>
            <a:xfrm>
              <a:off x="2652954" y="1635463"/>
              <a:ext cx="653928" cy="35228"/>
            </a:xfrm>
            <a:custGeom>
              <a:avLst/>
              <a:gdLst/>
              <a:ahLst/>
              <a:cxnLst/>
              <a:rect l="l" t="t" r="r" b="b"/>
              <a:pathLst>
                <a:path w="19825" h="1068" extrusionOk="0">
                  <a:moveTo>
                    <a:pt x="280" y="1"/>
                  </a:moveTo>
                  <a:lnTo>
                    <a:pt x="1" y="88"/>
                  </a:lnTo>
                  <a:lnTo>
                    <a:pt x="70" y="385"/>
                  </a:lnTo>
                  <a:lnTo>
                    <a:pt x="350" y="281"/>
                  </a:lnTo>
                  <a:lnTo>
                    <a:pt x="280" y="1"/>
                  </a:lnTo>
                  <a:close/>
                  <a:moveTo>
                    <a:pt x="19737" y="718"/>
                  </a:moveTo>
                  <a:lnTo>
                    <a:pt x="19440" y="788"/>
                  </a:lnTo>
                  <a:lnTo>
                    <a:pt x="19545" y="1067"/>
                  </a:lnTo>
                  <a:lnTo>
                    <a:pt x="19824" y="997"/>
                  </a:lnTo>
                  <a:lnTo>
                    <a:pt x="19737" y="7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74;p44"/>
            <p:cNvSpPr/>
            <p:nvPr/>
          </p:nvSpPr>
          <p:spPr>
            <a:xfrm>
              <a:off x="3180579" y="2554027"/>
              <a:ext cx="13293" cy="13887"/>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75;p44"/>
            <p:cNvSpPr/>
            <p:nvPr/>
          </p:nvSpPr>
          <p:spPr>
            <a:xfrm>
              <a:off x="3202481" y="2269169"/>
              <a:ext cx="327541" cy="291818"/>
            </a:xfrm>
            <a:custGeom>
              <a:avLst/>
              <a:gdLst/>
              <a:ahLst/>
              <a:cxnLst/>
              <a:rect l="l" t="t" r="r" b="b"/>
              <a:pathLst>
                <a:path w="9930" h="8847" extrusionOk="0">
                  <a:moveTo>
                    <a:pt x="9195" y="1"/>
                  </a:moveTo>
                  <a:lnTo>
                    <a:pt x="8898" y="36"/>
                  </a:lnTo>
                  <a:lnTo>
                    <a:pt x="9458" y="1749"/>
                  </a:lnTo>
                  <a:cubicBezTo>
                    <a:pt x="9580" y="2099"/>
                    <a:pt x="9650" y="2483"/>
                    <a:pt x="9650" y="2833"/>
                  </a:cubicBezTo>
                  <a:cubicBezTo>
                    <a:pt x="9650" y="4301"/>
                    <a:pt x="8723" y="5665"/>
                    <a:pt x="7255" y="6137"/>
                  </a:cubicBezTo>
                  <a:lnTo>
                    <a:pt x="0" y="8549"/>
                  </a:lnTo>
                  <a:lnTo>
                    <a:pt x="18" y="8846"/>
                  </a:lnTo>
                  <a:lnTo>
                    <a:pt x="7342" y="6416"/>
                  </a:lnTo>
                  <a:cubicBezTo>
                    <a:pt x="8933" y="5892"/>
                    <a:pt x="9930" y="4424"/>
                    <a:pt x="9930" y="2833"/>
                  </a:cubicBezTo>
                  <a:cubicBezTo>
                    <a:pt x="9930" y="2448"/>
                    <a:pt x="9877" y="2046"/>
                    <a:pt x="9737" y="1644"/>
                  </a:cubicBezTo>
                  <a:lnTo>
                    <a:pt x="9195"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76;p44"/>
            <p:cNvSpPr/>
            <p:nvPr/>
          </p:nvSpPr>
          <p:spPr>
            <a:xfrm>
              <a:off x="2519168" y="1444876"/>
              <a:ext cx="1039126" cy="1170077"/>
            </a:xfrm>
            <a:custGeom>
              <a:avLst/>
              <a:gdLst/>
              <a:ahLst/>
              <a:cxnLst/>
              <a:rect l="l" t="t" r="r" b="b"/>
              <a:pathLst>
                <a:path w="31503" h="35473" extrusionOk="0">
                  <a:moveTo>
                    <a:pt x="19796" y="0"/>
                  </a:moveTo>
                  <a:cubicBezTo>
                    <a:pt x="19417" y="0"/>
                    <a:pt x="19032" y="60"/>
                    <a:pt x="18653" y="185"/>
                  </a:cubicBezTo>
                  <a:lnTo>
                    <a:pt x="2938" y="5394"/>
                  </a:lnTo>
                  <a:cubicBezTo>
                    <a:pt x="1032" y="6024"/>
                    <a:pt x="1" y="8069"/>
                    <a:pt x="630" y="9974"/>
                  </a:cubicBezTo>
                  <a:lnTo>
                    <a:pt x="8252" y="32997"/>
                  </a:lnTo>
                  <a:cubicBezTo>
                    <a:pt x="8756" y="34509"/>
                    <a:pt x="10169" y="35472"/>
                    <a:pt x="11690" y="35472"/>
                  </a:cubicBezTo>
                  <a:cubicBezTo>
                    <a:pt x="12068" y="35472"/>
                    <a:pt x="12453" y="35413"/>
                    <a:pt x="12832" y="35287"/>
                  </a:cubicBezTo>
                  <a:lnTo>
                    <a:pt x="28565" y="30078"/>
                  </a:lnTo>
                  <a:cubicBezTo>
                    <a:pt x="30471" y="29449"/>
                    <a:pt x="31502" y="27403"/>
                    <a:pt x="30873" y="25498"/>
                  </a:cubicBezTo>
                  <a:lnTo>
                    <a:pt x="23251" y="2492"/>
                  </a:lnTo>
                  <a:cubicBezTo>
                    <a:pt x="22747" y="966"/>
                    <a:pt x="21323" y="0"/>
                    <a:pt x="197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77;p44"/>
            <p:cNvSpPr/>
            <p:nvPr/>
          </p:nvSpPr>
          <p:spPr>
            <a:xfrm>
              <a:off x="2528403" y="1439995"/>
              <a:ext cx="1020094" cy="1180368"/>
            </a:xfrm>
            <a:custGeom>
              <a:avLst/>
              <a:gdLst/>
              <a:ahLst/>
              <a:cxnLst/>
              <a:rect l="l" t="t" r="r" b="b"/>
              <a:pathLst>
                <a:path w="30926" h="35785" extrusionOk="0">
                  <a:moveTo>
                    <a:pt x="19527" y="298"/>
                  </a:moveTo>
                  <a:cubicBezTo>
                    <a:pt x="20978" y="298"/>
                    <a:pt x="22342" y="1224"/>
                    <a:pt x="22814" y="2675"/>
                  </a:cubicBezTo>
                  <a:lnTo>
                    <a:pt x="30436" y="25698"/>
                  </a:lnTo>
                  <a:cubicBezTo>
                    <a:pt x="30558" y="26065"/>
                    <a:pt x="30610" y="26432"/>
                    <a:pt x="30610" y="26782"/>
                  </a:cubicBezTo>
                  <a:cubicBezTo>
                    <a:pt x="30610" y="28250"/>
                    <a:pt x="29701" y="29597"/>
                    <a:pt x="28233" y="30086"/>
                  </a:cubicBezTo>
                  <a:lnTo>
                    <a:pt x="12500" y="35295"/>
                  </a:lnTo>
                  <a:cubicBezTo>
                    <a:pt x="12150" y="35418"/>
                    <a:pt x="11783" y="35470"/>
                    <a:pt x="11416" y="35470"/>
                  </a:cubicBezTo>
                  <a:cubicBezTo>
                    <a:pt x="9965" y="35470"/>
                    <a:pt x="8601" y="34544"/>
                    <a:pt x="8112" y="33093"/>
                  </a:cubicBezTo>
                  <a:lnTo>
                    <a:pt x="490" y="10070"/>
                  </a:lnTo>
                  <a:cubicBezTo>
                    <a:pt x="368" y="9720"/>
                    <a:pt x="315" y="9353"/>
                    <a:pt x="315" y="8986"/>
                  </a:cubicBezTo>
                  <a:cubicBezTo>
                    <a:pt x="315" y="7535"/>
                    <a:pt x="1242" y="6172"/>
                    <a:pt x="2693" y="5682"/>
                  </a:cubicBezTo>
                  <a:lnTo>
                    <a:pt x="18426" y="473"/>
                  </a:lnTo>
                  <a:cubicBezTo>
                    <a:pt x="18793" y="350"/>
                    <a:pt x="19160" y="298"/>
                    <a:pt x="19527" y="298"/>
                  </a:cubicBezTo>
                  <a:close/>
                  <a:moveTo>
                    <a:pt x="19527" y="1"/>
                  </a:moveTo>
                  <a:cubicBezTo>
                    <a:pt x="19125" y="1"/>
                    <a:pt x="18723" y="53"/>
                    <a:pt x="18339" y="193"/>
                  </a:cubicBezTo>
                  <a:lnTo>
                    <a:pt x="2605" y="5402"/>
                  </a:lnTo>
                  <a:cubicBezTo>
                    <a:pt x="1015" y="5927"/>
                    <a:pt x="1" y="7395"/>
                    <a:pt x="1" y="8986"/>
                  </a:cubicBezTo>
                  <a:cubicBezTo>
                    <a:pt x="1" y="9371"/>
                    <a:pt x="71" y="9773"/>
                    <a:pt x="210" y="10175"/>
                  </a:cubicBezTo>
                  <a:lnTo>
                    <a:pt x="7832" y="33180"/>
                  </a:lnTo>
                  <a:cubicBezTo>
                    <a:pt x="8357" y="34771"/>
                    <a:pt x="9825" y="35785"/>
                    <a:pt x="11416" y="35785"/>
                  </a:cubicBezTo>
                  <a:cubicBezTo>
                    <a:pt x="11801" y="35785"/>
                    <a:pt x="12203" y="35715"/>
                    <a:pt x="12605" y="35593"/>
                  </a:cubicBezTo>
                  <a:lnTo>
                    <a:pt x="28338" y="30383"/>
                  </a:lnTo>
                  <a:cubicBezTo>
                    <a:pt x="29929" y="29859"/>
                    <a:pt x="30925" y="28373"/>
                    <a:pt x="30925" y="26782"/>
                  </a:cubicBezTo>
                  <a:cubicBezTo>
                    <a:pt x="30925" y="26397"/>
                    <a:pt x="30873" y="25995"/>
                    <a:pt x="30733" y="25593"/>
                  </a:cubicBezTo>
                  <a:lnTo>
                    <a:pt x="23111" y="2588"/>
                  </a:lnTo>
                  <a:cubicBezTo>
                    <a:pt x="22586" y="997"/>
                    <a:pt x="21101" y="1"/>
                    <a:pt x="195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78;p44"/>
            <p:cNvSpPr/>
            <p:nvPr/>
          </p:nvSpPr>
          <p:spPr>
            <a:xfrm>
              <a:off x="2539948" y="1432177"/>
              <a:ext cx="1001029" cy="1119907"/>
            </a:xfrm>
            <a:custGeom>
              <a:avLst/>
              <a:gdLst/>
              <a:ahLst/>
              <a:cxnLst/>
              <a:rect l="l" t="t" r="r" b="b"/>
              <a:pathLst>
                <a:path w="30348" h="33952" extrusionOk="0">
                  <a:moveTo>
                    <a:pt x="19088" y="1"/>
                  </a:moveTo>
                  <a:cubicBezTo>
                    <a:pt x="18711" y="1"/>
                    <a:pt x="18329" y="60"/>
                    <a:pt x="17954" y="185"/>
                  </a:cubicBezTo>
                  <a:lnTo>
                    <a:pt x="2920" y="5167"/>
                  </a:lnTo>
                  <a:cubicBezTo>
                    <a:pt x="1014" y="5797"/>
                    <a:pt x="0" y="7842"/>
                    <a:pt x="630" y="9748"/>
                  </a:cubicBezTo>
                  <a:lnTo>
                    <a:pt x="7814" y="31459"/>
                  </a:lnTo>
                  <a:cubicBezTo>
                    <a:pt x="8319" y="32986"/>
                    <a:pt x="9732" y="33951"/>
                    <a:pt x="11254" y="33951"/>
                  </a:cubicBezTo>
                  <a:cubicBezTo>
                    <a:pt x="11631" y="33951"/>
                    <a:pt x="12016" y="33892"/>
                    <a:pt x="12395" y="33767"/>
                  </a:cubicBezTo>
                  <a:lnTo>
                    <a:pt x="27411" y="28785"/>
                  </a:lnTo>
                  <a:cubicBezTo>
                    <a:pt x="29316" y="28155"/>
                    <a:pt x="30348" y="26093"/>
                    <a:pt x="29719" y="24205"/>
                  </a:cubicBezTo>
                  <a:lnTo>
                    <a:pt x="22534" y="2493"/>
                  </a:lnTo>
                  <a:cubicBezTo>
                    <a:pt x="22029" y="966"/>
                    <a:pt x="20605" y="1"/>
                    <a:pt x="1908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79;p44"/>
            <p:cNvSpPr/>
            <p:nvPr/>
          </p:nvSpPr>
          <p:spPr>
            <a:xfrm>
              <a:off x="2549744" y="1427329"/>
              <a:ext cx="981436" cy="1129044"/>
            </a:xfrm>
            <a:custGeom>
              <a:avLst/>
              <a:gdLst/>
              <a:ahLst/>
              <a:cxnLst/>
              <a:rect l="l" t="t" r="r" b="b"/>
              <a:pathLst>
                <a:path w="29754" h="34229" extrusionOk="0">
                  <a:moveTo>
                    <a:pt x="18793" y="297"/>
                  </a:moveTo>
                  <a:cubicBezTo>
                    <a:pt x="20244" y="297"/>
                    <a:pt x="21607" y="1224"/>
                    <a:pt x="22097" y="2692"/>
                  </a:cubicBezTo>
                  <a:lnTo>
                    <a:pt x="29282" y="24387"/>
                  </a:lnTo>
                  <a:cubicBezTo>
                    <a:pt x="29404" y="24754"/>
                    <a:pt x="29456" y="25121"/>
                    <a:pt x="29456" y="25488"/>
                  </a:cubicBezTo>
                  <a:cubicBezTo>
                    <a:pt x="29456" y="26939"/>
                    <a:pt x="28530" y="28302"/>
                    <a:pt x="27079" y="28792"/>
                  </a:cubicBezTo>
                  <a:lnTo>
                    <a:pt x="12045" y="33774"/>
                  </a:lnTo>
                  <a:cubicBezTo>
                    <a:pt x="11695" y="33896"/>
                    <a:pt x="11328" y="33949"/>
                    <a:pt x="10961" y="33949"/>
                  </a:cubicBezTo>
                  <a:cubicBezTo>
                    <a:pt x="9493" y="33949"/>
                    <a:pt x="8129" y="33022"/>
                    <a:pt x="7657" y="31554"/>
                  </a:cubicBezTo>
                  <a:lnTo>
                    <a:pt x="455" y="9842"/>
                  </a:lnTo>
                  <a:cubicBezTo>
                    <a:pt x="350" y="9492"/>
                    <a:pt x="280" y="9125"/>
                    <a:pt x="280" y="8758"/>
                  </a:cubicBezTo>
                  <a:cubicBezTo>
                    <a:pt x="280" y="7290"/>
                    <a:pt x="1207" y="5926"/>
                    <a:pt x="2675" y="5454"/>
                  </a:cubicBezTo>
                  <a:lnTo>
                    <a:pt x="17692" y="472"/>
                  </a:lnTo>
                  <a:cubicBezTo>
                    <a:pt x="18059" y="350"/>
                    <a:pt x="18426" y="297"/>
                    <a:pt x="18793" y="297"/>
                  </a:cubicBezTo>
                  <a:close/>
                  <a:moveTo>
                    <a:pt x="18793" y="0"/>
                  </a:moveTo>
                  <a:cubicBezTo>
                    <a:pt x="18391" y="0"/>
                    <a:pt x="18006" y="70"/>
                    <a:pt x="17604" y="192"/>
                  </a:cubicBezTo>
                  <a:lnTo>
                    <a:pt x="2588" y="5175"/>
                  </a:lnTo>
                  <a:cubicBezTo>
                    <a:pt x="997" y="5699"/>
                    <a:pt x="0" y="7167"/>
                    <a:pt x="0" y="8758"/>
                  </a:cubicBezTo>
                  <a:cubicBezTo>
                    <a:pt x="0" y="9143"/>
                    <a:pt x="53" y="9545"/>
                    <a:pt x="193" y="9947"/>
                  </a:cubicBezTo>
                  <a:lnTo>
                    <a:pt x="7378" y="31641"/>
                  </a:lnTo>
                  <a:cubicBezTo>
                    <a:pt x="7902" y="33232"/>
                    <a:pt x="9370" y="34228"/>
                    <a:pt x="10961" y="34228"/>
                  </a:cubicBezTo>
                  <a:cubicBezTo>
                    <a:pt x="11346" y="34228"/>
                    <a:pt x="11748" y="34176"/>
                    <a:pt x="12150" y="34036"/>
                  </a:cubicBezTo>
                  <a:lnTo>
                    <a:pt x="27166" y="29072"/>
                  </a:lnTo>
                  <a:cubicBezTo>
                    <a:pt x="28757" y="28547"/>
                    <a:pt x="29754" y="27061"/>
                    <a:pt x="29754" y="25488"/>
                  </a:cubicBezTo>
                  <a:cubicBezTo>
                    <a:pt x="29754" y="25086"/>
                    <a:pt x="29701" y="24701"/>
                    <a:pt x="29561" y="24299"/>
                  </a:cubicBezTo>
                  <a:lnTo>
                    <a:pt x="22377" y="2587"/>
                  </a:lnTo>
                  <a:cubicBezTo>
                    <a:pt x="21852" y="1014"/>
                    <a:pt x="20366" y="0"/>
                    <a:pt x="1879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80;p44"/>
            <p:cNvSpPr/>
            <p:nvPr/>
          </p:nvSpPr>
          <p:spPr>
            <a:xfrm>
              <a:off x="2682376" y="1572066"/>
              <a:ext cx="570871" cy="351158"/>
            </a:xfrm>
            <a:custGeom>
              <a:avLst/>
              <a:gdLst/>
              <a:ahLst/>
              <a:cxnLst/>
              <a:rect l="l" t="t" r="r" b="b"/>
              <a:pathLst>
                <a:path w="17307" h="10646" extrusionOk="0">
                  <a:moveTo>
                    <a:pt x="14212" y="0"/>
                  </a:moveTo>
                  <a:cubicBezTo>
                    <a:pt x="14004" y="0"/>
                    <a:pt x="13792" y="34"/>
                    <a:pt x="13583" y="105"/>
                  </a:cubicBezTo>
                  <a:lnTo>
                    <a:pt x="1573" y="4073"/>
                  </a:lnTo>
                  <a:cubicBezTo>
                    <a:pt x="560" y="4423"/>
                    <a:pt x="0" y="5524"/>
                    <a:pt x="332" y="6538"/>
                  </a:cubicBezTo>
                  <a:lnTo>
                    <a:pt x="1259" y="9317"/>
                  </a:lnTo>
                  <a:cubicBezTo>
                    <a:pt x="1524" y="10126"/>
                    <a:pt x="2278" y="10645"/>
                    <a:pt x="3095" y="10645"/>
                  </a:cubicBezTo>
                  <a:cubicBezTo>
                    <a:pt x="3303" y="10645"/>
                    <a:pt x="3515" y="10612"/>
                    <a:pt x="3724" y="10541"/>
                  </a:cubicBezTo>
                  <a:lnTo>
                    <a:pt x="15733" y="6573"/>
                  </a:lnTo>
                  <a:cubicBezTo>
                    <a:pt x="16747" y="6223"/>
                    <a:pt x="17307" y="5122"/>
                    <a:pt x="16975" y="4108"/>
                  </a:cubicBezTo>
                  <a:lnTo>
                    <a:pt x="16048" y="1329"/>
                  </a:lnTo>
                  <a:cubicBezTo>
                    <a:pt x="15783" y="520"/>
                    <a:pt x="15029" y="0"/>
                    <a:pt x="1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81;p44"/>
            <p:cNvSpPr/>
            <p:nvPr/>
          </p:nvSpPr>
          <p:spPr>
            <a:xfrm>
              <a:off x="2685246" y="1567448"/>
              <a:ext cx="565132" cy="360394"/>
            </a:xfrm>
            <a:custGeom>
              <a:avLst/>
              <a:gdLst/>
              <a:ahLst/>
              <a:cxnLst/>
              <a:rect l="l" t="t" r="r" b="b"/>
              <a:pathLst>
                <a:path w="17133" h="10926" extrusionOk="0">
                  <a:moveTo>
                    <a:pt x="14108" y="280"/>
                  </a:moveTo>
                  <a:cubicBezTo>
                    <a:pt x="14860" y="280"/>
                    <a:pt x="15576" y="769"/>
                    <a:pt x="15821" y="1521"/>
                  </a:cubicBezTo>
                  <a:lnTo>
                    <a:pt x="16748" y="4300"/>
                  </a:lnTo>
                  <a:cubicBezTo>
                    <a:pt x="16800" y="4475"/>
                    <a:pt x="16835" y="4668"/>
                    <a:pt x="16835" y="4860"/>
                  </a:cubicBezTo>
                  <a:cubicBezTo>
                    <a:pt x="16835" y="5612"/>
                    <a:pt x="16346" y="6328"/>
                    <a:pt x="15594" y="6573"/>
                  </a:cubicBezTo>
                  <a:lnTo>
                    <a:pt x="3584" y="10559"/>
                  </a:lnTo>
                  <a:cubicBezTo>
                    <a:pt x="3392" y="10611"/>
                    <a:pt x="3200" y="10646"/>
                    <a:pt x="3007" y="10646"/>
                  </a:cubicBezTo>
                  <a:cubicBezTo>
                    <a:pt x="2256" y="10646"/>
                    <a:pt x="1556" y="10157"/>
                    <a:pt x="1312" y="9405"/>
                  </a:cubicBezTo>
                  <a:lnTo>
                    <a:pt x="385" y="6643"/>
                  </a:lnTo>
                  <a:cubicBezTo>
                    <a:pt x="333" y="6451"/>
                    <a:pt x="298" y="625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1032" y="9492"/>
                  </a:lnTo>
                  <a:cubicBezTo>
                    <a:pt x="1329" y="10384"/>
                    <a:pt x="2133" y="10926"/>
                    <a:pt x="3007" y="10926"/>
                  </a:cubicBezTo>
                  <a:cubicBezTo>
                    <a:pt x="3235" y="10926"/>
                    <a:pt x="3462" y="10891"/>
                    <a:pt x="3672" y="10821"/>
                  </a:cubicBezTo>
                  <a:lnTo>
                    <a:pt x="15681" y="6853"/>
                  </a:lnTo>
                  <a:cubicBezTo>
                    <a:pt x="16573" y="6556"/>
                    <a:pt x="17132" y="5734"/>
                    <a:pt x="17132" y="4860"/>
                  </a:cubicBezTo>
                  <a:cubicBezTo>
                    <a:pt x="17132" y="4650"/>
                    <a:pt x="17097" y="4423"/>
                    <a:pt x="17010" y="4196"/>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82;p44"/>
            <p:cNvSpPr/>
            <p:nvPr/>
          </p:nvSpPr>
          <p:spPr>
            <a:xfrm>
              <a:off x="2682376" y="1572066"/>
              <a:ext cx="530498" cy="227201"/>
            </a:xfrm>
            <a:custGeom>
              <a:avLst/>
              <a:gdLst/>
              <a:ahLst/>
              <a:cxnLst/>
              <a:rect l="l" t="t" r="r" b="b"/>
              <a:pathLst>
                <a:path w="16083" h="6888" extrusionOk="0">
                  <a:moveTo>
                    <a:pt x="14212" y="0"/>
                  </a:moveTo>
                  <a:cubicBezTo>
                    <a:pt x="14004" y="0"/>
                    <a:pt x="13792" y="34"/>
                    <a:pt x="13583" y="105"/>
                  </a:cubicBezTo>
                  <a:lnTo>
                    <a:pt x="1573" y="4073"/>
                  </a:lnTo>
                  <a:cubicBezTo>
                    <a:pt x="560" y="4423"/>
                    <a:pt x="0" y="5524"/>
                    <a:pt x="332" y="6538"/>
                  </a:cubicBezTo>
                  <a:lnTo>
                    <a:pt x="455" y="6888"/>
                  </a:lnTo>
                  <a:cubicBezTo>
                    <a:pt x="472" y="6083"/>
                    <a:pt x="979" y="5349"/>
                    <a:pt x="1783" y="5087"/>
                  </a:cubicBezTo>
                  <a:lnTo>
                    <a:pt x="14125" y="996"/>
                  </a:lnTo>
                  <a:cubicBezTo>
                    <a:pt x="14323" y="932"/>
                    <a:pt x="14524" y="901"/>
                    <a:pt x="14723" y="901"/>
                  </a:cubicBezTo>
                  <a:cubicBezTo>
                    <a:pt x="15229" y="901"/>
                    <a:pt x="15719" y="1100"/>
                    <a:pt x="16083" y="1451"/>
                  </a:cubicBezTo>
                  <a:lnTo>
                    <a:pt x="16048" y="1329"/>
                  </a:lnTo>
                  <a:cubicBezTo>
                    <a:pt x="15783" y="520"/>
                    <a:pt x="15029" y="0"/>
                    <a:pt x="1421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3;p44"/>
            <p:cNvSpPr/>
            <p:nvPr/>
          </p:nvSpPr>
          <p:spPr>
            <a:xfrm>
              <a:off x="2685246" y="1567448"/>
              <a:ext cx="532840" cy="236535"/>
            </a:xfrm>
            <a:custGeom>
              <a:avLst/>
              <a:gdLst/>
              <a:ahLst/>
              <a:cxnLst/>
              <a:rect l="l" t="t" r="r" b="b"/>
              <a:pathLst>
                <a:path w="16154" h="7171" extrusionOk="0">
                  <a:moveTo>
                    <a:pt x="14108" y="280"/>
                  </a:moveTo>
                  <a:cubicBezTo>
                    <a:pt x="14731" y="280"/>
                    <a:pt x="15329" y="616"/>
                    <a:pt x="15656" y="1158"/>
                  </a:cubicBezTo>
                  <a:lnTo>
                    <a:pt x="15656" y="1158"/>
                  </a:lnTo>
                  <a:cubicBezTo>
                    <a:pt x="15351" y="989"/>
                    <a:pt x="15004" y="892"/>
                    <a:pt x="14650" y="892"/>
                  </a:cubicBezTo>
                  <a:cubicBezTo>
                    <a:pt x="14423" y="892"/>
                    <a:pt x="14213" y="927"/>
                    <a:pt x="13986" y="997"/>
                  </a:cubicBezTo>
                  <a:lnTo>
                    <a:pt x="1644" y="5087"/>
                  </a:lnTo>
                  <a:cubicBezTo>
                    <a:pt x="1003" y="5310"/>
                    <a:pt x="538" y="5806"/>
                    <a:pt x="330" y="6401"/>
                  </a:cubicBezTo>
                  <a:lnTo>
                    <a:pt x="330" y="6401"/>
                  </a:lnTo>
                  <a:cubicBezTo>
                    <a:pt x="310" y="6290"/>
                    <a:pt x="298" y="617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228" y="7080"/>
                  </a:lnTo>
                  <a:cubicBezTo>
                    <a:pt x="243" y="7125"/>
                    <a:pt x="297" y="7171"/>
                    <a:pt x="357" y="7171"/>
                  </a:cubicBezTo>
                  <a:cubicBezTo>
                    <a:pt x="366" y="7171"/>
                    <a:pt x="376" y="7170"/>
                    <a:pt x="385" y="7167"/>
                  </a:cubicBezTo>
                  <a:cubicBezTo>
                    <a:pt x="455" y="7167"/>
                    <a:pt x="507" y="7097"/>
                    <a:pt x="507" y="7028"/>
                  </a:cubicBezTo>
                  <a:cubicBezTo>
                    <a:pt x="525" y="6293"/>
                    <a:pt x="997" y="5612"/>
                    <a:pt x="1749" y="5367"/>
                  </a:cubicBezTo>
                  <a:lnTo>
                    <a:pt x="14073" y="1276"/>
                  </a:lnTo>
                  <a:cubicBezTo>
                    <a:pt x="14265" y="1224"/>
                    <a:pt x="14458" y="1189"/>
                    <a:pt x="14650" y="1189"/>
                  </a:cubicBezTo>
                  <a:cubicBezTo>
                    <a:pt x="15122" y="1189"/>
                    <a:pt x="15559" y="1381"/>
                    <a:pt x="15891" y="1696"/>
                  </a:cubicBezTo>
                  <a:cubicBezTo>
                    <a:pt x="15920" y="1725"/>
                    <a:pt x="15954" y="1738"/>
                    <a:pt x="15991" y="1738"/>
                  </a:cubicBezTo>
                  <a:cubicBezTo>
                    <a:pt x="16021" y="1738"/>
                    <a:pt x="16052" y="1729"/>
                    <a:pt x="16083" y="1713"/>
                  </a:cubicBezTo>
                  <a:cubicBezTo>
                    <a:pt x="16136" y="1678"/>
                    <a:pt x="16153" y="1608"/>
                    <a:pt x="16136" y="1538"/>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4;p44"/>
            <p:cNvSpPr/>
            <p:nvPr/>
          </p:nvSpPr>
          <p:spPr>
            <a:xfrm>
              <a:off x="2766554" y="1981244"/>
              <a:ext cx="137251" cy="127256"/>
            </a:xfrm>
            <a:custGeom>
              <a:avLst/>
              <a:gdLst/>
              <a:ahLst/>
              <a:cxnLst/>
              <a:rect l="l" t="t" r="r" b="b"/>
              <a:pathLst>
                <a:path w="4161" h="3858" extrusionOk="0">
                  <a:moveTo>
                    <a:pt x="2709" y="0"/>
                  </a:moveTo>
                  <a:cubicBezTo>
                    <a:pt x="2623" y="0"/>
                    <a:pt x="2535" y="14"/>
                    <a:pt x="2448" y="42"/>
                  </a:cubicBezTo>
                  <a:lnTo>
                    <a:pt x="665" y="636"/>
                  </a:lnTo>
                  <a:cubicBezTo>
                    <a:pt x="245" y="776"/>
                    <a:pt x="0" y="1230"/>
                    <a:pt x="140" y="1667"/>
                  </a:cubicBezTo>
                  <a:lnTo>
                    <a:pt x="682" y="3293"/>
                  </a:lnTo>
                  <a:cubicBezTo>
                    <a:pt x="795" y="3632"/>
                    <a:pt x="1125" y="3857"/>
                    <a:pt x="1469" y="3857"/>
                  </a:cubicBezTo>
                  <a:cubicBezTo>
                    <a:pt x="1551" y="3857"/>
                    <a:pt x="1633" y="3844"/>
                    <a:pt x="1714" y="3818"/>
                  </a:cubicBezTo>
                  <a:lnTo>
                    <a:pt x="3497" y="3223"/>
                  </a:lnTo>
                  <a:cubicBezTo>
                    <a:pt x="3934" y="3083"/>
                    <a:pt x="4161" y="2611"/>
                    <a:pt x="4021" y="2192"/>
                  </a:cubicBezTo>
                  <a:lnTo>
                    <a:pt x="3479" y="549"/>
                  </a:lnTo>
                  <a:cubicBezTo>
                    <a:pt x="3367" y="213"/>
                    <a:pt x="3054" y="0"/>
                    <a:pt x="270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5;p44"/>
            <p:cNvSpPr/>
            <p:nvPr/>
          </p:nvSpPr>
          <p:spPr>
            <a:xfrm>
              <a:off x="2765399" y="1976263"/>
              <a:ext cx="140153" cy="136690"/>
            </a:xfrm>
            <a:custGeom>
              <a:avLst/>
              <a:gdLst/>
              <a:ahLst/>
              <a:cxnLst/>
              <a:rect l="l" t="t" r="r" b="b"/>
              <a:pathLst>
                <a:path w="4249" h="4144" extrusionOk="0">
                  <a:moveTo>
                    <a:pt x="2745" y="297"/>
                  </a:moveTo>
                  <a:cubicBezTo>
                    <a:pt x="3025" y="297"/>
                    <a:pt x="3269" y="472"/>
                    <a:pt x="3374" y="752"/>
                  </a:cubicBezTo>
                  <a:lnTo>
                    <a:pt x="3916" y="2395"/>
                  </a:lnTo>
                  <a:cubicBezTo>
                    <a:pt x="3934" y="2465"/>
                    <a:pt x="3951" y="2535"/>
                    <a:pt x="3951" y="2605"/>
                  </a:cubicBezTo>
                  <a:cubicBezTo>
                    <a:pt x="3951" y="2867"/>
                    <a:pt x="3776" y="3129"/>
                    <a:pt x="3497" y="3234"/>
                  </a:cubicBezTo>
                  <a:lnTo>
                    <a:pt x="1696" y="3811"/>
                  </a:lnTo>
                  <a:cubicBezTo>
                    <a:pt x="1626" y="3846"/>
                    <a:pt x="1556" y="3846"/>
                    <a:pt x="1486" y="3846"/>
                  </a:cubicBezTo>
                  <a:cubicBezTo>
                    <a:pt x="1224" y="3846"/>
                    <a:pt x="962" y="3671"/>
                    <a:pt x="875" y="3392"/>
                  </a:cubicBezTo>
                  <a:lnTo>
                    <a:pt x="333" y="1766"/>
                  </a:lnTo>
                  <a:cubicBezTo>
                    <a:pt x="298" y="1696"/>
                    <a:pt x="298" y="1626"/>
                    <a:pt x="298" y="1556"/>
                  </a:cubicBezTo>
                  <a:cubicBezTo>
                    <a:pt x="298" y="1276"/>
                    <a:pt x="472" y="1014"/>
                    <a:pt x="752" y="927"/>
                  </a:cubicBezTo>
                  <a:lnTo>
                    <a:pt x="2535" y="332"/>
                  </a:lnTo>
                  <a:cubicBezTo>
                    <a:pt x="2605" y="315"/>
                    <a:pt x="2675" y="297"/>
                    <a:pt x="2745" y="297"/>
                  </a:cubicBezTo>
                  <a:close/>
                  <a:moveTo>
                    <a:pt x="2745" y="0"/>
                  </a:moveTo>
                  <a:cubicBezTo>
                    <a:pt x="2640" y="0"/>
                    <a:pt x="2535" y="18"/>
                    <a:pt x="2448" y="53"/>
                  </a:cubicBezTo>
                  <a:lnTo>
                    <a:pt x="647" y="647"/>
                  </a:lnTo>
                  <a:cubicBezTo>
                    <a:pt x="245" y="787"/>
                    <a:pt x="0" y="1154"/>
                    <a:pt x="0" y="1556"/>
                  </a:cubicBezTo>
                  <a:cubicBezTo>
                    <a:pt x="0" y="1661"/>
                    <a:pt x="0" y="1766"/>
                    <a:pt x="35" y="1853"/>
                  </a:cubicBezTo>
                  <a:lnTo>
                    <a:pt x="577" y="3497"/>
                  </a:lnTo>
                  <a:cubicBezTo>
                    <a:pt x="717" y="3899"/>
                    <a:pt x="1084" y="4143"/>
                    <a:pt x="1486" y="4143"/>
                  </a:cubicBezTo>
                  <a:cubicBezTo>
                    <a:pt x="1591" y="4143"/>
                    <a:pt x="1696" y="4143"/>
                    <a:pt x="1801" y="4108"/>
                  </a:cubicBezTo>
                  <a:lnTo>
                    <a:pt x="3584" y="3514"/>
                  </a:lnTo>
                  <a:cubicBezTo>
                    <a:pt x="3986" y="3374"/>
                    <a:pt x="4248" y="3007"/>
                    <a:pt x="4248" y="2605"/>
                  </a:cubicBezTo>
                  <a:cubicBezTo>
                    <a:pt x="4248" y="2500"/>
                    <a:pt x="4231" y="2395"/>
                    <a:pt x="4196" y="2290"/>
                  </a:cubicBezTo>
                  <a:lnTo>
                    <a:pt x="3654" y="665"/>
                  </a:lnTo>
                  <a:cubicBezTo>
                    <a:pt x="3514" y="263"/>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6;p44"/>
            <p:cNvSpPr/>
            <p:nvPr/>
          </p:nvSpPr>
          <p:spPr>
            <a:xfrm>
              <a:off x="2895128" y="1940937"/>
              <a:ext cx="136690" cy="127223"/>
            </a:xfrm>
            <a:custGeom>
              <a:avLst/>
              <a:gdLst/>
              <a:ahLst/>
              <a:cxnLst/>
              <a:rect l="l" t="t" r="r" b="b"/>
              <a:pathLst>
                <a:path w="4144" h="3857" extrusionOk="0">
                  <a:moveTo>
                    <a:pt x="2691" y="0"/>
                  </a:moveTo>
                  <a:cubicBezTo>
                    <a:pt x="2610" y="0"/>
                    <a:pt x="2529" y="13"/>
                    <a:pt x="2448" y="40"/>
                  </a:cubicBezTo>
                  <a:lnTo>
                    <a:pt x="648" y="634"/>
                  </a:lnTo>
                  <a:cubicBezTo>
                    <a:pt x="228" y="774"/>
                    <a:pt x="1" y="1246"/>
                    <a:pt x="141" y="1666"/>
                  </a:cubicBezTo>
                  <a:lnTo>
                    <a:pt x="683" y="3291"/>
                  </a:lnTo>
                  <a:cubicBezTo>
                    <a:pt x="795" y="3642"/>
                    <a:pt x="1108" y="3857"/>
                    <a:pt x="1454" y="3857"/>
                  </a:cubicBezTo>
                  <a:cubicBezTo>
                    <a:pt x="1539" y="3857"/>
                    <a:pt x="1627" y="3844"/>
                    <a:pt x="1714" y="3816"/>
                  </a:cubicBezTo>
                  <a:lnTo>
                    <a:pt x="3497" y="3222"/>
                  </a:lnTo>
                  <a:cubicBezTo>
                    <a:pt x="3917" y="3082"/>
                    <a:pt x="4144" y="2627"/>
                    <a:pt x="4004" y="2190"/>
                  </a:cubicBezTo>
                  <a:lnTo>
                    <a:pt x="3462" y="564"/>
                  </a:lnTo>
                  <a:cubicBezTo>
                    <a:pt x="3349" y="225"/>
                    <a:pt x="3030" y="0"/>
                    <a:pt x="2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7;p44"/>
            <p:cNvSpPr/>
            <p:nvPr/>
          </p:nvSpPr>
          <p:spPr>
            <a:xfrm>
              <a:off x="2893413" y="1936484"/>
              <a:ext cx="140153" cy="136690"/>
            </a:xfrm>
            <a:custGeom>
              <a:avLst/>
              <a:gdLst/>
              <a:ahLst/>
              <a:cxnLst/>
              <a:rect l="l" t="t" r="r" b="b"/>
              <a:pathLst>
                <a:path w="4249" h="4144" extrusionOk="0">
                  <a:moveTo>
                    <a:pt x="2745" y="297"/>
                  </a:moveTo>
                  <a:cubicBezTo>
                    <a:pt x="3025" y="297"/>
                    <a:pt x="3287" y="472"/>
                    <a:pt x="3374" y="752"/>
                  </a:cubicBezTo>
                  <a:lnTo>
                    <a:pt x="3916" y="2378"/>
                  </a:lnTo>
                  <a:cubicBezTo>
                    <a:pt x="3951" y="2447"/>
                    <a:pt x="3951" y="2517"/>
                    <a:pt x="3951" y="2587"/>
                  </a:cubicBezTo>
                  <a:cubicBezTo>
                    <a:pt x="3951" y="2867"/>
                    <a:pt x="3776" y="3129"/>
                    <a:pt x="3497" y="3217"/>
                  </a:cubicBezTo>
                  <a:lnTo>
                    <a:pt x="1713" y="3811"/>
                  </a:lnTo>
                  <a:cubicBezTo>
                    <a:pt x="1644" y="3829"/>
                    <a:pt x="1574" y="3846"/>
                    <a:pt x="1504" y="3846"/>
                  </a:cubicBezTo>
                  <a:cubicBezTo>
                    <a:pt x="1224" y="3846"/>
                    <a:pt x="962" y="3671"/>
                    <a:pt x="874" y="3391"/>
                  </a:cubicBezTo>
                  <a:lnTo>
                    <a:pt x="332" y="1748"/>
                  </a:lnTo>
                  <a:cubicBezTo>
                    <a:pt x="315" y="1678"/>
                    <a:pt x="297" y="1608"/>
                    <a:pt x="297" y="1538"/>
                  </a:cubicBezTo>
                  <a:cubicBezTo>
                    <a:pt x="297" y="1276"/>
                    <a:pt x="472" y="1014"/>
                    <a:pt x="752" y="909"/>
                  </a:cubicBezTo>
                  <a:lnTo>
                    <a:pt x="2535" y="332"/>
                  </a:lnTo>
                  <a:cubicBezTo>
                    <a:pt x="2605" y="297"/>
                    <a:pt x="2675" y="297"/>
                    <a:pt x="2745" y="297"/>
                  </a:cubicBezTo>
                  <a:close/>
                  <a:moveTo>
                    <a:pt x="2745" y="0"/>
                  </a:moveTo>
                  <a:cubicBezTo>
                    <a:pt x="2657" y="0"/>
                    <a:pt x="2553" y="0"/>
                    <a:pt x="2448" y="35"/>
                  </a:cubicBezTo>
                  <a:lnTo>
                    <a:pt x="665" y="629"/>
                  </a:lnTo>
                  <a:cubicBezTo>
                    <a:pt x="263" y="769"/>
                    <a:pt x="0" y="1136"/>
                    <a:pt x="0" y="1538"/>
                  </a:cubicBezTo>
                  <a:cubicBezTo>
                    <a:pt x="0" y="1643"/>
                    <a:pt x="18" y="1748"/>
                    <a:pt x="53" y="1853"/>
                  </a:cubicBezTo>
                  <a:lnTo>
                    <a:pt x="595" y="3479"/>
                  </a:lnTo>
                  <a:cubicBezTo>
                    <a:pt x="735" y="3881"/>
                    <a:pt x="1102" y="4143"/>
                    <a:pt x="1504" y="4143"/>
                  </a:cubicBezTo>
                  <a:cubicBezTo>
                    <a:pt x="1609" y="4143"/>
                    <a:pt x="1713" y="4126"/>
                    <a:pt x="1801" y="4091"/>
                  </a:cubicBezTo>
                  <a:lnTo>
                    <a:pt x="3601" y="3496"/>
                  </a:lnTo>
                  <a:cubicBezTo>
                    <a:pt x="4004" y="3357"/>
                    <a:pt x="4248" y="2989"/>
                    <a:pt x="4248" y="2587"/>
                  </a:cubicBezTo>
                  <a:cubicBezTo>
                    <a:pt x="4248" y="2482"/>
                    <a:pt x="4231" y="2378"/>
                    <a:pt x="4196" y="2290"/>
                  </a:cubicBezTo>
                  <a:lnTo>
                    <a:pt x="3671" y="647"/>
                  </a:lnTo>
                  <a:cubicBezTo>
                    <a:pt x="3532" y="245"/>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8;p44"/>
            <p:cNvSpPr/>
            <p:nvPr/>
          </p:nvSpPr>
          <p:spPr>
            <a:xfrm>
              <a:off x="3039305" y="1897627"/>
              <a:ext cx="136690" cy="127289"/>
            </a:xfrm>
            <a:custGeom>
              <a:avLst/>
              <a:gdLst/>
              <a:ahLst/>
              <a:cxnLst/>
              <a:rect l="l" t="t" r="r" b="b"/>
              <a:pathLst>
                <a:path w="4144" h="3859" extrusionOk="0">
                  <a:moveTo>
                    <a:pt x="2699" y="1"/>
                  </a:moveTo>
                  <a:cubicBezTo>
                    <a:pt x="2616" y="1"/>
                    <a:pt x="2531" y="14"/>
                    <a:pt x="2447" y="42"/>
                  </a:cubicBezTo>
                  <a:lnTo>
                    <a:pt x="647" y="636"/>
                  </a:lnTo>
                  <a:cubicBezTo>
                    <a:pt x="227" y="776"/>
                    <a:pt x="0" y="1231"/>
                    <a:pt x="140" y="1668"/>
                  </a:cubicBezTo>
                  <a:lnTo>
                    <a:pt x="682" y="3293"/>
                  </a:lnTo>
                  <a:cubicBezTo>
                    <a:pt x="794" y="3643"/>
                    <a:pt x="1108" y="3859"/>
                    <a:pt x="1444" y="3859"/>
                  </a:cubicBezTo>
                  <a:cubicBezTo>
                    <a:pt x="1527" y="3859"/>
                    <a:pt x="1612" y="3846"/>
                    <a:pt x="1696" y="3818"/>
                  </a:cubicBezTo>
                  <a:lnTo>
                    <a:pt x="3496" y="3223"/>
                  </a:lnTo>
                  <a:cubicBezTo>
                    <a:pt x="3916" y="3084"/>
                    <a:pt x="4143" y="2629"/>
                    <a:pt x="4003" y="2192"/>
                  </a:cubicBezTo>
                  <a:lnTo>
                    <a:pt x="3461" y="566"/>
                  </a:lnTo>
                  <a:cubicBezTo>
                    <a:pt x="3349" y="216"/>
                    <a:pt x="3035"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9;p44"/>
            <p:cNvSpPr/>
            <p:nvPr/>
          </p:nvSpPr>
          <p:spPr>
            <a:xfrm>
              <a:off x="3037557" y="1892647"/>
              <a:ext cx="140153" cy="137284"/>
            </a:xfrm>
            <a:custGeom>
              <a:avLst/>
              <a:gdLst/>
              <a:ahLst/>
              <a:cxnLst/>
              <a:rect l="l" t="t" r="r" b="b"/>
              <a:pathLst>
                <a:path w="4249" h="4162" extrusionOk="0">
                  <a:moveTo>
                    <a:pt x="2745" y="298"/>
                  </a:moveTo>
                  <a:cubicBezTo>
                    <a:pt x="3025" y="298"/>
                    <a:pt x="3287" y="490"/>
                    <a:pt x="3375" y="752"/>
                  </a:cubicBezTo>
                  <a:lnTo>
                    <a:pt x="3916" y="2395"/>
                  </a:lnTo>
                  <a:cubicBezTo>
                    <a:pt x="3934" y="2465"/>
                    <a:pt x="3951" y="2535"/>
                    <a:pt x="3951" y="2605"/>
                  </a:cubicBezTo>
                  <a:cubicBezTo>
                    <a:pt x="3951" y="2885"/>
                    <a:pt x="3777" y="3130"/>
                    <a:pt x="3497" y="3235"/>
                  </a:cubicBezTo>
                  <a:lnTo>
                    <a:pt x="1714" y="3829"/>
                  </a:lnTo>
                  <a:cubicBezTo>
                    <a:pt x="1644" y="3846"/>
                    <a:pt x="1574" y="3864"/>
                    <a:pt x="1504" y="3864"/>
                  </a:cubicBezTo>
                  <a:cubicBezTo>
                    <a:pt x="1224" y="3864"/>
                    <a:pt x="962" y="3689"/>
                    <a:pt x="875" y="3409"/>
                  </a:cubicBezTo>
                  <a:lnTo>
                    <a:pt x="333" y="1766"/>
                  </a:lnTo>
                  <a:cubicBezTo>
                    <a:pt x="315" y="1696"/>
                    <a:pt x="298" y="1626"/>
                    <a:pt x="298" y="1556"/>
                  </a:cubicBezTo>
                  <a:cubicBezTo>
                    <a:pt x="298" y="1277"/>
                    <a:pt x="473" y="1032"/>
                    <a:pt x="752" y="927"/>
                  </a:cubicBezTo>
                  <a:lnTo>
                    <a:pt x="2535" y="333"/>
                  </a:lnTo>
                  <a:cubicBezTo>
                    <a:pt x="2605" y="315"/>
                    <a:pt x="2675" y="298"/>
                    <a:pt x="2745" y="298"/>
                  </a:cubicBezTo>
                  <a:close/>
                  <a:moveTo>
                    <a:pt x="2745" y="1"/>
                  </a:moveTo>
                  <a:cubicBezTo>
                    <a:pt x="2640" y="1"/>
                    <a:pt x="2553" y="18"/>
                    <a:pt x="2448" y="53"/>
                  </a:cubicBezTo>
                  <a:lnTo>
                    <a:pt x="665" y="647"/>
                  </a:lnTo>
                  <a:cubicBezTo>
                    <a:pt x="263" y="787"/>
                    <a:pt x="1" y="1154"/>
                    <a:pt x="1" y="1556"/>
                  </a:cubicBezTo>
                  <a:cubicBezTo>
                    <a:pt x="1" y="1661"/>
                    <a:pt x="18" y="1766"/>
                    <a:pt x="53" y="1854"/>
                  </a:cubicBezTo>
                  <a:lnTo>
                    <a:pt x="595" y="3497"/>
                  </a:lnTo>
                  <a:cubicBezTo>
                    <a:pt x="717" y="3899"/>
                    <a:pt x="1102" y="4161"/>
                    <a:pt x="1504" y="4161"/>
                  </a:cubicBezTo>
                  <a:cubicBezTo>
                    <a:pt x="1609" y="4161"/>
                    <a:pt x="1696" y="4144"/>
                    <a:pt x="1801" y="4109"/>
                  </a:cubicBezTo>
                  <a:lnTo>
                    <a:pt x="3584" y="3514"/>
                  </a:lnTo>
                  <a:cubicBezTo>
                    <a:pt x="3986" y="3374"/>
                    <a:pt x="4249" y="3007"/>
                    <a:pt x="4249" y="2605"/>
                  </a:cubicBezTo>
                  <a:cubicBezTo>
                    <a:pt x="4249" y="2500"/>
                    <a:pt x="4231" y="2395"/>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90;p44"/>
            <p:cNvSpPr/>
            <p:nvPr/>
          </p:nvSpPr>
          <p:spPr>
            <a:xfrm>
              <a:off x="3184009" y="1849766"/>
              <a:ext cx="136690" cy="127256"/>
            </a:xfrm>
            <a:custGeom>
              <a:avLst/>
              <a:gdLst/>
              <a:ahLst/>
              <a:cxnLst/>
              <a:rect l="l" t="t" r="r" b="b"/>
              <a:pathLst>
                <a:path w="4144" h="3858" extrusionOk="0">
                  <a:moveTo>
                    <a:pt x="2700" y="1"/>
                  </a:moveTo>
                  <a:cubicBezTo>
                    <a:pt x="2617" y="1"/>
                    <a:pt x="2532" y="14"/>
                    <a:pt x="2448" y="42"/>
                  </a:cubicBezTo>
                  <a:lnTo>
                    <a:pt x="648" y="636"/>
                  </a:lnTo>
                  <a:cubicBezTo>
                    <a:pt x="228" y="776"/>
                    <a:pt x="1" y="1231"/>
                    <a:pt x="141" y="1668"/>
                  </a:cubicBezTo>
                  <a:lnTo>
                    <a:pt x="683" y="3293"/>
                  </a:lnTo>
                  <a:cubicBezTo>
                    <a:pt x="796" y="3632"/>
                    <a:pt x="1114" y="3857"/>
                    <a:pt x="1463" y="3857"/>
                  </a:cubicBezTo>
                  <a:cubicBezTo>
                    <a:pt x="1546" y="3857"/>
                    <a:pt x="1630" y="3845"/>
                    <a:pt x="1714" y="3818"/>
                  </a:cubicBezTo>
                  <a:lnTo>
                    <a:pt x="3497" y="3223"/>
                  </a:lnTo>
                  <a:cubicBezTo>
                    <a:pt x="3917" y="3084"/>
                    <a:pt x="4144" y="2612"/>
                    <a:pt x="4004" y="2192"/>
                  </a:cubicBezTo>
                  <a:lnTo>
                    <a:pt x="3462" y="566"/>
                  </a:lnTo>
                  <a:cubicBezTo>
                    <a:pt x="3350" y="216"/>
                    <a:pt x="3036" y="1"/>
                    <a:pt x="270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91;p44"/>
            <p:cNvSpPr/>
            <p:nvPr/>
          </p:nvSpPr>
          <p:spPr>
            <a:xfrm>
              <a:off x="3182294" y="1844786"/>
              <a:ext cx="140153" cy="136690"/>
            </a:xfrm>
            <a:custGeom>
              <a:avLst/>
              <a:gdLst/>
              <a:ahLst/>
              <a:cxnLst/>
              <a:rect l="l" t="t" r="r" b="b"/>
              <a:pathLst>
                <a:path w="4249" h="4144" extrusionOk="0">
                  <a:moveTo>
                    <a:pt x="2745" y="298"/>
                  </a:moveTo>
                  <a:cubicBezTo>
                    <a:pt x="3025" y="298"/>
                    <a:pt x="3287" y="473"/>
                    <a:pt x="3374" y="752"/>
                  </a:cubicBezTo>
                  <a:lnTo>
                    <a:pt x="3916" y="2396"/>
                  </a:lnTo>
                  <a:cubicBezTo>
                    <a:pt x="3951" y="2465"/>
                    <a:pt x="3951" y="2535"/>
                    <a:pt x="3951" y="2605"/>
                  </a:cubicBezTo>
                  <a:cubicBezTo>
                    <a:pt x="3951" y="2868"/>
                    <a:pt x="3776" y="3130"/>
                    <a:pt x="3497" y="3235"/>
                  </a:cubicBezTo>
                  <a:lnTo>
                    <a:pt x="1714" y="3812"/>
                  </a:lnTo>
                  <a:cubicBezTo>
                    <a:pt x="1644" y="3846"/>
                    <a:pt x="1574" y="3846"/>
                    <a:pt x="1504" y="3846"/>
                  </a:cubicBezTo>
                  <a:cubicBezTo>
                    <a:pt x="1224" y="3846"/>
                    <a:pt x="962" y="3672"/>
                    <a:pt x="875" y="3392"/>
                  </a:cubicBezTo>
                  <a:lnTo>
                    <a:pt x="333" y="1766"/>
                  </a:lnTo>
                  <a:cubicBezTo>
                    <a:pt x="315" y="1696"/>
                    <a:pt x="298" y="1626"/>
                    <a:pt x="298" y="1556"/>
                  </a:cubicBezTo>
                  <a:cubicBezTo>
                    <a:pt x="298" y="1277"/>
                    <a:pt x="472" y="1014"/>
                    <a:pt x="752" y="927"/>
                  </a:cubicBezTo>
                  <a:lnTo>
                    <a:pt x="2535" y="333"/>
                  </a:lnTo>
                  <a:cubicBezTo>
                    <a:pt x="2605" y="315"/>
                    <a:pt x="2675" y="298"/>
                    <a:pt x="2745" y="298"/>
                  </a:cubicBezTo>
                  <a:close/>
                  <a:moveTo>
                    <a:pt x="2745" y="1"/>
                  </a:moveTo>
                  <a:cubicBezTo>
                    <a:pt x="2658" y="1"/>
                    <a:pt x="2553" y="18"/>
                    <a:pt x="2448" y="53"/>
                  </a:cubicBezTo>
                  <a:lnTo>
                    <a:pt x="665" y="647"/>
                  </a:lnTo>
                  <a:cubicBezTo>
                    <a:pt x="263" y="787"/>
                    <a:pt x="0" y="1154"/>
                    <a:pt x="0" y="1556"/>
                  </a:cubicBezTo>
                  <a:cubicBezTo>
                    <a:pt x="0" y="1661"/>
                    <a:pt x="18" y="1766"/>
                    <a:pt x="53" y="1854"/>
                  </a:cubicBezTo>
                  <a:lnTo>
                    <a:pt x="595" y="3497"/>
                  </a:lnTo>
                  <a:cubicBezTo>
                    <a:pt x="735" y="3899"/>
                    <a:pt x="1102" y="4144"/>
                    <a:pt x="1504" y="4144"/>
                  </a:cubicBezTo>
                  <a:cubicBezTo>
                    <a:pt x="1609" y="4144"/>
                    <a:pt x="1714" y="4144"/>
                    <a:pt x="1801" y="4109"/>
                  </a:cubicBezTo>
                  <a:lnTo>
                    <a:pt x="3602" y="3514"/>
                  </a:lnTo>
                  <a:cubicBezTo>
                    <a:pt x="4004" y="3374"/>
                    <a:pt x="4248" y="3007"/>
                    <a:pt x="4248" y="2605"/>
                  </a:cubicBezTo>
                  <a:cubicBezTo>
                    <a:pt x="4248" y="2500"/>
                    <a:pt x="4231" y="2396"/>
                    <a:pt x="4196" y="2291"/>
                  </a:cubicBezTo>
                  <a:lnTo>
                    <a:pt x="3672"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92;p44"/>
            <p:cNvSpPr/>
            <p:nvPr/>
          </p:nvSpPr>
          <p:spPr>
            <a:xfrm>
              <a:off x="2812106" y="2155371"/>
              <a:ext cx="137251" cy="126728"/>
            </a:xfrm>
            <a:custGeom>
              <a:avLst/>
              <a:gdLst/>
              <a:ahLst/>
              <a:cxnLst/>
              <a:rect l="l" t="t" r="r" b="b"/>
              <a:pathLst>
                <a:path w="4161" h="3842" extrusionOk="0">
                  <a:moveTo>
                    <a:pt x="2709" y="1"/>
                  </a:moveTo>
                  <a:cubicBezTo>
                    <a:pt x="2623" y="1"/>
                    <a:pt x="2535" y="14"/>
                    <a:pt x="2448" y="42"/>
                  </a:cubicBezTo>
                  <a:lnTo>
                    <a:pt x="665" y="636"/>
                  </a:lnTo>
                  <a:cubicBezTo>
                    <a:pt x="245" y="776"/>
                    <a:pt x="0" y="1231"/>
                    <a:pt x="140" y="1650"/>
                  </a:cubicBezTo>
                  <a:lnTo>
                    <a:pt x="682" y="3293"/>
                  </a:lnTo>
                  <a:cubicBezTo>
                    <a:pt x="794" y="3629"/>
                    <a:pt x="1119" y="3842"/>
                    <a:pt x="1459" y="3842"/>
                  </a:cubicBezTo>
                  <a:cubicBezTo>
                    <a:pt x="1544" y="3842"/>
                    <a:pt x="1630" y="3828"/>
                    <a:pt x="1714" y="3800"/>
                  </a:cubicBezTo>
                  <a:lnTo>
                    <a:pt x="3497" y="3206"/>
                  </a:lnTo>
                  <a:cubicBezTo>
                    <a:pt x="3934" y="3066"/>
                    <a:pt x="4161" y="2612"/>
                    <a:pt x="4021" y="2192"/>
                  </a:cubicBezTo>
                  <a:lnTo>
                    <a:pt x="3479" y="549"/>
                  </a:lnTo>
                  <a:cubicBezTo>
                    <a:pt x="3367" y="213"/>
                    <a:pt x="3054" y="1"/>
                    <a:pt x="27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93;p44"/>
            <p:cNvSpPr/>
            <p:nvPr/>
          </p:nvSpPr>
          <p:spPr>
            <a:xfrm>
              <a:off x="2810357" y="2150391"/>
              <a:ext cx="140747" cy="136690"/>
            </a:xfrm>
            <a:custGeom>
              <a:avLst/>
              <a:gdLst/>
              <a:ahLst/>
              <a:cxnLst/>
              <a:rect l="l" t="t" r="r" b="b"/>
              <a:pathLst>
                <a:path w="4267" h="4144" extrusionOk="0">
                  <a:moveTo>
                    <a:pt x="2763" y="298"/>
                  </a:moveTo>
                  <a:cubicBezTo>
                    <a:pt x="3043" y="298"/>
                    <a:pt x="3287" y="473"/>
                    <a:pt x="3392" y="752"/>
                  </a:cubicBezTo>
                  <a:lnTo>
                    <a:pt x="3934" y="2378"/>
                  </a:lnTo>
                  <a:cubicBezTo>
                    <a:pt x="3952" y="2448"/>
                    <a:pt x="3969" y="2518"/>
                    <a:pt x="3969" y="2588"/>
                  </a:cubicBezTo>
                  <a:cubicBezTo>
                    <a:pt x="3969" y="2868"/>
                    <a:pt x="3794" y="3130"/>
                    <a:pt x="3515" y="3217"/>
                  </a:cubicBezTo>
                  <a:lnTo>
                    <a:pt x="1714" y="3812"/>
                  </a:lnTo>
                  <a:cubicBezTo>
                    <a:pt x="1644" y="3847"/>
                    <a:pt x="1574" y="3847"/>
                    <a:pt x="1504" y="3847"/>
                  </a:cubicBezTo>
                  <a:cubicBezTo>
                    <a:pt x="1242" y="3847"/>
                    <a:pt x="980" y="3672"/>
                    <a:pt x="875" y="3392"/>
                  </a:cubicBezTo>
                  <a:lnTo>
                    <a:pt x="333" y="1766"/>
                  </a:lnTo>
                  <a:cubicBezTo>
                    <a:pt x="316" y="1696"/>
                    <a:pt x="316" y="1626"/>
                    <a:pt x="316" y="1556"/>
                  </a:cubicBezTo>
                  <a:cubicBezTo>
                    <a:pt x="316" y="1277"/>
                    <a:pt x="490" y="1015"/>
                    <a:pt x="770" y="927"/>
                  </a:cubicBezTo>
                  <a:lnTo>
                    <a:pt x="2553" y="333"/>
                  </a:lnTo>
                  <a:cubicBezTo>
                    <a:pt x="2623" y="315"/>
                    <a:pt x="2693" y="298"/>
                    <a:pt x="2763" y="298"/>
                  </a:cubicBezTo>
                  <a:close/>
                  <a:moveTo>
                    <a:pt x="2763" y="1"/>
                  </a:moveTo>
                  <a:cubicBezTo>
                    <a:pt x="2658" y="1"/>
                    <a:pt x="2553" y="18"/>
                    <a:pt x="2466" y="53"/>
                  </a:cubicBezTo>
                  <a:lnTo>
                    <a:pt x="665" y="647"/>
                  </a:lnTo>
                  <a:cubicBezTo>
                    <a:pt x="263" y="770"/>
                    <a:pt x="1" y="1154"/>
                    <a:pt x="18" y="1556"/>
                  </a:cubicBezTo>
                  <a:cubicBezTo>
                    <a:pt x="18" y="1644"/>
                    <a:pt x="18" y="1749"/>
                    <a:pt x="53" y="1854"/>
                  </a:cubicBezTo>
                  <a:lnTo>
                    <a:pt x="595" y="3497"/>
                  </a:lnTo>
                  <a:cubicBezTo>
                    <a:pt x="735" y="3899"/>
                    <a:pt x="1102" y="4144"/>
                    <a:pt x="1504" y="4144"/>
                  </a:cubicBezTo>
                  <a:cubicBezTo>
                    <a:pt x="1609" y="4144"/>
                    <a:pt x="1714" y="4126"/>
                    <a:pt x="1819" y="4091"/>
                  </a:cubicBezTo>
                  <a:lnTo>
                    <a:pt x="3602" y="3514"/>
                  </a:lnTo>
                  <a:cubicBezTo>
                    <a:pt x="4004" y="3375"/>
                    <a:pt x="4266" y="2990"/>
                    <a:pt x="4266" y="2588"/>
                  </a:cubicBezTo>
                  <a:cubicBezTo>
                    <a:pt x="4266" y="2500"/>
                    <a:pt x="4249" y="2396"/>
                    <a:pt x="4214" y="2291"/>
                  </a:cubicBezTo>
                  <a:lnTo>
                    <a:pt x="3672" y="665"/>
                  </a:lnTo>
                  <a:cubicBezTo>
                    <a:pt x="3532" y="263"/>
                    <a:pt x="3165" y="1"/>
                    <a:pt x="276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4;p44"/>
            <p:cNvSpPr/>
            <p:nvPr/>
          </p:nvSpPr>
          <p:spPr>
            <a:xfrm>
              <a:off x="2951631" y="2110974"/>
              <a:ext cx="136690" cy="127289"/>
            </a:xfrm>
            <a:custGeom>
              <a:avLst/>
              <a:gdLst/>
              <a:ahLst/>
              <a:cxnLst/>
              <a:rect l="l" t="t" r="r" b="b"/>
              <a:pathLst>
                <a:path w="4144" h="3859" extrusionOk="0">
                  <a:moveTo>
                    <a:pt x="2691" y="1"/>
                  </a:moveTo>
                  <a:cubicBezTo>
                    <a:pt x="2605" y="1"/>
                    <a:pt x="2518" y="14"/>
                    <a:pt x="2431" y="42"/>
                  </a:cubicBezTo>
                  <a:lnTo>
                    <a:pt x="648" y="636"/>
                  </a:lnTo>
                  <a:cubicBezTo>
                    <a:pt x="228" y="776"/>
                    <a:pt x="1" y="1231"/>
                    <a:pt x="141" y="1668"/>
                  </a:cubicBezTo>
                  <a:lnTo>
                    <a:pt x="683" y="3293"/>
                  </a:lnTo>
                  <a:cubicBezTo>
                    <a:pt x="795" y="3643"/>
                    <a:pt x="1109" y="3859"/>
                    <a:pt x="1445" y="3859"/>
                  </a:cubicBezTo>
                  <a:cubicBezTo>
                    <a:pt x="1528" y="3859"/>
                    <a:pt x="1613" y="3846"/>
                    <a:pt x="1697" y="3818"/>
                  </a:cubicBezTo>
                  <a:lnTo>
                    <a:pt x="3497" y="3223"/>
                  </a:lnTo>
                  <a:cubicBezTo>
                    <a:pt x="3917" y="3084"/>
                    <a:pt x="4144" y="2629"/>
                    <a:pt x="4004" y="2192"/>
                  </a:cubicBezTo>
                  <a:lnTo>
                    <a:pt x="3462" y="566"/>
                  </a:lnTo>
                  <a:cubicBezTo>
                    <a:pt x="3350" y="216"/>
                    <a:pt x="3036" y="1"/>
                    <a:pt x="269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95;p44"/>
            <p:cNvSpPr/>
            <p:nvPr/>
          </p:nvSpPr>
          <p:spPr>
            <a:xfrm>
              <a:off x="2949916" y="2105993"/>
              <a:ext cx="140153" cy="137284"/>
            </a:xfrm>
            <a:custGeom>
              <a:avLst/>
              <a:gdLst/>
              <a:ahLst/>
              <a:cxnLst/>
              <a:rect l="l" t="t" r="r" b="b"/>
              <a:pathLst>
                <a:path w="4249" h="4162" extrusionOk="0">
                  <a:moveTo>
                    <a:pt x="2745" y="298"/>
                  </a:moveTo>
                  <a:cubicBezTo>
                    <a:pt x="3025" y="298"/>
                    <a:pt x="3287" y="473"/>
                    <a:pt x="3374" y="752"/>
                  </a:cubicBezTo>
                  <a:lnTo>
                    <a:pt x="3916" y="2396"/>
                  </a:lnTo>
                  <a:cubicBezTo>
                    <a:pt x="3934" y="2465"/>
                    <a:pt x="3951" y="2535"/>
                    <a:pt x="3951" y="2605"/>
                  </a:cubicBezTo>
                  <a:cubicBezTo>
                    <a:pt x="3951" y="2885"/>
                    <a:pt x="3776" y="3130"/>
                    <a:pt x="3497" y="3235"/>
                  </a:cubicBezTo>
                  <a:lnTo>
                    <a:pt x="1714" y="3829"/>
                  </a:lnTo>
                  <a:cubicBezTo>
                    <a:pt x="1644" y="3846"/>
                    <a:pt x="1574" y="3864"/>
                    <a:pt x="1504" y="3864"/>
                  </a:cubicBezTo>
                  <a:cubicBezTo>
                    <a:pt x="1224" y="3864"/>
                    <a:pt x="962" y="3672"/>
                    <a:pt x="875" y="3409"/>
                  </a:cubicBezTo>
                  <a:lnTo>
                    <a:pt x="333" y="1766"/>
                  </a:lnTo>
                  <a:cubicBezTo>
                    <a:pt x="298" y="1696"/>
                    <a:pt x="298" y="1626"/>
                    <a:pt x="298" y="1556"/>
                  </a:cubicBezTo>
                  <a:cubicBezTo>
                    <a:pt x="298" y="1277"/>
                    <a:pt x="472" y="1015"/>
                    <a:pt x="752" y="927"/>
                  </a:cubicBezTo>
                  <a:lnTo>
                    <a:pt x="2535" y="333"/>
                  </a:lnTo>
                  <a:cubicBezTo>
                    <a:pt x="2605" y="315"/>
                    <a:pt x="2675" y="298"/>
                    <a:pt x="2745" y="298"/>
                  </a:cubicBezTo>
                  <a:close/>
                  <a:moveTo>
                    <a:pt x="2745" y="1"/>
                  </a:moveTo>
                  <a:cubicBezTo>
                    <a:pt x="2640" y="1"/>
                    <a:pt x="2535" y="18"/>
                    <a:pt x="2448" y="53"/>
                  </a:cubicBezTo>
                  <a:lnTo>
                    <a:pt x="647" y="647"/>
                  </a:lnTo>
                  <a:cubicBezTo>
                    <a:pt x="245" y="787"/>
                    <a:pt x="0" y="1154"/>
                    <a:pt x="0" y="1556"/>
                  </a:cubicBezTo>
                  <a:cubicBezTo>
                    <a:pt x="0" y="1661"/>
                    <a:pt x="18" y="1766"/>
                    <a:pt x="53" y="1854"/>
                  </a:cubicBezTo>
                  <a:lnTo>
                    <a:pt x="595" y="3497"/>
                  </a:lnTo>
                  <a:cubicBezTo>
                    <a:pt x="717" y="3899"/>
                    <a:pt x="1102" y="4161"/>
                    <a:pt x="1504" y="4161"/>
                  </a:cubicBezTo>
                  <a:cubicBezTo>
                    <a:pt x="1591" y="4161"/>
                    <a:pt x="1696" y="4144"/>
                    <a:pt x="1801" y="4109"/>
                  </a:cubicBezTo>
                  <a:lnTo>
                    <a:pt x="3584" y="3514"/>
                  </a:lnTo>
                  <a:cubicBezTo>
                    <a:pt x="3986" y="3374"/>
                    <a:pt x="4248" y="3007"/>
                    <a:pt x="4248" y="2605"/>
                  </a:cubicBezTo>
                  <a:cubicBezTo>
                    <a:pt x="4248" y="2500"/>
                    <a:pt x="4231" y="2396"/>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6;p44"/>
            <p:cNvSpPr/>
            <p:nvPr/>
          </p:nvSpPr>
          <p:spPr>
            <a:xfrm>
              <a:off x="3095214" y="2067731"/>
              <a:ext cx="137284" cy="127256"/>
            </a:xfrm>
            <a:custGeom>
              <a:avLst/>
              <a:gdLst/>
              <a:ahLst/>
              <a:cxnLst/>
              <a:rect l="l" t="t" r="r" b="b"/>
              <a:pathLst>
                <a:path w="4162" h="3858" extrusionOk="0">
                  <a:moveTo>
                    <a:pt x="2708" y="1"/>
                  </a:moveTo>
                  <a:cubicBezTo>
                    <a:pt x="2623" y="1"/>
                    <a:pt x="2535" y="14"/>
                    <a:pt x="2448" y="42"/>
                  </a:cubicBezTo>
                  <a:lnTo>
                    <a:pt x="665" y="636"/>
                  </a:lnTo>
                  <a:cubicBezTo>
                    <a:pt x="246" y="776"/>
                    <a:pt x="1" y="1231"/>
                    <a:pt x="141" y="1668"/>
                  </a:cubicBezTo>
                  <a:lnTo>
                    <a:pt x="683" y="3293"/>
                  </a:lnTo>
                  <a:cubicBezTo>
                    <a:pt x="796" y="3632"/>
                    <a:pt x="1125" y="3857"/>
                    <a:pt x="1469" y="3857"/>
                  </a:cubicBezTo>
                  <a:cubicBezTo>
                    <a:pt x="1551" y="3857"/>
                    <a:pt x="1633" y="3845"/>
                    <a:pt x="1714" y="3818"/>
                  </a:cubicBezTo>
                  <a:lnTo>
                    <a:pt x="3497" y="3223"/>
                  </a:lnTo>
                  <a:cubicBezTo>
                    <a:pt x="3934" y="3084"/>
                    <a:pt x="4161" y="2612"/>
                    <a:pt x="4021" y="2192"/>
                  </a:cubicBezTo>
                  <a:lnTo>
                    <a:pt x="3480" y="566"/>
                  </a:lnTo>
                  <a:cubicBezTo>
                    <a:pt x="3368" y="216"/>
                    <a:pt x="3054" y="1"/>
                    <a:pt x="27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97;p44"/>
            <p:cNvSpPr/>
            <p:nvPr/>
          </p:nvSpPr>
          <p:spPr>
            <a:xfrm>
              <a:off x="3094060" y="2062750"/>
              <a:ext cx="140153" cy="136690"/>
            </a:xfrm>
            <a:custGeom>
              <a:avLst/>
              <a:gdLst/>
              <a:ahLst/>
              <a:cxnLst/>
              <a:rect l="l" t="t" r="r" b="b"/>
              <a:pathLst>
                <a:path w="4249" h="4144" extrusionOk="0">
                  <a:moveTo>
                    <a:pt x="2745" y="298"/>
                  </a:moveTo>
                  <a:cubicBezTo>
                    <a:pt x="3025" y="298"/>
                    <a:pt x="3270" y="473"/>
                    <a:pt x="3375" y="752"/>
                  </a:cubicBezTo>
                  <a:lnTo>
                    <a:pt x="3917" y="2395"/>
                  </a:lnTo>
                  <a:cubicBezTo>
                    <a:pt x="3934" y="2465"/>
                    <a:pt x="3952" y="2535"/>
                    <a:pt x="3952" y="2605"/>
                  </a:cubicBezTo>
                  <a:cubicBezTo>
                    <a:pt x="3952" y="2867"/>
                    <a:pt x="3777" y="3130"/>
                    <a:pt x="3497" y="3235"/>
                  </a:cubicBezTo>
                  <a:lnTo>
                    <a:pt x="1696" y="3811"/>
                  </a:lnTo>
                  <a:cubicBezTo>
                    <a:pt x="1627" y="3846"/>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87"/>
                    <a:pt x="1" y="1154"/>
                    <a:pt x="1" y="1556"/>
                  </a:cubicBezTo>
                  <a:cubicBezTo>
                    <a:pt x="1" y="1661"/>
                    <a:pt x="1" y="1766"/>
                    <a:pt x="36" y="1854"/>
                  </a:cubicBezTo>
                  <a:lnTo>
                    <a:pt x="578" y="3497"/>
                  </a:lnTo>
                  <a:cubicBezTo>
                    <a:pt x="718" y="3899"/>
                    <a:pt x="1085" y="4144"/>
                    <a:pt x="1487" y="4144"/>
                  </a:cubicBezTo>
                  <a:cubicBezTo>
                    <a:pt x="1592" y="4144"/>
                    <a:pt x="1696" y="4144"/>
                    <a:pt x="1801" y="4109"/>
                  </a:cubicBezTo>
                  <a:lnTo>
                    <a:pt x="3584" y="3514"/>
                  </a:lnTo>
                  <a:cubicBezTo>
                    <a:pt x="3987" y="3374"/>
                    <a:pt x="4249" y="3007"/>
                    <a:pt x="4249" y="2605"/>
                  </a:cubicBezTo>
                  <a:cubicBezTo>
                    <a:pt x="4249" y="2500"/>
                    <a:pt x="4231" y="2395"/>
                    <a:pt x="4196" y="2291"/>
                  </a:cubicBezTo>
                  <a:lnTo>
                    <a:pt x="3654" y="665"/>
                  </a:lnTo>
                  <a:cubicBezTo>
                    <a:pt x="3515"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98;p44"/>
            <p:cNvSpPr/>
            <p:nvPr/>
          </p:nvSpPr>
          <p:spPr>
            <a:xfrm>
              <a:off x="3240545" y="2019869"/>
              <a:ext cx="136690" cy="126728"/>
            </a:xfrm>
            <a:custGeom>
              <a:avLst/>
              <a:gdLst/>
              <a:ahLst/>
              <a:cxnLst/>
              <a:rect l="l" t="t" r="r" b="b"/>
              <a:pathLst>
                <a:path w="4144" h="3842" extrusionOk="0">
                  <a:moveTo>
                    <a:pt x="2692" y="1"/>
                  </a:moveTo>
                  <a:cubicBezTo>
                    <a:pt x="2605" y="1"/>
                    <a:pt x="2517" y="14"/>
                    <a:pt x="2430" y="42"/>
                  </a:cubicBezTo>
                  <a:lnTo>
                    <a:pt x="647" y="636"/>
                  </a:lnTo>
                  <a:cubicBezTo>
                    <a:pt x="227" y="776"/>
                    <a:pt x="0" y="1231"/>
                    <a:pt x="140" y="1650"/>
                  </a:cubicBezTo>
                  <a:lnTo>
                    <a:pt x="682" y="3293"/>
                  </a:lnTo>
                  <a:cubicBezTo>
                    <a:pt x="794" y="3629"/>
                    <a:pt x="1107" y="3842"/>
                    <a:pt x="1443" y="3842"/>
                  </a:cubicBezTo>
                  <a:cubicBezTo>
                    <a:pt x="1527" y="3842"/>
                    <a:pt x="1612" y="3828"/>
                    <a:pt x="1696" y="3800"/>
                  </a:cubicBezTo>
                  <a:lnTo>
                    <a:pt x="3496" y="3206"/>
                  </a:lnTo>
                  <a:cubicBezTo>
                    <a:pt x="3916" y="3066"/>
                    <a:pt x="4143" y="2612"/>
                    <a:pt x="4003" y="2192"/>
                  </a:cubicBezTo>
                  <a:lnTo>
                    <a:pt x="3461" y="549"/>
                  </a:lnTo>
                  <a:cubicBezTo>
                    <a:pt x="3349" y="213"/>
                    <a:pt x="3036" y="1"/>
                    <a:pt x="26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99;p44"/>
            <p:cNvSpPr/>
            <p:nvPr/>
          </p:nvSpPr>
          <p:spPr>
            <a:xfrm>
              <a:off x="3238797" y="2014889"/>
              <a:ext cx="140153" cy="136690"/>
            </a:xfrm>
            <a:custGeom>
              <a:avLst/>
              <a:gdLst/>
              <a:ahLst/>
              <a:cxnLst/>
              <a:rect l="l" t="t" r="r" b="b"/>
              <a:pathLst>
                <a:path w="4249" h="4144" extrusionOk="0">
                  <a:moveTo>
                    <a:pt x="2745" y="298"/>
                  </a:moveTo>
                  <a:cubicBezTo>
                    <a:pt x="3025" y="298"/>
                    <a:pt x="3287" y="473"/>
                    <a:pt x="3375" y="752"/>
                  </a:cubicBezTo>
                  <a:lnTo>
                    <a:pt x="3916" y="2395"/>
                  </a:lnTo>
                  <a:cubicBezTo>
                    <a:pt x="3934" y="2448"/>
                    <a:pt x="3951" y="2518"/>
                    <a:pt x="3951" y="2588"/>
                  </a:cubicBezTo>
                  <a:cubicBezTo>
                    <a:pt x="3951" y="2867"/>
                    <a:pt x="3777" y="3130"/>
                    <a:pt x="3497" y="3217"/>
                  </a:cubicBezTo>
                  <a:lnTo>
                    <a:pt x="1714" y="3811"/>
                  </a:lnTo>
                  <a:cubicBezTo>
                    <a:pt x="1644" y="3846"/>
                    <a:pt x="1574" y="3846"/>
                    <a:pt x="1504" y="3846"/>
                  </a:cubicBezTo>
                  <a:cubicBezTo>
                    <a:pt x="1224" y="3846"/>
                    <a:pt x="962" y="3672"/>
                    <a:pt x="875" y="3392"/>
                  </a:cubicBezTo>
                  <a:lnTo>
                    <a:pt x="333" y="1766"/>
                  </a:lnTo>
                  <a:cubicBezTo>
                    <a:pt x="298" y="1696"/>
                    <a:pt x="298" y="1626"/>
                    <a:pt x="298" y="1556"/>
                  </a:cubicBezTo>
                  <a:cubicBezTo>
                    <a:pt x="298" y="1277"/>
                    <a:pt x="473" y="1014"/>
                    <a:pt x="752" y="927"/>
                  </a:cubicBezTo>
                  <a:lnTo>
                    <a:pt x="2535" y="333"/>
                  </a:lnTo>
                  <a:cubicBezTo>
                    <a:pt x="2605" y="315"/>
                    <a:pt x="2675" y="298"/>
                    <a:pt x="2745" y="298"/>
                  </a:cubicBezTo>
                  <a:close/>
                  <a:moveTo>
                    <a:pt x="2745" y="1"/>
                  </a:moveTo>
                  <a:cubicBezTo>
                    <a:pt x="2640" y="1"/>
                    <a:pt x="2535" y="18"/>
                    <a:pt x="2448" y="53"/>
                  </a:cubicBezTo>
                  <a:lnTo>
                    <a:pt x="647" y="647"/>
                  </a:lnTo>
                  <a:cubicBezTo>
                    <a:pt x="245" y="770"/>
                    <a:pt x="1" y="1154"/>
                    <a:pt x="1" y="1556"/>
                  </a:cubicBezTo>
                  <a:cubicBezTo>
                    <a:pt x="1" y="1644"/>
                    <a:pt x="18" y="1749"/>
                    <a:pt x="53" y="1854"/>
                  </a:cubicBezTo>
                  <a:lnTo>
                    <a:pt x="595" y="3497"/>
                  </a:lnTo>
                  <a:cubicBezTo>
                    <a:pt x="717" y="3899"/>
                    <a:pt x="1102" y="4144"/>
                    <a:pt x="1504" y="4144"/>
                  </a:cubicBezTo>
                  <a:cubicBezTo>
                    <a:pt x="1591" y="4144"/>
                    <a:pt x="1696" y="4126"/>
                    <a:pt x="1801" y="4091"/>
                  </a:cubicBezTo>
                  <a:lnTo>
                    <a:pt x="3584" y="3514"/>
                  </a:lnTo>
                  <a:cubicBezTo>
                    <a:pt x="3986" y="3374"/>
                    <a:pt x="4249" y="2990"/>
                    <a:pt x="4249" y="2588"/>
                  </a:cubicBezTo>
                  <a:cubicBezTo>
                    <a:pt x="4249" y="2500"/>
                    <a:pt x="4231" y="2395"/>
                    <a:pt x="4196" y="2291"/>
                  </a:cubicBezTo>
                  <a:lnTo>
                    <a:pt x="3654" y="665"/>
                  </a:lnTo>
                  <a:cubicBezTo>
                    <a:pt x="3514"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00;p44"/>
            <p:cNvSpPr/>
            <p:nvPr/>
          </p:nvSpPr>
          <p:spPr>
            <a:xfrm>
              <a:off x="2863991" y="2312215"/>
              <a:ext cx="137284" cy="126728"/>
            </a:xfrm>
            <a:custGeom>
              <a:avLst/>
              <a:gdLst/>
              <a:ahLst/>
              <a:cxnLst/>
              <a:rect l="l" t="t" r="r" b="b"/>
              <a:pathLst>
                <a:path w="4162" h="3842" extrusionOk="0">
                  <a:moveTo>
                    <a:pt x="2710" y="1"/>
                  </a:moveTo>
                  <a:cubicBezTo>
                    <a:pt x="2624" y="1"/>
                    <a:pt x="2536" y="14"/>
                    <a:pt x="2448" y="42"/>
                  </a:cubicBezTo>
                  <a:lnTo>
                    <a:pt x="665" y="636"/>
                  </a:lnTo>
                  <a:cubicBezTo>
                    <a:pt x="245" y="776"/>
                    <a:pt x="1" y="1231"/>
                    <a:pt x="141" y="1650"/>
                  </a:cubicBezTo>
                  <a:lnTo>
                    <a:pt x="683" y="3293"/>
                  </a:lnTo>
                  <a:cubicBezTo>
                    <a:pt x="794" y="3629"/>
                    <a:pt x="1119" y="3842"/>
                    <a:pt x="1459" y="3842"/>
                  </a:cubicBezTo>
                  <a:cubicBezTo>
                    <a:pt x="1544" y="3842"/>
                    <a:pt x="1630" y="3828"/>
                    <a:pt x="1714" y="3800"/>
                  </a:cubicBezTo>
                  <a:lnTo>
                    <a:pt x="3497" y="3206"/>
                  </a:lnTo>
                  <a:cubicBezTo>
                    <a:pt x="3934" y="3066"/>
                    <a:pt x="4161" y="2612"/>
                    <a:pt x="4021" y="2192"/>
                  </a:cubicBezTo>
                  <a:lnTo>
                    <a:pt x="3480" y="549"/>
                  </a:lnTo>
                  <a:cubicBezTo>
                    <a:pt x="3368" y="213"/>
                    <a:pt x="3054" y="1"/>
                    <a:pt x="27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01;p44"/>
            <p:cNvSpPr/>
            <p:nvPr/>
          </p:nvSpPr>
          <p:spPr>
            <a:xfrm>
              <a:off x="2862836" y="2307234"/>
              <a:ext cx="140153" cy="136690"/>
            </a:xfrm>
            <a:custGeom>
              <a:avLst/>
              <a:gdLst/>
              <a:ahLst/>
              <a:cxnLst/>
              <a:rect l="l" t="t" r="r" b="b"/>
              <a:pathLst>
                <a:path w="4249" h="4144" extrusionOk="0">
                  <a:moveTo>
                    <a:pt x="2745" y="298"/>
                  </a:moveTo>
                  <a:cubicBezTo>
                    <a:pt x="3025" y="298"/>
                    <a:pt x="3287" y="473"/>
                    <a:pt x="3375" y="752"/>
                  </a:cubicBezTo>
                  <a:lnTo>
                    <a:pt x="3917" y="2378"/>
                  </a:lnTo>
                  <a:cubicBezTo>
                    <a:pt x="3934" y="2448"/>
                    <a:pt x="3952" y="2518"/>
                    <a:pt x="3952" y="2588"/>
                  </a:cubicBezTo>
                  <a:cubicBezTo>
                    <a:pt x="3952" y="2868"/>
                    <a:pt x="3777" y="3130"/>
                    <a:pt x="3497" y="3217"/>
                  </a:cubicBezTo>
                  <a:lnTo>
                    <a:pt x="1696" y="3811"/>
                  </a:lnTo>
                  <a:cubicBezTo>
                    <a:pt x="1627" y="3829"/>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70"/>
                    <a:pt x="1" y="1154"/>
                    <a:pt x="1" y="1556"/>
                  </a:cubicBezTo>
                  <a:cubicBezTo>
                    <a:pt x="1" y="1644"/>
                    <a:pt x="1" y="1749"/>
                    <a:pt x="36" y="1854"/>
                  </a:cubicBezTo>
                  <a:lnTo>
                    <a:pt x="578" y="3479"/>
                  </a:lnTo>
                  <a:cubicBezTo>
                    <a:pt x="718" y="3881"/>
                    <a:pt x="1085" y="4144"/>
                    <a:pt x="1487" y="4144"/>
                  </a:cubicBezTo>
                  <a:cubicBezTo>
                    <a:pt x="1592" y="4144"/>
                    <a:pt x="1696" y="4126"/>
                    <a:pt x="1801" y="4091"/>
                  </a:cubicBezTo>
                  <a:lnTo>
                    <a:pt x="3584" y="3497"/>
                  </a:lnTo>
                  <a:cubicBezTo>
                    <a:pt x="3987" y="3374"/>
                    <a:pt x="4249" y="2990"/>
                    <a:pt x="4249" y="2588"/>
                  </a:cubicBezTo>
                  <a:cubicBezTo>
                    <a:pt x="4249" y="2500"/>
                    <a:pt x="4231" y="2396"/>
                    <a:pt x="4196" y="2291"/>
                  </a:cubicBezTo>
                  <a:lnTo>
                    <a:pt x="3654" y="647"/>
                  </a:lnTo>
                  <a:cubicBezTo>
                    <a:pt x="3515" y="245"/>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02;p44"/>
            <p:cNvSpPr/>
            <p:nvPr/>
          </p:nvSpPr>
          <p:spPr>
            <a:xfrm>
              <a:off x="3003549" y="2267817"/>
              <a:ext cx="136690" cy="127256"/>
            </a:xfrm>
            <a:custGeom>
              <a:avLst/>
              <a:gdLst/>
              <a:ahLst/>
              <a:cxnLst/>
              <a:rect l="l" t="t" r="r" b="b"/>
              <a:pathLst>
                <a:path w="4144" h="3858" extrusionOk="0">
                  <a:moveTo>
                    <a:pt x="2699" y="1"/>
                  </a:moveTo>
                  <a:cubicBezTo>
                    <a:pt x="2616" y="1"/>
                    <a:pt x="2531" y="14"/>
                    <a:pt x="2448" y="42"/>
                  </a:cubicBezTo>
                  <a:lnTo>
                    <a:pt x="647" y="636"/>
                  </a:lnTo>
                  <a:cubicBezTo>
                    <a:pt x="227" y="776"/>
                    <a:pt x="0" y="1231"/>
                    <a:pt x="140" y="1668"/>
                  </a:cubicBezTo>
                  <a:lnTo>
                    <a:pt x="682" y="3293"/>
                  </a:lnTo>
                  <a:cubicBezTo>
                    <a:pt x="795" y="3632"/>
                    <a:pt x="1114" y="3857"/>
                    <a:pt x="1453" y="3857"/>
                  </a:cubicBezTo>
                  <a:cubicBezTo>
                    <a:pt x="1534" y="3857"/>
                    <a:pt x="1615" y="3845"/>
                    <a:pt x="1696" y="3818"/>
                  </a:cubicBezTo>
                  <a:lnTo>
                    <a:pt x="3496" y="3223"/>
                  </a:lnTo>
                  <a:cubicBezTo>
                    <a:pt x="3916" y="3084"/>
                    <a:pt x="4143" y="2612"/>
                    <a:pt x="4003" y="2192"/>
                  </a:cubicBezTo>
                  <a:lnTo>
                    <a:pt x="3462" y="566"/>
                  </a:lnTo>
                  <a:cubicBezTo>
                    <a:pt x="3350" y="216"/>
                    <a:pt x="3036"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03;p44"/>
            <p:cNvSpPr/>
            <p:nvPr/>
          </p:nvSpPr>
          <p:spPr>
            <a:xfrm>
              <a:off x="3001801" y="2262836"/>
              <a:ext cx="140153" cy="137284"/>
            </a:xfrm>
            <a:custGeom>
              <a:avLst/>
              <a:gdLst/>
              <a:ahLst/>
              <a:cxnLst/>
              <a:rect l="l" t="t" r="r" b="b"/>
              <a:pathLst>
                <a:path w="4249" h="4162" extrusionOk="0">
                  <a:moveTo>
                    <a:pt x="2745" y="298"/>
                  </a:moveTo>
                  <a:cubicBezTo>
                    <a:pt x="3025" y="298"/>
                    <a:pt x="3287" y="473"/>
                    <a:pt x="3375" y="752"/>
                  </a:cubicBezTo>
                  <a:lnTo>
                    <a:pt x="3917" y="2395"/>
                  </a:lnTo>
                  <a:cubicBezTo>
                    <a:pt x="3934" y="2465"/>
                    <a:pt x="3952" y="2535"/>
                    <a:pt x="3952" y="2605"/>
                  </a:cubicBezTo>
                  <a:cubicBezTo>
                    <a:pt x="3952" y="2885"/>
                    <a:pt x="3777" y="3130"/>
                    <a:pt x="3497" y="3235"/>
                  </a:cubicBezTo>
                  <a:lnTo>
                    <a:pt x="1714" y="3829"/>
                  </a:lnTo>
                  <a:cubicBezTo>
                    <a:pt x="1644" y="3846"/>
                    <a:pt x="1574" y="3846"/>
                    <a:pt x="1504" y="3846"/>
                  </a:cubicBezTo>
                  <a:cubicBezTo>
                    <a:pt x="1224" y="3846"/>
                    <a:pt x="962" y="3672"/>
                    <a:pt x="875" y="3392"/>
                  </a:cubicBezTo>
                  <a:lnTo>
                    <a:pt x="333" y="1766"/>
                  </a:lnTo>
                  <a:cubicBezTo>
                    <a:pt x="315"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53" y="18"/>
                    <a:pt x="2448" y="53"/>
                  </a:cubicBezTo>
                  <a:lnTo>
                    <a:pt x="648" y="647"/>
                  </a:lnTo>
                  <a:cubicBezTo>
                    <a:pt x="246" y="787"/>
                    <a:pt x="1" y="1154"/>
                    <a:pt x="1" y="1556"/>
                  </a:cubicBezTo>
                  <a:cubicBezTo>
                    <a:pt x="1" y="1661"/>
                    <a:pt x="18" y="1766"/>
                    <a:pt x="53" y="1854"/>
                  </a:cubicBezTo>
                  <a:lnTo>
                    <a:pt x="595" y="3497"/>
                  </a:lnTo>
                  <a:cubicBezTo>
                    <a:pt x="718" y="3899"/>
                    <a:pt x="1102" y="4161"/>
                    <a:pt x="1504" y="4161"/>
                  </a:cubicBezTo>
                  <a:cubicBezTo>
                    <a:pt x="1592" y="4161"/>
                    <a:pt x="1696" y="4144"/>
                    <a:pt x="1801" y="4109"/>
                  </a:cubicBezTo>
                  <a:lnTo>
                    <a:pt x="3584" y="3514"/>
                  </a:lnTo>
                  <a:cubicBezTo>
                    <a:pt x="3987" y="3374"/>
                    <a:pt x="4249" y="3007"/>
                    <a:pt x="4249" y="2605"/>
                  </a:cubicBezTo>
                  <a:cubicBezTo>
                    <a:pt x="4249" y="2500"/>
                    <a:pt x="4231" y="2395"/>
                    <a:pt x="4196" y="2291"/>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04;p44"/>
            <p:cNvSpPr/>
            <p:nvPr/>
          </p:nvSpPr>
          <p:spPr>
            <a:xfrm>
              <a:off x="3147132" y="2176713"/>
              <a:ext cx="280834" cy="175150"/>
            </a:xfrm>
            <a:custGeom>
              <a:avLst/>
              <a:gdLst/>
              <a:ahLst/>
              <a:cxnLst/>
              <a:rect l="l" t="t" r="r" b="b"/>
              <a:pathLst>
                <a:path w="8514" h="5310" extrusionOk="0">
                  <a:moveTo>
                    <a:pt x="7069" y="1"/>
                  </a:moveTo>
                  <a:cubicBezTo>
                    <a:pt x="6986" y="1"/>
                    <a:pt x="6902" y="14"/>
                    <a:pt x="6818" y="42"/>
                  </a:cubicBezTo>
                  <a:lnTo>
                    <a:pt x="647" y="2087"/>
                  </a:lnTo>
                  <a:cubicBezTo>
                    <a:pt x="227" y="2227"/>
                    <a:pt x="0" y="2681"/>
                    <a:pt x="140" y="3101"/>
                  </a:cubicBezTo>
                  <a:lnTo>
                    <a:pt x="699" y="4762"/>
                  </a:lnTo>
                  <a:cubicBezTo>
                    <a:pt x="811" y="5097"/>
                    <a:pt x="1113" y="5310"/>
                    <a:pt x="1444" y="5310"/>
                  </a:cubicBezTo>
                  <a:cubicBezTo>
                    <a:pt x="1527" y="5310"/>
                    <a:pt x="1612" y="5297"/>
                    <a:pt x="1696" y="5269"/>
                  </a:cubicBezTo>
                  <a:lnTo>
                    <a:pt x="7867" y="3223"/>
                  </a:lnTo>
                  <a:cubicBezTo>
                    <a:pt x="8286" y="3084"/>
                    <a:pt x="8513" y="2629"/>
                    <a:pt x="8374" y="2227"/>
                  </a:cubicBezTo>
                  <a:lnTo>
                    <a:pt x="7814" y="549"/>
                  </a:lnTo>
                  <a:cubicBezTo>
                    <a:pt x="7702" y="213"/>
                    <a:pt x="7400" y="1"/>
                    <a:pt x="70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05;p44"/>
            <p:cNvSpPr/>
            <p:nvPr/>
          </p:nvSpPr>
          <p:spPr>
            <a:xfrm>
              <a:off x="3145384" y="2171732"/>
              <a:ext cx="284298" cy="185112"/>
            </a:xfrm>
            <a:custGeom>
              <a:avLst/>
              <a:gdLst/>
              <a:ahLst/>
              <a:cxnLst/>
              <a:rect l="l" t="t" r="r" b="b"/>
              <a:pathLst>
                <a:path w="8619" h="5612" extrusionOk="0">
                  <a:moveTo>
                    <a:pt x="7116" y="315"/>
                  </a:moveTo>
                  <a:cubicBezTo>
                    <a:pt x="7378" y="315"/>
                    <a:pt x="7640" y="472"/>
                    <a:pt x="7727" y="752"/>
                  </a:cubicBezTo>
                  <a:lnTo>
                    <a:pt x="8287" y="2413"/>
                  </a:lnTo>
                  <a:cubicBezTo>
                    <a:pt x="8304" y="2483"/>
                    <a:pt x="8304" y="2553"/>
                    <a:pt x="8304" y="2623"/>
                  </a:cubicBezTo>
                  <a:cubicBezTo>
                    <a:pt x="8304" y="2885"/>
                    <a:pt x="8147" y="3147"/>
                    <a:pt x="7867" y="3235"/>
                  </a:cubicBezTo>
                  <a:lnTo>
                    <a:pt x="1696" y="5280"/>
                  </a:lnTo>
                  <a:cubicBezTo>
                    <a:pt x="1644" y="5297"/>
                    <a:pt x="1574" y="5315"/>
                    <a:pt x="1504" y="5315"/>
                  </a:cubicBezTo>
                  <a:cubicBezTo>
                    <a:pt x="1224" y="5315"/>
                    <a:pt x="980" y="5140"/>
                    <a:pt x="892" y="4860"/>
                  </a:cubicBezTo>
                  <a:lnTo>
                    <a:pt x="333" y="3200"/>
                  </a:lnTo>
                  <a:cubicBezTo>
                    <a:pt x="315" y="3130"/>
                    <a:pt x="298" y="3060"/>
                    <a:pt x="298" y="2990"/>
                  </a:cubicBezTo>
                  <a:cubicBezTo>
                    <a:pt x="298" y="2728"/>
                    <a:pt x="473" y="2465"/>
                    <a:pt x="752" y="2378"/>
                  </a:cubicBezTo>
                  <a:lnTo>
                    <a:pt x="6906" y="333"/>
                  </a:lnTo>
                  <a:cubicBezTo>
                    <a:pt x="6976" y="315"/>
                    <a:pt x="7046" y="315"/>
                    <a:pt x="7116" y="315"/>
                  </a:cubicBezTo>
                  <a:close/>
                  <a:moveTo>
                    <a:pt x="7116" y="0"/>
                  </a:moveTo>
                  <a:cubicBezTo>
                    <a:pt x="7011" y="0"/>
                    <a:pt x="6923" y="18"/>
                    <a:pt x="6818" y="53"/>
                  </a:cubicBezTo>
                  <a:lnTo>
                    <a:pt x="647" y="2098"/>
                  </a:lnTo>
                  <a:cubicBezTo>
                    <a:pt x="263" y="2238"/>
                    <a:pt x="1" y="2605"/>
                    <a:pt x="1" y="2990"/>
                  </a:cubicBezTo>
                  <a:cubicBezTo>
                    <a:pt x="1" y="3095"/>
                    <a:pt x="18" y="3200"/>
                    <a:pt x="53" y="3287"/>
                  </a:cubicBezTo>
                  <a:lnTo>
                    <a:pt x="612" y="4965"/>
                  </a:lnTo>
                  <a:cubicBezTo>
                    <a:pt x="735" y="5350"/>
                    <a:pt x="1102" y="5612"/>
                    <a:pt x="1504" y="5612"/>
                  </a:cubicBezTo>
                  <a:cubicBezTo>
                    <a:pt x="1591" y="5612"/>
                    <a:pt x="1696" y="5594"/>
                    <a:pt x="1801" y="5560"/>
                  </a:cubicBezTo>
                  <a:lnTo>
                    <a:pt x="7972" y="3514"/>
                  </a:lnTo>
                  <a:cubicBezTo>
                    <a:pt x="8357" y="3374"/>
                    <a:pt x="8619" y="3007"/>
                    <a:pt x="8619" y="2623"/>
                  </a:cubicBezTo>
                  <a:cubicBezTo>
                    <a:pt x="8619" y="2518"/>
                    <a:pt x="8601" y="2413"/>
                    <a:pt x="8566" y="2325"/>
                  </a:cubicBezTo>
                  <a:lnTo>
                    <a:pt x="8007" y="647"/>
                  </a:lnTo>
                  <a:cubicBezTo>
                    <a:pt x="7885" y="263"/>
                    <a:pt x="7518" y="0"/>
                    <a:pt x="7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06;p44"/>
            <p:cNvSpPr/>
            <p:nvPr/>
          </p:nvSpPr>
          <p:spPr>
            <a:xfrm>
              <a:off x="2768862" y="1978341"/>
              <a:ext cx="132072" cy="125013"/>
            </a:xfrm>
            <a:custGeom>
              <a:avLst/>
              <a:gdLst/>
              <a:ahLst/>
              <a:cxnLst/>
              <a:rect l="l" t="t" r="r" b="b"/>
              <a:pathLst>
                <a:path w="4004" h="3790" extrusionOk="0">
                  <a:moveTo>
                    <a:pt x="2545" y="1"/>
                  </a:moveTo>
                  <a:cubicBezTo>
                    <a:pt x="2460" y="1"/>
                    <a:pt x="2374" y="14"/>
                    <a:pt x="2290" y="42"/>
                  </a:cubicBezTo>
                  <a:lnTo>
                    <a:pt x="665" y="584"/>
                  </a:lnTo>
                  <a:cubicBezTo>
                    <a:pt x="228" y="724"/>
                    <a:pt x="0" y="1178"/>
                    <a:pt x="140" y="1598"/>
                  </a:cubicBezTo>
                  <a:lnTo>
                    <a:pt x="682" y="3241"/>
                  </a:lnTo>
                  <a:cubicBezTo>
                    <a:pt x="794" y="3577"/>
                    <a:pt x="1107" y="3789"/>
                    <a:pt x="1452" y="3789"/>
                  </a:cubicBezTo>
                  <a:cubicBezTo>
                    <a:pt x="1538" y="3789"/>
                    <a:pt x="1626" y="3776"/>
                    <a:pt x="1713" y="3748"/>
                  </a:cubicBezTo>
                  <a:lnTo>
                    <a:pt x="3339" y="3206"/>
                  </a:lnTo>
                  <a:cubicBezTo>
                    <a:pt x="3776" y="3066"/>
                    <a:pt x="4004" y="2612"/>
                    <a:pt x="3864" y="2192"/>
                  </a:cubicBezTo>
                  <a:lnTo>
                    <a:pt x="3322" y="549"/>
                  </a:lnTo>
                  <a:cubicBezTo>
                    <a:pt x="3210" y="214"/>
                    <a:pt x="2885" y="1"/>
                    <a:pt x="2545"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07;p44"/>
            <p:cNvSpPr/>
            <p:nvPr/>
          </p:nvSpPr>
          <p:spPr>
            <a:xfrm>
              <a:off x="2767114" y="1973361"/>
              <a:ext cx="134975" cy="134975"/>
            </a:xfrm>
            <a:custGeom>
              <a:avLst/>
              <a:gdLst/>
              <a:ahLst/>
              <a:cxnLst/>
              <a:rect l="l" t="t" r="r" b="b"/>
              <a:pathLst>
                <a:path w="4092" h="4092" extrusionOk="0">
                  <a:moveTo>
                    <a:pt x="2606" y="298"/>
                  </a:moveTo>
                  <a:cubicBezTo>
                    <a:pt x="2885" y="298"/>
                    <a:pt x="3148" y="473"/>
                    <a:pt x="3235" y="753"/>
                  </a:cubicBezTo>
                  <a:lnTo>
                    <a:pt x="3777" y="2378"/>
                  </a:lnTo>
                  <a:cubicBezTo>
                    <a:pt x="3794" y="2448"/>
                    <a:pt x="3812" y="2518"/>
                    <a:pt x="3812" y="2588"/>
                  </a:cubicBezTo>
                  <a:cubicBezTo>
                    <a:pt x="3812" y="2868"/>
                    <a:pt x="3637" y="3130"/>
                    <a:pt x="3357" y="3217"/>
                  </a:cubicBezTo>
                  <a:lnTo>
                    <a:pt x="1714" y="3759"/>
                  </a:lnTo>
                  <a:cubicBezTo>
                    <a:pt x="1644" y="3794"/>
                    <a:pt x="1574" y="3794"/>
                    <a:pt x="1504" y="3794"/>
                  </a:cubicBezTo>
                  <a:cubicBezTo>
                    <a:pt x="1225" y="3794"/>
                    <a:pt x="962" y="3620"/>
                    <a:pt x="875" y="3340"/>
                  </a:cubicBezTo>
                  <a:lnTo>
                    <a:pt x="333" y="1714"/>
                  </a:lnTo>
                  <a:cubicBezTo>
                    <a:pt x="316" y="1644"/>
                    <a:pt x="298" y="1574"/>
                    <a:pt x="298" y="1504"/>
                  </a:cubicBezTo>
                  <a:cubicBezTo>
                    <a:pt x="298" y="1225"/>
                    <a:pt x="473" y="962"/>
                    <a:pt x="753" y="875"/>
                  </a:cubicBezTo>
                  <a:lnTo>
                    <a:pt x="2396" y="333"/>
                  </a:lnTo>
                  <a:cubicBezTo>
                    <a:pt x="2466" y="298"/>
                    <a:pt x="2536" y="298"/>
                    <a:pt x="2606" y="298"/>
                  </a:cubicBezTo>
                  <a:close/>
                  <a:moveTo>
                    <a:pt x="2606" y="1"/>
                  </a:moveTo>
                  <a:cubicBezTo>
                    <a:pt x="2501" y="1"/>
                    <a:pt x="2396" y="18"/>
                    <a:pt x="2308" y="53"/>
                  </a:cubicBezTo>
                  <a:lnTo>
                    <a:pt x="665" y="595"/>
                  </a:lnTo>
                  <a:cubicBezTo>
                    <a:pt x="263" y="735"/>
                    <a:pt x="1" y="1102"/>
                    <a:pt x="1" y="1504"/>
                  </a:cubicBezTo>
                  <a:cubicBezTo>
                    <a:pt x="1" y="1609"/>
                    <a:pt x="18" y="1697"/>
                    <a:pt x="53" y="1801"/>
                  </a:cubicBezTo>
                  <a:lnTo>
                    <a:pt x="595" y="3445"/>
                  </a:lnTo>
                  <a:cubicBezTo>
                    <a:pt x="735" y="3847"/>
                    <a:pt x="1102" y="4092"/>
                    <a:pt x="1504" y="4092"/>
                  </a:cubicBezTo>
                  <a:cubicBezTo>
                    <a:pt x="1609" y="4092"/>
                    <a:pt x="1714" y="4074"/>
                    <a:pt x="1801" y="4039"/>
                  </a:cubicBezTo>
                  <a:lnTo>
                    <a:pt x="3445" y="3497"/>
                  </a:lnTo>
                  <a:cubicBezTo>
                    <a:pt x="3847" y="3375"/>
                    <a:pt x="4092" y="2990"/>
                    <a:pt x="4092" y="2588"/>
                  </a:cubicBezTo>
                  <a:cubicBezTo>
                    <a:pt x="4092" y="2501"/>
                    <a:pt x="4092" y="2396"/>
                    <a:pt x="4057" y="2291"/>
                  </a:cubicBezTo>
                  <a:lnTo>
                    <a:pt x="3515" y="665"/>
                  </a:lnTo>
                  <a:cubicBezTo>
                    <a:pt x="3375" y="263"/>
                    <a:pt x="3008" y="1"/>
                    <a:pt x="26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08;p44"/>
            <p:cNvSpPr/>
            <p:nvPr/>
          </p:nvSpPr>
          <p:spPr>
            <a:xfrm>
              <a:off x="2907234" y="1932295"/>
              <a:ext cx="131511" cy="125508"/>
            </a:xfrm>
            <a:custGeom>
              <a:avLst/>
              <a:gdLst/>
              <a:ahLst/>
              <a:cxnLst/>
              <a:rect l="l" t="t" r="r" b="b"/>
              <a:pathLst>
                <a:path w="3987" h="3805" extrusionOk="0">
                  <a:moveTo>
                    <a:pt x="2534" y="0"/>
                  </a:moveTo>
                  <a:cubicBezTo>
                    <a:pt x="2453" y="0"/>
                    <a:pt x="2371" y="13"/>
                    <a:pt x="2291" y="40"/>
                  </a:cubicBezTo>
                  <a:lnTo>
                    <a:pt x="648" y="582"/>
                  </a:lnTo>
                  <a:cubicBezTo>
                    <a:pt x="228" y="739"/>
                    <a:pt x="1" y="1193"/>
                    <a:pt x="141" y="1613"/>
                  </a:cubicBezTo>
                  <a:lnTo>
                    <a:pt x="683" y="3256"/>
                  </a:lnTo>
                  <a:cubicBezTo>
                    <a:pt x="794" y="3592"/>
                    <a:pt x="1108" y="3804"/>
                    <a:pt x="1443" y="3804"/>
                  </a:cubicBezTo>
                  <a:cubicBezTo>
                    <a:pt x="1527" y="3804"/>
                    <a:pt x="1613" y="3791"/>
                    <a:pt x="1697" y="3763"/>
                  </a:cubicBezTo>
                  <a:lnTo>
                    <a:pt x="3340" y="3221"/>
                  </a:lnTo>
                  <a:cubicBezTo>
                    <a:pt x="3759" y="3081"/>
                    <a:pt x="3987" y="2627"/>
                    <a:pt x="3847" y="2190"/>
                  </a:cubicBezTo>
                  <a:lnTo>
                    <a:pt x="3305" y="564"/>
                  </a:lnTo>
                  <a:cubicBezTo>
                    <a:pt x="3192" y="225"/>
                    <a:pt x="2873" y="0"/>
                    <a:pt x="25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09;p44"/>
            <p:cNvSpPr/>
            <p:nvPr/>
          </p:nvSpPr>
          <p:spPr>
            <a:xfrm>
              <a:off x="2905518" y="1927809"/>
              <a:ext cx="134975" cy="134975"/>
            </a:xfrm>
            <a:custGeom>
              <a:avLst/>
              <a:gdLst/>
              <a:ahLst/>
              <a:cxnLst/>
              <a:rect l="l" t="t" r="r" b="b"/>
              <a:pathLst>
                <a:path w="4092" h="4092" extrusionOk="0">
                  <a:moveTo>
                    <a:pt x="2588" y="281"/>
                  </a:moveTo>
                  <a:cubicBezTo>
                    <a:pt x="2867" y="281"/>
                    <a:pt x="3130" y="473"/>
                    <a:pt x="3217" y="753"/>
                  </a:cubicBezTo>
                  <a:lnTo>
                    <a:pt x="3759"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20"/>
                    <a:pt x="874" y="3340"/>
                  </a:cubicBezTo>
                  <a:lnTo>
                    <a:pt x="333" y="1697"/>
                  </a:lnTo>
                  <a:cubicBezTo>
                    <a:pt x="298" y="1627"/>
                    <a:pt x="298" y="1557"/>
                    <a:pt x="298" y="1487"/>
                  </a:cubicBezTo>
                  <a:cubicBezTo>
                    <a:pt x="298" y="1225"/>
                    <a:pt x="472" y="962"/>
                    <a:pt x="752" y="857"/>
                  </a:cubicBezTo>
                  <a:lnTo>
                    <a:pt x="2378" y="316"/>
                  </a:lnTo>
                  <a:cubicBezTo>
                    <a:pt x="2448" y="298"/>
                    <a:pt x="2518" y="281"/>
                    <a:pt x="2588" y="281"/>
                  </a:cubicBezTo>
                  <a:close/>
                  <a:moveTo>
                    <a:pt x="2588" y="1"/>
                  </a:moveTo>
                  <a:cubicBezTo>
                    <a:pt x="2500" y="1"/>
                    <a:pt x="2395" y="18"/>
                    <a:pt x="2290" y="53"/>
                  </a:cubicBezTo>
                  <a:lnTo>
                    <a:pt x="665" y="595"/>
                  </a:lnTo>
                  <a:cubicBezTo>
                    <a:pt x="263" y="718"/>
                    <a:pt x="0" y="1102"/>
                    <a:pt x="0" y="1487"/>
                  </a:cubicBezTo>
                  <a:cubicBezTo>
                    <a:pt x="0" y="1592"/>
                    <a:pt x="18" y="1697"/>
                    <a:pt x="53" y="1801"/>
                  </a:cubicBezTo>
                  <a:lnTo>
                    <a:pt x="595" y="3427"/>
                  </a:lnTo>
                  <a:cubicBezTo>
                    <a:pt x="717" y="3829"/>
                    <a:pt x="1102" y="4092"/>
                    <a:pt x="1504" y="4092"/>
                  </a:cubicBezTo>
                  <a:cubicBezTo>
                    <a:pt x="1591" y="4092"/>
                    <a:pt x="1696" y="4074"/>
                    <a:pt x="1801" y="4039"/>
                  </a:cubicBezTo>
                  <a:lnTo>
                    <a:pt x="3427" y="3497"/>
                  </a:lnTo>
                  <a:cubicBezTo>
                    <a:pt x="3829"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10;p44"/>
            <p:cNvSpPr/>
            <p:nvPr/>
          </p:nvSpPr>
          <p:spPr>
            <a:xfrm>
              <a:off x="3045044" y="1886676"/>
              <a:ext cx="132105" cy="125574"/>
            </a:xfrm>
            <a:custGeom>
              <a:avLst/>
              <a:gdLst/>
              <a:ahLst/>
              <a:cxnLst/>
              <a:rect l="l" t="t" r="r" b="b"/>
              <a:pathLst>
                <a:path w="4005" h="3807" extrusionOk="0">
                  <a:moveTo>
                    <a:pt x="2551" y="1"/>
                  </a:moveTo>
                  <a:cubicBezTo>
                    <a:pt x="2466" y="1"/>
                    <a:pt x="2378" y="14"/>
                    <a:pt x="2291" y="42"/>
                  </a:cubicBezTo>
                  <a:lnTo>
                    <a:pt x="665" y="584"/>
                  </a:lnTo>
                  <a:cubicBezTo>
                    <a:pt x="228" y="723"/>
                    <a:pt x="1" y="1178"/>
                    <a:pt x="141" y="1615"/>
                  </a:cubicBezTo>
                  <a:lnTo>
                    <a:pt x="683" y="3241"/>
                  </a:lnTo>
                  <a:cubicBezTo>
                    <a:pt x="795" y="3591"/>
                    <a:pt x="1120" y="3806"/>
                    <a:pt x="1460" y="3806"/>
                  </a:cubicBezTo>
                  <a:cubicBezTo>
                    <a:pt x="1545" y="3806"/>
                    <a:pt x="1631" y="3793"/>
                    <a:pt x="1714" y="3765"/>
                  </a:cubicBezTo>
                  <a:lnTo>
                    <a:pt x="3340" y="3223"/>
                  </a:lnTo>
                  <a:cubicBezTo>
                    <a:pt x="3777" y="3083"/>
                    <a:pt x="4004" y="2611"/>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11;p44"/>
            <p:cNvSpPr/>
            <p:nvPr/>
          </p:nvSpPr>
          <p:spPr>
            <a:xfrm>
              <a:off x="3043890" y="1881696"/>
              <a:ext cx="134975" cy="134942"/>
            </a:xfrm>
            <a:custGeom>
              <a:avLst/>
              <a:gdLst/>
              <a:ahLst/>
              <a:cxnLst/>
              <a:rect l="l" t="t" r="r" b="b"/>
              <a:pathLst>
                <a:path w="4092" h="4091" extrusionOk="0">
                  <a:moveTo>
                    <a:pt x="2588" y="298"/>
                  </a:moveTo>
                  <a:cubicBezTo>
                    <a:pt x="2868" y="298"/>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07" y="3811"/>
                    <a:pt x="962" y="3636"/>
                    <a:pt x="858" y="3357"/>
                  </a:cubicBezTo>
                  <a:lnTo>
                    <a:pt x="316" y="1714"/>
                  </a:lnTo>
                  <a:cubicBezTo>
                    <a:pt x="298" y="1644"/>
                    <a:pt x="281" y="1574"/>
                    <a:pt x="281" y="1504"/>
                  </a:cubicBezTo>
                  <a:cubicBezTo>
                    <a:pt x="281" y="1224"/>
                    <a:pt x="455" y="962"/>
                    <a:pt x="735" y="874"/>
                  </a:cubicBezTo>
                  <a:lnTo>
                    <a:pt x="2378" y="333"/>
                  </a:lnTo>
                  <a:cubicBezTo>
                    <a:pt x="2448" y="315"/>
                    <a:pt x="2518" y="298"/>
                    <a:pt x="2588" y="298"/>
                  </a:cubicBezTo>
                  <a:close/>
                  <a:moveTo>
                    <a:pt x="2588" y="0"/>
                  </a:moveTo>
                  <a:cubicBezTo>
                    <a:pt x="2483" y="0"/>
                    <a:pt x="2378" y="18"/>
                    <a:pt x="2291" y="53"/>
                  </a:cubicBezTo>
                  <a:lnTo>
                    <a:pt x="648" y="595"/>
                  </a:lnTo>
                  <a:cubicBezTo>
                    <a:pt x="246" y="735"/>
                    <a:pt x="1" y="1102"/>
                    <a:pt x="1" y="1504"/>
                  </a:cubicBezTo>
                  <a:cubicBezTo>
                    <a:pt x="1" y="1609"/>
                    <a:pt x="18" y="1714"/>
                    <a:pt x="36" y="1801"/>
                  </a:cubicBezTo>
                  <a:lnTo>
                    <a:pt x="578" y="3444"/>
                  </a:lnTo>
                  <a:cubicBezTo>
                    <a:pt x="718" y="3846"/>
                    <a:pt x="1085" y="4091"/>
                    <a:pt x="1487" y="4091"/>
                  </a:cubicBezTo>
                  <a:cubicBezTo>
                    <a:pt x="1592" y="4091"/>
                    <a:pt x="1697" y="4074"/>
                    <a:pt x="1802" y="4056"/>
                  </a:cubicBezTo>
                  <a:lnTo>
                    <a:pt x="3427" y="3514"/>
                  </a:lnTo>
                  <a:cubicBezTo>
                    <a:pt x="3829" y="3374"/>
                    <a:pt x="4092" y="3007"/>
                    <a:pt x="4092" y="2605"/>
                  </a:cubicBezTo>
                  <a:cubicBezTo>
                    <a:pt x="4092" y="2500"/>
                    <a:pt x="4074" y="2395"/>
                    <a:pt x="4039" y="2290"/>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12;p44"/>
            <p:cNvSpPr/>
            <p:nvPr/>
          </p:nvSpPr>
          <p:spPr>
            <a:xfrm>
              <a:off x="3183448" y="1841124"/>
              <a:ext cx="132072" cy="124980"/>
            </a:xfrm>
            <a:custGeom>
              <a:avLst/>
              <a:gdLst/>
              <a:ahLst/>
              <a:cxnLst/>
              <a:rect l="l" t="t" r="r" b="b"/>
              <a:pathLst>
                <a:path w="4004" h="3789" extrusionOk="0">
                  <a:moveTo>
                    <a:pt x="2544" y="0"/>
                  </a:moveTo>
                  <a:cubicBezTo>
                    <a:pt x="2460" y="0"/>
                    <a:pt x="2374" y="14"/>
                    <a:pt x="2290" y="42"/>
                  </a:cubicBezTo>
                  <a:lnTo>
                    <a:pt x="647" y="584"/>
                  </a:lnTo>
                  <a:cubicBezTo>
                    <a:pt x="228" y="723"/>
                    <a:pt x="0" y="1178"/>
                    <a:pt x="140" y="1597"/>
                  </a:cubicBezTo>
                  <a:lnTo>
                    <a:pt x="682" y="3241"/>
                  </a:lnTo>
                  <a:cubicBezTo>
                    <a:pt x="794" y="3576"/>
                    <a:pt x="1107" y="3789"/>
                    <a:pt x="1443" y="3789"/>
                  </a:cubicBezTo>
                  <a:cubicBezTo>
                    <a:pt x="1527" y="3789"/>
                    <a:pt x="1612" y="3776"/>
                    <a:pt x="1696" y="3748"/>
                  </a:cubicBezTo>
                  <a:lnTo>
                    <a:pt x="3339" y="3206"/>
                  </a:lnTo>
                  <a:cubicBezTo>
                    <a:pt x="3759" y="3066"/>
                    <a:pt x="4004" y="2611"/>
                    <a:pt x="3846" y="2192"/>
                  </a:cubicBezTo>
                  <a:lnTo>
                    <a:pt x="3304" y="549"/>
                  </a:lnTo>
                  <a:cubicBezTo>
                    <a:pt x="3193" y="213"/>
                    <a:pt x="2879" y="0"/>
                    <a:pt x="254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13;p44"/>
            <p:cNvSpPr/>
            <p:nvPr/>
          </p:nvSpPr>
          <p:spPr>
            <a:xfrm>
              <a:off x="3181700" y="1836144"/>
              <a:ext cx="134975" cy="134942"/>
            </a:xfrm>
            <a:custGeom>
              <a:avLst/>
              <a:gdLst/>
              <a:ahLst/>
              <a:cxnLst/>
              <a:rect l="l" t="t" r="r" b="b"/>
              <a:pathLst>
                <a:path w="4092" h="4091" extrusionOk="0">
                  <a:moveTo>
                    <a:pt x="2588" y="298"/>
                  </a:moveTo>
                  <a:cubicBezTo>
                    <a:pt x="2868" y="298"/>
                    <a:pt x="3130" y="472"/>
                    <a:pt x="3235" y="752"/>
                  </a:cubicBezTo>
                  <a:lnTo>
                    <a:pt x="3777" y="2378"/>
                  </a:lnTo>
                  <a:cubicBezTo>
                    <a:pt x="3794" y="2448"/>
                    <a:pt x="3794" y="2518"/>
                    <a:pt x="3794" y="2588"/>
                  </a:cubicBezTo>
                  <a:cubicBezTo>
                    <a:pt x="3794" y="2867"/>
                    <a:pt x="3620" y="3130"/>
                    <a:pt x="3340" y="3217"/>
                  </a:cubicBezTo>
                  <a:lnTo>
                    <a:pt x="1714" y="3759"/>
                  </a:lnTo>
                  <a:cubicBezTo>
                    <a:pt x="1644" y="3794"/>
                    <a:pt x="1574" y="3794"/>
                    <a:pt x="1504" y="3794"/>
                  </a:cubicBezTo>
                  <a:cubicBezTo>
                    <a:pt x="1225" y="3794"/>
                    <a:pt x="962" y="3619"/>
                    <a:pt x="875" y="3339"/>
                  </a:cubicBezTo>
                  <a:lnTo>
                    <a:pt x="333" y="1714"/>
                  </a:lnTo>
                  <a:cubicBezTo>
                    <a:pt x="298" y="1644"/>
                    <a:pt x="298" y="1574"/>
                    <a:pt x="298" y="1504"/>
                  </a:cubicBezTo>
                  <a:cubicBezTo>
                    <a:pt x="298" y="1224"/>
                    <a:pt x="473" y="962"/>
                    <a:pt x="753" y="874"/>
                  </a:cubicBezTo>
                  <a:lnTo>
                    <a:pt x="2378" y="333"/>
                  </a:lnTo>
                  <a:cubicBezTo>
                    <a:pt x="2448" y="298"/>
                    <a:pt x="2536" y="298"/>
                    <a:pt x="2588" y="298"/>
                  </a:cubicBezTo>
                  <a:close/>
                  <a:moveTo>
                    <a:pt x="2588" y="0"/>
                  </a:moveTo>
                  <a:cubicBezTo>
                    <a:pt x="2501" y="0"/>
                    <a:pt x="2396" y="18"/>
                    <a:pt x="2291" y="53"/>
                  </a:cubicBezTo>
                  <a:lnTo>
                    <a:pt x="665" y="595"/>
                  </a:lnTo>
                  <a:cubicBezTo>
                    <a:pt x="263" y="717"/>
                    <a:pt x="1" y="1102"/>
                    <a:pt x="1" y="1504"/>
                  </a:cubicBezTo>
                  <a:cubicBezTo>
                    <a:pt x="1" y="1591"/>
                    <a:pt x="18" y="1696"/>
                    <a:pt x="53" y="1801"/>
                  </a:cubicBezTo>
                  <a:lnTo>
                    <a:pt x="595" y="3444"/>
                  </a:lnTo>
                  <a:cubicBezTo>
                    <a:pt x="735" y="3829"/>
                    <a:pt x="1102" y="4091"/>
                    <a:pt x="1504" y="4091"/>
                  </a:cubicBezTo>
                  <a:cubicBezTo>
                    <a:pt x="1609" y="4091"/>
                    <a:pt x="1697" y="4074"/>
                    <a:pt x="1802" y="4039"/>
                  </a:cubicBezTo>
                  <a:lnTo>
                    <a:pt x="3445" y="3497"/>
                  </a:lnTo>
                  <a:cubicBezTo>
                    <a:pt x="3847" y="3374"/>
                    <a:pt x="4092" y="2990"/>
                    <a:pt x="4092" y="2588"/>
                  </a:cubicBezTo>
                  <a:cubicBezTo>
                    <a:pt x="4092" y="2500"/>
                    <a:pt x="4074" y="2395"/>
                    <a:pt x="4039" y="2290"/>
                  </a:cubicBezTo>
                  <a:lnTo>
                    <a:pt x="3497" y="665"/>
                  </a:lnTo>
                  <a:cubicBezTo>
                    <a:pt x="3375"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14;p44"/>
            <p:cNvSpPr/>
            <p:nvPr/>
          </p:nvSpPr>
          <p:spPr>
            <a:xfrm>
              <a:off x="2825365" y="2148445"/>
              <a:ext cx="131511" cy="125013"/>
            </a:xfrm>
            <a:custGeom>
              <a:avLst/>
              <a:gdLst/>
              <a:ahLst/>
              <a:cxnLst/>
              <a:rect l="l" t="t" r="r" b="b"/>
              <a:pathLst>
                <a:path w="3987" h="3790" extrusionOk="0">
                  <a:moveTo>
                    <a:pt x="2544" y="1"/>
                  </a:moveTo>
                  <a:cubicBezTo>
                    <a:pt x="2460" y="1"/>
                    <a:pt x="2374" y="14"/>
                    <a:pt x="2291" y="42"/>
                  </a:cubicBezTo>
                  <a:lnTo>
                    <a:pt x="647" y="584"/>
                  </a:lnTo>
                  <a:cubicBezTo>
                    <a:pt x="228" y="724"/>
                    <a:pt x="0" y="1178"/>
                    <a:pt x="140" y="1598"/>
                  </a:cubicBezTo>
                  <a:lnTo>
                    <a:pt x="682" y="3241"/>
                  </a:lnTo>
                  <a:cubicBezTo>
                    <a:pt x="794" y="3577"/>
                    <a:pt x="1107" y="3789"/>
                    <a:pt x="1443" y="3789"/>
                  </a:cubicBezTo>
                  <a:cubicBezTo>
                    <a:pt x="1527" y="3789"/>
                    <a:pt x="1612" y="3776"/>
                    <a:pt x="1696" y="3748"/>
                  </a:cubicBezTo>
                  <a:lnTo>
                    <a:pt x="3339" y="3206"/>
                  </a:lnTo>
                  <a:cubicBezTo>
                    <a:pt x="3759" y="3066"/>
                    <a:pt x="3986" y="2612"/>
                    <a:pt x="3846" y="2192"/>
                  </a:cubicBezTo>
                  <a:lnTo>
                    <a:pt x="3304" y="549"/>
                  </a:lnTo>
                  <a:cubicBezTo>
                    <a:pt x="3193" y="213"/>
                    <a:pt x="2879" y="1"/>
                    <a:pt x="2544"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15;p44"/>
            <p:cNvSpPr/>
            <p:nvPr/>
          </p:nvSpPr>
          <p:spPr>
            <a:xfrm>
              <a:off x="2823650" y="2143464"/>
              <a:ext cx="134942" cy="134975"/>
            </a:xfrm>
            <a:custGeom>
              <a:avLst/>
              <a:gdLst/>
              <a:ahLst/>
              <a:cxnLst/>
              <a:rect l="l" t="t" r="r" b="b"/>
              <a:pathLst>
                <a:path w="4091" h="4092" extrusionOk="0">
                  <a:moveTo>
                    <a:pt x="2587" y="298"/>
                  </a:moveTo>
                  <a:cubicBezTo>
                    <a:pt x="2867" y="298"/>
                    <a:pt x="3129" y="473"/>
                    <a:pt x="3217" y="753"/>
                  </a:cubicBezTo>
                  <a:lnTo>
                    <a:pt x="3759" y="2378"/>
                  </a:lnTo>
                  <a:cubicBezTo>
                    <a:pt x="3794" y="2448"/>
                    <a:pt x="3794" y="2518"/>
                    <a:pt x="3794" y="2588"/>
                  </a:cubicBezTo>
                  <a:cubicBezTo>
                    <a:pt x="3794" y="2868"/>
                    <a:pt x="3619" y="3130"/>
                    <a:pt x="3339" y="3217"/>
                  </a:cubicBezTo>
                  <a:lnTo>
                    <a:pt x="1713" y="3759"/>
                  </a:lnTo>
                  <a:cubicBezTo>
                    <a:pt x="1643" y="3794"/>
                    <a:pt x="1573" y="3794"/>
                    <a:pt x="1503" y="3794"/>
                  </a:cubicBezTo>
                  <a:cubicBezTo>
                    <a:pt x="1224" y="3794"/>
                    <a:pt x="962" y="3620"/>
                    <a:pt x="874" y="3340"/>
                  </a:cubicBezTo>
                  <a:lnTo>
                    <a:pt x="332" y="1714"/>
                  </a:lnTo>
                  <a:cubicBezTo>
                    <a:pt x="297" y="1644"/>
                    <a:pt x="297" y="1574"/>
                    <a:pt x="297" y="1504"/>
                  </a:cubicBezTo>
                  <a:cubicBezTo>
                    <a:pt x="297" y="1225"/>
                    <a:pt x="472" y="962"/>
                    <a:pt x="752" y="875"/>
                  </a:cubicBezTo>
                  <a:lnTo>
                    <a:pt x="2378" y="333"/>
                  </a:lnTo>
                  <a:cubicBezTo>
                    <a:pt x="2447" y="298"/>
                    <a:pt x="2517" y="298"/>
                    <a:pt x="2587" y="298"/>
                  </a:cubicBezTo>
                  <a:close/>
                  <a:moveTo>
                    <a:pt x="2587" y="1"/>
                  </a:moveTo>
                  <a:cubicBezTo>
                    <a:pt x="2500" y="1"/>
                    <a:pt x="2395" y="18"/>
                    <a:pt x="2290" y="53"/>
                  </a:cubicBezTo>
                  <a:lnTo>
                    <a:pt x="664" y="595"/>
                  </a:lnTo>
                  <a:cubicBezTo>
                    <a:pt x="262" y="718"/>
                    <a:pt x="0" y="1102"/>
                    <a:pt x="0" y="1504"/>
                  </a:cubicBezTo>
                  <a:cubicBezTo>
                    <a:pt x="0" y="1592"/>
                    <a:pt x="18" y="1697"/>
                    <a:pt x="52" y="1801"/>
                  </a:cubicBezTo>
                  <a:lnTo>
                    <a:pt x="594" y="3427"/>
                  </a:lnTo>
                  <a:cubicBezTo>
                    <a:pt x="734" y="3829"/>
                    <a:pt x="1101" y="4092"/>
                    <a:pt x="1503" y="4092"/>
                  </a:cubicBezTo>
                  <a:cubicBezTo>
                    <a:pt x="1608" y="4092"/>
                    <a:pt x="1696" y="4074"/>
                    <a:pt x="1801" y="4039"/>
                  </a:cubicBezTo>
                  <a:lnTo>
                    <a:pt x="3444" y="3497"/>
                  </a:lnTo>
                  <a:cubicBezTo>
                    <a:pt x="3846" y="3357"/>
                    <a:pt x="4091" y="2990"/>
                    <a:pt x="4091" y="2588"/>
                  </a:cubicBezTo>
                  <a:cubicBezTo>
                    <a:pt x="4091" y="2483"/>
                    <a:pt x="4073" y="2396"/>
                    <a:pt x="4038" y="2291"/>
                  </a:cubicBezTo>
                  <a:lnTo>
                    <a:pt x="3496" y="648"/>
                  </a:lnTo>
                  <a:cubicBezTo>
                    <a:pt x="3374" y="246"/>
                    <a:pt x="2989" y="1"/>
                    <a:pt x="25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16;p44"/>
            <p:cNvSpPr/>
            <p:nvPr/>
          </p:nvSpPr>
          <p:spPr>
            <a:xfrm>
              <a:off x="2963176" y="2102332"/>
              <a:ext cx="132072" cy="125574"/>
            </a:xfrm>
            <a:custGeom>
              <a:avLst/>
              <a:gdLst/>
              <a:ahLst/>
              <a:cxnLst/>
              <a:rect l="l" t="t" r="r" b="b"/>
              <a:pathLst>
                <a:path w="4004" h="3807" extrusionOk="0">
                  <a:moveTo>
                    <a:pt x="2551" y="1"/>
                  </a:moveTo>
                  <a:cubicBezTo>
                    <a:pt x="2465" y="1"/>
                    <a:pt x="2378" y="14"/>
                    <a:pt x="2291" y="42"/>
                  </a:cubicBezTo>
                  <a:lnTo>
                    <a:pt x="665" y="584"/>
                  </a:lnTo>
                  <a:cubicBezTo>
                    <a:pt x="245" y="723"/>
                    <a:pt x="1" y="1195"/>
                    <a:pt x="140" y="1615"/>
                  </a:cubicBezTo>
                  <a:lnTo>
                    <a:pt x="682" y="3241"/>
                  </a:lnTo>
                  <a:cubicBezTo>
                    <a:pt x="794" y="3591"/>
                    <a:pt x="1119" y="3806"/>
                    <a:pt x="1460" y="3806"/>
                  </a:cubicBezTo>
                  <a:cubicBezTo>
                    <a:pt x="1545" y="3806"/>
                    <a:pt x="1630" y="3793"/>
                    <a:pt x="1714" y="3765"/>
                  </a:cubicBezTo>
                  <a:lnTo>
                    <a:pt x="3357" y="3223"/>
                  </a:lnTo>
                  <a:cubicBezTo>
                    <a:pt x="3777" y="3083"/>
                    <a:pt x="4004" y="2629"/>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17;p44"/>
            <p:cNvSpPr/>
            <p:nvPr/>
          </p:nvSpPr>
          <p:spPr>
            <a:xfrm>
              <a:off x="2962021" y="2097912"/>
              <a:ext cx="134975" cy="134975"/>
            </a:xfrm>
            <a:custGeom>
              <a:avLst/>
              <a:gdLst/>
              <a:ahLst/>
              <a:cxnLst/>
              <a:rect l="l" t="t" r="r" b="b"/>
              <a:pathLst>
                <a:path w="4092" h="4092" extrusionOk="0">
                  <a:moveTo>
                    <a:pt x="2588" y="281"/>
                  </a:moveTo>
                  <a:cubicBezTo>
                    <a:pt x="2868" y="281"/>
                    <a:pt x="3130" y="455"/>
                    <a:pt x="3217" y="735"/>
                  </a:cubicBezTo>
                  <a:lnTo>
                    <a:pt x="3759" y="2378"/>
                  </a:lnTo>
                  <a:cubicBezTo>
                    <a:pt x="3777" y="2448"/>
                    <a:pt x="3794" y="2518"/>
                    <a:pt x="3794" y="2588"/>
                  </a:cubicBezTo>
                  <a:cubicBezTo>
                    <a:pt x="3794" y="2868"/>
                    <a:pt x="3619" y="3130"/>
                    <a:pt x="3340" y="3217"/>
                  </a:cubicBezTo>
                  <a:lnTo>
                    <a:pt x="1696" y="3759"/>
                  </a:lnTo>
                  <a:cubicBezTo>
                    <a:pt x="1626" y="3777"/>
                    <a:pt x="1556" y="3794"/>
                    <a:pt x="1486" y="3794"/>
                  </a:cubicBezTo>
                  <a:cubicBezTo>
                    <a:pt x="1207" y="3794"/>
                    <a:pt x="962" y="3619"/>
                    <a:pt x="857" y="3340"/>
                  </a:cubicBezTo>
                  <a:lnTo>
                    <a:pt x="315" y="1697"/>
                  </a:lnTo>
                  <a:cubicBezTo>
                    <a:pt x="298" y="1627"/>
                    <a:pt x="280" y="1557"/>
                    <a:pt x="280" y="1487"/>
                  </a:cubicBezTo>
                  <a:cubicBezTo>
                    <a:pt x="280" y="1207"/>
                    <a:pt x="455" y="945"/>
                    <a:pt x="735" y="857"/>
                  </a:cubicBezTo>
                  <a:lnTo>
                    <a:pt x="2378" y="316"/>
                  </a:lnTo>
                  <a:cubicBezTo>
                    <a:pt x="2448" y="298"/>
                    <a:pt x="2518" y="281"/>
                    <a:pt x="2588" y="281"/>
                  </a:cubicBezTo>
                  <a:close/>
                  <a:moveTo>
                    <a:pt x="2588" y="1"/>
                  </a:moveTo>
                  <a:cubicBezTo>
                    <a:pt x="2483" y="1"/>
                    <a:pt x="2378" y="1"/>
                    <a:pt x="2291" y="36"/>
                  </a:cubicBezTo>
                  <a:lnTo>
                    <a:pt x="647" y="578"/>
                  </a:lnTo>
                  <a:cubicBezTo>
                    <a:pt x="245" y="718"/>
                    <a:pt x="1" y="1085"/>
                    <a:pt x="1" y="1487"/>
                  </a:cubicBezTo>
                  <a:cubicBezTo>
                    <a:pt x="1" y="1592"/>
                    <a:pt x="18" y="1697"/>
                    <a:pt x="36" y="1784"/>
                  </a:cubicBezTo>
                  <a:lnTo>
                    <a:pt x="577" y="3427"/>
                  </a:lnTo>
                  <a:cubicBezTo>
                    <a:pt x="717" y="3829"/>
                    <a:pt x="1084" y="4091"/>
                    <a:pt x="1486" y="4091"/>
                  </a:cubicBezTo>
                  <a:cubicBezTo>
                    <a:pt x="1591" y="4091"/>
                    <a:pt x="1696" y="4074"/>
                    <a:pt x="1801" y="4039"/>
                  </a:cubicBezTo>
                  <a:lnTo>
                    <a:pt x="3427" y="3497"/>
                  </a:lnTo>
                  <a:cubicBezTo>
                    <a:pt x="3829" y="3357"/>
                    <a:pt x="4091" y="2990"/>
                    <a:pt x="4091" y="2588"/>
                  </a:cubicBezTo>
                  <a:cubicBezTo>
                    <a:pt x="4091" y="2483"/>
                    <a:pt x="4074" y="2378"/>
                    <a:pt x="4039" y="2291"/>
                  </a:cubicBezTo>
                  <a:lnTo>
                    <a:pt x="3497" y="648"/>
                  </a:lnTo>
                  <a:cubicBezTo>
                    <a:pt x="3357"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18;p44"/>
            <p:cNvSpPr/>
            <p:nvPr/>
          </p:nvSpPr>
          <p:spPr>
            <a:xfrm>
              <a:off x="3101580" y="2056780"/>
              <a:ext cx="132072" cy="125211"/>
            </a:xfrm>
            <a:custGeom>
              <a:avLst/>
              <a:gdLst/>
              <a:ahLst/>
              <a:cxnLst/>
              <a:rect l="l" t="t" r="r" b="b"/>
              <a:pathLst>
                <a:path w="4004" h="3796" extrusionOk="0">
                  <a:moveTo>
                    <a:pt x="2543" y="0"/>
                  </a:moveTo>
                  <a:cubicBezTo>
                    <a:pt x="2459" y="0"/>
                    <a:pt x="2374" y="14"/>
                    <a:pt x="2290" y="42"/>
                  </a:cubicBezTo>
                  <a:lnTo>
                    <a:pt x="647" y="584"/>
                  </a:lnTo>
                  <a:cubicBezTo>
                    <a:pt x="227" y="723"/>
                    <a:pt x="0" y="1178"/>
                    <a:pt x="140" y="1597"/>
                  </a:cubicBezTo>
                  <a:lnTo>
                    <a:pt x="682" y="3241"/>
                  </a:lnTo>
                  <a:cubicBezTo>
                    <a:pt x="793" y="3573"/>
                    <a:pt x="1101" y="3796"/>
                    <a:pt x="1441" y="3796"/>
                  </a:cubicBezTo>
                  <a:cubicBezTo>
                    <a:pt x="1531" y="3796"/>
                    <a:pt x="1622" y="3780"/>
                    <a:pt x="1713" y="3748"/>
                  </a:cubicBezTo>
                  <a:lnTo>
                    <a:pt x="3339" y="3206"/>
                  </a:lnTo>
                  <a:cubicBezTo>
                    <a:pt x="3759" y="3066"/>
                    <a:pt x="4003" y="2611"/>
                    <a:pt x="3863" y="2192"/>
                  </a:cubicBezTo>
                  <a:lnTo>
                    <a:pt x="3322" y="549"/>
                  </a:lnTo>
                  <a:cubicBezTo>
                    <a:pt x="3196" y="213"/>
                    <a:pt x="2880" y="0"/>
                    <a:pt x="254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19;p44"/>
            <p:cNvSpPr/>
            <p:nvPr/>
          </p:nvSpPr>
          <p:spPr>
            <a:xfrm>
              <a:off x="3099832" y="2051799"/>
              <a:ext cx="134975" cy="134942"/>
            </a:xfrm>
            <a:custGeom>
              <a:avLst/>
              <a:gdLst/>
              <a:ahLst/>
              <a:cxnLst/>
              <a:rect l="l" t="t" r="r" b="b"/>
              <a:pathLst>
                <a:path w="4092" h="4091" extrusionOk="0">
                  <a:moveTo>
                    <a:pt x="2605" y="298"/>
                  </a:moveTo>
                  <a:cubicBezTo>
                    <a:pt x="2868" y="298"/>
                    <a:pt x="3130" y="472"/>
                    <a:pt x="3235" y="752"/>
                  </a:cubicBezTo>
                  <a:lnTo>
                    <a:pt x="3777" y="2395"/>
                  </a:lnTo>
                  <a:cubicBezTo>
                    <a:pt x="3794" y="2448"/>
                    <a:pt x="3812" y="2535"/>
                    <a:pt x="3812" y="2588"/>
                  </a:cubicBezTo>
                  <a:cubicBezTo>
                    <a:pt x="3812" y="2867"/>
                    <a:pt x="3619" y="3130"/>
                    <a:pt x="3340" y="3234"/>
                  </a:cubicBezTo>
                  <a:lnTo>
                    <a:pt x="1714" y="3776"/>
                  </a:lnTo>
                  <a:cubicBezTo>
                    <a:pt x="1644" y="3794"/>
                    <a:pt x="1574" y="3794"/>
                    <a:pt x="1504" y="3794"/>
                  </a:cubicBezTo>
                  <a:cubicBezTo>
                    <a:pt x="1224" y="3794"/>
                    <a:pt x="962" y="3619"/>
                    <a:pt x="875" y="3339"/>
                  </a:cubicBezTo>
                  <a:lnTo>
                    <a:pt x="333" y="1714"/>
                  </a:lnTo>
                  <a:cubicBezTo>
                    <a:pt x="315" y="1644"/>
                    <a:pt x="298" y="1574"/>
                    <a:pt x="298" y="1504"/>
                  </a:cubicBezTo>
                  <a:cubicBezTo>
                    <a:pt x="298" y="1224"/>
                    <a:pt x="473" y="962"/>
                    <a:pt x="752" y="874"/>
                  </a:cubicBezTo>
                  <a:lnTo>
                    <a:pt x="2396" y="333"/>
                  </a:lnTo>
                  <a:cubicBezTo>
                    <a:pt x="2465" y="315"/>
                    <a:pt x="2535" y="298"/>
                    <a:pt x="2605" y="298"/>
                  </a:cubicBezTo>
                  <a:close/>
                  <a:moveTo>
                    <a:pt x="2605" y="0"/>
                  </a:moveTo>
                  <a:cubicBezTo>
                    <a:pt x="2500" y="0"/>
                    <a:pt x="2396" y="18"/>
                    <a:pt x="2291" y="53"/>
                  </a:cubicBezTo>
                  <a:lnTo>
                    <a:pt x="665" y="595"/>
                  </a:lnTo>
                  <a:cubicBezTo>
                    <a:pt x="263" y="735"/>
                    <a:pt x="1" y="1102"/>
                    <a:pt x="1" y="1504"/>
                  </a:cubicBezTo>
                  <a:cubicBezTo>
                    <a:pt x="1" y="1609"/>
                    <a:pt x="18" y="1696"/>
                    <a:pt x="53" y="1801"/>
                  </a:cubicBezTo>
                  <a:lnTo>
                    <a:pt x="595" y="3444"/>
                  </a:lnTo>
                  <a:cubicBezTo>
                    <a:pt x="735" y="3846"/>
                    <a:pt x="1102" y="4091"/>
                    <a:pt x="1504" y="4091"/>
                  </a:cubicBezTo>
                  <a:cubicBezTo>
                    <a:pt x="1609" y="4091"/>
                    <a:pt x="1696" y="4074"/>
                    <a:pt x="1801" y="4039"/>
                  </a:cubicBezTo>
                  <a:lnTo>
                    <a:pt x="3444" y="3497"/>
                  </a:lnTo>
                  <a:cubicBezTo>
                    <a:pt x="3847" y="3374"/>
                    <a:pt x="4091" y="2990"/>
                    <a:pt x="4091" y="2588"/>
                  </a:cubicBezTo>
                  <a:cubicBezTo>
                    <a:pt x="4091" y="2500"/>
                    <a:pt x="4074" y="2395"/>
                    <a:pt x="4039" y="2290"/>
                  </a:cubicBezTo>
                  <a:lnTo>
                    <a:pt x="3497" y="665"/>
                  </a:lnTo>
                  <a:cubicBezTo>
                    <a:pt x="3375" y="263"/>
                    <a:pt x="2990" y="0"/>
                    <a:pt x="26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20;p44"/>
            <p:cNvSpPr/>
            <p:nvPr/>
          </p:nvSpPr>
          <p:spPr>
            <a:xfrm>
              <a:off x="3239391" y="2011227"/>
              <a:ext cx="132072" cy="124980"/>
            </a:xfrm>
            <a:custGeom>
              <a:avLst/>
              <a:gdLst/>
              <a:ahLst/>
              <a:cxnLst/>
              <a:rect l="l" t="t" r="r" b="b"/>
              <a:pathLst>
                <a:path w="4004" h="3789" extrusionOk="0">
                  <a:moveTo>
                    <a:pt x="2561" y="0"/>
                  </a:moveTo>
                  <a:cubicBezTo>
                    <a:pt x="2477" y="0"/>
                    <a:pt x="2392" y="14"/>
                    <a:pt x="2308" y="42"/>
                  </a:cubicBezTo>
                  <a:lnTo>
                    <a:pt x="664" y="584"/>
                  </a:lnTo>
                  <a:cubicBezTo>
                    <a:pt x="245" y="723"/>
                    <a:pt x="0" y="1178"/>
                    <a:pt x="157" y="1597"/>
                  </a:cubicBezTo>
                  <a:lnTo>
                    <a:pt x="699" y="3241"/>
                  </a:lnTo>
                  <a:cubicBezTo>
                    <a:pt x="811" y="3576"/>
                    <a:pt x="1124" y="3789"/>
                    <a:pt x="1460" y="3789"/>
                  </a:cubicBezTo>
                  <a:cubicBezTo>
                    <a:pt x="1544" y="3789"/>
                    <a:pt x="1629" y="3776"/>
                    <a:pt x="1713" y="3748"/>
                  </a:cubicBezTo>
                  <a:lnTo>
                    <a:pt x="3357" y="3206"/>
                  </a:lnTo>
                  <a:cubicBezTo>
                    <a:pt x="3776" y="3066"/>
                    <a:pt x="4003" y="2611"/>
                    <a:pt x="3863" y="2192"/>
                  </a:cubicBezTo>
                  <a:lnTo>
                    <a:pt x="3322" y="549"/>
                  </a:lnTo>
                  <a:cubicBezTo>
                    <a:pt x="3210" y="213"/>
                    <a:pt x="2896" y="0"/>
                    <a:pt x="25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21;p44"/>
            <p:cNvSpPr/>
            <p:nvPr/>
          </p:nvSpPr>
          <p:spPr>
            <a:xfrm>
              <a:off x="3238236" y="2006247"/>
              <a:ext cx="134942" cy="134942"/>
            </a:xfrm>
            <a:custGeom>
              <a:avLst/>
              <a:gdLst/>
              <a:ahLst/>
              <a:cxnLst/>
              <a:rect l="l" t="t" r="r" b="b"/>
              <a:pathLst>
                <a:path w="4091" h="4091" extrusionOk="0">
                  <a:moveTo>
                    <a:pt x="2587" y="298"/>
                  </a:moveTo>
                  <a:cubicBezTo>
                    <a:pt x="2867" y="298"/>
                    <a:pt x="3129" y="472"/>
                    <a:pt x="3217" y="752"/>
                  </a:cubicBezTo>
                  <a:lnTo>
                    <a:pt x="3759" y="2378"/>
                  </a:lnTo>
                  <a:cubicBezTo>
                    <a:pt x="3794" y="2448"/>
                    <a:pt x="3794" y="2518"/>
                    <a:pt x="3794" y="2588"/>
                  </a:cubicBezTo>
                  <a:cubicBezTo>
                    <a:pt x="3794" y="2867"/>
                    <a:pt x="3619" y="3129"/>
                    <a:pt x="3339" y="3217"/>
                  </a:cubicBezTo>
                  <a:lnTo>
                    <a:pt x="1713" y="3759"/>
                  </a:lnTo>
                  <a:cubicBezTo>
                    <a:pt x="1643" y="3794"/>
                    <a:pt x="1556" y="3794"/>
                    <a:pt x="1504" y="3794"/>
                  </a:cubicBezTo>
                  <a:cubicBezTo>
                    <a:pt x="1224" y="3794"/>
                    <a:pt x="962" y="3619"/>
                    <a:pt x="857" y="3339"/>
                  </a:cubicBezTo>
                  <a:lnTo>
                    <a:pt x="315" y="1714"/>
                  </a:lnTo>
                  <a:cubicBezTo>
                    <a:pt x="297" y="1644"/>
                    <a:pt x="297" y="1574"/>
                    <a:pt x="297" y="1504"/>
                  </a:cubicBezTo>
                  <a:cubicBezTo>
                    <a:pt x="297" y="1224"/>
                    <a:pt x="472" y="962"/>
                    <a:pt x="752" y="857"/>
                  </a:cubicBezTo>
                  <a:lnTo>
                    <a:pt x="2378" y="315"/>
                  </a:lnTo>
                  <a:cubicBezTo>
                    <a:pt x="2448" y="298"/>
                    <a:pt x="2517" y="298"/>
                    <a:pt x="2587" y="298"/>
                  </a:cubicBezTo>
                  <a:close/>
                  <a:moveTo>
                    <a:pt x="2587" y="0"/>
                  </a:moveTo>
                  <a:cubicBezTo>
                    <a:pt x="2482" y="0"/>
                    <a:pt x="2395" y="18"/>
                    <a:pt x="2290" y="53"/>
                  </a:cubicBezTo>
                  <a:lnTo>
                    <a:pt x="647" y="595"/>
                  </a:lnTo>
                  <a:cubicBezTo>
                    <a:pt x="245" y="717"/>
                    <a:pt x="0" y="1102"/>
                    <a:pt x="0" y="1504"/>
                  </a:cubicBezTo>
                  <a:cubicBezTo>
                    <a:pt x="0" y="1591"/>
                    <a:pt x="18" y="1696"/>
                    <a:pt x="53" y="1801"/>
                  </a:cubicBezTo>
                  <a:lnTo>
                    <a:pt x="595" y="3427"/>
                  </a:lnTo>
                  <a:cubicBezTo>
                    <a:pt x="717" y="3829"/>
                    <a:pt x="1101" y="4091"/>
                    <a:pt x="1504" y="4091"/>
                  </a:cubicBezTo>
                  <a:cubicBezTo>
                    <a:pt x="1591" y="4091"/>
                    <a:pt x="1696" y="4073"/>
                    <a:pt x="1801" y="4039"/>
                  </a:cubicBezTo>
                  <a:lnTo>
                    <a:pt x="3426" y="3497"/>
                  </a:lnTo>
                  <a:cubicBezTo>
                    <a:pt x="3829" y="3357"/>
                    <a:pt x="4091" y="2990"/>
                    <a:pt x="4091" y="2588"/>
                  </a:cubicBezTo>
                  <a:cubicBezTo>
                    <a:pt x="4091" y="2483"/>
                    <a:pt x="4073" y="2395"/>
                    <a:pt x="4038" y="2290"/>
                  </a:cubicBezTo>
                  <a:lnTo>
                    <a:pt x="3496" y="647"/>
                  </a:lnTo>
                  <a:cubicBezTo>
                    <a:pt x="3357" y="245"/>
                    <a:pt x="2989" y="0"/>
                    <a:pt x="258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22;p44"/>
            <p:cNvSpPr/>
            <p:nvPr/>
          </p:nvSpPr>
          <p:spPr>
            <a:xfrm>
              <a:off x="2877251" y="2305090"/>
              <a:ext cx="131511" cy="125211"/>
            </a:xfrm>
            <a:custGeom>
              <a:avLst/>
              <a:gdLst/>
              <a:ahLst/>
              <a:cxnLst/>
              <a:rect l="l" t="t" r="r" b="b"/>
              <a:pathLst>
                <a:path w="3987" h="3796" extrusionOk="0">
                  <a:moveTo>
                    <a:pt x="2554" y="0"/>
                  </a:moveTo>
                  <a:cubicBezTo>
                    <a:pt x="2467" y="0"/>
                    <a:pt x="2378" y="15"/>
                    <a:pt x="2291" y="48"/>
                  </a:cubicBezTo>
                  <a:lnTo>
                    <a:pt x="648" y="573"/>
                  </a:lnTo>
                  <a:cubicBezTo>
                    <a:pt x="228" y="730"/>
                    <a:pt x="1" y="1184"/>
                    <a:pt x="141" y="1604"/>
                  </a:cubicBezTo>
                  <a:lnTo>
                    <a:pt x="683" y="3247"/>
                  </a:lnTo>
                  <a:cubicBezTo>
                    <a:pt x="794" y="3583"/>
                    <a:pt x="1108" y="3795"/>
                    <a:pt x="1443" y="3795"/>
                  </a:cubicBezTo>
                  <a:cubicBezTo>
                    <a:pt x="1527" y="3795"/>
                    <a:pt x="1613" y="3782"/>
                    <a:pt x="1697" y="3754"/>
                  </a:cubicBezTo>
                  <a:lnTo>
                    <a:pt x="3340" y="3212"/>
                  </a:lnTo>
                  <a:cubicBezTo>
                    <a:pt x="3759" y="3072"/>
                    <a:pt x="3987" y="2618"/>
                    <a:pt x="3847" y="2181"/>
                  </a:cubicBezTo>
                  <a:lnTo>
                    <a:pt x="3305" y="555"/>
                  </a:lnTo>
                  <a:cubicBezTo>
                    <a:pt x="3194" y="223"/>
                    <a:pt x="2886" y="0"/>
                    <a:pt x="255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23;p44"/>
            <p:cNvSpPr/>
            <p:nvPr/>
          </p:nvSpPr>
          <p:spPr>
            <a:xfrm>
              <a:off x="2875535" y="2300307"/>
              <a:ext cx="134975" cy="134975"/>
            </a:xfrm>
            <a:custGeom>
              <a:avLst/>
              <a:gdLst/>
              <a:ahLst/>
              <a:cxnLst/>
              <a:rect l="l" t="t" r="r" b="b"/>
              <a:pathLst>
                <a:path w="4092" h="4092" extrusionOk="0">
                  <a:moveTo>
                    <a:pt x="2588" y="280"/>
                  </a:moveTo>
                  <a:cubicBezTo>
                    <a:pt x="2867" y="280"/>
                    <a:pt x="3130" y="473"/>
                    <a:pt x="3234" y="752"/>
                  </a:cubicBezTo>
                  <a:lnTo>
                    <a:pt x="3776"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19"/>
                    <a:pt x="874" y="3340"/>
                  </a:cubicBezTo>
                  <a:lnTo>
                    <a:pt x="333" y="1696"/>
                  </a:lnTo>
                  <a:cubicBezTo>
                    <a:pt x="298" y="1627"/>
                    <a:pt x="298" y="1557"/>
                    <a:pt x="298" y="1487"/>
                  </a:cubicBezTo>
                  <a:cubicBezTo>
                    <a:pt x="298" y="1224"/>
                    <a:pt x="472" y="962"/>
                    <a:pt x="752" y="857"/>
                  </a:cubicBezTo>
                  <a:lnTo>
                    <a:pt x="2378" y="315"/>
                  </a:lnTo>
                  <a:cubicBezTo>
                    <a:pt x="2448" y="298"/>
                    <a:pt x="2518" y="280"/>
                    <a:pt x="2588" y="280"/>
                  </a:cubicBezTo>
                  <a:close/>
                  <a:moveTo>
                    <a:pt x="2588" y="1"/>
                  </a:moveTo>
                  <a:cubicBezTo>
                    <a:pt x="2500" y="1"/>
                    <a:pt x="2395" y="18"/>
                    <a:pt x="2290" y="53"/>
                  </a:cubicBezTo>
                  <a:lnTo>
                    <a:pt x="665" y="595"/>
                  </a:lnTo>
                  <a:cubicBezTo>
                    <a:pt x="263" y="718"/>
                    <a:pt x="0" y="1102"/>
                    <a:pt x="0" y="1487"/>
                  </a:cubicBezTo>
                  <a:cubicBezTo>
                    <a:pt x="0" y="1592"/>
                    <a:pt x="18" y="1696"/>
                    <a:pt x="53" y="1801"/>
                  </a:cubicBezTo>
                  <a:lnTo>
                    <a:pt x="595" y="3427"/>
                  </a:lnTo>
                  <a:cubicBezTo>
                    <a:pt x="735" y="3829"/>
                    <a:pt x="1102" y="4091"/>
                    <a:pt x="1504" y="4091"/>
                  </a:cubicBezTo>
                  <a:cubicBezTo>
                    <a:pt x="1609" y="4091"/>
                    <a:pt x="1696" y="4074"/>
                    <a:pt x="1801" y="4039"/>
                  </a:cubicBezTo>
                  <a:lnTo>
                    <a:pt x="3444" y="3497"/>
                  </a:lnTo>
                  <a:cubicBezTo>
                    <a:pt x="3846"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24;p44"/>
            <p:cNvSpPr/>
            <p:nvPr/>
          </p:nvSpPr>
          <p:spPr>
            <a:xfrm>
              <a:off x="3015061" y="2259175"/>
              <a:ext cx="132105" cy="125574"/>
            </a:xfrm>
            <a:custGeom>
              <a:avLst/>
              <a:gdLst/>
              <a:ahLst/>
              <a:cxnLst/>
              <a:rect l="l" t="t" r="r" b="b"/>
              <a:pathLst>
                <a:path w="4005" h="3807" extrusionOk="0">
                  <a:moveTo>
                    <a:pt x="2551" y="0"/>
                  </a:moveTo>
                  <a:cubicBezTo>
                    <a:pt x="2466" y="0"/>
                    <a:pt x="2378" y="14"/>
                    <a:pt x="2291" y="42"/>
                  </a:cubicBezTo>
                  <a:lnTo>
                    <a:pt x="665" y="584"/>
                  </a:lnTo>
                  <a:cubicBezTo>
                    <a:pt x="246" y="723"/>
                    <a:pt x="1" y="1178"/>
                    <a:pt x="141" y="1615"/>
                  </a:cubicBezTo>
                  <a:lnTo>
                    <a:pt x="683" y="3241"/>
                  </a:lnTo>
                  <a:cubicBezTo>
                    <a:pt x="795" y="3591"/>
                    <a:pt x="1120" y="3806"/>
                    <a:pt x="1460" y="3806"/>
                  </a:cubicBezTo>
                  <a:cubicBezTo>
                    <a:pt x="1545" y="3806"/>
                    <a:pt x="1631" y="3793"/>
                    <a:pt x="1714" y="3765"/>
                  </a:cubicBezTo>
                  <a:lnTo>
                    <a:pt x="3357" y="3223"/>
                  </a:lnTo>
                  <a:cubicBezTo>
                    <a:pt x="3777" y="3083"/>
                    <a:pt x="4004" y="2611"/>
                    <a:pt x="3864" y="2192"/>
                  </a:cubicBezTo>
                  <a:lnTo>
                    <a:pt x="3322" y="566"/>
                  </a:lnTo>
                  <a:cubicBezTo>
                    <a:pt x="3210" y="216"/>
                    <a:pt x="2896" y="0"/>
                    <a:pt x="255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25;p44"/>
            <p:cNvSpPr/>
            <p:nvPr/>
          </p:nvSpPr>
          <p:spPr>
            <a:xfrm>
              <a:off x="3013907" y="2254194"/>
              <a:ext cx="134975" cy="134942"/>
            </a:xfrm>
            <a:custGeom>
              <a:avLst/>
              <a:gdLst/>
              <a:ahLst/>
              <a:cxnLst/>
              <a:rect l="l" t="t" r="r" b="b"/>
              <a:pathLst>
                <a:path w="4092" h="4091" extrusionOk="0">
                  <a:moveTo>
                    <a:pt x="2588" y="297"/>
                  </a:moveTo>
                  <a:cubicBezTo>
                    <a:pt x="2868" y="297"/>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25" y="3811"/>
                    <a:pt x="962" y="3636"/>
                    <a:pt x="857" y="3357"/>
                  </a:cubicBezTo>
                  <a:lnTo>
                    <a:pt x="316" y="1713"/>
                  </a:lnTo>
                  <a:cubicBezTo>
                    <a:pt x="298" y="1644"/>
                    <a:pt x="281" y="1574"/>
                    <a:pt x="281" y="1504"/>
                  </a:cubicBezTo>
                  <a:cubicBezTo>
                    <a:pt x="281" y="1224"/>
                    <a:pt x="473" y="962"/>
                    <a:pt x="753" y="874"/>
                  </a:cubicBezTo>
                  <a:lnTo>
                    <a:pt x="2378" y="332"/>
                  </a:lnTo>
                  <a:cubicBezTo>
                    <a:pt x="2448" y="315"/>
                    <a:pt x="2518" y="297"/>
                    <a:pt x="2588" y="297"/>
                  </a:cubicBezTo>
                  <a:close/>
                  <a:moveTo>
                    <a:pt x="2588" y="0"/>
                  </a:moveTo>
                  <a:cubicBezTo>
                    <a:pt x="2483" y="0"/>
                    <a:pt x="2378" y="18"/>
                    <a:pt x="2291" y="53"/>
                  </a:cubicBezTo>
                  <a:lnTo>
                    <a:pt x="648" y="595"/>
                  </a:lnTo>
                  <a:cubicBezTo>
                    <a:pt x="246" y="735"/>
                    <a:pt x="1" y="1102"/>
                    <a:pt x="1" y="1504"/>
                  </a:cubicBezTo>
                  <a:cubicBezTo>
                    <a:pt x="1" y="1609"/>
                    <a:pt x="18" y="1713"/>
                    <a:pt x="53" y="1801"/>
                  </a:cubicBezTo>
                  <a:lnTo>
                    <a:pt x="595" y="3444"/>
                  </a:lnTo>
                  <a:cubicBezTo>
                    <a:pt x="718" y="3846"/>
                    <a:pt x="1085" y="4091"/>
                    <a:pt x="1487" y="4091"/>
                  </a:cubicBezTo>
                  <a:cubicBezTo>
                    <a:pt x="1592" y="4091"/>
                    <a:pt x="1697" y="4073"/>
                    <a:pt x="1801" y="4056"/>
                  </a:cubicBezTo>
                  <a:lnTo>
                    <a:pt x="3427" y="3514"/>
                  </a:lnTo>
                  <a:cubicBezTo>
                    <a:pt x="3829" y="3374"/>
                    <a:pt x="4092" y="3007"/>
                    <a:pt x="4092" y="2605"/>
                  </a:cubicBezTo>
                  <a:cubicBezTo>
                    <a:pt x="4092" y="2500"/>
                    <a:pt x="4074" y="2395"/>
                    <a:pt x="4039" y="2308"/>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26;p44"/>
            <p:cNvSpPr/>
            <p:nvPr/>
          </p:nvSpPr>
          <p:spPr>
            <a:xfrm>
              <a:off x="3153465" y="2168071"/>
              <a:ext cx="268729" cy="171126"/>
            </a:xfrm>
            <a:custGeom>
              <a:avLst/>
              <a:gdLst/>
              <a:ahLst/>
              <a:cxnLst/>
              <a:rect l="l" t="t" r="r" b="b"/>
              <a:pathLst>
                <a:path w="8147" h="5188" extrusionOk="0">
                  <a:moveTo>
                    <a:pt x="6702" y="0"/>
                  </a:moveTo>
                  <a:cubicBezTo>
                    <a:pt x="6620" y="0"/>
                    <a:pt x="6535" y="14"/>
                    <a:pt x="6451" y="42"/>
                  </a:cubicBezTo>
                  <a:lnTo>
                    <a:pt x="647" y="1964"/>
                  </a:lnTo>
                  <a:cubicBezTo>
                    <a:pt x="228" y="2104"/>
                    <a:pt x="0" y="2559"/>
                    <a:pt x="140" y="2961"/>
                  </a:cubicBezTo>
                  <a:lnTo>
                    <a:pt x="682" y="4639"/>
                  </a:lnTo>
                  <a:cubicBezTo>
                    <a:pt x="794" y="4975"/>
                    <a:pt x="1107" y="5187"/>
                    <a:pt x="1443" y="5187"/>
                  </a:cubicBezTo>
                  <a:cubicBezTo>
                    <a:pt x="1527" y="5187"/>
                    <a:pt x="1612" y="5174"/>
                    <a:pt x="1696" y="5146"/>
                  </a:cubicBezTo>
                  <a:lnTo>
                    <a:pt x="7500" y="3223"/>
                  </a:lnTo>
                  <a:cubicBezTo>
                    <a:pt x="7919" y="3083"/>
                    <a:pt x="8147" y="2629"/>
                    <a:pt x="8007" y="2209"/>
                  </a:cubicBezTo>
                  <a:lnTo>
                    <a:pt x="7447" y="549"/>
                  </a:lnTo>
                  <a:cubicBezTo>
                    <a:pt x="7336" y="213"/>
                    <a:pt x="7033" y="0"/>
                    <a:pt x="6702"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27;p44"/>
            <p:cNvSpPr/>
            <p:nvPr/>
          </p:nvSpPr>
          <p:spPr>
            <a:xfrm>
              <a:off x="3151717" y="2163090"/>
              <a:ext cx="272225" cy="180494"/>
            </a:xfrm>
            <a:custGeom>
              <a:avLst/>
              <a:gdLst/>
              <a:ahLst/>
              <a:cxnLst/>
              <a:rect l="l" t="t" r="r" b="b"/>
              <a:pathLst>
                <a:path w="8253" h="5472" extrusionOk="0">
                  <a:moveTo>
                    <a:pt x="6749" y="297"/>
                  </a:moveTo>
                  <a:cubicBezTo>
                    <a:pt x="7028" y="297"/>
                    <a:pt x="7273" y="472"/>
                    <a:pt x="7361" y="734"/>
                  </a:cubicBezTo>
                  <a:lnTo>
                    <a:pt x="7920" y="2413"/>
                  </a:lnTo>
                  <a:cubicBezTo>
                    <a:pt x="7937" y="2483"/>
                    <a:pt x="7955" y="2553"/>
                    <a:pt x="7955" y="2605"/>
                  </a:cubicBezTo>
                  <a:cubicBezTo>
                    <a:pt x="7955" y="2885"/>
                    <a:pt x="7780" y="3129"/>
                    <a:pt x="7500" y="3234"/>
                  </a:cubicBezTo>
                  <a:lnTo>
                    <a:pt x="1697" y="5157"/>
                  </a:lnTo>
                  <a:cubicBezTo>
                    <a:pt x="1627" y="5175"/>
                    <a:pt x="1557" y="5192"/>
                    <a:pt x="1487" y="5192"/>
                  </a:cubicBezTo>
                  <a:cubicBezTo>
                    <a:pt x="1225" y="5192"/>
                    <a:pt x="962" y="5017"/>
                    <a:pt x="875" y="4738"/>
                  </a:cubicBezTo>
                  <a:lnTo>
                    <a:pt x="333" y="3077"/>
                  </a:lnTo>
                  <a:cubicBezTo>
                    <a:pt x="298" y="3007"/>
                    <a:pt x="298" y="2937"/>
                    <a:pt x="298" y="2867"/>
                  </a:cubicBezTo>
                  <a:cubicBezTo>
                    <a:pt x="298" y="2605"/>
                    <a:pt x="473" y="2343"/>
                    <a:pt x="735" y="2255"/>
                  </a:cubicBezTo>
                  <a:lnTo>
                    <a:pt x="6556" y="332"/>
                  </a:lnTo>
                  <a:cubicBezTo>
                    <a:pt x="6609" y="315"/>
                    <a:pt x="6679" y="297"/>
                    <a:pt x="6749" y="297"/>
                  </a:cubicBezTo>
                  <a:close/>
                  <a:moveTo>
                    <a:pt x="6749" y="0"/>
                  </a:moveTo>
                  <a:cubicBezTo>
                    <a:pt x="6661" y="0"/>
                    <a:pt x="6556" y="18"/>
                    <a:pt x="6452" y="53"/>
                  </a:cubicBezTo>
                  <a:lnTo>
                    <a:pt x="648" y="1976"/>
                  </a:lnTo>
                  <a:cubicBezTo>
                    <a:pt x="246" y="2115"/>
                    <a:pt x="1" y="2483"/>
                    <a:pt x="1" y="2867"/>
                  </a:cubicBezTo>
                  <a:cubicBezTo>
                    <a:pt x="1" y="2972"/>
                    <a:pt x="18" y="3059"/>
                    <a:pt x="53" y="3164"/>
                  </a:cubicBezTo>
                  <a:lnTo>
                    <a:pt x="595" y="4825"/>
                  </a:lnTo>
                  <a:cubicBezTo>
                    <a:pt x="735" y="5227"/>
                    <a:pt x="1102" y="5472"/>
                    <a:pt x="1487" y="5472"/>
                  </a:cubicBezTo>
                  <a:cubicBezTo>
                    <a:pt x="1592" y="5472"/>
                    <a:pt x="1697" y="5454"/>
                    <a:pt x="1784" y="5437"/>
                  </a:cubicBezTo>
                  <a:lnTo>
                    <a:pt x="7605" y="3497"/>
                  </a:lnTo>
                  <a:cubicBezTo>
                    <a:pt x="7990" y="3374"/>
                    <a:pt x="8252" y="3007"/>
                    <a:pt x="8252" y="2605"/>
                  </a:cubicBezTo>
                  <a:cubicBezTo>
                    <a:pt x="8252" y="2518"/>
                    <a:pt x="8235" y="2413"/>
                    <a:pt x="8200" y="2325"/>
                  </a:cubicBezTo>
                  <a:lnTo>
                    <a:pt x="7640" y="647"/>
                  </a:lnTo>
                  <a:cubicBezTo>
                    <a:pt x="7518" y="262"/>
                    <a:pt x="7151" y="0"/>
                    <a:pt x="67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28;p44"/>
            <p:cNvSpPr/>
            <p:nvPr/>
          </p:nvSpPr>
          <p:spPr>
            <a:xfrm>
              <a:off x="2828004" y="1718651"/>
              <a:ext cx="85398" cy="148433"/>
            </a:xfrm>
            <a:custGeom>
              <a:avLst/>
              <a:gdLst/>
              <a:ahLst/>
              <a:cxnLst/>
              <a:rect l="l" t="t" r="r" b="b"/>
              <a:pathLst>
                <a:path w="2589" h="4500" extrusionOk="0">
                  <a:moveTo>
                    <a:pt x="2053" y="0"/>
                  </a:moveTo>
                  <a:cubicBezTo>
                    <a:pt x="1932" y="0"/>
                    <a:pt x="1826" y="70"/>
                    <a:pt x="1791" y="241"/>
                  </a:cubicBezTo>
                  <a:cubicBezTo>
                    <a:pt x="1546" y="1587"/>
                    <a:pt x="1004" y="2723"/>
                    <a:pt x="218" y="3825"/>
                  </a:cubicBezTo>
                  <a:cubicBezTo>
                    <a:pt x="1" y="4143"/>
                    <a:pt x="333" y="4499"/>
                    <a:pt x="650" y="4499"/>
                  </a:cubicBezTo>
                  <a:cubicBezTo>
                    <a:pt x="768" y="4499"/>
                    <a:pt x="884" y="4450"/>
                    <a:pt x="969" y="4332"/>
                  </a:cubicBezTo>
                  <a:cubicBezTo>
                    <a:pt x="1826" y="3248"/>
                    <a:pt x="2333" y="1919"/>
                    <a:pt x="2543" y="556"/>
                  </a:cubicBezTo>
                  <a:cubicBezTo>
                    <a:pt x="2589" y="266"/>
                    <a:pt x="2291"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29;p44"/>
            <p:cNvSpPr/>
            <p:nvPr/>
          </p:nvSpPr>
          <p:spPr>
            <a:xfrm>
              <a:off x="2965848" y="1659245"/>
              <a:ext cx="78636" cy="173699"/>
            </a:xfrm>
            <a:custGeom>
              <a:avLst/>
              <a:gdLst/>
              <a:ahLst/>
              <a:cxnLst/>
              <a:rect l="l" t="t" r="r" b="b"/>
              <a:pathLst>
                <a:path w="2384" h="5266" extrusionOk="0">
                  <a:moveTo>
                    <a:pt x="1935" y="1"/>
                  </a:moveTo>
                  <a:cubicBezTo>
                    <a:pt x="1828" y="1"/>
                    <a:pt x="1733" y="60"/>
                    <a:pt x="1703" y="206"/>
                  </a:cubicBezTo>
                  <a:cubicBezTo>
                    <a:pt x="1510" y="993"/>
                    <a:pt x="1283" y="1762"/>
                    <a:pt x="1003" y="2531"/>
                  </a:cubicBezTo>
                  <a:cubicBezTo>
                    <a:pt x="724" y="3266"/>
                    <a:pt x="304" y="3965"/>
                    <a:pt x="77" y="4717"/>
                  </a:cubicBezTo>
                  <a:cubicBezTo>
                    <a:pt x="1" y="4996"/>
                    <a:pt x="238" y="5266"/>
                    <a:pt x="480" y="5266"/>
                  </a:cubicBezTo>
                  <a:cubicBezTo>
                    <a:pt x="572" y="5266"/>
                    <a:pt x="664" y="5227"/>
                    <a:pt x="741" y="5136"/>
                  </a:cubicBezTo>
                  <a:cubicBezTo>
                    <a:pt x="1755" y="3912"/>
                    <a:pt x="2140" y="1955"/>
                    <a:pt x="2349" y="434"/>
                  </a:cubicBezTo>
                  <a:cubicBezTo>
                    <a:pt x="2384" y="206"/>
                    <a:pt x="2136" y="1"/>
                    <a:pt x="19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30;p44"/>
            <p:cNvSpPr/>
            <p:nvPr/>
          </p:nvSpPr>
          <p:spPr>
            <a:xfrm>
              <a:off x="3162833" y="1460412"/>
              <a:ext cx="112413" cy="92919"/>
            </a:xfrm>
            <a:custGeom>
              <a:avLst/>
              <a:gdLst/>
              <a:ahLst/>
              <a:cxnLst/>
              <a:rect l="l" t="t" r="r" b="b"/>
              <a:pathLst>
                <a:path w="3408" h="2817" extrusionOk="0">
                  <a:moveTo>
                    <a:pt x="393" y="1"/>
                  </a:moveTo>
                  <a:cubicBezTo>
                    <a:pt x="0" y="1"/>
                    <a:pt x="42" y="630"/>
                    <a:pt x="433" y="728"/>
                  </a:cubicBezTo>
                  <a:cubicBezTo>
                    <a:pt x="1552" y="973"/>
                    <a:pt x="2199" y="1707"/>
                    <a:pt x="2758" y="2668"/>
                  </a:cubicBezTo>
                  <a:cubicBezTo>
                    <a:pt x="2816" y="2771"/>
                    <a:pt x="2923" y="2817"/>
                    <a:pt x="3031" y="2817"/>
                  </a:cubicBezTo>
                  <a:cubicBezTo>
                    <a:pt x="3218" y="2817"/>
                    <a:pt x="3408" y="2680"/>
                    <a:pt x="3352" y="2458"/>
                  </a:cubicBezTo>
                  <a:cubicBezTo>
                    <a:pt x="2985" y="1182"/>
                    <a:pt x="1744" y="256"/>
                    <a:pt x="486" y="11"/>
                  </a:cubicBezTo>
                  <a:cubicBezTo>
                    <a:pt x="452" y="4"/>
                    <a:pt x="421"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31;p44"/>
            <p:cNvSpPr/>
            <p:nvPr/>
          </p:nvSpPr>
          <p:spPr>
            <a:xfrm>
              <a:off x="3257235" y="1859266"/>
              <a:ext cx="38790" cy="64486"/>
            </a:xfrm>
            <a:custGeom>
              <a:avLst/>
              <a:gdLst/>
              <a:ahLst/>
              <a:cxnLst/>
              <a:rect l="l" t="t" r="r" b="b"/>
              <a:pathLst>
                <a:path w="1176" h="1955" extrusionOk="0">
                  <a:moveTo>
                    <a:pt x="323" y="1"/>
                  </a:moveTo>
                  <a:cubicBezTo>
                    <a:pt x="157" y="1"/>
                    <a:pt x="1" y="119"/>
                    <a:pt x="19" y="366"/>
                  </a:cubicBezTo>
                  <a:cubicBezTo>
                    <a:pt x="53" y="890"/>
                    <a:pt x="211" y="1467"/>
                    <a:pt x="595" y="1852"/>
                  </a:cubicBezTo>
                  <a:cubicBezTo>
                    <a:pt x="663" y="1924"/>
                    <a:pt x="737" y="1954"/>
                    <a:pt x="807" y="1954"/>
                  </a:cubicBezTo>
                  <a:cubicBezTo>
                    <a:pt x="1007" y="1954"/>
                    <a:pt x="1176" y="1705"/>
                    <a:pt x="1085" y="1485"/>
                  </a:cubicBezTo>
                  <a:cubicBezTo>
                    <a:pt x="1015" y="1292"/>
                    <a:pt x="910" y="1117"/>
                    <a:pt x="823" y="908"/>
                  </a:cubicBezTo>
                  <a:cubicBezTo>
                    <a:pt x="753" y="733"/>
                    <a:pt x="718" y="523"/>
                    <a:pt x="683" y="331"/>
                  </a:cubicBezTo>
                  <a:cubicBezTo>
                    <a:pt x="657" y="114"/>
                    <a:pt x="485"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32;p44"/>
            <p:cNvSpPr/>
            <p:nvPr/>
          </p:nvSpPr>
          <p:spPr>
            <a:xfrm>
              <a:off x="3311462" y="2029402"/>
              <a:ext cx="38098" cy="63430"/>
            </a:xfrm>
            <a:custGeom>
              <a:avLst/>
              <a:gdLst/>
              <a:ahLst/>
              <a:cxnLst/>
              <a:rect l="l" t="t" r="r" b="b"/>
              <a:pathLst>
                <a:path w="1155" h="1923" extrusionOk="0">
                  <a:moveTo>
                    <a:pt x="363" y="1"/>
                  </a:moveTo>
                  <a:cubicBezTo>
                    <a:pt x="171" y="1"/>
                    <a:pt x="1" y="156"/>
                    <a:pt x="105" y="417"/>
                  </a:cubicBezTo>
                  <a:cubicBezTo>
                    <a:pt x="193" y="627"/>
                    <a:pt x="262" y="837"/>
                    <a:pt x="332" y="1046"/>
                  </a:cubicBezTo>
                  <a:cubicBezTo>
                    <a:pt x="402" y="1256"/>
                    <a:pt x="420" y="1484"/>
                    <a:pt x="525" y="1693"/>
                  </a:cubicBezTo>
                  <a:cubicBezTo>
                    <a:pt x="581" y="1826"/>
                    <a:pt x="756" y="1922"/>
                    <a:pt x="904" y="1922"/>
                  </a:cubicBezTo>
                  <a:cubicBezTo>
                    <a:pt x="1030" y="1922"/>
                    <a:pt x="1137" y="1852"/>
                    <a:pt x="1137" y="1676"/>
                  </a:cubicBezTo>
                  <a:cubicBezTo>
                    <a:pt x="1154" y="1186"/>
                    <a:pt x="909" y="644"/>
                    <a:pt x="700" y="225"/>
                  </a:cubicBezTo>
                  <a:cubicBezTo>
                    <a:pt x="629" y="70"/>
                    <a:pt x="491"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33;p44"/>
            <p:cNvSpPr/>
            <p:nvPr/>
          </p:nvSpPr>
          <p:spPr>
            <a:xfrm>
              <a:off x="3366217" y="2196537"/>
              <a:ext cx="27740" cy="43903"/>
            </a:xfrm>
            <a:custGeom>
              <a:avLst/>
              <a:gdLst/>
              <a:ahLst/>
              <a:cxnLst/>
              <a:rect l="l" t="t" r="r" b="b"/>
              <a:pathLst>
                <a:path w="841" h="1331" extrusionOk="0">
                  <a:moveTo>
                    <a:pt x="316" y="0"/>
                  </a:moveTo>
                  <a:cubicBezTo>
                    <a:pt x="158" y="18"/>
                    <a:pt x="1" y="192"/>
                    <a:pt x="53" y="367"/>
                  </a:cubicBezTo>
                  <a:cubicBezTo>
                    <a:pt x="106" y="612"/>
                    <a:pt x="106" y="857"/>
                    <a:pt x="176" y="1101"/>
                  </a:cubicBezTo>
                  <a:cubicBezTo>
                    <a:pt x="209" y="1216"/>
                    <a:pt x="364" y="1330"/>
                    <a:pt x="498" y="1330"/>
                  </a:cubicBezTo>
                  <a:cubicBezTo>
                    <a:pt x="507" y="1330"/>
                    <a:pt x="516" y="1330"/>
                    <a:pt x="525" y="1329"/>
                  </a:cubicBezTo>
                  <a:cubicBezTo>
                    <a:pt x="683" y="1329"/>
                    <a:pt x="770" y="1224"/>
                    <a:pt x="788" y="1084"/>
                  </a:cubicBezTo>
                  <a:cubicBezTo>
                    <a:pt x="840" y="839"/>
                    <a:pt x="770" y="560"/>
                    <a:pt x="700" y="350"/>
                  </a:cubicBezTo>
                  <a:cubicBezTo>
                    <a:pt x="665" y="175"/>
                    <a:pt x="52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34;p44"/>
            <p:cNvSpPr/>
            <p:nvPr/>
          </p:nvSpPr>
          <p:spPr>
            <a:xfrm>
              <a:off x="3090596" y="2284705"/>
              <a:ext cx="32325" cy="47366"/>
            </a:xfrm>
            <a:custGeom>
              <a:avLst/>
              <a:gdLst/>
              <a:ahLst/>
              <a:cxnLst/>
              <a:rect l="l" t="t" r="r" b="b"/>
              <a:pathLst>
                <a:path w="980" h="1436" extrusionOk="0">
                  <a:moveTo>
                    <a:pt x="348" y="1"/>
                  </a:moveTo>
                  <a:cubicBezTo>
                    <a:pt x="315" y="1"/>
                    <a:pt x="281" y="7"/>
                    <a:pt x="246" y="19"/>
                  </a:cubicBezTo>
                  <a:cubicBezTo>
                    <a:pt x="71" y="72"/>
                    <a:pt x="1" y="299"/>
                    <a:pt x="88" y="456"/>
                  </a:cubicBezTo>
                  <a:cubicBezTo>
                    <a:pt x="141" y="579"/>
                    <a:pt x="193" y="684"/>
                    <a:pt x="228" y="806"/>
                  </a:cubicBezTo>
                  <a:cubicBezTo>
                    <a:pt x="263" y="928"/>
                    <a:pt x="281" y="1068"/>
                    <a:pt x="333" y="1191"/>
                  </a:cubicBezTo>
                  <a:cubicBezTo>
                    <a:pt x="386" y="1313"/>
                    <a:pt x="525" y="1435"/>
                    <a:pt x="665" y="1435"/>
                  </a:cubicBezTo>
                  <a:cubicBezTo>
                    <a:pt x="823" y="1418"/>
                    <a:pt x="927" y="1313"/>
                    <a:pt x="945" y="1173"/>
                  </a:cubicBezTo>
                  <a:cubicBezTo>
                    <a:pt x="980" y="858"/>
                    <a:pt x="840" y="526"/>
                    <a:pt x="700" y="247"/>
                  </a:cubicBezTo>
                  <a:cubicBezTo>
                    <a:pt x="629" y="118"/>
                    <a:pt x="499"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35;p44"/>
            <p:cNvSpPr/>
            <p:nvPr/>
          </p:nvSpPr>
          <p:spPr>
            <a:xfrm>
              <a:off x="3171343" y="2079275"/>
              <a:ext cx="38658" cy="50929"/>
            </a:xfrm>
            <a:custGeom>
              <a:avLst/>
              <a:gdLst/>
              <a:ahLst/>
              <a:cxnLst/>
              <a:rect l="l" t="t" r="r" b="b"/>
              <a:pathLst>
                <a:path w="1172" h="1544" extrusionOk="0">
                  <a:moveTo>
                    <a:pt x="335" y="1"/>
                  </a:moveTo>
                  <a:cubicBezTo>
                    <a:pt x="276" y="1"/>
                    <a:pt x="216" y="18"/>
                    <a:pt x="158" y="59"/>
                  </a:cubicBezTo>
                  <a:cubicBezTo>
                    <a:pt x="0" y="181"/>
                    <a:pt x="18" y="409"/>
                    <a:pt x="123" y="548"/>
                  </a:cubicBezTo>
                  <a:cubicBezTo>
                    <a:pt x="280" y="776"/>
                    <a:pt x="210" y="1055"/>
                    <a:pt x="297" y="1300"/>
                  </a:cubicBezTo>
                  <a:cubicBezTo>
                    <a:pt x="352" y="1442"/>
                    <a:pt x="510" y="1544"/>
                    <a:pt x="658" y="1544"/>
                  </a:cubicBezTo>
                  <a:cubicBezTo>
                    <a:pt x="747" y="1544"/>
                    <a:pt x="833" y="1507"/>
                    <a:pt x="892" y="1422"/>
                  </a:cubicBezTo>
                  <a:cubicBezTo>
                    <a:pt x="1172" y="1073"/>
                    <a:pt x="892" y="461"/>
                    <a:pt x="647" y="164"/>
                  </a:cubicBezTo>
                  <a:cubicBezTo>
                    <a:pt x="566" y="71"/>
                    <a:pt x="453"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36;p44"/>
            <p:cNvSpPr/>
            <p:nvPr/>
          </p:nvSpPr>
          <p:spPr>
            <a:xfrm>
              <a:off x="3114510" y="1897462"/>
              <a:ext cx="46872" cy="57724"/>
            </a:xfrm>
            <a:custGeom>
              <a:avLst/>
              <a:gdLst/>
              <a:ahLst/>
              <a:cxnLst/>
              <a:rect l="l" t="t" r="r" b="b"/>
              <a:pathLst>
                <a:path w="1421" h="1750" extrusionOk="0">
                  <a:moveTo>
                    <a:pt x="323" y="1"/>
                  </a:moveTo>
                  <a:cubicBezTo>
                    <a:pt x="91" y="1"/>
                    <a:pt x="0" y="246"/>
                    <a:pt x="63" y="449"/>
                  </a:cubicBezTo>
                  <a:cubicBezTo>
                    <a:pt x="202" y="903"/>
                    <a:pt x="482" y="1445"/>
                    <a:pt x="902" y="1708"/>
                  </a:cubicBezTo>
                  <a:cubicBezTo>
                    <a:pt x="950" y="1737"/>
                    <a:pt x="1000" y="1750"/>
                    <a:pt x="1047" y="1750"/>
                  </a:cubicBezTo>
                  <a:cubicBezTo>
                    <a:pt x="1254" y="1750"/>
                    <a:pt x="1421" y="1501"/>
                    <a:pt x="1321" y="1288"/>
                  </a:cubicBezTo>
                  <a:cubicBezTo>
                    <a:pt x="1234" y="1113"/>
                    <a:pt x="1094" y="973"/>
                    <a:pt x="989" y="816"/>
                  </a:cubicBezTo>
                  <a:cubicBezTo>
                    <a:pt x="902" y="694"/>
                    <a:pt x="832" y="554"/>
                    <a:pt x="762" y="431"/>
                  </a:cubicBezTo>
                  <a:cubicBezTo>
                    <a:pt x="674" y="257"/>
                    <a:pt x="622" y="64"/>
                    <a:pt x="412" y="12"/>
                  </a:cubicBezTo>
                  <a:cubicBezTo>
                    <a:pt x="381" y="4"/>
                    <a:pt x="351"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37;p44"/>
            <p:cNvSpPr/>
            <p:nvPr/>
          </p:nvSpPr>
          <p:spPr>
            <a:xfrm>
              <a:off x="2991147" y="1950271"/>
              <a:ext cx="44134" cy="61220"/>
            </a:xfrm>
            <a:custGeom>
              <a:avLst/>
              <a:gdLst/>
              <a:ahLst/>
              <a:cxnLst/>
              <a:rect l="l" t="t" r="r" b="b"/>
              <a:pathLst>
                <a:path w="1338" h="1856" extrusionOk="0">
                  <a:moveTo>
                    <a:pt x="399" y="0"/>
                  </a:moveTo>
                  <a:cubicBezTo>
                    <a:pt x="196" y="0"/>
                    <a:pt x="1" y="180"/>
                    <a:pt x="97" y="456"/>
                  </a:cubicBezTo>
                  <a:cubicBezTo>
                    <a:pt x="201" y="718"/>
                    <a:pt x="289" y="998"/>
                    <a:pt x="376" y="1260"/>
                  </a:cubicBezTo>
                  <a:cubicBezTo>
                    <a:pt x="462" y="1483"/>
                    <a:pt x="564" y="1855"/>
                    <a:pt x="879" y="1855"/>
                  </a:cubicBezTo>
                  <a:cubicBezTo>
                    <a:pt x="886" y="1855"/>
                    <a:pt x="893" y="1855"/>
                    <a:pt x="901" y="1855"/>
                  </a:cubicBezTo>
                  <a:cubicBezTo>
                    <a:pt x="1338" y="1837"/>
                    <a:pt x="1145" y="1278"/>
                    <a:pt x="1041" y="1051"/>
                  </a:cubicBezTo>
                  <a:cubicBezTo>
                    <a:pt x="936" y="771"/>
                    <a:pt x="831" y="509"/>
                    <a:pt x="726" y="246"/>
                  </a:cubicBezTo>
                  <a:cubicBezTo>
                    <a:pt x="664" y="75"/>
                    <a:pt x="530" y="0"/>
                    <a:pt x="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38;p44"/>
            <p:cNvSpPr/>
            <p:nvPr/>
          </p:nvSpPr>
          <p:spPr>
            <a:xfrm>
              <a:off x="2845552" y="1997605"/>
              <a:ext cx="36943" cy="57328"/>
            </a:xfrm>
            <a:custGeom>
              <a:avLst/>
              <a:gdLst/>
              <a:ahLst/>
              <a:cxnLst/>
              <a:rect l="l" t="t" r="r" b="b"/>
              <a:pathLst>
                <a:path w="1120" h="1738" extrusionOk="0">
                  <a:moveTo>
                    <a:pt x="277" y="1"/>
                  </a:moveTo>
                  <a:cubicBezTo>
                    <a:pt x="129" y="1"/>
                    <a:pt x="0" y="85"/>
                    <a:pt x="0" y="280"/>
                  </a:cubicBezTo>
                  <a:cubicBezTo>
                    <a:pt x="18" y="542"/>
                    <a:pt x="53" y="822"/>
                    <a:pt x="158" y="1066"/>
                  </a:cubicBezTo>
                  <a:cubicBezTo>
                    <a:pt x="263" y="1346"/>
                    <a:pt x="437" y="1661"/>
                    <a:pt x="735" y="1731"/>
                  </a:cubicBezTo>
                  <a:cubicBezTo>
                    <a:pt x="757" y="1735"/>
                    <a:pt x="780" y="1737"/>
                    <a:pt x="802" y="1737"/>
                  </a:cubicBezTo>
                  <a:cubicBezTo>
                    <a:pt x="952" y="1737"/>
                    <a:pt x="1084" y="1638"/>
                    <a:pt x="1084" y="1486"/>
                  </a:cubicBezTo>
                  <a:cubicBezTo>
                    <a:pt x="1119" y="1241"/>
                    <a:pt x="962" y="1101"/>
                    <a:pt x="874" y="909"/>
                  </a:cubicBezTo>
                  <a:cubicBezTo>
                    <a:pt x="770" y="717"/>
                    <a:pt x="717" y="525"/>
                    <a:pt x="700" y="332"/>
                  </a:cubicBezTo>
                  <a:cubicBezTo>
                    <a:pt x="671" y="129"/>
                    <a:pt x="460"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39;p44"/>
            <p:cNvSpPr/>
            <p:nvPr/>
          </p:nvSpPr>
          <p:spPr>
            <a:xfrm>
              <a:off x="2900340" y="2172260"/>
              <a:ext cx="45090" cy="64090"/>
            </a:xfrm>
            <a:custGeom>
              <a:avLst/>
              <a:gdLst/>
              <a:ahLst/>
              <a:cxnLst/>
              <a:rect l="l" t="t" r="r" b="b"/>
              <a:pathLst>
                <a:path w="1367" h="1943" extrusionOk="0">
                  <a:moveTo>
                    <a:pt x="394" y="1"/>
                  </a:moveTo>
                  <a:cubicBezTo>
                    <a:pt x="385" y="1"/>
                    <a:pt x="376" y="1"/>
                    <a:pt x="367" y="2"/>
                  </a:cubicBezTo>
                  <a:cubicBezTo>
                    <a:pt x="157" y="19"/>
                    <a:pt x="0" y="264"/>
                    <a:pt x="122" y="456"/>
                  </a:cubicBezTo>
                  <a:cubicBezTo>
                    <a:pt x="175" y="544"/>
                    <a:pt x="192" y="701"/>
                    <a:pt x="210" y="789"/>
                  </a:cubicBezTo>
                  <a:cubicBezTo>
                    <a:pt x="262" y="911"/>
                    <a:pt x="297" y="1033"/>
                    <a:pt x="350" y="1156"/>
                  </a:cubicBezTo>
                  <a:cubicBezTo>
                    <a:pt x="455" y="1400"/>
                    <a:pt x="594" y="1645"/>
                    <a:pt x="787" y="1837"/>
                  </a:cubicBezTo>
                  <a:cubicBezTo>
                    <a:pt x="856" y="1911"/>
                    <a:pt x="932" y="1943"/>
                    <a:pt x="1003" y="1943"/>
                  </a:cubicBezTo>
                  <a:cubicBezTo>
                    <a:pt x="1201" y="1943"/>
                    <a:pt x="1366" y="1702"/>
                    <a:pt x="1276" y="1470"/>
                  </a:cubicBezTo>
                  <a:cubicBezTo>
                    <a:pt x="1154" y="1103"/>
                    <a:pt x="909" y="754"/>
                    <a:pt x="769" y="369"/>
                  </a:cubicBezTo>
                  <a:cubicBezTo>
                    <a:pt x="719" y="201"/>
                    <a:pt x="604"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40;p44"/>
            <p:cNvSpPr/>
            <p:nvPr/>
          </p:nvSpPr>
          <p:spPr>
            <a:xfrm>
              <a:off x="2950477" y="2329730"/>
              <a:ext cx="42881" cy="63166"/>
            </a:xfrm>
            <a:custGeom>
              <a:avLst/>
              <a:gdLst/>
              <a:ahLst/>
              <a:cxnLst/>
              <a:rect l="l" t="t" r="r" b="b"/>
              <a:pathLst>
                <a:path w="1300" h="1915" extrusionOk="0">
                  <a:moveTo>
                    <a:pt x="348" y="1"/>
                  </a:moveTo>
                  <a:cubicBezTo>
                    <a:pt x="315" y="1"/>
                    <a:pt x="281" y="6"/>
                    <a:pt x="246" y="18"/>
                  </a:cubicBezTo>
                  <a:cubicBezTo>
                    <a:pt x="71" y="88"/>
                    <a:pt x="1" y="315"/>
                    <a:pt x="88" y="490"/>
                  </a:cubicBezTo>
                  <a:cubicBezTo>
                    <a:pt x="193" y="700"/>
                    <a:pt x="298" y="909"/>
                    <a:pt x="386" y="1119"/>
                  </a:cubicBezTo>
                  <a:cubicBezTo>
                    <a:pt x="490" y="1346"/>
                    <a:pt x="560" y="1574"/>
                    <a:pt x="700" y="1766"/>
                  </a:cubicBezTo>
                  <a:cubicBezTo>
                    <a:pt x="777" y="1869"/>
                    <a:pt x="880" y="1915"/>
                    <a:pt x="978" y="1915"/>
                  </a:cubicBezTo>
                  <a:cubicBezTo>
                    <a:pt x="1146" y="1915"/>
                    <a:pt x="1299" y="1777"/>
                    <a:pt x="1277" y="1556"/>
                  </a:cubicBezTo>
                  <a:cubicBezTo>
                    <a:pt x="1242" y="1119"/>
                    <a:pt x="927" y="647"/>
                    <a:pt x="718" y="263"/>
                  </a:cubicBezTo>
                  <a:cubicBezTo>
                    <a:pt x="645" y="132"/>
                    <a:pt x="51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41;p44"/>
            <p:cNvSpPr/>
            <p:nvPr/>
          </p:nvSpPr>
          <p:spPr>
            <a:xfrm>
              <a:off x="3365755" y="1906896"/>
              <a:ext cx="94007" cy="230796"/>
            </a:xfrm>
            <a:custGeom>
              <a:avLst/>
              <a:gdLst/>
              <a:ahLst/>
              <a:cxnLst/>
              <a:rect l="l" t="t" r="r" b="b"/>
              <a:pathLst>
                <a:path w="2850" h="6997" extrusionOk="0">
                  <a:moveTo>
                    <a:pt x="370" y="1"/>
                  </a:moveTo>
                  <a:cubicBezTo>
                    <a:pt x="182" y="1"/>
                    <a:pt x="1" y="163"/>
                    <a:pt x="85" y="425"/>
                  </a:cubicBezTo>
                  <a:cubicBezTo>
                    <a:pt x="767" y="2540"/>
                    <a:pt x="1396" y="4691"/>
                    <a:pt x="2218" y="6771"/>
                  </a:cubicBezTo>
                  <a:cubicBezTo>
                    <a:pt x="2274" y="6927"/>
                    <a:pt x="2397" y="6996"/>
                    <a:pt x="2515" y="6996"/>
                  </a:cubicBezTo>
                  <a:cubicBezTo>
                    <a:pt x="2687" y="6996"/>
                    <a:pt x="2850" y="6846"/>
                    <a:pt x="2777" y="6596"/>
                  </a:cubicBezTo>
                  <a:cubicBezTo>
                    <a:pt x="2200" y="4446"/>
                    <a:pt x="1414" y="2348"/>
                    <a:pt x="679" y="233"/>
                  </a:cubicBezTo>
                  <a:cubicBezTo>
                    <a:pt x="623" y="72"/>
                    <a:pt x="495"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2315006" y="318217"/>
            <a:ext cx="5080572" cy="240065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err="1" smtClean="0"/>
              <a:t>Điện</a:t>
            </a:r>
            <a:r>
              <a:rPr lang="en-US" sz="2000" dirty="0" smtClean="0"/>
              <a:t> </a:t>
            </a:r>
            <a:r>
              <a:rPr lang="en-US" sz="2000" dirty="0" err="1"/>
              <a:t>Biên</a:t>
            </a:r>
            <a:r>
              <a:rPr lang="en-US" sz="2000" dirty="0"/>
              <a:t>:</a:t>
            </a:r>
          </a:p>
          <a:p>
            <a:pPr algn="just">
              <a:lnSpc>
                <a:spcPct val="150000"/>
              </a:lnSpc>
            </a:pPr>
            <a:r>
              <a:rPr lang="en-US" sz="2000" dirty="0"/>
              <a:t>- </a:t>
            </a:r>
            <a:r>
              <a:rPr lang="en-US" sz="2000" dirty="0" err="1"/>
              <a:t>Sắp</a:t>
            </a:r>
            <a:r>
              <a:rPr lang="en-US" sz="2000" dirty="0"/>
              <a:t> </a:t>
            </a:r>
            <a:r>
              <a:rPr lang="en-US" sz="2000" dirty="0" err="1"/>
              <a:t>xếp</a:t>
            </a:r>
            <a:r>
              <a:rPr lang="en-US" sz="2000" dirty="0"/>
              <a:t> </a:t>
            </a:r>
            <a:r>
              <a:rPr lang="en-US" sz="2000" dirty="0" err="1"/>
              <a:t>theo</a:t>
            </a:r>
            <a:r>
              <a:rPr lang="en-US" sz="2000" dirty="0"/>
              <a:t> </a:t>
            </a:r>
            <a:r>
              <a:rPr lang="en-US" sz="2000" dirty="0" err="1"/>
              <a:t>thứ</a:t>
            </a:r>
            <a:r>
              <a:rPr lang="en-US" sz="2000" dirty="0"/>
              <a:t> </a:t>
            </a:r>
            <a:r>
              <a:rPr lang="en-US" sz="2000" dirty="0" err="1"/>
              <a:t>tự</a:t>
            </a:r>
            <a:r>
              <a:rPr lang="en-US" sz="2000" dirty="0"/>
              <a:t> </a:t>
            </a:r>
            <a:r>
              <a:rPr lang="en-US" sz="2000" dirty="0" err="1"/>
              <a:t>không</a:t>
            </a:r>
            <a:r>
              <a:rPr lang="en-US" sz="2000" dirty="0"/>
              <a:t> </a:t>
            </a:r>
            <a:r>
              <a:rPr lang="en-US" sz="2000" dirty="0" err="1"/>
              <a:t>giảm</a:t>
            </a:r>
            <a:r>
              <a:rPr lang="en-US" sz="2000" dirty="0"/>
              <a:t>: 16; 24; 26; 26; 26; 27; 28. </a:t>
            </a:r>
          </a:p>
          <a:p>
            <a:pPr algn="just">
              <a:lnSpc>
                <a:spcPct val="150000"/>
              </a:lnSpc>
            </a:pP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là</a:t>
            </a:r>
            <a:r>
              <a:rPr lang="en-US" sz="2000" dirty="0"/>
              <a:t>: </a:t>
            </a:r>
            <a:r>
              <a:rPr lang="en-US" sz="2000" dirty="0" smtClean="0"/>
              <a:t>Q</a:t>
            </a:r>
            <a:r>
              <a:rPr lang="en-US" sz="2000" baseline="-25000" dirty="0" smtClean="0"/>
              <a:t>1</a:t>
            </a:r>
            <a:r>
              <a:rPr lang="en-US" sz="2000" dirty="0" smtClean="0"/>
              <a:t> </a:t>
            </a:r>
            <a:r>
              <a:rPr lang="en-US" sz="2000" dirty="0"/>
              <a:t>= 24; </a:t>
            </a:r>
            <a:r>
              <a:rPr lang="en-US" sz="2000" dirty="0" smtClean="0"/>
              <a:t>Q</a:t>
            </a:r>
            <a:r>
              <a:rPr lang="en-US" sz="2000" baseline="-25000" dirty="0" smtClean="0"/>
              <a:t>2</a:t>
            </a:r>
            <a:r>
              <a:rPr lang="en-US" sz="2000" dirty="0" smtClean="0"/>
              <a:t> </a:t>
            </a:r>
            <a:r>
              <a:rPr lang="en-US" sz="2000" dirty="0"/>
              <a:t>= 26; </a:t>
            </a:r>
            <a:r>
              <a:rPr lang="en-US" sz="2000" dirty="0" smtClean="0"/>
              <a:t>Q</a:t>
            </a:r>
            <a:r>
              <a:rPr lang="en-US" sz="2000" baseline="-25000" dirty="0" smtClean="0"/>
              <a:t>3</a:t>
            </a:r>
            <a:r>
              <a:rPr lang="en-US" sz="2000" dirty="0" smtClean="0"/>
              <a:t> </a:t>
            </a:r>
            <a:r>
              <a:rPr lang="en-US" sz="2000" dirty="0"/>
              <a:t>= 27. Ta </a:t>
            </a:r>
            <a:r>
              <a:rPr lang="en-US" sz="2000" dirty="0" err="1"/>
              <a:t>có</a:t>
            </a:r>
            <a:r>
              <a:rPr lang="en-US" sz="2000" dirty="0"/>
              <a:t>: </a:t>
            </a:r>
            <a:r>
              <a:rPr lang="en-US" sz="2000" dirty="0" smtClean="0"/>
              <a:t>Q</a:t>
            </a:r>
            <a:r>
              <a:rPr lang="en-US" sz="2000" baseline="-25000" dirty="0" smtClean="0"/>
              <a:t>3</a:t>
            </a:r>
            <a:r>
              <a:rPr lang="en-US" sz="2000" dirty="0" smtClean="0"/>
              <a:t> </a:t>
            </a:r>
            <a:r>
              <a:rPr lang="en-US" sz="2000" dirty="0"/>
              <a:t>– </a:t>
            </a:r>
            <a:r>
              <a:rPr lang="en-US" sz="2000" dirty="0" smtClean="0"/>
              <a:t>Q</a:t>
            </a:r>
            <a:r>
              <a:rPr lang="en-US" sz="2000" baseline="-25000" dirty="0" smtClean="0"/>
              <a:t>1</a:t>
            </a:r>
            <a:r>
              <a:rPr lang="en-US" sz="2000" dirty="0" smtClean="0"/>
              <a:t> </a:t>
            </a:r>
            <a:r>
              <a:rPr lang="en-US" sz="2000" dirty="0"/>
              <a:t>= 27 – 24 = 3.</a:t>
            </a:r>
          </a:p>
        </p:txBody>
      </p:sp>
      <p:sp>
        <p:nvSpPr>
          <p:cNvPr id="3" name="Right Arrow 2"/>
          <p:cNvSpPr/>
          <p:nvPr/>
        </p:nvSpPr>
        <p:spPr>
          <a:xfrm>
            <a:off x="2482913" y="2888765"/>
            <a:ext cx="534256" cy="390418"/>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78913" y="2687825"/>
            <a:ext cx="5059426" cy="1015663"/>
          </a:xfrm>
          <a:prstGeom prst="rect">
            <a:avLst/>
          </a:prstGeom>
        </p:spPr>
        <p:txBody>
          <a:bodyPr wrap="square">
            <a:spAutoFit/>
          </a:bodyPr>
          <a:lstStyle/>
          <a:p>
            <a:pPr algn="just">
              <a:lnSpc>
                <a:spcPct val="150000"/>
              </a:lnSpc>
            </a:pPr>
            <a:r>
              <a:rPr lang="en-US" sz="2000" dirty="0" err="1"/>
              <a:t>Có</a:t>
            </a:r>
            <a:r>
              <a:rPr lang="en-US" sz="2000" dirty="0"/>
              <a:t> </a:t>
            </a:r>
            <a:r>
              <a:rPr lang="en-US" sz="2000" dirty="0" err="1"/>
              <a:t>thể</a:t>
            </a:r>
            <a:r>
              <a:rPr lang="en-US" sz="2000" dirty="0"/>
              <a:t> </a:t>
            </a:r>
            <a:r>
              <a:rPr lang="en-US" sz="2000" dirty="0" err="1"/>
              <a:t>dùng</a:t>
            </a:r>
            <a:r>
              <a:rPr lang="en-US" sz="2000" dirty="0"/>
              <a:t> </a:t>
            </a:r>
            <a:r>
              <a:rPr lang="en-US" sz="2000" dirty="0" err="1"/>
              <a:t>số</a:t>
            </a:r>
            <a:r>
              <a:rPr lang="en-US" sz="2000" dirty="0"/>
              <a:t> </a:t>
            </a:r>
            <a:r>
              <a:rPr lang="en-US" sz="2000" dirty="0" err="1"/>
              <a:t>liệu</a:t>
            </a:r>
            <a:r>
              <a:rPr lang="en-US" sz="2000" dirty="0"/>
              <a:t> </a:t>
            </a:r>
            <a:r>
              <a:rPr lang="en-US" sz="2000" dirty="0" err="1"/>
              <a:t>này</a:t>
            </a:r>
            <a:r>
              <a:rPr lang="en-US" sz="2000" dirty="0"/>
              <a:t> </a:t>
            </a:r>
            <a:r>
              <a:rPr lang="en-US" sz="2000" dirty="0" err="1"/>
              <a:t>để</a:t>
            </a:r>
            <a:r>
              <a:rPr lang="en-US" sz="2000" dirty="0"/>
              <a:t> </a:t>
            </a:r>
            <a:r>
              <a:rPr lang="en-US" sz="2000" dirty="0" err="1"/>
              <a:t>đo</a:t>
            </a:r>
            <a:r>
              <a:rPr lang="en-US" sz="2000" dirty="0"/>
              <a:t> </a:t>
            </a:r>
            <a:r>
              <a:rPr lang="en-US" sz="2000" dirty="0" err="1"/>
              <a:t>độ</a:t>
            </a:r>
            <a:r>
              <a:rPr lang="en-US" sz="2000" dirty="0"/>
              <a:t> </a:t>
            </a:r>
            <a:r>
              <a:rPr lang="en-US" sz="2000" dirty="0" err="1"/>
              <a:t>phân</a:t>
            </a:r>
            <a:r>
              <a:rPr lang="en-US" sz="2000" dirty="0"/>
              <a:t> </a:t>
            </a:r>
            <a:r>
              <a:rPr lang="en-US" sz="2000" dirty="0" err="1"/>
              <a:t>tán</a:t>
            </a:r>
            <a:r>
              <a:rPr lang="en-US" sz="2000" dirty="0"/>
              <a:t> </a:t>
            </a:r>
            <a:r>
              <a:rPr lang="en-US" sz="2000" dirty="0" err="1"/>
              <a:t>của</a:t>
            </a:r>
            <a:r>
              <a:rPr lang="en-US" sz="2000" dirty="0"/>
              <a:t> </a:t>
            </a:r>
            <a:r>
              <a:rPr lang="en-US" sz="2000" dirty="0" err="1"/>
              <a:t>số</a:t>
            </a:r>
            <a:r>
              <a:rPr lang="en-US" sz="2000" dirty="0"/>
              <a:t> </a:t>
            </a:r>
            <a:r>
              <a:rPr lang="en-US" sz="2000" dirty="0" err="1"/>
              <a:t>liệu</a:t>
            </a:r>
            <a:r>
              <a:rPr lang="en-US" sz="2000" dirty="0"/>
              <a:t>. </a:t>
            </a:r>
          </a:p>
        </p:txBody>
      </p:sp>
      <p:pic>
        <p:nvPicPr>
          <p:cNvPr id="1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584681" y="3703488"/>
            <a:ext cx="711046" cy="996211"/>
          </a:xfrm>
          <a:prstGeom prst="rect">
            <a:avLst/>
          </a:prstGeom>
        </p:spPr>
      </p:pic>
      <p:sp>
        <p:nvSpPr>
          <p:cNvPr id="7" name="TextBox 6"/>
          <p:cNvSpPr txBox="1"/>
          <p:nvPr/>
        </p:nvSpPr>
        <p:spPr>
          <a:xfrm>
            <a:off x="3355042" y="3788004"/>
            <a:ext cx="4666077" cy="958660"/>
          </a:xfrm>
          <a:prstGeom prst="rect">
            <a:avLst/>
          </a:prstGeom>
          <a:noFill/>
        </p:spPr>
        <p:txBody>
          <a:bodyPr wrap="square" rtlCol="0">
            <a:spAutoFit/>
          </a:bodyPr>
          <a:lstStyle/>
          <a:p>
            <a:pPr algn="just">
              <a:lnSpc>
                <a:spcPct val="150000"/>
              </a:lnSpc>
            </a:pPr>
            <a:r>
              <a:rPr lang="en-US" sz="2000" i="1" dirty="0" err="1" smtClean="0">
                <a:solidFill>
                  <a:srgbClr val="0070C0"/>
                </a:solidFill>
              </a:rPr>
              <a:t>Em</a:t>
            </a:r>
            <a:r>
              <a:rPr lang="en-US" sz="2000" i="1" dirty="0" smtClean="0">
                <a:solidFill>
                  <a:srgbClr val="0070C0"/>
                </a:solidFill>
              </a:rPr>
              <a:t> </a:t>
            </a:r>
            <a:r>
              <a:rPr lang="en-US" sz="2000" i="1" dirty="0" err="1" smtClean="0">
                <a:solidFill>
                  <a:srgbClr val="0070C0"/>
                </a:solidFill>
              </a:rPr>
              <a:t>hãy</a:t>
            </a:r>
            <a:r>
              <a:rPr lang="en-US" sz="2000" i="1" dirty="0" smtClean="0">
                <a:solidFill>
                  <a:srgbClr val="0070C0"/>
                </a:solidFill>
              </a:rPr>
              <a:t> </a:t>
            </a:r>
            <a:r>
              <a:rPr lang="en-US" sz="2000" i="1" dirty="0" err="1" smtClean="0">
                <a:solidFill>
                  <a:srgbClr val="0070C0"/>
                </a:solidFill>
              </a:rPr>
              <a:t>nêu</a:t>
            </a:r>
            <a:r>
              <a:rPr lang="en-US" sz="2000" i="1" dirty="0" smtClean="0">
                <a:solidFill>
                  <a:srgbClr val="0070C0"/>
                </a:solidFill>
              </a:rPr>
              <a:t> </a:t>
            </a:r>
            <a:r>
              <a:rPr lang="en-US" sz="2000" i="1" dirty="0" err="1" smtClean="0">
                <a:solidFill>
                  <a:srgbClr val="0070C0"/>
                </a:solidFill>
              </a:rPr>
              <a:t>định</a:t>
            </a:r>
            <a:r>
              <a:rPr lang="en-US" sz="2000" i="1" dirty="0" smtClean="0">
                <a:solidFill>
                  <a:srgbClr val="0070C0"/>
                </a:solidFill>
              </a:rPr>
              <a:t> </a:t>
            </a:r>
            <a:r>
              <a:rPr lang="en-US" sz="2000" i="1" dirty="0" err="1" smtClean="0">
                <a:solidFill>
                  <a:srgbClr val="0070C0"/>
                </a:solidFill>
              </a:rPr>
              <a:t>nghĩa</a:t>
            </a:r>
            <a:r>
              <a:rPr lang="en-US" sz="2000" i="1" dirty="0" smtClean="0">
                <a:solidFill>
                  <a:srgbClr val="0070C0"/>
                </a:solidFill>
              </a:rPr>
              <a:t> </a:t>
            </a:r>
            <a:r>
              <a:rPr lang="en-US" sz="2000" i="1" dirty="0" err="1" smtClean="0">
                <a:solidFill>
                  <a:srgbClr val="0070C0"/>
                </a:solidFill>
              </a:rPr>
              <a:t>và</a:t>
            </a:r>
            <a:r>
              <a:rPr lang="en-US" sz="2000" i="1" dirty="0" smtClean="0">
                <a:solidFill>
                  <a:srgbClr val="0070C0"/>
                </a:solidFill>
              </a:rPr>
              <a:t> ý </a:t>
            </a:r>
            <a:r>
              <a:rPr lang="en-US" sz="2000" i="1" dirty="0" err="1" smtClean="0">
                <a:solidFill>
                  <a:srgbClr val="0070C0"/>
                </a:solidFill>
              </a:rPr>
              <a:t>nghĩa</a:t>
            </a:r>
            <a:r>
              <a:rPr lang="en-US" sz="2000" i="1" dirty="0" smtClean="0">
                <a:solidFill>
                  <a:srgbClr val="0070C0"/>
                </a:solidFill>
              </a:rPr>
              <a:t> </a:t>
            </a:r>
            <a:r>
              <a:rPr lang="en-US" sz="2000" i="1" dirty="0" err="1" smtClean="0">
                <a:solidFill>
                  <a:srgbClr val="0070C0"/>
                </a:solidFill>
              </a:rPr>
              <a:t>của</a:t>
            </a:r>
            <a:r>
              <a:rPr lang="en-US" sz="2000" i="1" dirty="0" smtClean="0">
                <a:solidFill>
                  <a:srgbClr val="0070C0"/>
                </a:solidFill>
              </a:rPr>
              <a:t> </a:t>
            </a:r>
            <a:r>
              <a:rPr lang="en-US" sz="2000" i="1" dirty="0" err="1" smtClean="0">
                <a:solidFill>
                  <a:srgbClr val="0070C0"/>
                </a:solidFill>
              </a:rPr>
              <a:t>khoảng</a:t>
            </a:r>
            <a:r>
              <a:rPr lang="en-US" sz="2000" i="1" dirty="0" smtClean="0">
                <a:solidFill>
                  <a:srgbClr val="0070C0"/>
                </a:solidFill>
              </a:rPr>
              <a:t> </a:t>
            </a:r>
            <a:r>
              <a:rPr lang="en-US" sz="2000" i="1" dirty="0" err="1" smtClean="0">
                <a:solidFill>
                  <a:srgbClr val="0070C0"/>
                </a:solidFill>
              </a:rPr>
              <a:t>tứ</a:t>
            </a:r>
            <a:r>
              <a:rPr lang="en-US" sz="2000" i="1" dirty="0" smtClean="0">
                <a:solidFill>
                  <a:srgbClr val="0070C0"/>
                </a:solidFill>
              </a:rPr>
              <a:t> </a:t>
            </a:r>
            <a:r>
              <a:rPr lang="en-US" sz="2000" i="1" dirty="0" err="1" smtClean="0">
                <a:solidFill>
                  <a:srgbClr val="0070C0"/>
                </a:solidFill>
              </a:rPr>
              <a:t>phân</a:t>
            </a:r>
            <a:r>
              <a:rPr lang="en-US" sz="2000" i="1" dirty="0" smtClean="0">
                <a:solidFill>
                  <a:srgbClr val="0070C0"/>
                </a:solidFill>
              </a:rPr>
              <a:t> </a:t>
            </a:r>
            <a:r>
              <a:rPr lang="en-US" sz="2000" i="1" dirty="0" err="1" smtClean="0">
                <a:solidFill>
                  <a:srgbClr val="0070C0"/>
                </a:solidFill>
              </a:rPr>
              <a:t>vị</a:t>
            </a:r>
            <a:r>
              <a:rPr lang="en-US" sz="2000" i="1" dirty="0" smtClean="0">
                <a:solidFill>
                  <a:srgbClr val="0070C0"/>
                </a:solidFill>
              </a:rPr>
              <a:t>.</a:t>
            </a:r>
            <a:endParaRPr lang="en-US" sz="2000" i="1" dirty="0">
              <a:solidFill>
                <a:srgbClr val="0070C0"/>
              </a:solidFill>
            </a:endParaRPr>
          </a:p>
        </p:txBody>
      </p:sp>
    </p:spTree>
    <p:extLst>
      <p:ext uri="{BB962C8B-B14F-4D97-AF65-F5344CB8AC3E}">
        <p14:creationId xmlns:p14="http://schemas.microsoft.com/office/powerpoint/2010/main" val="37308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anim calcmode="lin" valueType="num">
                                      <p:cBhvr additive="base">
                                        <p:cTn id="27" dur="500" fill="hold"/>
                                        <p:tgtEl>
                                          <p:spTgt spid="113"/>
                                        </p:tgtEl>
                                        <p:attrNameLst>
                                          <p:attrName>ppt_x</p:attrName>
                                        </p:attrNameLst>
                                      </p:cBhvr>
                                      <p:tavLst>
                                        <p:tav tm="0">
                                          <p:val>
                                            <p:strVal val="#ppt_x"/>
                                          </p:val>
                                        </p:tav>
                                        <p:tav tm="100000">
                                          <p:val>
                                            <p:strVal val="#ppt_x"/>
                                          </p:val>
                                        </p:tav>
                                      </p:tavLst>
                                    </p:anim>
                                    <p:anim calcmode="lin" valueType="num">
                                      <p:cBhvr additive="base">
                                        <p:cTn id="28" dur="500" fill="hold"/>
                                        <p:tgtEl>
                                          <p:spTgt spid="1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3" name="Google Shape;2033;p60"/>
          <p:cNvSpPr/>
          <p:nvPr/>
        </p:nvSpPr>
        <p:spPr>
          <a:xfrm>
            <a:off x="4695291" y="1500027"/>
            <a:ext cx="3728584" cy="3103498"/>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0"/>
          <p:cNvSpPr/>
          <p:nvPr/>
        </p:nvSpPr>
        <p:spPr>
          <a:xfrm>
            <a:off x="719875" y="1500039"/>
            <a:ext cx="3698013" cy="3103498"/>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0"/>
          <p:cNvSpPr/>
          <p:nvPr/>
        </p:nvSpPr>
        <p:spPr>
          <a:xfrm>
            <a:off x="719875" y="678094"/>
            <a:ext cx="7704000" cy="576662"/>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solidFill>
                  <a:srgbClr val="C00000"/>
                </a:solidFill>
              </a:rPr>
              <a:t>KẾT LUẬN</a:t>
            </a:r>
            <a:endParaRPr sz="2400" b="1" dirty="0">
              <a:solidFill>
                <a:srgbClr val="C00000"/>
              </a:solidFill>
            </a:endParaRPr>
          </a:p>
        </p:txBody>
      </p:sp>
      <p:sp>
        <p:nvSpPr>
          <p:cNvPr id="3" name="Rectangle 2"/>
          <p:cNvSpPr/>
          <p:nvPr/>
        </p:nvSpPr>
        <p:spPr>
          <a:xfrm>
            <a:off x="800611" y="1633591"/>
            <a:ext cx="3473437" cy="2631490"/>
          </a:xfrm>
          <a:prstGeom prst="rect">
            <a:avLst/>
          </a:prstGeom>
        </p:spPr>
        <p:txBody>
          <a:bodyPr wrap="square">
            <a:spAutoFit/>
          </a:bodyPr>
          <a:lstStyle/>
          <a:p>
            <a:pPr algn="just">
              <a:lnSpc>
                <a:spcPct val="150000"/>
              </a:lnSpc>
            </a:pPr>
            <a:r>
              <a:rPr lang="en-US" sz="2200" dirty="0" err="1">
                <a:solidFill>
                  <a:schemeClr val="accent2">
                    <a:lumMod val="50000"/>
                  </a:schemeClr>
                </a:solidFill>
              </a:rPr>
              <a:t>Khoảng</a:t>
            </a:r>
            <a:r>
              <a:rPr lang="en-US" sz="2200" dirty="0">
                <a:solidFill>
                  <a:schemeClr val="accent2">
                    <a:lumMod val="50000"/>
                  </a:schemeClr>
                </a:solidFill>
              </a:rPr>
              <a:t> </a:t>
            </a:r>
            <a:r>
              <a:rPr lang="en-US" sz="2200" dirty="0" err="1">
                <a:solidFill>
                  <a:schemeClr val="accent2">
                    <a:lumMod val="50000"/>
                  </a:schemeClr>
                </a:solidFill>
              </a:rPr>
              <a:t>tứ</a:t>
            </a:r>
            <a:r>
              <a:rPr lang="en-US" sz="2200" dirty="0">
                <a:solidFill>
                  <a:schemeClr val="accent2">
                    <a:lumMod val="50000"/>
                  </a:schemeClr>
                </a:solidFill>
              </a:rPr>
              <a:t> </a:t>
            </a:r>
            <a:r>
              <a:rPr lang="en-US" sz="2200" dirty="0" err="1">
                <a:solidFill>
                  <a:schemeClr val="accent2">
                    <a:lumMod val="50000"/>
                  </a:schemeClr>
                </a:solidFill>
              </a:rPr>
              <a:t>phân</a:t>
            </a:r>
            <a:r>
              <a:rPr lang="en-US" sz="2200" dirty="0">
                <a:solidFill>
                  <a:schemeClr val="accent2">
                    <a:lumMod val="50000"/>
                  </a:schemeClr>
                </a:solidFill>
              </a:rPr>
              <a:t> </a:t>
            </a:r>
            <a:r>
              <a:rPr lang="en-US" sz="2200" dirty="0" err="1">
                <a:solidFill>
                  <a:schemeClr val="accent2">
                    <a:lumMod val="50000"/>
                  </a:schemeClr>
                </a:solidFill>
              </a:rPr>
              <a:t>vị</a:t>
            </a:r>
            <a:r>
              <a:rPr lang="en-US" sz="2200" dirty="0"/>
              <a:t>, </a:t>
            </a:r>
            <a:r>
              <a:rPr lang="en-US" sz="2200" dirty="0" err="1"/>
              <a:t>kí</a:t>
            </a:r>
            <a:r>
              <a:rPr lang="en-US" sz="2200" dirty="0"/>
              <a:t> </a:t>
            </a:r>
            <a:r>
              <a:rPr lang="en-US" sz="2200" dirty="0" err="1"/>
              <a:t>hiệu</a:t>
            </a:r>
            <a:r>
              <a:rPr lang="en-US" sz="2200" dirty="0"/>
              <a:t> </a:t>
            </a:r>
            <a:r>
              <a:rPr lang="en-US" sz="2200" dirty="0" err="1"/>
              <a:t>là</a:t>
            </a:r>
            <a:r>
              <a:rPr lang="en-US" sz="2200" dirty="0"/>
              <a:t> </a:t>
            </a:r>
            <a:r>
              <a:rPr lang="en-US" sz="2200" dirty="0" smtClean="0">
                <a:solidFill>
                  <a:schemeClr val="accent2">
                    <a:lumMod val="50000"/>
                  </a:schemeClr>
                </a:solidFill>
              </a:rPr>
              <a:t>∆</a:t>
            </a:r>
            <a:r>
              <a:rPr lang="en-US" sz="2200" baseline="-25000" dirty="0">
                <a:solidFill>
                  <a:schemeClr val="accent2">
                    <a:lumMod val="50000"/>
                  </a:schemeClr>
                </a:solidFill>
              </a:rPr>
              <a:t>Q</a:t>
            </a:r>
            <a:r>
              <a:rPr lang="en-US" sz="2200" dirty="0" smtClean="0"/>
              <a:t>, </a:t>
            </a:r>
            <a:r>
              <a:rPr lang="en-US" sz="2200" dirty="0" err="1"/>
              <a:t>là</a:t>
            </a:r>
            <a:r>
              <a:rPr lang="en-US" sz="2200" dirty="0"/>
              <a:t> </a:t>
            </a:r>
            <a:r>
              <a:rPr lang="en-US" sz="2200" dirty="0" err="1"/>
              <a:t>hiệu</a:t>
            </a:r>
            <a:r>
              <a:rPr lang="en-US" sz="2200" dirty="0"/>
              <a:t> </a:t>
            </a:r>
            <a:r>
              <a:rPr lang="en-US" sz="2200" dirty="0" err="1"/>
              <a:t>số</a:t>
            </a:r>
            <a:r>
              <a:rPr lang="en-US" sz="2200" dirty="0"/>
              <a:t> </a:t>
            </a:r>
            <a:r>
              <a:rPr lang="en-US" sz="2200" dirty="0" err="1"/>
              <a:t>giữa</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thứ</a:t>
            </a:r>
            <a:r>
              <a:rPr lang="en-US" sz="2200" dirty="0"/>
              <a:t> </a:t>
            </a:r>
            <a:r>
              <a:rPr lang="en-US" sz="2200" dirty="0" err="1"/>
              <a:t>ba</a:t>
            </a:r>
            <a:r>
              <a:rPr lang="en-US" sz="2200" dirty="0"/>
              <a:t> </a:t>
            </a:r>
            <a:r>
              <a:rPr lang="en-US" sz="2200" dirty="0" err="1"/>
              <a:t>và</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thứ</a:t>
            </a:r>
            <a:r>
              <a:rPr lang="en-US" sz="2200" dirty="0"/>
              <a:t> </a:t>
            </a:r>
            <a:r>
              <a:rPr lang="en-US" sz="2200" dirty="0" err="1"/>
              <a:t>nhất</a:t>
            </a:r>
            <a:r>
              <a:rPr lang="en-US" sz="2200" dirty="0"/>
              <a:t>, </a:t>
            </a:r>
            <a:r>
              <a:rPr lang="en-US" sz="2200" dirty="0" err="1"/>
              <a:t>tức</a:t>
            </a:r>
            <a:r>
              <a:rPr lang="en-US" sz="2200" dirty="0"/>
              <a:t> </a:t>
            </a:r>
            <a:r>
              <a:rPr lang="en-US" sz="2200" dirty="0" err="1"/>
              <a:t>là</a:t>
            </a:r>
            <a:r>
              <a:rPr lang="en-US" sz="2200" dirty="0"/>
              <a:t>: </a:t>
            </a:r>
          </a:p>
          <a:p>
            <a:pPr algn="ctr">
              <a:lnSpc>
                <a:spcPct val="150000"/>
              </a:lnSpc>
            </a:pPr>
            <a:r>
              <a:rPr lang="en-US" sz="2200" dirty="0"/>
              <a:t> </a:t>
            </a:r>
            <a:r>
              <a:rPr lang="en-US" sz="2200" dirty="0" smtClean="0"/>
              <a:t>∆</a:t>
            </a:r>
            <a:r>
              <a:rPr lang="en-US" sz="2200" baseline="-25000" dirty="0" smtClean="0"/>
              <a:t>Q</a:t>
            </a:r>
            <a:r>
              <a:rPr lang="en-US" sz="2200" dirty="0" smtClean="0"/>
              <a:t> = Q</a:t>
            </a:r>
            <a:r>
              <a:rPr lang="en-US" sz="2200" baseline="-25000" dirty="0" smtClean="0"/>
              <a:t>3</a:t>
            </a:r>
            <a:r>
              <a:rPr lang="en-US" sz="2200" dirty="0" smtClean="0"/>
              <a:t> - Q</a:t>
            </a:r>
            <a:r>
              <a:rPr lang="en-US" sz="2200" baseline="-25000" dirty="0"/>
              <a:t>1</a:t>
            </a:r>
            <a:endParaRPr lang="en-US" sz="2200" dirty="0"/>
          </a:p>
        </p:txBody>
      </p:sp>
      <p:sp>
        <p:nvSpPr>
          <p:cNvPr id="4" name="Rectangle 3"/>
          <p:cNvSpPr/>
          <p:nvPr/>
        </p:nvSpPr>
        <p:spPr>
          <a:xfrm>
            <a:off x="4764173" y="1633591"/>
            <a:ext cx="3590819" cy="2631490"/>
          </a:xfrm>
          <a:prstGeom prst="rect">
            <a:avLst/>
          </a:prstGeom>
        </p:spPr>
        <p:txBody>
          <a:bodyPr wrap="square">
            <a:spAutoFit/>
          </a:bodyPr>
          <a:lstStyle/>
          <a:p>
            <a:pPr algn="just">
              <a:lnSpc>
                <a:spcPct val="150000"/>
              </a:lnSpc>
            </a:pPr>
            <a:r>
              <a:rPr lang="en-US" sz="2200" dirty="0" err="1"/>
              <a:t>Khoảng</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cũng</a:t>
            </a:r>
            <a:r>
              <a:rPr lang="en-US" sz="2200" dirty="0"/>
              <a:t> </a:t>
            </a:r>
            <a:r>
              <a:rPr lang="en-US" sz="2200" dirty="0" err="1"/>
              <a:t>là</a:t>
            </a:r>
            <a:r>
              <a:rPr lang="en-US" sz="2200" dirty="0"/>
              <a:t> </a:t>
            </a:r>
            <a:r>
              <a:rPr lang="en-US" sz="2200" dirty="0" err="1"/>
              <a:t>một</a:t>
            </a:r>
            <a:r>
              <a:rPr lang="en-US" sz="2200" dirty="0"/>
              <a:t> </a:t>
            </a:r>
            <a:r>
              <a:rPr lang="en-US" sz="2200" dirty="0" err="1"/>
              <a:t>số</a:t>
            </a:r>
            <a:r>
              <a:rPr lang="en-US" sz="2200" dirty="0"/>
              <a:t> </a:t>
            </a:r>
            <a:r>
              <a:rPr lang="en-US" sz="2200" dirty="0" err="1"/>
              <a:t>đo</a:t>
            </a:r>
            <a:r>
              <a:rPr lang="en-US" sz="2200" dirty="0"/>
              <a:t> </a:t>
            </a:r>
            <a:r>
              <a:rPr lang="en-US" sz="2200" dirty="0" err="1"/>
              <a:t>độ</a:t>
            </a:r>
            <a:r>
              <a:rPr lang="en-US" sz="2200" dirty="0"/>
              <a:t> </a:t>
            </a:r>
            <a:r>
              <a:rPr lang="en-US" sz="2200" dirty="0" err="1"/>
              <a:t>phân</a:t>
            </a:r>
            <a:r>
              <a:rPr lang="en-US" sz="2200" dirty="0"/>
              <a:t> </a:t>
            </a:r>
            <a:r>
              <a:rPr lang="en-US" sz="2200" dirty="0" err="1"/>
              <a:t>tán</a:t>
            </a:r>
            <a:r>
              <a:rPr lang="en-US" sz="2200" dirty="0"/>
              <a:t> </a:t>
            </a:r>
            <a:r>
              <a:rPr lang="en-US" sz="2200" dirty="0" err="1"/>
              <a:t>của</a:t>
            </a:r>
            <a:r>
              <a:rPr lang="en-US" sz="2200" dirty="0"/>
              <a:t> </a:t>
            </a:r>
            <a:r>
              <a:rPr lang="en-US" sz="2200" dirty="0" err="1"/>
              <a:t>mẫu</a:t>
            </a:r>
            <a:r>
              <a:rPr lang="en-US" sz="2200" dirty="0"/>
              <a:t> </a:t>
            </a:r>
            <a:r>
              <a:rPr lang="en-US" sz="2200" dirty="0" err="1"/>
              <a:t>số</a:t>
            </a:r>
            <a:r>
              <a:rPr lang="en-US" sz="2200" dirty="0"/>
              <a:t> </a:t>
            </a:r>
            <a:r>
              <a:rPr lang="en-US" sz="2200" dirty="0" err="1"/>
              <a:t>liệu</a:t>
            </a:r>
            <a:r>
              <a:rPr lang="en-US" sz="2200" dirty="0"/>
              <a:t>. </a:t>
            </a:r>
            <a:r>
              <a:rPr lang="en-US" sz="2200" dirty="0" err="1"/>
              <a:t>Khoảng</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càng</a:t>
            </a:r>
            <a:r>
              <a:rPr lang="en-US" sz="2200" dirty="0"/>
              <a:t> </a:t>
            </a:r>
            <a:r>
              <a:rPr lang="en-US" sz="2200" dirty="0" err="1"/>
              <a:t>lớn</a:t>
            </a:r>
            <a:r>
              <a:rPr lang="en-US" sz="2200" dirty="0"/>
              <a:t> </a:t>
            </a:r>
            <a:r>
              <a:rPr lang="en-US" sz="2200" dirty="0" err="1"/>
              <a:t>thì</a:t>
            </a:r>
            <a:r>
              <a:rPr lang="en-US" sz="2200" dirty="0"/>
              <a:t> </a:t>
            </a:r>
            <a:r>
              <a:rPr lang="en-US" sz="2200" dirty="0" err="1"/>
              <a:t>mẫu</a:t>
            </a:r>
            <a:r>
              <a:rPr lang="en-US" sz="2200" dirty="0"/>
              <a:t> </a:t>
            </a:r>
            <a:r>
              <a:rPr lang="en-US" sz="2200" dirty="0" err="1"/>
              <a:t>số</a:t>
            </a:r>
            <a:r>
              <a:rPr lang="en-US" sz="2200" dirty="0"/>
              <a:t> </a:t>
            </a:r>
            <a:r>
              <a:rPr lang="en-US" sz="2200" dirty="0" err="1"/>
              <a:t>liệu</a:t>
            </a:r>
            <a:r>
              <a:rPr lang="en-US" sz="2200" dirty="0"/>
              <a:t> </a:t>
            </a:r>
            <a:r>
              <a:rPr lang="en-US" sz="2200" dirty="0" err="1"/>
              <a:t>càng</a:t>
            </a:r>
            <a:r>
              <a:rPr lang="en-US" sz="2200" dirty="0"/>
              <a:t> </a:t>
            </a:r>
            <a:r>
              <a:rPr lang="en-US" sz="2200" dirty="0" err="1"/>
              <a:t>phân</a:t>
            </a:r>
            <a:r>
              <a:rPr lang="en-US" sz="2200" dirty="0"/>
              <a:t> </a:t>
            </a:r>
            <a:r>
              <a:rPr lang="en-US" sz="2200" dirty="0" err="1"/>
              <a:t>tán</a:t>
            </a:r>
            <a:r>
              <a:rPr lang="en-US" sz="22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4" y="-703988"/>
            <a:ext cx="2514776" cy="22040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535" y="3472532"/>
            <a:ext cx="640135" cy="15850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pic>
        <p:nvPicPr>
          <p:cNvPr id="8" name="Picture 11"/>
          <p:cNvPicPr>
            <a:picLocks noChangeAspect="1"/>
          </p:cNvPicPr>
          <p:nvPr/>
        </p:nvPicPr>
        <p:blipFill>
          <a:blip r:embed="rId3"/>
          <a:srcRect/>
          <a:stretch>
            <a:fillRect/>
          </a:stretch>
        </p:blipFill>
        <p:spPr>
          <a:xfrm>
            <a:off x="6359915" y="2762727"/>
            <a:ext cx="2682561" cy="2380773"/>
          </a:xfrm>
          <a:prstGeom prst="rect">
            <a:avLst/>
          </a:prstGeom>
        </p:spPr>
      </p:pic>
      <p:sp>
        <p:nvSpPr>
          <p:cNvPr id="5" name="Rectangle 4"/>
          <p:cNvSpPr/>
          <p:nvPr/>
        </p:nvSpPr>
        <p:spPr>
          <a:xfrm>
            <a:off x="750013" y="996593"/>
            <a:ext cx="1957226" cy="3082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09159" y="376201"/>
            <a:ext cx="7767021" cy="1642067"/>
            <a:chOff x="709159" y="309300"/>
            <a:chExt cx="7767021" cy="1642067"/>
          </a:xfrm>
        </p:grpSpPr>
        <p:sp>
          <p:nvSpPr>
            <p:cNvPr id="6" name="Rounded Rectangle 5"/>
            <p:cNvSpPr/>
            <p:nvPr/>
          </p:nvSpPr>
          <p:spPr>
            <a:xfrm>
              <a:off x="1479479" y="678271"/>
              <a:ext cx="6996701" cy="1273096"/>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07068" y="750819"/>
              <a:ext cx="6376643" cy="1107996"/>
            </a:xfrm>
            <a:prstGeom prst="rect">
              <a:avLst/>
            </a:prstGeom>
          </p:spPr>
          <p:txBody>
            <a:bodyPr wrap="square">
              <a:spAutoFit/>
            </a:bodyPr>
            <a:lstStyle/>
            <a:p>
              <a:pPr algn="just">
                <a:lnSpc>
                  <a:spcPct val="150000"/>
                </a:lnSpc>
              </a:pPr>
              <a:r>
                <a:rPr lang="en-US" sz="2200" dirty="0" err="1" smtClean="0"/>
                <a:t>Về</a:t>
              </a:r>
              <a:r>
                <a:rPr lang="en-US" sz="2200" dirty="0" smtClean="0"/>
                <a:t> </a:t>
              </a:r>
              <a:r>
                <a:rPr lang="en-US" sz="2200" dirty="0" err="1"/>
                <a:t>bản</a:t>
              </a:r>
              <a:r>
                <a:rPr lang="en-US" sz="2200" dirty="0"/>
                <a:t> </a:t>
              </a:r>
              <a:r>
                <a:rPr lang="en-US" sz="2200" dirty="0" err="1"/>
                <a:t>chất</a:t>
              </a:r>
              <a:r>
                <a:rPr lang="en-US" sz="2200" dirty="0"/>
                <a:t>, </a:t>
              </a:r>
              <a:r>
                <a:rPr lang="en-US" sz="2200" dirty="0" err="1"/>
                <a:t>khoảng</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là</a:t>
              </a:r>
              <a:r>
                <a:rPr lang="en-US" sz="2200" dirty="0"/>
                <a:t> </a:t>
              </a:r>
              <a:r>
                <a:rPr lang="en-US" sz="2200" dirty="0" err="1"/>
                <a:t>khoảng</a:t>
              </a:r>
              <a:r>
                <a:rPr lang="en-US" sz="2200" dirty="0"/>
                <a:t> </a:t>
              </a:r>
              <a:r>
                <a:rPr lang="en-US" sz="2200" dirty="0" err="1"/>
                <a:t>biến</a:t>
              </a:r>
              <a:r>
                <a:rPr lang="en-US" sz="2200" dirty="0"/>
                <a:t> </a:t>
              </a:r>
              <a:r>
                <a:rPr lang="en-US" sz="2200" dirty="0" err="1"/>
                <a:t>thiên</a:t>
              </a:r>
              <a:r>
                <a:rPr lang="en-US" sz="2200" dirty="0"/>
                <a:t> </a:t>
              </a:r>
              <a:r>
                <a:rPr lang="en-US" sz="2200" dirty="0" err="1"/>
                <a:t>của</a:t>
              </a:r>
              <a:r>
                <a:rPr lang="en-US" sz="2200" dirty="0"/>
                <a:t> 50% </a:t>
              </a:r>
              <a:r>
                <a:rPr lang="en-US" sz="2200" dirty="0" err="1"/>
                <a:t>số</a:t>
              </a:r>
              <a:r>
                <a:rPr lang="en-US" sz="2200" dirty="0"/>
                <a:t> </a:t>
              </a:r>
              <a:r>
                <a:rPr lang="en-US" sz="2200" dirty="0" err="1"/>
                <a:t>liệu</a:t>
              </a:r>
              <a:r>
                <a:rPr lang="en-US" sz="2200" dirty="0"/>
                <a:t> </a:t>
              </a:r>
              <a:r>
                <a:rPr lang="en-US" sz="2200" dirty="0" err="1"/>
                <a:t>chính</a:t>
              </a:r>
              <a:r>
                <a:rPr lang="en-US" sz="2200" dirty="0"/>
                <a:t> </a:t>
              </a:r>
              <a:r>
                <a:rPr lang="en-US" sz="2200" dirty="0" err="1"/>
                <a:t>giữa</a:t>
              </a:r>
              <a:r>
                <a:rPr lang="en-US" sz="2200" dirty="0"/>
                <a:t> </a:t>
              </a:r>
              <a:r>
                <a:rPr lang="en-US" sz="2200" dirty="0" err="1"/>
                <a:t>của</a:t>
              </a:r>
              <a:r>
                <a:rPr lang="en-US" sz="2200" dirty="0"/>
                <a:t> </a:t>
              </a:r>
              <a:r>
                <a:rPr lang="en-US" sz="2200" dirty="0" err="1"/>
                <a:t>mẫu</a:t>
              </a:r>
              <a:r>
                <a:rPr lang="en-US" sz="2200" dirty="0"/>
                <a:t> </a:t>
              </a:r>
              <a:r>
                <a:rPr lang="en-US" sz="2200" dirty="0" err="1"/>
                <a:t>số</a:t>
              </a:r>
              <a:r>
                <a:rPr lang="en-US" sz="2200" dirty="0"/>
                <a:t> </a:t>
              </a:r>
              <a:r>
                <a:rPr lang="en-US" sz="2200" dirty="0" err="1"/>
                <a:t>liệu</a:t>
              </a:r>
              <a:r>
                <a:rPr lang="en-US" sz="2200" dirty="0"/>
                <a:t>.</a:t>
              </a: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09159" y="309300"/>
              <a:ext cx="1297909" cy="1642067"/>
            </a:xfrm>
            <a:prstGeom prst="rect">
              <a:avLst/>
            </a:prstGeom>
          </p:spPr>
        </p:pic>
      </p:grpSp>
      <p:grpSp>
        <p:nvGrpSpPr>
          <p:cNvPr id="11" name="Group 10"/>
          <p:cNvGrpSpPr/>
          <p:nvPr/>
        </p:nvGrpSpPr>
        <p:grpSpPr>
          <a:xfrm>
            <a:off x="587796" y="2402358"/>
            <a:ext cx="1540637" cy="1218504"/>
            <a:chOff x="595878" y="2304207"/>
            <a:chExt cx="1540637" cy="1218504"/>
          </a:xfrm>
        </p:grpSpPr>
        <p:pic>
          <p:nvPicPr>
            <p:cNvPr id="15"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579108" flipH="1">
              <a:off x="595878" y="2304207"/>
              <a:ext cx="1540637" cy="1218504"/>
            </a:xfrm>
            <a:prstGeom prst="rect">
              <a:avLst/>
            </a:prstGeom>
          </p:spPr>
        </p:pic>
        <p:sp>
          <p:nvSpPr>
            <p:cNvPr id="10" name="TextBox 9"/>
            <p:cNvSpPr txBox="1"/>
            <p:nvPr/>
          </p:nvSpPr>
          <p:spPr>
            <a:xfrm>
              <a:off x="717241" y="2638660"/>
              <a:ext cx="1297909" cy="430887"/>
            </a:xfrm>
            <a:prstGeom prst="rect">
              <a:avLst/>
            </a:prstGeom>
            <a:noFill/>
          </p:spPr>
          <p:txBody>
            <a:bodyPr wrap="square" rtlCol="0">
              <a:spAutoFit/>
            </a:bodyPr>
            <a:lstStyle/>
            <a:p>
              <a:pPr algn="ctr"/>
              <a:r>
                <a:rPr lang="en-US" sz="2200" b="1" dirty="0" err="1" smtClean="0">
                  <a:solidFill>
                    <a:schemeClr val="accent2">
                      <a:lumMod val="50000"/>
                    </a:schemeClr>
                  </a:solidFill>
                </a:rPr>
                <a:t>Chú</a:t>
              </a:r>
              <a:r>
                <a:rPr lang="en-US" sz="2200" b="1" dirty="0" smtClean="0">
                  <a:solidFill>
                    <a:schemeClr val="accent2">
                      <a:lumMod val="50000"/>
                    </a:schemeClr>
                  </a:solidFill>
                </a:rPr>
                <a:t> ý</a:t>
              </a:r>
              <a:endParaRPr lang="en-US" sz="2200" b="1" dirty="0">
                <a:solidFill>
                  <a:schemeClr val="accent2">
                    <a:lumMod val="50000"/>
                  </a:schemeClr>
                </a:solidFill>
              </a:endParaRPr>
            </a:p>
          </p:txBody>
        </p:sp>
      </p:grpSp>
      <p:sp>
        <p:nvSpPr>
          <p:cNvPr id="14" name="Rectangle 13"/>
          <p:cNvSpPr/>
          <p:nvPr/>
        </p:nvSpPr>
        <p:spPr>
          <a:xfrm>
            <a:off x="2347646" y="2670175"/>
            <a:ext cx="4751798" cy="1615827"/>
          </a:xfrm>
          <a:prstGeom prst="rect">
            <a:avLst/>
          </a:prstGeom>
        </p:spPr>
        <p:txBody>
          <a:bodyPr wrap="square">
            <a:spAutoFit/>
          </a:bodyPr>
          <a:lstStyle/>
          <a:p>
            <a:pPr algn="just">
              <a:lnSpc>
                <a:spcPct val="150000"/>
              </a:lnSpc>
              <a:spcBef>
                <a:spcPts val="600"/>
              </a:spcBef>
              <a:spcAft>
                <a:spcPts val="800"/>
              </a:spcAft>
            </a:pPr>
            <a:r>
              <a:rPr lang="nl-NL" sz="2200" dirty="0">
                <a:latin typeface="+mn-lt"/>
                <a:ea typeface="Calibri" panose="020F0502020204030204" pitchFamily="34" charset="0"/>
                <a:cs typeface="Times New Roman" panose="02020603050405020304" pitchFamily="18" charset="0"/>
              </a:rPr>
              <a:t>Một số tài liệu gọi khoảng biến thiên là </a:t>
            </a:r>
            <a:r>
              <a:rPr lang="nl-NL" sz="2200" i="1" dirty="0">
                <a:latin typeface="+mn-lt"/>
                <a:ea typeface="Calibri" panose="020F0502020204030204" pitchFamily="34" charset="0"/>
                <a:cs typeface="Times New Roman" panose="02020603050405020304" pitchFamily="18" charset="0"/>
              </a:rPr>
              <a:t>biên độ</a:t>
            </a:r>
            <a:r>
              <a:rPr lang="nl-NL" sz="2200" dirty="0">
                <a:latin typeface="+mn-lt"/>
                <a:ea typeface="Calibri" panose="020F0502020204030204" pitchFamily="34" charset="0"/>
                <a:cs typeface="Times New Roman" panose="02020603050405020304" pitchFamily="18" charset="0"/>
              </a:rPr>
              <a:t> và khoảng tứ phân vị là </a:t>
            </a:r>
            <a:r>
              <a:rPr lang="nl-NL" sz="2200" i="1" dirty="0">
                <a:latin typeface="+mn-lt"/>
                <a:ea typeface="Calibri" panose="020F0502020204030204" pitchFamily="34" charset="0"/>
                <a:cs typeface="Times New Roman" panose="02020603050405020304" pitchFamily="18" charset="0"/>
              </a:rPr>
              <a:t>độ trải giữa</a:t>
            </a:r>
            <a:r>
              <a:rPr lang="nl-NL" sz="2200" dirty="0">
                <a:latin typeface="+mn-lt"/>
                <a:ea typeface="Calibri" panose="020F0502020204030204" pitchFamily="34" charset="0"/>
                <a:cs typeface="Times New Roman" panose="02020603050405020304" pitchFamily="18" charset="0"/>
              </a:rPr>
              <a:t>. </a:t>
            </a:r>
            <a:endParaRPr lang="en-US" sz="2200"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up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249" name="Google Shape;1249;p38"/>
          <p:cNvGrpSpPr/>
          <p:nvPr/>
        </p:nvGrpSpPr>
        <p:grpSpPr>
          <a:xfrm rot="1615306">
            <a:off x="311002" y="4641727"/>
            <a:ext cx="347713" cy="316500"/>
            <a:chOff x="4779800" y="3121700"/>
            <a:chExt cx="150800" cy="137250"/>
          </a:xfrm>
        </p:grpSpPr>
        <p:sp>
          <p:nvSpPr>
            <p:cNvPr id="1250" name="Google Shape;1250;p38"/>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4657B0"/>
            </a:solidFill>
            <a:ln>
              <a:noFill/>
            </a:ln>
          </p:spPr>
          <p:txBody>
            <a:bodyPr spcFirstLastPara="1" wrap="square" lIns="91425" tIns="91425" rIns="91425" bIns="91425" anchor="ctr" anchorCtr="0">
              <a:noAutofit/>
            </a:bodyPr>
            <a:lstStyle/>
            <a:p>
              <a:endParaRPr/>
            </a:p>
          </p:txBody>
        </p:sp>
        <p:sp>
          <p:nvSpPr>
            <p:cNvPr id="1251" name="Google Shape;1251;p38"/>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4657B0"/>
            </a:solidFill>
            <a:ln>
              <a:noFill/>
            </a:ln>
          </p:spPr>
          <p:txBody>
            <a:bodyPr spcFirstLastPara="1" wrap="square" lIns="91425" tIns="91425" rIns="91425" bIns="91425" anchor="ctr" anchorCtr="0">
              <a:noAutofit/>
            </a:bodyPr>
            <a:lstStyle/>
            <a:p>
              <a:endParaRPr/>
            </a:p>
          </p:txBody>
        </p:sp>
        <p:sp>
          <p:nvSpPr>
            <p:cNvPr id="1252" name="Google Shape;1252;p38"/>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4657B0"/>
            </a:solidFill>
            <a:ln>
              <a:noFill/>
            </a:ln>
          </p:spPr>
          <p:txBody>
            <a:bodyPr spcFirstLastPara="1" wrap="square" lIns="91425" tIns="91425" rIns="91425" bIns="91425" anchor="ctr" anchorCtr="0">
              <a:noAutofit/>
            </a:bodyPr>
            <a:lstStyle/>
            <a:p>
              <a:endParaRPr/>
            </a:p>
          </p:txBody>
        </p:sp>
        <p:sp>
          <p:nvSpPr>
            <p:cNvPr id="1253" name="Google Shape;1253;p38"/>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4657B0"/>
            </a:solidFill>
            <a:ln>
              <a:noFill/>
            </a:ln>
          </p:spPr>
          <p:txBody>
            <a:bodyPr spcFirstLastPara="1" wrap="square" lIns="91425" tIns="91425" rIns="91425" bIns="91425" anchor="ctr" anchorCtr="0">
              <a:noAutofit/>
            </a:bodyPr>
            <a:lstStyle/>
            <a:p>
              <a:endParaRPr/>
            </a:p>
          </p:txBody>
        </p:sp>
        <p:sp>
          <p:nvSpPr>
            <p:cNvPr id="1254" name="Google Shape;1254;p38"/>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4657B0"/>
            </a:solidFill>
            <a:ln>
              <a:noFill/>
            </a:ln>
          </p:spPr>
          <p:txBody>
            <a:bodyPr spcFirstLastPara="1" wrap="square" lIns="91425" tIns="91425" rIns="91425" bIns="91425" anchor="ctr" anchorCtr="0">
              <a:noAutofit/>
            </a:bodyPr>
            <a:lstStyle/>
            <a:p>
              <a:endParaRPr/>
            </a:p>
          </p:txBody>
        </p:sp>
      </p:grpSp>
      <p:grpSp>
        <p:nvGrpSpPr>
          <p:cNvPr id="1255" name="Google Shape;1255;p38"/>
          <p:cNvGrpSpPr/>
          <p:nvPr/>
        </p:nvGrpSpPr>
        <p:grpSpPr>
          <a:xfrm rot="-1960985">
            <a:off x="8669138" y="44587"/>
            <a:ext cx="263128" cy="356124"/>
            <a:chOff x="5408700" y="2855000"/>
            <a:chExt cx="121525" cy="164475"/>
          </a:xfrm>
        </p:grpSpPr>
        <p:sp>
          <p:nvSpPr>
            <p:cNvPr id="1256" name="Google Shape;1256;p3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4657B0"/>
            </a:solidFill>
            <a:ln>
              <a:noFill/>
            </a:ln>
          </p:spPr>
          <p:txBody>
            <a:bodyPr spcFirstLastPara="1" wrap="square" lIns="91425" tIns="91425" rIns="91425" bIns="91425" anchor="ctr" anchorCtr="0">
              <a:noAutofit/>
            </a:bodyPr>
            <a:lstStyle/>
            <a:p>
              <a:endParaRPr/>
            </a:p>
          </p:txBody>
        </p:sp>
        <p:sp>
          <p:nvSpPr>
            <p:cNvPr id="1257" name="Google Shape;1257;p3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4657B0"/>
            </a:solidFill>
            <a:ln>
              <a:noFill/>
            </a:ln>
          </p:spPr>
          <p:txBody>
            <a:bodyPr spcFirstLastPara="1" wrap="square" lIns="91425" tIns="91425" rIns="91425" bIns="91425" anchor="ctr" anchorCtr="0">
              <a:noAutofit/>
            </a:bodyPr>
            <a:lstStyle/>
            <a:p>
              <a:endParaRPr/>
            </a:p>
          </p:txBody>
        </p:sp>
      </p:grpSp>
      <p:grpSp>
        <p:nvGrpSpPr>
          <p:cNvPr id="1258" name="Google Shape;1258;p38"/>
          <p:cNvGrpSpPr/>
          <p:nvPr/>
        </p:nvGrpSpPr>
        <p:grpSpPr>
          <a:xfrm rot="1238918">
            <a:off x="8306018" y="4516779"/>
            <a:ext cx="413787" cy="318091"/>
            <a:chOff x="8442517" y="963179"/>
            <a:chExt cx="281420" cy="216322"/>
          </a:xfrm>
        </p:grpSpPr>
        <p:sp>
          <p:nvSpPr>
            <p:cNvPr id="1259" name="Google Shape;1259;p38"/>
            <p:cNvSpPr/>
            <p:nvPr/>
          </p:nvSpPr>
          <p:spPr>
            <a:xfrm>
              <a:off x="8446705" y="981700"/>
              <a:ext cx="77386" cy="77240"/>
            </a:xfrm>
            <a:custGeom>
              <a:avLst/>
              <a:gdLst/>
              <a:ahLst/>
              <a:cxnLst/>
              <a:rect l="l" t="t" r="r" b="b"/>
              <a:pathLst>
                <a:path w="2402" h="2398" extrusionOk="0">
                  <a:moveTo>
                    <a:pt x="1480" y="329"/>
                  </a:moveTo>
                  <a:cubicBezTo>
                    <a:pt x="1648" y="329"/>
                    <a:pt x="1812" y="423"/>
                    <a:pt x="1890" y="591"/>
                  </a:cubicBezTo>
                  <a:cubicBezTo>
                    <a:pt x="1902" y="639"/>
                    <a:pt x="1938" y="674"/>
                    <a:pt x="1997" y="698"/>
                  </a:cubicBezTo>
                  <a:cubicBezTo>
                    <a:pt x="1973" y="829"/>
                    <a:pt x="1938" y="971"/>
                    <a:pt x="1878" y="1090"/>
                  </a:cubicBezTo>
                  <a:cubicBezTo>
                    <a:pt x="1783" y="1364"/>
                    <a:pt x="1569" y="1589"/>
                    <a:pt x="1308" y="1696"/>
                  </a:cubicBezTo>
                  <a:cubicBezTo>
                    <a:pt x="1226" y="1730"/>
                    <a:pt x="1142" y="1746"/>
                    <a:pt x="1059" y="1746"/>
                  </a:cubicBezTo>
                  <a:cubicBezTo>
                    <a:pt x="878" y="1746"/>
                    <a:pt x="705" y="1669"/>
                    <a:pt x="583" y="1530"/>
                  </a:cubicBezTo>
                  <a:cubicBezTo>
                    <a:pt x="405" y="1280"/>
                    <a:pt x="547" y="924"/>
                    <a:pt x="773" y="686"/>
                  </a:cubicBezTo>
                  <a:cubicBezTo>
                    <a:pt x="928" y="496"/>
                    <a:pt x="1142" y="377"/>
                    <a:pt x="1391" y="330"/>
                  </a:cubicBezTo>
                  <a:lnTo>
                    <a:pt x="1450" y="330"/>
                  </a:lnTo>
                  <a:cubicBezTo>
                    <a:pt x="1460" y="329"/>
                    <a:pt x="1470" y="329"/>
                    <a:pt x="1480" y="329"/>
                  </a:cubicBezTo>
                  <a:close/>
                  <a:moveTo>
                    <a:pt x="1459" y="1"/>
                  </a:moveTo>
                  <a:cubicBezTo>
                    <a:pt x="1421" y="1"/>
                    <a:pt x="1382" y="3"/>
                    <a:pt x="1344" y="9"/>
                  </a:cubicBezTo>
                  <a:cubicBezTo>
                    <a:pt x="1011" y="56"/>
                    <a:pt x="714" y="223"/>
                    <a:pt x="500" y="472"/>
                  </a:cubicBezTo>
                  <a:cubicBezTo>
                    <a:pt x="227" y="781"/>
                    <a:pt x="1" y="1280"/>
                    <a:pt x="274" y="1696"/>
                  </a:cubicBezTo>
                  <a:cubicBezTo>
                    <a:pt x="427" y="1925"/>
                    <a:pt x="730" y="2063"/>
                    <a:pt x="1047" y="2063"/>
                  </a:cubicBezTo>
                  <a:cubicBezTo>
                    <a:pt x="1175" y="2063"/>
                    <a:pt x="1304" y="2041"/>
                    <a:pt x="1427" y="1993"/>
                  </a:cubicBezTo>
                  <a:cubicBezTo>
                    <a:pt x="1664" y="1910"/>
                    <a:pt x="1866" y="1744"/>
                    <a:pt x="2021" y="1542"/>
                  </a:cubicBezTo>
                  <a:cubicBezTo>
                    <a:pt x="2021" y="1779"/>
                    <a:pt x="2033" y="2017"/>
                    <a:pt x="2045" y="2243"/>
                  </a:cubicBezTo>
                  <a:cubicBezTo>
                    <a:pt x="2057" y="2326"/>
                    <a:pt x="2128" y="2397"/>
                    <a:pt x="2223" y="2397"/>
                  </a:cubicBezTo>
                  <a:lnTo>
                    <a:pt x="2235" y="2397"/>
                  </a:lnTo>
                  <a:cubicBezTo>
                    <a:pt x="2318" y="2397"/>
                    <a:pt x="2401" y="2314"/>
                    <a:pt x="2401" y="2219"/>
                  </a:cubicBezTo>
                  <a:cubicBezTo>
                    <a:pt x="2354" y="1554"/>
                    <a:pt x="2354" y="876"/>
                    <a:pt x="2401" y="199"/>
                  </a:cubicBezTo>
                  <a:cubicBezTo>
                    <a:pt x="2401" y="116"/>
                    <a:pt x="2330" y="33"/>
                    <a:pt x="2235" y="33"/>
                  </a:cubicBezTo>
                  <a:cubicBezTo>
                    <a:pt x="2140" y="33"/>
                    <a:pt x="2057" y="92"/>
                    <a:pt x="2045" y="187"/>
                  </a:cubicBezTo>
                  <a:lnTo>
                    <a:pt x="2045" y="211"/>
                  </a:lnTo>
                  <a:cubicBezTo>
                    <a:pt x="1874" y="80"/>
                    <a:pt x="1669" y="1"/>
                    <a:pt x="14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0" name="Google Shape;1260;p38"/>
            <p:cNvSpPr/>
            <p:nvPr/>
          </p:nvSpPr>
          <p:spPr>
            <a:xfrm>
              <a:off x="8553892" y="997515"/>
              <a:ext cx="42914" cy="49539"/>
            </a:xfrm>
            <a:custGeom>
              <a:avLst/>
              <a:gdLst/>
              <a:ahLst/>
              <a:cxnLst/>
              <a:rect l="l" t="t" r="r" b="b"/>
              <a:pathLst>
                <a:path w="1332" h="1538" extrusionOk="0">
                  <a:moveTo>
                    <a:pt x="199" y="1"/>
                  </a:moveTo>
                  <a:cubicBezTo>
                    <a:pt x="172" y="1"/>
                    <a:pt x="145" y="6"/>
                    <a:pt x="120" y="17"/>
                  </a:cubicBezTo>
                  <a:cubicBezTo>
                    <a:pt x="37" y="53"/>
                    <a:pt x="1" y="148"/>
                    <a:pt x="37" y="231"/>
                  </a:cubicBezTo>
                  <a:cubicBezTo>
                    <a:pt x="155" y="445"/>
                    <a:pt x="298" y="647"/>
                    <a:pt x="464" y="837"/>
                  </a:cubicBezTo>
                  <a:lnTo>
                    <a:pt x="108" y="1277"/>
                  </a:lnTo>
                  <a:cubicBezTo>
                    <a:pt x="37" y="1348"/>
                    <a:pt x="60" y="1455"/>
                    <a:pt x="144" y="1502"/>
                  </a:cubicBezTo>
                  <a:cubicBezTo>
                    <a:pt x="167" y="1526"/>
                    <a:pt x="203" y="1538"/>
                    <a:pt x="251" y="1538"/>
                  </a:cubicBezTo>
                  <a:cubicBezTo>
                    <a:pt x="298" y="1538"/>
                    <a:pt x="357" y="1514"/>
                    <a:pt x="393" y="1467"/>
                  </a:cubicBezTo>
                  <a:lnTo>
                    <a:pt x="702" y="1086"/>
                  </a:lnTo>
                  <a:cubicBezTo>
                    <a:pt x="809" y="1181"/>
                    <a:pt x="904" y="1265"/>
                    <a:pt x="1011" y="1348"/>
                  </a:cubicBezTo>
                  <a:cubicBezTo>
                    <a:pt x="1047" y="1372"/>
                    <a:pt x="1082" y="1383"/>
                    <a:pt x="1118" y="1383"/>
                  </a:cubicBezTo>
                  <a:cubicBezTo>
                    <a:pt x="1177" y="1383"/>
                    <a:pt x="1225" y="1360"/>
                    <a:pt x="1261" y="1324"/>
                  </a:cubicBezTo>
                  <a:cubicBezTo>
                    <a:pt x="1332" y="1253"/>
                    <a:pt x="1320" y="1146"/>
                    <a:pt x="1237" y="1098"/>
                  </a:cubicBezTo>
                  <a:cubicBezTo>
                    <a:pt x="1130" y="1003"/>
                    <a:pt x="1023" y="920"/>
                    <a:pt x="928" y="825"/>
                  </a:cubicBezTo>
                  <a:lnTo>
                    <a:pt x="1261" y="409"/>
                  </a:lnTo>
                  <a:cubicBezTo>
                    <a:pt x="1320" y="338"/>
                    <a:pt x="1296" y="231"/>
                    <a:pt x="1225" y="183"/>
                  </a:cubicBezTo>
                  <a:cubicBezTo>
                    <a:pt x="1192" y="164"/>
                    <a:pt x="1155" y="155"/>
                    <a:pt x="1118" y="155"/>
                  </a:cubicBezTo>
                  <a:cubicBezTo>
                    <a:pt x="1064" y="155"/>
                    <a:pt x="1011" y="176"/>
                    <a:pt x="975" y="219"/>
                  </a:cubicBezTo>
                  <a:lnTo>
                    <a:pt x="690" y="564"/>
                  </a:lnTo>
                  <a:cubicBezTo>
                    <a:pt x="559" y="421"/>
                    <a:pt x="453" y="255"/>
                    <a:pt x="357" y="88"/>
                  </a:cubicBezTo>
                  <a:cubicBezTo>
                    <a:pt x="324" y="30"/>
                    <a:pt x="262" y="1"/>
                    <a:pt x="1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1" name="Google Shape;1261;p38"/>
            <p:cNvSpPr/>
            <p:nvPr/>
          </p:nvSpPr>
          <p:spPr>
            <a:xfrm>
              <a:off x="8635467" y="963179"/>
              <a:ext cx="63179" cy="88481"/>
            </a:xfrm>
            <a:custGeom>
              <a:avLst/>
              <a:gdLst/>
              <a:ahLst/>
              <a:cxnLst/>
              <a:rect l="l" t="t" r="r" b="b"/>
              <a:pathLst>
                <a:path w="1961" h="2747" extrusionOk="0">
                  <a:moveTo>
                    <a:pt x="1160" y="1380"/>
                  </a:moveTo>
                  <a:cubicBezTo>
                    <a:pt x="1193" y="1380"/>
                    <a:pt x="1227" y="1384"/>
                    <a:pt x="1260" y="1392"/>
                  </a:cubicBezTo>
                  <a:cubicBezTo>
                    <a:pt x="1378" y="1428"/>
                    <a:pt x="1485" y="1511"/>
                    <a:pt x="1521" y="1630"/>
                  </a:cubicBezTo>
                  <a:cubicBezTo>
                    <a:pt x="1592" y="1784"/>
                    <a:pt x="1581" y="1974"/>
                    <a:pt x="1485" y="2105"/>
                  </a:cubicBezTo>
                  <a:cubicBezTo>
                    <a:pt x="1317" y="2329"/>
                    <a:pt x="1009" y="2421"/>
                    <a:pt x="729" y="2421"/>
                  </a:cubicBezTo>
                  <a:cubicBezTo>
                    <a:pt x="653" y="2421"/>
                    <a:pt x="579" y="2415"/>
                    <a:pt x="511" y="2402"/>
                  </a:cubicBezTo>
                  <a:lnTo>
                    <a:pt x="475" y="2402"/>
                  </a:lnTo>
                  <a:cubicBezTo>
                    <a:pt x="475" y="2176"/>
                    <a:pt x="523" y="1939"/>
                    <a:pt x="618" y="1725"/>
                  </a:cubicBezTo>
                  <a:cubicBezTo>
                    <a:pt x="721" y="1539"/>
                    <a:pt x="940" y="1380"/>
                    <a:pt x="1160" y="1380"/>
                  </a:cubicBezTo>
                  <a:close/>
                  <a:moveTo>
                    <a:pt x="187" y="0"/>
                  </a:moveTo>
                  <a:cubicBezTo>
                    <a:pt x="180" y="0"/>
                    <a:pt x="173" y="1"/>
                    <a:pt x="166" y="2"/>
                  </a:cubicBezTo>
                  <a:cubicBezTo>
                    <a:pt x="71" y="2"/>
                    <a:pt x="0" y="73"/>
                    <a:pt x="0" y="168"/>
                  </a:cubicBezTo>
                  <a:lnTo>
                    <a:pt x="119" y="2580"/>
                  </a:lnTo>
                  <a:cubicBezTo>
                    <a:pt x="119" y="2675"/>
                    <a:pt x="202" y="2747"/>
                    <a:pt x="297" y="2747"/>
                  </a:cubicBezTo>
                  <a:cubicBezTo>
                    <a:pt x="345" y="2747"/>
                    <a:pt x="380" y="2735"/>
                    <a:pt x="404" y="2711"/>
                  </a:cubicBezTo>
                  <a:lnTo>
                    <a:pt x="440" y="2711"/>
                  </a:lnTo>
                  <a:cubicBezTo>
                    <a:pt x="534" y="2729"/>
                    <a:pt x="636" y="2738"/>
                    <a:pt x="740" y="2738"/>
                  </a:cubicBezTo>
                  <a:cubicBezTo>
                    <a:pt x="1121" y="2738"/>
                    <a:pt x="1537" y="2610"/>
                    <a:pt x="1771" y="2283"/>
                  </a:cubicBezTo>
                  <a:cubicBezTo>
                    <a:pt x="1925" y="2057"/>
                    <a:pt x="1961" y="1760"/>
                    <a:pt x="1854" y="1511"/>
                  </a:cubicBezTo>
                  <a:cubicBezTo>
                    <a:pt x="1771" y="1285"/>
                    <a:pt x="1569" y="1119"/>
                    <a:pt x="1343" y="1059"/>
                  </a:cubicBezTo>
                  <a:cubicBezTo>
                    <a:pt x="1288" y="1050"/>
                    <a:pt x="1233" y="1045"/>
                    <a:pt x="1178" y="1045"/>
                  </a:cubicBezTo>
                  <a:cubicBezTo>
                    <a:pt x="888" y="1045"/>
                    <a:pt x="606" y="1174"/>
                    <a:pt x="416" y="1404"/>
                  </a:cubicBezTo>
                  <a:lnTo>
                    <a:pt x="357" y="144"/>
                  </a:lnTo>
                  <a:cubicBezTo>
                    <a:pt x="346" y="67"/>
                    <a:pt x="273"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2" name="Google Shape;1262;p38"/>
            <p:cNvSpPr/>
            <p:nvPr/>
          </p:nvSpPr>
          <p:spPr>
            <a:xfrm>
              <a:off x="8442517" y="1078652"/>
              <a:ext cx="281420" cy="15525"/>
            </a:xfrm>
            <a:custGeom>
              <a:avLst/>
              <a:gdLst/>
              <a:ahLst/>
              <a:cxnLst/>
              <a:rect l="l" t="t" r="r" b="b"/>
              <a:pathLst>
                <a:path w="8735" h="482" extrusionOk="0">
                  <a:moveTo>
                    <a:pt x="5815" y="0"/>
                  </a:moveTo>
                  <a:cubicBezTo>
                    <a:pt x="3932" y="0"/>
                    <a:pt x="2047" y="56"/>
                    <a:pt x="178" y="160"/>
                  </a:cubicBezTo>
                  <a:cubicBezTo>
                    <a:pt x="83" y="160"/>
                    <a:pt x="0" y="243"/>
                    <a:pt x="12" y="338"/>
                  </a:cubicBezTo>
                  <a:cubicBezTo>
                    <a:pt x="23" y="415"/>
                    <a:pt x="85" y="482"/>
                    <a:pt x="160" y="482"/>
                  </a:cubicBezTo>
                  <a:cubicBezTo>
                    <a:pt x="166" y="482"/>
                    <a:pt x="172" y="481"/>
                    <a:pt x="178" y="481"/>
                  </a:cubicBezTo>
                  <a:lnTo>
                    <a:pt x="190" y="481"/>
                  </a:lnTo>
                  <a:cubicBezTo>
                    <a:pt x="2059" y="377"/>
                    <a:pt x="3938" y="321"/>
                    <a:pt x="5814" y="321"/>
                  </a:cubicBezTo>
                  <a:cubicBezTo>
                    <a:pt x="6729" y="321"/>
                    <a:pt x="7644" y="334"/>
                    <a:pt x="8556" y="362"/>
                  </a:cubicBezTo>
                  <a:cubicBezTo>
                    <a:pt x="8639" y="362"/>
                    <a:pt x="8722" y="290"/>
                    <a:pt x="8734" y="207"/>
                  </a:cubicBezTo>
                  <a:cubicBezTo>
                    <a:pt x="8734" y="112"/>
                    <a:pt x="8651" y="41"/>
                    <a:pt x="8568" y="41"/>
                  </a:cubicBezTo>
                  <a:cubicBezTo>
                    <a:pt x="7652" y="14"/>
                    <a:pt x="6733" y="0"/>
                    <a:pt x="58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3" name="Google Shape;1263;p38"/>
            <p:cNvSpPr/>
            <p:nvPr/>
          </p:nvSpPr>
          <p:spPr>
            <a:xfrm>
              <a:off x="8537816" y="1108028"/>
              <a:ext cx="65885" cy="71474"/>
            </a:xfrm>
            <a:custGeom>
              <a:avLst/>
              <a:gdLst/>
              <a:ahLst/>
              <a:cxnLst/>
              <a:rect l="l" t="t" r="r" b="b"/>
              <a:pathLst>
                <a:path w="2045" h="2219" extrusionOk="0">
                  <a:moveTo>
                    <a:pt x="1734" y="1"/>
                  </a:moveTo>
                  <a:cubicBezTo>
                    <a:pt x="1690" y="1"/>
                    <a:pt x="1645" y="16"/>
                    <a:pt x="1605" y="44"/>
                  </a:cubicBezTo>
                  <a:cubicBezTo>
                    <a:pt x="1391" y="234"/>
                    <a:pt x="1177" y="448"/>
                    <a:pt x="975" y="662"/>
                  </a:cubicBezTo>
                  <a:lnTo>
                    <a:pt x="310" y="163"/>
                  </a:lnTo>
                  <a:cubicBezTo>
                    <a:pt x="279" y="137"/>
                    <a:pt x="242" y="125"/>
                    <a:pt x="203" y="125"/>
                  </a:cubicBezTo>
                  <a:cubicBezTo>
                    <a:pt x="153" y="125"/>
                    <a:pt x="101" y="146"/>
                    <a:pt x="60" y="186"/>
                  </a:cubicBezTo>
                  <a:cubicBezTo>
                    <a:pt x="1" y="258"/>
                    <a:pt x="13" y="365"/>
                    <a:pt x="84" y="412"/>
                  </a:cubicBezTo>
                  <a:lnTo>
                    <a:pt x="761" y="923"/>
                  </a:lnTo>
                  <a:cubicBezTo>
                    <a:pt x="488" y="1256"/>
                    <a:pt x="262" y="1612"/>
                    <a:pt x="60" y="1993"/>
                  </a:cubicBezTo>
                  <a:cubicBezTo>
                    <a:pt x="13" y="2076"/>
                    <a:pt x="48" y="2171"/>
                    <a:pt x="144" y="2207"/>
                  </a:cubicBezTo>
                  <a:cubicBezTo>
                    <a:pt x="167" y="2218"/>
                    <a:pt x="191" y="2218"/>
                    <a:pt x="215" y="2218"/>
                  </a:cubicBezTo>
                  <a:cubicBezTo>
                    <a:pt x="286" y="2218"/>
                    <a:pt x="346" y="2183"/>
                    <a:pt x="381" y="2123"/>
                  </a:cubicBezTo>
                  <a:cubicBezTo>
                    <a:pt x="559" y="1779"/>
                    <a:pt x="785" y="1434"/>
                    <a:pt x="1035" y="1125"/>
                  </a:cubicBezTo>
                  <a:lnTo>
                    <a:pt x="1736" y="1660"/>
                  </a:lnTo>
                  <a:cubicBezTo>
                    <a:pt x="1767" y="1686"/>
                    <a:pt x="1804" y="1698"/>
                    <a:pt x="1842" y="1698"/>
                  </a:cubicBezTo>
                  <a:cubicBezTo>
                    <a:pt x="1893" y="1698"/>
                    <a:pt x="1945" y="1677"/>
                    <a:pt x="1985" y="1636"/>
                  </a:cubicBezTo>
                  <a:cubicBezTo>
                    <a:pt x="2045" y="1565"/>
                    <a:pt x="2033" y="1470"/>
                    <a:pt x="1962" y="1422"/>
                  </a:cubicBezTo>
                  <a:lnTo>
                    <a:pt x="1249" y="876"/>
                  </a:lnTo>
                  <a:cubicBezTo>
                    <a:pt x="1439" y="662"/>
                    <a:pt x="1641" y="460"/>
                    <a:pt x="1855" y="282"/>
                  </a:cubicBezTo>
                  <a:cubicBezTo>
                    <a:pt x="1926" y="222"/>
                    <a:pt x="1926" y="115"/>
                    <a:pt x="1867" y="56"/>
                  </a:cubicBezTo>
                  <a:cubicBezTo>
                    <a:pt x="1829" y="18"/>
                    <a:pt x="1782" y="1"/>
                    <a:pt x="17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4" name="Rounded Rectangle 173"/>
          <p:cNvSpPr/>
          <p:nvPr/>
        </p:nvSpPr>
        <p:spPr>
          <a:xfrm>
            <a:off x="958651" y="724019"/>
            <a:ext cx="1274331" cy="609287"/>
          </a:xfrm>
          <a:prstGeom prst="roundRect">
            <a:avLst/>
          </a:prstGeom>
          <a:solidFill>
            <a:schemeClr val="tx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solidFill>
                  <a:srgbClr val="FFFFFF"/>
                </a:solidFill>
              </a:rPr>
              <a:t>Ví</a:t>
            </a:r>
            <a:r>
              <a:rPr lang="en-US" sz="2200" b="1" dirty="0" smtClean="0">
                <a:solidFill>
                  <a:srgbClr val="FFFFFF"/>
                </a:solidFill>
              </a:rPr>
              <a:t> </a:t>
            </a:r>
            <a:r>
              <a:rPr lang="en-US" sz="2200" b="1" dirty="0" err="1" smtClean="0">
                <a:solidFill>
                  <a:srgbClr val="FFFFFF"/>
                </a:solidFill>
              </a:rPr>
              <a:t>dụ</a:t>
            </a:r>
            <a:r>
              <a:rPr lang="en-US" sz="2200" b="1" dirty="0" smtClean="0">
                <a:solidFill>
                  <a:srgbClr val="FFFFFF"/>
                </a:solidFill>
              </a:rPr>
              <a:t> 2</a:t>
            </a:r>
            <a:endParaRPr lang="en-US" sz="2200" b="1" dirty="0">
              <a:solidFill>
                <a:srgbClr val="FFFFFF"/>
              </a:solidFill>
            </a:endParaRPr>
          </a:p>
        </p:txBody>
      </p:sp>
      <p:grpSp>
        <p:nvGrpSpPr>
          <p:cNvPr id="3" name="Group 2"/>
          <p:cNvGrpSpPr/>
          <p:nvPr/>
        </p:nvGrpSpPr>
        <p:grpSpPr>
          <a:xfrm>
            <a:off x="958651" y="1495759"/>
            <a:ext cx="7348815" cy="2378310"/>
            <a:chOff x="958651" y="1331373"/>
            <a:chExt cx="7348815" cy="2378310"/>
          </a:xfrm>
        </p:grpSpPr>
        <p:sp>
          <p:nvSpPr>
            <p:cNvPr id="2" name="TextBox 1"/>
            <p:cNvSpPr txBox="1"/>
            <p:nvPr/>
          </p:nvSpPr>
          <p:spPr>
            <a:xfrm>
              <a:off x="958651" y="1331373"/>
              <a:ext cx="7348815" cy="1107996"/>
            </a:xfrm>
            <a:prstGeom prst="rect">
              <a:avLst/>
            </a:prstGeom>
            <a:noFill/>
          </p:spPr>
          <p:txBody>
            <a:bodyPr wrap="square" rtlCol="0">
              <a:spAutoFit/>
            </a:bodyPr>
            <a:lstStyle/>
            <a:p>
              <a:pPr algn="just">
                <a:lnSpc>
                  <a:spcPct val="150000"/>
                </a:lnSpc>
              </a:pPr>
              <a:r>
                <a:rPr lang="en-US" sz="2200" dirty="0" err="1" smtClean="0"/>
                <a:t>Mẫu</a:t>
              </a:r>
              <a:r>
                <a:rPr lang="en-US" sz="2200" dirty="0" smtClean="0"/>
                <a:t> </a:t>
              </a:r>
              <a:r>
                <a:rPr lang="en-US" sz="2200" dirty="0" err="1" smtClean="0"/>
                <a:t>số</a:t>
              </a:r>
              <a:r>
                <a:rPr lang="en-US" sz="2200" dirty="0" smtClean="0"/>
                <a:t> </a:t>
              </a:r>
              <a:r>
                <a:rPr lang="en-US" sz="2200" dirty="0" err="1" smtClean="0"/>
                <a:t>liệu</a:t>
              </a:r>
              <a:r>
                <a:rPr lang="en-US" sz="2200" dirty="0" smtClean="0"/>
                <a:t> </a:t>
              </a:r>
              <a:r>
                <a:rPr lang="en-US" sz="2200" dirty="0" err="1" smtClean="0"/>
                <a:t>sau</a:t>
              </a:r>
              <a:r>
                <a:rPr lang="en-US" sz="2200" dirty="0" smtClean="0"/>
                <a:t> </a:t>
              </a:r>
              <a:r>
                <a:rPr lang="en-US" sz="2200" dirty="0" err="1" smtClean="0"/>
                <a:t>cho</a:t>
              </a:r>
              <a:r>
                <a:rPr lang="en-US" sz="2200" dirty="0" smtClean="0"/>
                <a:t> </a:t>
              </a:r>
              <a:r>
                <a:rPr lang="en-US" sz="2200" dirty="0" err="1" smtClean="0"/>
                <a:t>biết</a:t>
              </a:r>
              <a:r>
                <a:rPr lang="en-US" sz="2200" dirty="0" smtClean="0"/>
                <a:t> </a:t>
              </a:r>
              <a:r>
                <a:rPr lang="en-US" sz="2200" dirty="0" err="1" smtClean="0"/>
                <a:t>số</a:t>
              </a:r>
              <a:r>
                <a:rPr lang="en-US" sz="2200" dirty="0" smtClean="0"/>
                <a:t> </a:t>
              </a:r>
              <a:r>
                <a:rPr lang="en-US" sz="2200" dirty="0" err="1" smtClean="0"/>
                <a:t>ghế</a:t>
              </a:r>
              <a:r>
                <a:rPr lang="en-US" sz="2200" dirty="0" smtClean="0"/>
                <a:t> </a:t>
              </a:r>
              <a:r>
                <a:rPr lang="en-US" sz="2200" dirty="0" err="1" smtClean="0"/>
                <a:t>trống</a:t>
              </a:r>
              <a:r>
                <a:rPr lang="en-US" sz="2200" dirty="0" smtClean="0"/>
                <a:t> </a:t>
              </a:r>
              <a:r>
                <a:rPr lang="en-US" sz="2200" dirty="0" err="1" smtClean="0"/>
                <a:t>tại</a:t>
              </a:r>
              <a:r>
                <a:rPr lang="en-US" sz="2200" dirty="0" smtClean="0"/>
                <a:t> </a:t>
              </a:r>
              <a:r>
                <a:rPr lang="en-US" sz="2200" dirty="0" err="1" smtClean="0"/>
                <a:t>một</a:t>
              </a:r>
              <a:r>
                <a:rPr lang="en-US" sz="2200" dirty="0" smtClean="0"/>
                <a:t> </a:t>
              </a:r>
              <a:r>
                <a:rPr lang="en-US" sz="2200" dirty="0" err="1" smtClean="0"/>
                <a:t>rạp</a:t>
              </a:r>
              <a:r>
                <a:rPr lang="en-US" sz="2200" dirty="0" smtClean="0"/>
                <a:t> </a:t>
              </a:r>
              <a:r>
                <a:rPr lang="en-US" sz="2200" dirty="0" err="1" smtClean="0"/>
                <a:t>chiếu</a:t>
              </a:r>
              <a:r>
                <a:rPr lang="en-US" sz="2200" dirty="0" smtClean="0"/>
                <a:t> </a:t>
              </a:r>
              <a:r>
                <a:rPr lang="en-US" sz="2200" dirty="0" err="1" smtClean="0"/>
                <a:t>phim</a:t>
              </a:r>
              <a:r>
                <a:rPr lang="en-US" sz="2200" dirty="0" smtClean="0"/>
                <a:t> </a:t>
              </a:r>
              <a:r>
                <a:rPr lang="en-US" sz="2200" dirty="0" err="1" smtClean="0"/>
                <a:t>trong</a:t>
              </a:r>
              <a:r>
                <a:rPr lang="en-US" sz="2200" dirty="0" smtClean="0"/>
                <a:t> 9 </a:t>
              </a:r>
              <a:r>
                <a:rPr lang="en-US" sz="2200" dirty="0" err="1" smtClean="0"/>
                <a:t>ngày</a:t>
              </a:r>
              <a:r>
                <a:rPr lang="en-US" sz="2200" dirty="0" smtClean="0"/>
                <a:t>:</a:t>
              </a:r>
              <a:endParaRPr lang="en-US" sz="2200" dirty="0"/>
            </a:p>
          </p:txBody>
        </p:sp>
        <p:sp>
          <p:nvSpPr>
            <p:cNvPr id="176" name="TextBox 175"/>
            <p:cNvSpPr txBox="1"/>
            <p:nvPr/>
          </p:nvSpPr>
          <p:spPr>
            <a:xfrm>
              <a:off x="1295534" y="2509355"/>
              <a:ext cx="6675047" cy="600164"/>
            </a:xfrm>
            <a:prstGeom prst="rect">
              <a:avLst/>
            </a:prstGeom>
            <a:noFill/>
          </p:spPr>
          <p:txBody>
            <a:bodyPr wrap="square" rtlCol="0">
              <a:spAutoFit/>
            </a:bodyPr>
            <a:lstStyle/>
            <a:p>
              <a:pPr algn="just">
                <a:lnSpc>
                  <a:spcPct val="150000"/>
                </a:lnSpc>
              </a:pPr>
              <a:r>
                <a:rPr lang="en-US" sz="2200" dirty="0" smtClean="0"/>
                <a:t>7     8      22      20      15      18      19      13      11 </a:t>
              </a:r>
              <a:endParaRPr lang="en-US" sz="2200" dirty="0"/>
            </a:p>
          </p:txBody>
        </p:sp>
        <p:sp>
          <p:nvSpPr>
            <p:cNvPr id="177" name="TextBox 176"/>
            <p:cNvSpPr txBox="1"/>
            <p:nvPr/>
          </p:nvSpPr>
          <p:spPr>
            <a:xfrm>
              <a:off x="958651" y="3109519"/>
              <a:ext cx="6101935" cy="600164"/>
            </a:xfrm>
            <a:prstGeom prst="rect">
              <a:avLst/>
            </a:prstGeom>
            <a:noFill/>
          </p:spPr>
          <p:txBody>
            <a:bodyPr wrap="square" rtlCol="0">
              <a:spAutoFit/>
            </a:bodyPr>
            <a:lstStyle/>
            <a:p>
              <a:pPr algn="just">
                <a:lnSpc>
                  <a:spcPct val="150000"/>
                </a:lnSpc>
              </a:pPr>
              <a:r>
                <a:rPr lang="en-US" sz="2200" dirty="0" err="1" smtClean="0"/>
                <a:t>Tìm</a:t>
              </a:r>
              <a:r>
                <a:rPr lang="en-US" sz="2200" dirty="0" smtClean="0"/>
                <a:t> </a:t>
              </a:r>
              <a:r>
                <a:rPr lang="en-US" sz="2200" dirty="0" err="1" smtClean="0"/>
                <a:t>khoảng</a:t>
              </a:r>
              <a:r>
                <a:rPr lang="en-US" sz="2200" dirty="0" smtClean="0"/>
                <a:t> </a:t>
              </a:r>
              <a:r>
                <a:rPr lang="en-US" sz="2200" dirty="0" err="1" smtClean="0"/>
                <a:t>tứ</a:t>
              </a:r>
              <a:r>
                <a:rPr lang="en-US" sz="2200" dirty="0" smtClean="0"/>
                <a:t> </a:t>
              </a:r>
              <a:r>
                <a:rPr lang="en-US" sz="2200" dirty="0" err="1" smtClean="0"/>
                <a:t>phân</a:t>
              </a:r>
              <a:r>
                <a:rPr lang="en-US" sz="2200" dirty="0" smtClean="0"/>
                <a:t> </a:t>
              </a:r>
              <a:r>
                <a:rPr lang="en-US" sz="2200" dirty="0" err="1" smtClean="0"/>
                <a:t>vị</a:t>
              </a:r>
              <a:r>
                <a:rPr lang="en-US" sz="2200" dirty="0" smtClean="0"/>
                <a:t> </a:t>
              </a:r>
              <a:r>
                <a:rPr lang="en-US" sz="2200" dirty="0" err="1" smtClean="0"/>
                <a:t>cho</a:t>
              </a:r>
              <a:r>
                <a:rPr lang="en-US" sz="2200" dirty="0" smtClean="0"/>
                <a:t> </a:t>
              </a:r>
              <a:r>
                <a:rPr lang="en-US" sz="2200" dirty="0" err="1" smtClean="0"/>
                <a:t>mẫu</a:t>
              </a:r>
              <a:r>
                <a:rPr lang="en-US" sz="2200" dirty="0" smtClean="0"/>
                <a:t> </a:t>
              </a:r>
              <a:r>
                <a:rPr lang="en-US" sz="2200" dirty="0" err="1" smtClean="0"/>
                <a:t>số</a:t>
              </a:r>
              <a:r>
                <a:rPr lang="en-US" sz="2200" dirty="0" smtClean="0"/>
                <a:t> </a:t>
              </a:r>
              <a:r>
                <a:rPr lang="en-US" sz="2200" dirty="0" err="1" smtClean="0"/>
                <a:t>liệu</a:t>
              </a:r>
              <a:r>
                <a:rPr lang="en-US" sz="2200" dirty="0" smtClean="0"/>
                <a:t> </a:t>
              </a:r>
              <a:r>
                <a:rPr lang="en-US" sz="2200" dirty="0" err="1" smtClean="0"/>
                <a:t>này</a:t>
              </a:r>
              <a:r>
                <a:rPr lang="en-US" sz="2200" dirty="0" smtClean="0"/>
                <a:t>.</a:t>
              </a:r>
              <a:endParaRPr lang="en-US" sz="2200" dirty="0"/>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104"/>
          <a:stretch/>
        </p:blipFill>
        <p:spPr>
          <a:xfrm>
            <a:off x="6233204" y="2766208"/>
            <a:ext cx="3080244" cy="25534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9196">
            <a:off x="6951447" y="68968"/>
            <a:ext cx="1342511" cy="1342511"/>
          </a:xfrm>
          <a:prstGeom prst="rect">
            <a:avLst/>
          </a:prstGeom>
        </p:spPr>
      </p:pic>
    </p:spTree>
    <p:extLst>
      <p:ext uri="{BB962C8B-B14F-4D97-AF65-F5344CB8AC3E}">
        <p14:creationId xmlns:p14="http://schemas.microsoft.com/office/powerpoint/2010/main" val="1130201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anim calcmode="lin" valueType="num">
                                      <p:cBhvr>
                                        <p:cTn id="8" dur="500" fill="hold"/>
                                        <p:tgtEl>
                                          <p:spTgt spid="174"/>
                                        </p:tgtEl>
                                        <p:attrNameLst>
                                          <p:attrName>ppt_x</p:attrName>
                                        </p:attrNameLst>
                                      </p:cBhvr>
                                      <p:tavLst>
                                        <p:tav tm="0">
                                          <p:val>
                                            <p:strVal val="#ppt_x"/>
                                          </p:val>
                                        </p:tav>
                                        <p:tav tm="100000">
                                          <p:val>
                                            <p:strVal val="#ppt_x"/>
                                          </p:val>
                                        </p:tav>
                                      </p:tavLst>
                                    </p:anim>
                                    <p:anim calcmode="lin" valueType="num">
                                      <p:cBhvr>
                                        <p:cTn id="9" dur="500" fill="hold"/>
                                        <p:tgtEl>
                                          <p:spTgt spid="1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21220" y="244372"/>
            <a:ext cx="1113117" cy="757729"/>
            <a:chOff x="982810" y="612883"/>
            <a:chExt cx="1164487" cy="935956"/>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82810" y="612883"/>
              <a:ext cx="1164487" cy="935956"/>
            </a:xfrm>
            <a:prstGeom prst="rect">
              <a:avLst/>
            </a:prstGeom>
          </p:spPr>
        </p:pic>
        <p:sp>
          <p:nvSpPr>
            <p:cNvPr id="5" name="TextBox 4"/>
            <p:cNvSpPr txBox="1"/>
            <p:nvPr/>
          </p:nvSpPr>
          <p:spPr>
            <a:xfrm>
              <a:off x="1205457" y="787535"/>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6" name="TextBox 5"/>
          <p:cNvSpPr txBox="1"/>
          <p:nvPr/>
        </p:nvSpPr>
        <p:spPr>
          <a:xfrm>
            <a:off x="708917" y="1002101"/>
            <a:ext cx="8034391" cy="3831818"/>
          </a:xfrm>
          <a:prstGeom prst="rect">
            <a:avLst/>
          </a:prstGeom>
          <a:noFill/>
        </p:spPr>
        <p:txBody>
          <a:bodyPr wrap="square" rtlCol="0">
            <a:spAutoFit/>
          </a:bodyPr>
          <a:lstStyle/>
          <a:p>
            <a:pPr algn="just">
              <a:lnSpc>
                <a:spcPct val="150000"/>
              </a:lnSpc>
            </a:pPr>
            <a:r>
              <a:rPr lang="en-US" sz="2000" dirty="0" err="1" smtClean="0"/>
              <a:t>Trước</a:t>
            </a:r>
            <a:r>
              <a:rPr lang="en-US" sz="2000" dirty="0" smtClean="0"/>
              <a:t> </a:t>
            </a:r>
            <a:r>
              <a:rPr lang="en-US" sz="2000" dirty="0" err="1" smtClean="0"/>
              <a:t>hết</a:t>
            </a:r>
            <a:r>
              <a:rPr lang="en-US" sz="2000" dirty="0" smtClean="0"/>
              <a:t>, ta </a:t>
            </a:r>
            <a:r>
              <a:rPr lang="en-US" sz="2000" dirty="0" err="1" smtClean="0"/>
              <a:t>sắp</a:t>
            </a:r>
            <a:r>
              <a:rPr lang="en-US" sz="2000" dirty="0" smtClean="0"/>
              <a:t> </a:t>
            </a:r>
            <a:r>
              <a:rPr lang="en-US" sz="2000" dirty="0" err="1" smtClean="0"/>
              <a:t>xếp</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theo</a:t>
            </a:r>
            <a:r>
              <a:rPr lang="en-US" sz="2000" dirty="0" smtClean="0"/>
              <a:t> </a:t>
            </a:r>
            <a:r>
              <a:rPr lang="en-US" sz="2000" dirty="0" err="1" smtClean="0"/>
              <a:t>thứ</a:t>
            </a:r>
            <a:r>
              <a:rPr lang="en-US" sz="2000" dirty="0" smtClean="0"/>
              <a:t> </a:t>
            </a:r>
            <a:r>
              <a:rPr lang="en-US" sz="2000" dirty="0" err="1" smtClean="0"/>
              <a:t>tự</a:t>
            </a:r>
            <a:r>
              <a:rPr lang="en-US" sz="2000" dirty="0" smtClean="0"/>
              <a:t> </a:t>
            </a:r>
            <a:r>
              <a:rPr lang="en-US" sz="2000" dirty="0" err="1" smtClean="0"/>
              <a:t>không</a:t>
            </a:r>
            <a:r>
              <a:rPr lang="en-US" sz="2000" dirty="0" smtClean="0"/>
              <a:t> </a:t>
            </a:r>
            <a:r>
              <a:rPr lang="en-US" sz="2000" dirty="0" err="1" smtClean="0"/>
              <a:t>giảm</a:t>
            </a:r>
            <a:r>
              <a:rPr lang="en-US" sz="2000" dirty="0" smtClean="0"/>
              <a:t>:</a:t>
            </a:r>
          </a:p>
          <a:p>
            <a:pPr marL="457200" indent="-457200" algn="ctr">
              <a:lnSpc>
                <a:spcPct val="150000"/>
              </a:lnSpc>
              <a:buAutoNum type="arabicPlain" startAt="7"/>
            </a:pPr>
            <a:r>
              <a:rPr lang="en-US" sz="2000" dirty="0" smtClean="0"/>
              <a:t>8      11       13       15       18       19       20        22</a:t>
            </a:r>
          </a:p>
          <a:p>
            <a:pPr algn="just">
              <a:lnSpc>
                <a:spcPct val="150000"/>
              </a:lnSpc>
            </a:pP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gồm</a:t>
            </a:r>
            <a:r>
              <a:rPr lang="en-US" sz="2000" dirty="0" smtClean="0"/>
              <a:t> 9 </a:t>
            </a:r>
            <a:r>
              <a:rPr lang="en-US" sz="2000" dirty="0" err="1" smtClean="0"/>
              <a:t>giá</a:t>
            </a:r>
            <a:r>
              <a:rPr lang="en-US" sz="2000" dirty="0" smtClean="0"/>
              <a:t> </a:t>
            </a:r>
            <a:r>
              <a:rPr lang="en-US" sz="2000" dirty="0" err="1" smtClean="0"/>
              <a:t>trị</a:t>
            </a:r>
            <a:r>
              <a:rPr lang="en-US" sz="2000" dirty="0" smtClean="0"/>
              <a:t> </a:t>
            </a:r>
            <a:r>
              <a:rPr lang="en-US" sz="2000" dirty="0" err="1" smtClean="0"/>
              <a:t>nên</a:t>
            </a:r>
            <a:r>
              <a:rPr lang="en-US" sz="2000" dirty="0" smtClean="0"/>
              <a:t> </a:t>
            </a:r>
            <a:r>
              <a:rPr lang="en-US" sz="2000" dirty="0" err="1" smtClean="0"/>
              <a:t>trung</a:t>
            </a:r>
            <a:r>
              <a:rPr lang="en-US" sz="2000" dirty="0" smtClean="0"/>
              <a:t> </a:t>
            </a:r>
            <a:r>
              <a:rPr lang="en-US" sz="2000" dirty="0" err="1" smtClean="0"/>
              <a:t>vị</a:t>
            </a:r>
            <a:r>
              <a:rPr lang="en-US" sz="2000" dirty="0" smtClean="0"/>
              <a:t> </a:t>
            </a:r>
            <a:r>
              <a:rPr lang="en-US" sz="2000" dirty="0" err="1" smtClean="0"/>
              <a:t>là</a:t>
            </a:r>
            <a:r>
              <a:rPr lang="en-US" sz="2000" dirty="0" smtClean="0"/>
              <a:t> </a:t>
            </a:r>
            <a:r>
              <a:rPr lang="en-US" sz="2000" dirty="0" err="1" smtClean="0"/>
              <a:t>số</a:t>
            </a:r>
            <a:r>
              <a:rPr lang="en-US" sz="2000" dirty="0" smtClean="0"/>
              <a:t> ở </a:t>
            </a:r>
            <a:r>
              <a:rPr lang="en-US" sz="2000" dirty="0" err="1" smtClean="0"/>
              <a:t>vị</a:t>
            </a:r>
            <a:r>
              <a:rPr lang="en-US" sz="2000" dirty="0" smtClean="0"/>
              <a:t> </a:t>
            </a:r>
            <a:r>
              <a:rPr lang="en-US" sz="2000" dirty="0" err="1" smtClean="0"/>
              <a:t>trí</a:t>
            </a:r>
            <a:r>
              <a:rPr lang="en-US" sz="2000" dirty="0" smtClean="0"/>
              <a:t> </a:t>
            </a:r>
            <a:r>
              <a:rPr lang="en-US" sz="2000" dirty="0" err="1" smtClean="0"/>
              <a:t>chính</a:t>
            </a:r>
            <a:r>
              <a:rPr lang="en-US" sz="2000" dirty="0" smtClean="0"/>
              <a:t> </a:t>
            </a:r>
            <a:r>
              <a:rPr lang="en-US" sz="2000" dirty="0" err="1" smtClean="0"/>
              <a:t>giữa</a:t>
            </a:r>
            <a:r>
              <a:rPr lang="en-US" sz="2000" dirty="0" smtClean="0"/>
              <a:t> Q</a:t>
            </a:r>
            <a:r>
              <a:rPr lang="en-US" sz="2000" baseline="-25000" dirty="0" smtClean="0"/>
              <a:t>2</a:t>
            </a:r>
            <a:r>
              <a:rPr lang="en-US" sz="2000" dirty="0" smtClean="0"/>
              <a:t> = 15.</a:t>
            </a:r>
          </a:p>
          <a:p>
            <a:pPr algn="just">
              <a:lnSpc>
                <a:spcPct val="150000"/>
              </a:lnSpc>
            </a:pPr>
            <a:r>
              <a:rPr lang="en-US" sz="2000" dirty="0" err="1" smtClean="0"/>
              <a:t>Nửa</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bên</a:t>
            </a:r>
            <a:r>
              <a:rPr lang="en-US" sz="2000" dirty="0" smtClean="0"/>
              <a:t> </a:t>
            </a:r>
            <a:r>
              <a:rPr lang="en-US" sz="2000" dirty="0" err="1" smtClean="0"/>
              <a:t>trái</a:t>
            </a:r>
            <a:r>
              <a:rPr lang="en-US" sz="2000" dirty="0" smtClean="0"/>
              <a:t> </a:t>
            </a:r>
            <a:r>
              <a:rPr lang="en-US" sz="2000" dirty="0" err="1" smtClean="0"/>
              <a:t>là</a:t>
            </a:r>
            <a:r>
              <a:rPr lang="en-US" sz="2000" dirty="0" smtClean="0"/>
              <a:t> 7, 8, 11, 13 </a:t>
            </a:r>
            <a:r>
              <a:rPr lang="en-US" sz="2000" dirty="0" err="1" smtClean="0"/>
              <a:t>gồm</a:t>
            </a:r>
            <a:r>
              <a:rPr lang="en-US" sz="2000" dirty="0" smtClean="0"/>
              <a:t> 4 </a:t>
            </a:r>
            <a:r>
              <a:rPr lang="en-US" sz="2000" dirty="0" err="1" smtClean="0"/>
              <a:t>giá</a:t>
            </a:r>
            <a:r>
              <a:rPr lang="en-US" sz="2000" dirty="0" smtClean="0"/>
              <a:t> </a:t>
            </a:r>
            <a:r>
              <a:rPr lang="en-US" sz="2000" dirty="0" err="1" smtClean="0"/>
              <a:t>trị</a:t>
            </a:r>
            <a:r>
              <a:rPr lang="en-US" sz="2000" dirty="0" smtClean="0"/>
              <a:t>, </a:t>
            </a:r>
            <a:r>
              <a:rPr lang="en-US" sz="2000" dirty="0" err="1" smtClean="0"/>
              <a:t>hai</a:t>
            </a:r>
            <a:r>
              <a:rPr lang="en-US" sz="2000" dirty="0" smtClean="0"/>
              <a:t> </a:t>
            </a:r>
            <a:r>
              <a:rPr lang="en-US" sz="2000" dirty="0" err="1" smtClean="0"/>
              <a:t>phần</a:t>
            </a:r>
            <a:r>
              <a:rPr lang="en-US" sz="2000" dirty="0" smtClean="0"/>
              <a:t> </a:t>
            </a:r>
            <a:r>
              <a:rPr lang="en-US" sz="2000" dirty="0" err="1" smtClean="0"/>
              <a:t>tử</a:t>
            </a:r>
            <a:r>
              <a:rPr lang="en-US" sz="2000" dirty="0" smtClean="0"/>
              <a:t> </a:t>
            </a:r>
            <a:r>
              <a:rPr lang="en-US" sz="2000" dirty="0" err="1" smtClean="0"/>
              <a:t>chính</a:t>
            </a:r>
            <a:r>
              <a:rPr lang="en-US" sz="2000" dirty="0" smtClean="0"/>
              <a:t> </a:t>
            </a:r>
            <a:r>
              <a:rPr lang="en-US" sz="2000" dirty="0" err="1" smtClean="0"/>
              <a:t>giữa</a:t>
            </a:r>
            <a:r>
              <a:rPr lang="en-US" sz="2000" dirty="0" smtClean="0"/>
              <a:t> </a:t>
            </a:r>
            <a:r>
              <a:rPr lang="en-US" sz="2000" dirty="0" err="1" smtClean="0"/>
              <a:t>là</a:t>
            </a:r>
            <a:r>
              <a:rPr lang="en-US" sz="2000" dirty="0" smtClean="0"/>
              <a:t> 8, 11. Do </a:t>
            </a:r>
            <a:r>
              <a:rPr lang="en-US" sz="2000" dirty="0" err="1" smtClean="0"/>
              <a:t>đó</a:t>
            </a:r>
            <a:r>
              <a:rPr lang="en-US" sz="2000" dirty="0" smtClean="0"/>
              <a:t>, Q</a:t>
            </a:r>
            <a:r>
              <a:rPr lang="en-US" sz="2000" baseline="-25000" dirty="0" smtClean="0"/>
              <a:t>1</a:t>
            </a:r>
            <a:r>
              <a:rPr lang="en-US" sz="2000" dirty="0" smtClean="0"/>
              <a:t> = (8 + 11) : 2 = 9,5.</a:t>
            </a:r>
          </a:p>
          <a:p>
            <a:pPr algn="just">
              <a:lnSpc>
                <a:spcPct val="150000"/>
              </a:lnSpc>
            </a:pPr>
            <a:r>
              <a:rPr lang="en-US" sz="2000" dirty="0" err="1" smtClean="0"/>
              <a:t>Nửa</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bên</a:t>
            </a:r>
            <a:r>
              <a:rPr lang="en-US" sz="2000" dirty="0" smtClean="0"/>
              <a:t> </a:t>
            </a:r>
            <a:r>
              <a:rPr lang="en-US" sz="2000" dirty="0" err="1" smtClean="0"/>
              <a:t>phải</a:t>
            </a:r>
            <a:r>
              <a:rPr lang="en-US" sz="2000" dirty="0" smtClean="0"/>
              <a:t> </a:t>
            </a:r>
            <a:r>
              <a:rPr lang="en-US" sz="2000" dirty="0" err="1" smtClean="0"/>
              <a:t>là</a:t>
            </a:r>
            <a:r>
              <a:rPr lang="en-US" sz="2000" dirty="0" smtClean="0"/>
              <a:t> 18, 19, 20, 22 </a:t>
            </a:r>
            <a:r>
              <a:rPr lang="en-US" sz="2000" dirty="0" err="1" smtClean="0"/>
              <a:t>gồm</a:t>
            </a:r>
            <a:r>
              <a:rPr lang="en-US" sz="2000" dirty="0" smtClean="0"/>
              <a:t> 4 </a:t>
            </a:r>
            <a:r>
              <a:rPr lang="en-US" sz="2000" dirty="0" err="1" smtClean="0"/>
              <a:t>giá</a:t>
            </a:r>
            <a:r>
              <a:rPr lang="en-US" sz="2000" dirty="0" smtClean="0"/>
              <a:t> </a:t>
            </a:r>
            <a:r>
              <a:rPr lang="en-US" sz="2000" dirty="0" err="1" smtClean="0"/>
              <a:t>trị</a:t>
            </a:r>
            <a:r>
              <a:rPr lang="en-US" sz="2000" dirty="0" smtClean="0"/>
              <a:t>, </a:t>
            </a:r>
            <a:r>
              <a:rPr lang="en-US" sz="2000" dirty="0" err="1" smtClean="0"/>
              <a:t>hai</a:t>
            </a:r>
            <a:r>
              <a:rPr lang="en-US" sz="2000" dirty="0" smtClean="0"/>
              <a:t> </a:t>
            </a:r>
            <a:r>
              <a:rPr lang="en-US" sz="2000" dirty="0" err="1" smtClean="0"/>
              <a:t>phần</a:t>
            </a:r>
            <a:r>
              <a:rPr lang="en-US" sz="2000" dirty="0" smtClean="0"/>
              <a:t> </a:t>
            </a:r>
            <a:r>
              <a:rPr lang="en-US" sz="2000" dirty="0" err="1" smtClean="0"/>
              <a:t>tử</a:t>
            </a:r>
            <a:r>
              <a:rPr lang="en-US" sz="2000" dirty="0" smtClean="0"/>
              <a:t> </a:t>
            </a:r>
            <a:r>
              <a:rPr lang="en-US" sz="2000" dirty="0" err="1" smtClean="0"/>
              <a:t>chính</a:t>
            </a:r>
            <a:r>
              <a:rPr lang="en-US" sz="2000" dirty="0" smtClean="0"/>
              <a:t> </a:t>
            </a:r>
            <a:r>
              <a:rPr lang="en-US" sz="2000" dirty="0" err="1" smtClean="0"/>
              <a:t>giữa</a:t>
            </a:r>
            <a:r>
              <a:rPr lang="en-US" sz="2000" dirty="0" smtClean="0"/>
              <a:t> </a:t>
            </a:r>
            <a:r>
              <a:rPr lang="en-US" sz="2000" dirty="0" err="1" smtClean="0"/>
              <a:t>là</a:t>
            </a:r>
            <a:r>
              <a:rPr lang="en-US" sz="2000" dirty="0" smtClean="0"/>
              <a:t> 19, 20. Do </a:t>
            </a:r>
            <a:r>
              <a:rPr lang="en-US" sz="2000" dirty="0" err="1" smtClean="0"/>
              <a:t>đó</a:t>
            </a:r>
            <a:r>
              <a:rPr lang="en-US" sz="2000" dirty="0" smtClean="0"/>
              <a:t>, Q</a:t>
            </a:r>
            <a:r>
              <a:rPr lang="en-US" sz="2000" baseline="-25000" dirty="0" smtClean="0"/>
              <a:t>2</a:t>
            </a:r>
            <a:r>
              <a:rPr lang="en-US" sz="2000" dirty="0" smtClean="0"/>
              <a:t> = (19 + 20) : 2 = 19,5.</a:t>
            </a:r>
          </a:p>
          <a:p>
            <a:pPr algn="just">
              <a:lnSpc>
                <a:spcPct val="150000"/>
              </a:lnSpc>
            </a:pPr>
            <a:r>
              <a:rPr lang="en-US" sz="2000" dirty="0" err="1" smtClean="0"/>
              <a:t>Vậy</a:t>
            </a:r>
            <a:r>
              <a:rPr lang="en-US" sz="2000" dirty="0" smtClean="0"/>
              <a:t> </a:t>
            </a:r>
            <a:r>
              <a:rPr lang="en-US" sz="2000" dirty="0" err="1" smtClean="0"/>
              <a:t>khoảng</a:t>
            </a:r>
            <a:r>
              <a:rPr lang="en-US" sz="2000" dirty="0" smtClean="0"/>
              <a:t> </a:t>
            </a:r>
            <a:r>
              <a:rPr lang="en-US" sz="2000" dirty="0" err="1" smtClean="0"/>
              <a:t>tứ</a:t>
            </a:r>
            <a:r>
              <a:rPr lang="en-US" sz="2000" dirty="0" smtClean="0"/>
              <a:t> </a:t>
            </a:r>
            <a:r>
              <a:rPr lang="en-US" sz="2000" dirty="0" err="1" smtClean="0"/>
              <a:t>phana</a:t>
            </a:r>
            <a:r>
              <a:rPr lang="en-US" sz="2000" dirty="0" smtClean="0"/>
              <a:t> </a:t>
            </a:r>
            <a:r>
              <a:rPr lang="en-US" sz="2000" dirty="0" err="1" smtClean="0"/>
              <a:t>vị</a:t>
            </a:r>
            <a:r>
              <a:rPr lang="en-US" sz="2000" dirty="0" smtClean="0"/>
              <a:t> </a:t>
            </a:r>
            <a:r>
              <a:rPr lang="en-US" sz="2000" dirty="0" err="1" smtClean="0"/>
              <a:t>cho</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là</a:t>
            </a:r>
            <a:r>
              <a:rPr lang="en-US" sz="2000" dirty="0" smtClean="0"/>
              <a:t> </a:t>
            </a:r>
            <a:r>
              <a:rPr lang="en-US" sz="2000" dirty="0"/>
              <a:t>∆</a:t>
            </a:r>
            <a:r>
              <a:rPr lang="en-US" sz="2000" baseline="-25000" dirty="0" smtClean="0"/>
              <a:t>Q</a:t>
            </a:r>
            <a:r>
              <a:rPr lang="en-US" sz="2000" dirty="0" smtClean="0"/>
              <a:t> = 19,5 - 9,5 = 10.</a:t>
            </a:r>
            <a:endParaRPr lang="en-US" sz="2000" dirty="0"/>
          </a:p>
        </p:txBody>
      </p:sp>
      <p:grpSp>
        <p:nvGrpSpPr>
          <p:cNvPr id="7" name="Google Shape;1459;p44"/>
          <p:cNvGrpSpPr/>
          <p:nvPr/>
        </p:nvGrpSpPr>
        <p:grpSpPr>
          <a:xfrm flipH="1">
            <a:off x="7882858" y="321467"/>
            <a:ext cx="908730" cy="1068853"/>
            <a:chOff x="2511119" y="1427329"/>
            <a:chExt cx="1047175" cy="1231692"/>
          </a:xfrm>
        </p:grpSpPr>
        <p:sp>
          <p:nvSpPr>
            <p:cNvPr id="8" name="Google Shape;1460;p44"/>
            <p:cNvSpPr/>
            <p:nvPr/>
          </p:nvSpPr>
          <p:spPr>
            <a:xfrm>
              <a:off x="2520322" y="1655089"/>
              <a:ext cx="972794" cy="994696"/>
            </a:xfrm>
            <a:custGeom>
              <a:avLst/>
              <a:gdLst/>
              <a:ahLst/>
              <a:cxnLst/>
              <a:rect l="l" t="t" r="r" b="b"/>
              <a:pathLst>
                <a:path w="29492" h="30156" extrusionOk="0">
                  <a:moveTo>
                    <a:pt x="3427" y="0"/>
                  </a:moveTo>
                  <a:lnTo>
                    <a:pt x="2396" y="350"/>
                  </a:lnTo>
                  <a:cubicBezTo>
                    <a:pt x="927" y="822"/>
                    <a:pt x="1" y="2185"/>
                    <a:pt x="1" y="3654"/>
                  </a:cubicBezTo>
                  <a:cubicBezTo>
                    <a:pt x="1" y="4003"/>
                    <a:pt x="71" y="4388"/>
                    <a:pt x="176" y="4738"/>
                  </a:cubicBezTo>
                  <a:lnTo>
                    <a:pt x="7815" y="27761"/>
                  </a:lnTo>
                  <a:cubicBezTo>
                    <a:pt x="8287" y="29229"/>
                    <a:pt x="9651" y="30155"/>
                    <a:pt x="11119" y="30155"/>
                  </a:cubicBezTo>
                  <a:cubicBezTo>
                    <a:pt x="11469" y="30155"/>
                    <a:pt x="11836" y="30086"/>
                    <a:pt x="12203" y="29963"/>
                  </a:cubicBezTo>
                  <a:lnTo>
                    <a:pt x="19720" y="27481"/>
                  </a:lnTo>
                  <a:lnTo>
                    <a:pt x="19056" y="21135"/>
                  </a:lnTo>
                  <a:cubicBezTo>
                    <a:pt x="19038" y="21048"/>
                    <a:pt x="19090" y="20978"/>
                    <a:pt x="19178" y="20960"/>
                  </a:cubicBezTo>
                  <a:lnTo>
                    <a:pt x="19720" y="20908"/>
                  </a:lnTo>
                  <a:lnTo>
                    <a:pt x="19562" y="19579"/>
                  </a:lnTo>
                  <a:cubicBezTo>
                    <a:pt x="19562" y="19492"/>
                    <a:pt x="19615" y="19422"/>
                    <a:pt x="19702" y="19404"/>
                  </a:cubicBezTo>
                  <a:lnTo>
                    <a:pt x="29492" y="18356"/>
                  </a:lnTo>
                  <a:lnTo>
                    <a:pt x="23723" y="944"/>
                  </a:lnTo>
                  <a:lnTo>
                    <a:pt x="5035" y="5699"/>
                  </a:lnTo>
                  <a:cubicBezTo>
                    <a:pt x="5018" y="5699"/>
                    <a:pt x="5018" y="5717"/>
                    <a:pt x="5001" y="5717"/>
                  </a:cubicBezTo>
                  <a:cubicBezTo>
                    <a:pt x="4983" y="5717"/>
                    <a:pt x="4948" y="5699"/>
                    <a:pt x="4931" y="5682"/>
                  </a:cubicBezTo>
                  <a:cubicBezTo>
                    <a:pt x="4896" y="5664"/>
                    <a:pt x="4878" y="5629"/>
                    <a:pt x="4861" y="5594"/>
                  </a:cubicBezTo>
                  <a:lnTo>
                    <a:pt x="3427"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61;p44"/>
            <p:cNvSpPr/>
            <p:nvPr/>
          </p:nvSpPr>
          <p:spPr>
            <a:xfrm>
              <a:off x="2642564" y="1648162"/>
              <a:ext cx="656830" cy="184551"/>
            </a:xfrm>
            <a:custGeom>
              <a:avLst/>
              <a:gdLst/>
              <a:ahLst/>
              <a:cxnLst/>
              <a:rect l="l" t="t" r="r" b="b"/>
              <a:pathLst>
                <a:path w="19913" h="5595" extrusionOk="0">
                  <a:moveTo>
                    <a:pt x="385" y="0"/>
                  </a:moveTo>
                  <a:lnTo>
                    <a:pt x="1" y="123"/>
                  </a:lnTo>
                  <a:lnTo>
                    <a:pt x="1399" y="5594"/>
                  </a:lnTo>
                  <a:lnTo>
                    <a:pt x="19912" y="875"/>
                  </a:lnTo>
                  <a:lnTo>
                    <a:pt x="19860" y="682"/>
                  </a:lnTo>
                  <a:lnTo>
                    <a:pt x="1871" y="5262"/>
                  </a:lnTo>
                  <a:lnTo>
                    <a:pt x="1836" y="5262"/>
                  </a:lnTo>
                  <a:cubicBezTo>
                    <a:pt x="1819" y="5262"/>
                    <a:pt x="1784" y="5262"/>
                    <a:pt x="1767" y="5245"/>
                  </a:cubicBezTo>
                  <a:cubicBezTo>
                    <a:pt x="1732" y="5227"/>
                    <a:pt x="1714" y="5192"/>
                    <a:pt x="1697" y="5157"/>
                  </a:cubicBez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62;p44"/>
            <p:cNvSpPr/>
            <p:nvPr/>
          </p:nvSpPr>
          <p:spPr>
            <a:xfrm>
              <a:off x="2633361" y="1652187"/>
              <a:ext cx="669497" cy="191478"/>
            </a:xfrm>
            <a:custGeom>
              <a:avLst/>
              <a:gdLst/>
              <a:ahLst/>
              <a:cxnLst/>
              <a:rect l="l" t="t" r="r" b="b"/>
              <a:pathLst>
                <a:path w="20297" h="5805" extrusionOk="0">
                  <a:moveTo>
                    <a:pt x="280" y="1"/>
                  </a:moveTo>
                  <a:lnTo>
                    <a:pt x="0" y="88"/>
                  </a:lnTo>
                  <a:lnTo>
                    <a:pt x="1434" y="5682"/>
                  </a:lnTo>
                  <a:cubicBezTo>
                    <a:pt x="1451" y="5717"/>
                    <a:pt x="1469" y="5752"/>
                    <a:pt x="1504" y="5770"/>
                  </a:cubicBezTo>
                  <a:cubicBezTo>
                    <a:pt x="1521" y="5787"/>
                    <a:pt x="1556" y="5805"/>
                    <a:pt x="1574" y="5805"/>
                  </a:cubicBezTo>
                  <a:cubicBezTo>
                    <a:pt x="1591" y="5805"/>
                    <a:pt x="1591" y="5787"/>
                    <a:pt x="1608" y="5787"/>
                  </a:cubicBezTo>
                  <a:lnTo>
                    <a:pt x="20296" y="1032"/>
                  </a:lnTo>
                  <a:lnTo>
                    <a:pt x="20191" y="753"/>
                  </a:lnTo>
                  <a:lnTo>
                    <a:pt x="1678" y="5472"/>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3;p44"/>
            <p:cNvSpPr/>
            <p:nvPr/>
          </p:nvSpPr>
          <p:spPr>
            <a:xfrm>
              <a:off x="2664499" y="1489010"/>
              <a:ext cx="629684" cy="322362"/>
            </a:xfrm>
            <a:custGeom>
              <a:avLst/>
              <a:gdLst/>
              <a:ahLst/>
              <a:cxnLst/>
              <a:rect l="l" t="t" r="r" b="b"/>
              <a:pathLst>
                <a:path w="19090" h="9773" extrusionOk="0">
                  <a:moveTo>
                    <a:pt x="14842" y="1"/>
                  </a:moveTo>
                  <a:cubicBezTo>
                    <a:pt x="14492" y="1"/>
                    <a:pt x="14108" y="53"/>
                    <a:pt x="13758" y="175"/>
                  </a:cubicBezTo>
                  <a:lnTo>
                    <a:pt x="0" y="4721"/>
                  </a:lnTo>
                  <a:lnTo>
                    <a:pt x="1276" y="9773"/>
                  </a:lnTo>
                  <a:lnTo>
                    <a:pt x="19090" y="5228"/>
                  </a:lnTo>
                  <a:lnTo>
                    <a:pt x="18146" y="2378"/>
                  </a:lnTo>
                  <a:cubicBezTo>
                    <a:pt x="17674" y="910"/>
                    <a:pt x="16310" y="1"/>
                    <a:pt x="14842"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64;p44"/>
            <p:cNvSpPr/>
            <p:nvPr/>
          </p:nvSpPr>
          <p:spPr>
            <a:xfrm>
              <a:off x="2655263" y="1644699"/>
              <a:ext cx="642383" cy="177063"/>
            </a:xfrm>
            <a:custGeom>
              <a:avLst/>
              <a:gdLst/>
              <a:ahLst/>
              <a:cxnLst/>
              <a:rect l="l" t="t" r="r" b="b"/>
              <a:pathLst>
                <a:path w="19475" h="5368" extrusionOk="0">
                  <a:moveTo>
                    <a:pt x="280" y="1"/>
                  </a:moveTo>
                  <a:lnTo>
                    <a:pt x="0" y="105"/>
                  </a:lnTo>
                  <a:lnTo>
                    <a:pt x="1312" y="5262"/>
                  </a:lnTo>
                  <a:cubicBezTo>
                    <a:pt x="1329" y="5297"/>
                    <a:pt x="1347" y="5332"/>
                    <a:pt x="1382" y="5350"/>
                  </a:cubicBezTo>
                  <a:cubicBezTo>
                    <a:pt x="1399" y="5367"/>
                    <a:pt x="1434" y="5367"/>
                    <a:pt x="1451" y="5367"/>
                  </a:cubicBezTo>
                  <a:lnTo>
                    <a:pt x="1486" y="5367"/>
                  </a:lnTo>
                  <a:lnTo>
                    <a:pt x="19475" y="787"/>
                  </a:lnTo>
                  <a:lnTo>
                    <a:pt x="19370" y="508"/>
                  </a:lnTo>
                  <a:lnTo>
                    <a:pt x="1556" y="5053"/>
                  </a:lnTo>
                  <a:lnTo>
                    <a:pt x="28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65;p44"/>
            <p:cNvSpPr/>
            <p:nvPr/>
          </p:nvSpPr>
          <p:spPr>
            <a:xfrm>
              <a:off x="3158644" y="2354534"/>
              <a:ext cx="34074" cy="203550"/>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66;p44"/>
            <p:cNvSpPr/>
            <p:nvPr/>
          </p:nvSpPr>
          <p:spPr>
            <a:xfrm>
              <a:off x="3148287" y="2344705"/>
              <a:ext cx="32292" cy="216843"/>
            </a:xfrm>
            <a:custGeom>
              <a:avLst/>
              <a:gdLst/>
              <a:ahLst/>
              <a:cxnLst/>
              <a:rect l="l" t="t" r="r" b="b"/>
              <a:pathLst>
                <a:path w="979" h="6574" extrusionOk="0">
                  <a:moveTo>
                    <a:pt x="682" y="1"/>
                  </a:moveTo>
                  <a:lnTo>
                    <a:pt x="140" y="53"/>
                  </a:lnTo>
                  <a:cubicBezTo>
                    <a:pt x="52" y="71"/>
                    <a:pt x="0" y="141"/>
                    <a:pt x="18" y="228"/>
                  </a:cubicBezTo>
                  <a:lnTo>
                    <a:pt x="682" y="6574"/>
                  </a:lnTo>
                  <a:lnTo>
                    <a:pt x="979" y="6469"/>
                  </a:lnTo>
                  <a:lnTo>
                    <a:pt x="315" y="333"/>
                  </a:lnTo>
                  <a:lnTo>
                    <a:pt x="699" y="298"/>
                  </a:lnTo>
                  <a:lnTo>
                    <a:pt x="682"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67;p44"/>
            <p:cNvSpPr/>
            <p:nvPr/>
          </p:nvSpPr>
          <p:spPr>
            <a:xfrm>
              <a:off x="3175961" y="2270324"/>
              <a:ext cx="344825" cy="280867"/>
            </a:xfrm>
            <a:custGeom>
              <a:avLst/>
              <a:gdLst/>
              <a:ahLst/>
              <a:cxnLst/>
              <a:rect l="l" t="t" r="r" b="b"/>
              <a:pathLst>
                <a:path w="10454" h="8515" extrusionOk="0">
                  <a:moveTo>
                    <a:pt x="9702" y="1"/>
                  </a:moveTo>
                  <a:lnTo>
                    <a:pt x="0" y="1032"/>
                  </a:lnTo>
                  <a:lnTo>
                    <a:pt x="804" y="8514"/>
                  </a:lnTo>
                  <a:lnTo>
                    <a:pt x="8059" y="6102"/>
                  </a:lnTo>
                  <a:cubicBezTo>
                    <a:pt x="9527" y="5630"/>
                    <a:pt x="10454" y="4266"/>
                    <a:pt x="10454" y="2798"/>
                  </a:cubicBezTo>
                  <a:cubicBezTo>
                    <a:pt x="10454" y="2448"/>
                    <a:pt x="10384" y="2064"/>
                    <a:pt x="10262" y="1714"/>
                  </a:cubicBezTo>
                  <a:lnTo>
                    <a:pt x="970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68;p44"/>
            <p:cNvSpPr/>
            <p:nvPr/>
          </p:nvSpPr>
          <p:spPr>
            <a:xfrm>
              <a:off x="3165571" y="2260527"/>
              <a:ext cx="330444" cy="293534"/>
            </a:xfrm>
            <a:custGeom>
              <a:avLst/>
              <a:gdLst/>
              <a:ahLst/>
              <a:cxnLst/>
              <a:rect l="l" t="t" r="r" b="b"/>
              <a:pathLst>
                <a:path w="10018" h="8899" extrusionOk="0">
                  <a:moveTo>
                    <a:pt x="9930" y="1"/>
                  </a:moveTo>
                  <a:lnTo>
                    <a:pt x="140" y="1049"/>
                  </a:lnTo>
                  <a:cubicBezTo>
                    <a:pt x="53" y="1067"/>
                    <a:pt x="0" y="1137"/>
                    <a:pt x="0" y="1224"/>
                  </a:cubicBezTo>
                  <a:lnTo>
                    <a:pt x="158" y="2553"/>
                  </a:lnTo>
                  <a:lnTo>
                    <a:pt x="175" y="2850"/>
                  </a:lnTo>
                  <a:lnTo>
                    <a:pt x="822" y="8899"/>
                  </a:lnTo>
                  <a:lnTo>
                    <a:pt x="1119" y="8811"/>
                  </a:lnTo>
                  <a:lnTo>
                    <a:pt x="315" y="1329"/>
                  </a:lnTo>
                  <a:lnTo>
                    <a:pt x="10017" y="298"/>
                  </a:lnTo>
                  <a:lnTo>
                    <a:pt x="993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9;p44"/>
            <p:cNvSpPr/>
            <p:nvPr/>
          </p:nvSpPr>
          <p:spPr>
            <a:xfrm>
              <a:off x="2511119" y="1645854"/>
              <a:ext cx="991826" cy="1013167"/>
            </a:xfrm>
            <a:custGeom>
              <a:avLst/>
              <a:gdLst/>
              <a:ahLst/>
              <a:cxnLst/>
              <a:rect l="l" t="t" r="r" b="b"/>
              <a:pathLst>
                <a:path w="30069" h="30716" extrusionOk="0">
                  <a:moveTo>
                    <a:pt x="24282" y="1154"/>
                  </a:moveTo>
                  <a:lnTo>
                    <a:pt x="24002" y="1224"/>
                  </a:lnTo>
                  <a:lnTo>
                    <a:pt x="29771" y="18636"/>
                  </a:lnTo>
                  <a:lnTo>
                    <a:pt x="30068" y="18618"/>
                  </a:lnTo>
                  <a:lnTo>
                    <a:pt x="24282" y="1154"/>
                  </a:lnTo>
                  <a:close/>
                  <a:moveTo>
                    <a:pt x="3636" y="1"/>
                  </a:moveTo>
                  <a:lnTo>
                    <a:pt x="2587" y="350"/>
                  </a:lnTo>
                  <a:cubicBezTo>
                    <a:pt x="997" y="875"/>
                    <a:pt x="0" y="2343"/>
                    <a:pt x="0" y="3934"/>
                  </a:cubicBezTo>
                  <a:cubicBezTo>
                    <a:pt x="0" y="4318"/>
                    <a:pt x="53" y="4720"/>
                    <a:pt x="192" y="5123"/>
                  </a:cubicBezTo>
                  <a:lnTo>
                    <a:pt x="7814" y="28128"/>
                  </a:lnTo>
                  <a:cubicBezTo>
                    <a:pt x="8339" y="29719"/>
                    <a:pt x="9807" y="30715"/>
                    <a:pt x="11398" y="30715"/>
                  </a:cubicBezTo>
                  <a:cubicBezTo>
                    <a:pt x="11783" y="30715"/>
                    <a:pt x="12185" y="30663"/>
                    <a:pt x="12569" y="30523"/>
                  </a:cubicBezTo>
                  <a:lnTo>
                    <a:pt x="20034" y="28058"/>
                  </a:lnTo>
                  <a:lnTo>
                    <a:pt x="19999" y="27761"/>
                  </a:lnTo>
                  <a:lnTo>
                    <a:pt x="12482" y="30243"/>
                  </a:lnTo>
                  <a:cubicBezTo>
                    <a:pt x="12115" y="30366"/>
                    <a:pt x="11748" y="30435"/>
                    <a:pt x="11398" y="30435"/>
                  </a:cubicBezTo>
                  <a:cubicBezTo>
                    <a:pt x="9930" y="30435"/>
                    <a:pt x="8566" y="29509"/>
                    <a:pt x="8094" y="28041"/>
                  </a:cubicBezTo>
                  <a:lnTo>
                    <a:pt x="455" y="5018"/>
                  </a:lnTo>
                  <a:cubicBezTo>
                    <a:pt x="350" y="4668"/>
                    <a:pt x="280" y="4283"/>
                    <a:pt x="280" y="3934"/>
                  </a:cubicBezTo>
                  <a:cubicBezTo>
                    <a:pt x="280" y="2465"/>
                    <a:pt x="1206" y="1102"/>
                    <a:pt x="2675" y="630"/>
                  </a:cubicBezTo>
                  <a:lnTo>
                    <a:pt x="3706" y="280"/>
                  </a:lnTo>
                  <a:lnTo>
                    <a:pt x="3636"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70;p44"/>
            <p:cNvSpPr/>
            <p:nvPr/>
          </p:nvSpPr>
          <p:spPr>
            <a:xfrm>
              <a:off x="2640255" y="1638366"/>
              <a:ext cx="668936" cy="38658"/>
            </a:xfrm>
            <a:custGeom>
              <a:avLst/>
              <a:gdLst/>
              <a:ahLst/>
              <a:cxnLst/>
              <a:rect l="l" t="t" r="r" b="b"/>
              <a:pathLst>
                <a:path w="20280" h="1172" extrusionOk="0">
                  <a:moveTo>
                    <a:pt x="386" y="0"/>
                  </a:moveTo>
                  <a:lnTo>
                    <a:pt x="1" y="140"/>
                  </a:lnTo>
                  <a:lnTo>
                    <a:pt x="71" y="420"/>
                  </a:lnTo>
                  <a:lnTo>
                    <a:pt x="455" y="297"/>
                  </a:lnTo>
                  <a:lnTo>
                    <a:pt x="386" y="0"/>
                  </a:lnTo>
                  <a:close/>
                  <a:moveTo>
                    <a:pt x="20209" y="909"/>
                  </a:moveTo>
                  <a:lnTo>
                    <a:pt x="19930" y="979"/>
                  </a:lnTo>
                  <a:lnTo>
                    <a:pt x="19982" y="1172"/>
                  </a:lnTo>
                  <a:lnTo>
                    <a:pt x="20279" y="1102"/>
                  </a:lnTo>
                  <a:lnTo>
                    <a:pt x="20209" y="90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71;p44"/>
            <p:cNvSpPr/>
            <p:nvPr/>
          </p:nvSpPr>
          <p:spPr>
            <a:xfrm>
              <a:off x="2631052" y="1642984"/>
              <a:ext cx="681008" cy="43276"/>
            </a:xfrm>
            <a:custGeom>
              <a:avLst/>
              <a:gdLst/>
              <a:ahLst/>
              <a:cxnLst/>
              <a:rect l="l" t="t" r="r" b="b"/>
              <a:pathLst>
                <a:path w="20646" h="1312" extrusionOk="0">
                  <a:moveTo>
                    <a:pt x="280" y="0"/>
                  </a:moveTo>
                  <a:lnTo>
                    <a:pt x="0" y="88"/>
                  </a:lnTo>
                  <a:lnTo>
                    <a:pt x="70" y="367"/>
                  </a:lnTo>
                  <a:lnTo>
                    <a:pt x="350" y="280"/>
                  </a:lnTo>
                  <a:lnTo>
                    <a:pt x="280" y="0"/>
                  </a:lnTo>
                  <a:close/>
                  <a:moveTo>
                    <a:pt x="20558" y="962"/>
                  </a:moveTo>
                  <a:lnTo>
                    <a:pt x="20261" y="1032"/>
                  </a:lnTo>
                  <a:lnTo>
                    <a:pt x="20366" y="1311"/>
                  </a:lnTo>
                  <a:lnTo>
                    <a:pt x="20646" y="1241"/>
                  </a:lnTo>
                  <a:lnTo>
                    <a:pt x="20558" y="962"/>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72;p44"/>
            <p:cNvSpPr/>
            <p:nvPr/>
          </p:nvSpPr>
          <p:spPr>
            <a:xfrm>
              <a:off x="2662190" y="1479214"/>
              <a:ext cx="641822" cy="182242"/>
            </a:xfrm>
            <a:custGeom>
              <a:avLst/>
              <a:gdLst/>
              <a:ahLst/>
              <a:cxnLst/>
              <a:rect l="l" t="t" r="r" b="b"/>
              <a:pathLst>
                <a:path w="19458" h="5525" extrusionOk="0">
                  <a:moveTo>
                    <a:pt x="14912" y="0"/>
                  </a:moveTo>
                  <a:cubicBezTo>
                    <a:pt x="14527" y="0"/>
                    <a:pt x="14125" y="53"/>
                    <a:pt x="13723" y="193"/>
                  </a:cubicBezTo>
                  <a:lnTo>
                    <a:pt x="0" y="4738"/>
                  </a:lnTo>
                  <a:lnTo>
                    <a:pt x="70" y="5018"/>
                  </a:lnTo>
                  <a:lnTo>
                    <a:pt x="13828" y="472"/>
                  </a:lnTo>
                  <a:cubicBezTo>
                    <a:pt x="14178" y="350"/>
                    <a:pt x="14562" y="298"/>
                    <a:pt x="14912" y="298"/>
                  </a:cubicBezTo>
                  <a:cubicBezTo>
                    <a:pt x="16380" y="298"/>
                    <a:pt x="17744" y="1207"/>
                    <a:pt x="18216" y="2675"/>
                  </a:cubicBezTo>
                  <a:lnTo>
                    <a:pt x="19160" y="5525"/>
                  </a:lnTo>
                  <a:lnTo>
                    <a:pt x="19457" y="5455"/>
                  </a:lnTo>
                  <a:lnTo>
                    <a:pt x="18496" y="2588"/>
                  </a:lnTo>
                  <a:cubicBezTo>
                    <a:pt x="17971" y="997"/>
                    <a:pt x="16503" y="0"/>
                    <a:pt x="1491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3;p44"/>
            <p:cNvSpPr/>
            <p:nvPr/>
          </p:nvSpPr>
          <p:spPr>
            <a:xfrm>
              <a:off x="2652954" y="1635463"/>
              <a:ext cx="653928" cy="35228"/>
            </a:xfrm>
            <a:custGeom>
              <a:avLst/>
              <a:gdLst/>
              <a:ahLst/>
              <a:cxnLst/>
              <a:rect l="l" t="t" r="r" b="b"/>
              <a:pathLst>
                <a:path w="19825" h="1068" extrusionOk="0">
                  <a:moveTo>
                    <a:pt x="280" y="1"/>
                  </a:moveTo>
                  <a:lnTo>
                    <a:pt x="1" y="88"/>
                  </a:lnTo>
                  <a:lnTo>
                    <a:pt x="70" y="385"/>
                  </a:lnTo>
                  <a:lnTo>
                    <a:pt x="350" y="281"/>
                  </a:lnTo>
                  <a:lnTo>
                    <a:pt x="280" y="1"/>
                  </a:lnTo>
                  <a:close/>
                  <a:moveTo>
                    <a:pt x="19737" y="718"/>
                  </a:moveTo>
                  <a:lnTo>
                    <a:pt x="19440" y="788"/>
                  </a:lnTo>
                  <a:lnTo>
                    <a:pt x="19545" y="1067"/>
                  </a:lnTo>
                  <a:lnTo>
                    <a:pt x="19824" y="997"/>
                  </a:lnTo>
                  <a:lnTo>
                    <a:pt x="19737" y="7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4;p44"/>
            <p:cNvSpPr/>
            <p:nvPr/>
          </p:nvSpPr>
          <p:spPr>
            <a:xfrm>
              <a:off x="3180579" y="2554027"/>
              <a:ext cx="13293" cy="13887"/>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5;p44"/>
            <p:cNvSpPr/>
            <p:nvPr/>
          </p:nvSpPr>
          <p:spPr>
            <a:xfrm>
              <a:off x="3202481" y="2269169"/>
              <a:ext cx="327541" cy="291818"/>
            </a:xfrm>
            <a:custGeom>
              <a:avLst/>
              <a:gdLst/>
              <a:ahLst/>
              <a:cxnLst/>
              <a:rect l="l" t="t" r="r" b="b"/>
              <a:pathLst>
                <a:path w="9930" h="8847" extrusionOk="0">
                  <a:moveTo>
                    <a:pt x="9195" y="1"/>
                  </a:moveTo>
                  <a:lnTo>
                    <a:pt x="8898" y="36"/>
                  </a:lnTo>
                  <a:lnTo>
                    <a:pt x="9458" y="1749"/>
                  </a:lnTo>
                  <a:cubicBezTo>
                    <a:pt x="9580" y="2099"/>
                    <a:pt x="9650" y="2483"/>
                    <a:pt x="9650" y="2833"/>
                  </a:cubicBezTo>
                  <a:cubicBezTo>
                    <a:pt x="9650" y="4301"/>
                    <a:pt x="8723" y="5665"/>
                    <a:pt x="7255" y="6137"/>
                  </a:cubicBezTo>
                  <a:lnTo>
                    <a:pt x="0" y="8549"/>
                  </a:lnTo>
                  <a:lnTo>
                    <a:pt x="18" y="8846"/>
                  </a:lnTo>
                  <a:lnTo>
                    <a:pt x="7342" y="6416"/>
                  </a:lnTo>
                  <a:cubicBezTo>
                    <a:pt x="8933" y="5892"/>
                    <a:pt x="9930" y="4424"/>
                    <a:pt x="9930" y="2833"/>
                  </a:cubicBezTo>
                  <a:cubicBezTo>
                    <a:pt x="9930" y="2448"/>
                    <a:pt x="9877" y="2046"/>
                    <a:pt x="9737" y="1644"/>
                  </a:cubicBezTo>
                  <a:lnTo>
                    <a:pt x="9195"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76;p44"/>
            <p:cNvSpPr/>
            <p:nvPr/>
          </p:nvSpPr>
          <p:spPr>
            <a:xfrm>
              <a:off x="2519168" y="1444876"/>
              <a:ext cx="1039126" cy="1170077"/>
            </a:xfrm>
            <a:custGeom>
              <a:avLst/>
              <a:gdLst/>
              <a:ahLst/>
              <a:cxnLst/>
              <a:rect l="l" t="t" r="r" b="b"/>
              <a:pathLst>
                <a:path w="31503" h="35473" extrusionOk="0">
                  <a:moveTo>
                    <a:pt x="19796" y="0"/>
                  </a:moveTo>
                  <a:cubicBezTo>
                    <a:pt x="19417" y="0"/>
                    <a:pt x="19032" y="60"/>
                    <a:pt x="18653" y="185"/>
                  </a:cubicBezTo>
                  <a:lnTo>
                    <a:pt x="2938" y="5394"/>
                  </a:lnTo>
                  <a:cubicBezTo>
                    <a:pt x="1032" y="6024"/>
                    <a:pt x="1" y="8069"/>
                    <a:pt x="630" y="9974"/>
                  </a:cubicBezTo>
                  <a:lnTo>
                    <a:pt x="8252" y="32997"/>
                  </a:lnTo>
                  <a:cubicBezTo>
                    <a:pt x="8756" y="34509"/>
                    <a:pt x="10169" y="35472"/>
                    <a:pt x="11690" y="35472"/>
                  </a:cubicBezTo>
                  <a:cubicBezTo>
                    <a:pt x="12068" y="35472"/>
                    <a:pt x="12453" y="35413"/>
                    <a:pt x="12832" y="35287"/>
                  </a:cubicBezTo>
                  <a:lnTo>
                    <a:pt x="28565" y="30078"/>
                  </a:lnTo>
                  <a:cubicBezTo>
                    <a:pt x="30471" y="29449"/>
                    <a:pt x="31502" y="27403"/>
                    <a:pt x="30873" y="25498"/>
                  </a:cubicBezTo>
                  <a:lnTo>
                    <a:pt x="23251" y="2492"/>
                  </a:lnTo>
                  <a:cubicBezTo>
                    <a:pt x="22747" y="966"/>
                    <a:pt x="21323" y="0"/>
                    <a:pt x="197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77;p44"/>
            <p:cNvSpPr/>
            <p:nvPr/>
          </p:nvSpPr>
          <p:spPr>
            <a:xfrm>
              <a:off x="2528403" y="1439995"/>
              <a:ext cx="1020094" cy="1180368"/>
            </a:xfrm>
            <a:custGeom>
              <a:avLst/>
              <a:gdLst/>
              <a:ahLst/>
              <a:cxnLst/>
              <a:rect l="l" t="t" r="r" b="b"/>
              <a:pathLst>
                <a:path w="30926" h="35785" extrusionOk="0">
                  <a:moveTo>
                    <a:pt x="19527" y="298"/>
                  </a:moveTo>
                  <a:cubicBezTo>
                    <a:pt x="20978" y="298"/>
                    <a:pt x="22342" y="1224"/>
                    <a:pt x="22814" y="2675"/>
                  </a:cubicBezTo>
                  <a:lnTo>
                    <a:pt x="30436" y="25698"/>
                  </a:lnTo>
                  <a:cubicBezTo>
                    <a:pt x="30558" y="26065"/>
                    <a:pt x="30610" y="26432"/>
                    <a:pt x="30610" y="26782"/>
                  </a:cubicBezTo>
                  <a:cubicBezTo>
                    <a:pt x="30610" y="28250"/>
                    <a:pt x="29701" y="29597"/>
                    <a:pt x="28233" y="30086"/>
                  </a:cubicBezTo>
                  <a:lnTo>
                    <a:pt x="12500" y="35295"/>
                  </a:lnTo>
                  <a:cubicBezTo>
                    <a:pt x="12150" y="35418"/>
                    <a:pt x="11783" y="35470"/>
                    <a:pt x="11416" y="35470"/>
                  </a:cubicBezTo>
                  <a:cubicBezTo>
                    <a:pt x="9965" y="35470"/>
                    <a:pt x="8601" y="34544"/>
                    <a:pt x="8112" y="33093"/>
                  </a:cubicBezTo>
                  <a:lnTo>
                    <a:pt x="490" y="10070"/>
                  </a:lnTo>
                  <a:cubicBezTo>
                    <a:pt x="368" y="9720"/>
                    <a:pt x="315" y="9353"/>
                    <a:pt x="315" y="8986"/>
                  </a:cubicBezTo>
                  <a:cubicBezTo>
                    <a:pt x="315" y="7535"/>
                    <a:pt x="1242" y="6172"/>
                    <a:pt x="2693" y="5682"/>
                  </a:cubicBezTo>
                  <a:lnTo>
                    <a:pt x="18426" y="473"/>
                  </a:lnTo>
                  <a:cubicBezTo>
                    <a:pt x="18793" y="350"/>
                    <a:pt x="19160" y="298"/>
                    <a:pt x="19527" y="298"/>
                  </a:cubicBezTo>
                  <a:close/>
                  <a:moveTo>
                    <a:pt x="19527" y="1"/>
                  </a:moveTo>
                  <a:cubicBezTo>
                    <a:pt x="19125" y="1"/>
                    <a:pt x="18723" y="53"/>
                    <a:pt x="18339" y="193"/>
                  </a:cubicBezTo>
                  <a:lnTo>
                    <a:pt x="2605" y="5402"/>
                  </a:lnTo>
                  <a:cubicBezTo>
                    <a:pt x="1015" y="5927"/>
                    <a:pt x="1" y="7395"/>
                    <a:pt x="1" y="8986"/>
                  </a:cubicBezTo>
                  <a:cubicBezTo>
                    <a:pt x="1" y="9371"/>
                    <a:pt x="71" y="9773"/>
                    <a:pt x="210" y="10175"/>
                  </a:cubicBezTo>
                  <a:lnTo>
                    <a:pt x="7832" y="33180"/>
                  </a:lnTo>
                  <a:cubicBezTo>
                    <a:pt x="8357" y="34771"/>
                    <a:pt x="9825" y="35785"/>
                    <a:pt x="11416" y="35785"/>
                  </a:cubicBezTo>
                  <a:cubicBezTo>
                    <a:pt x="11801" y="35785"/>
                    <a:pt x="12203" y="35715"/>
                    <a:pt x="12605" y="35593"/>
                  </a:cubicBezTo>
                  <a:lnTo>
                    <a:pt x="28338" y="30383"/>
                  </a:lnTo>
                  <a:cubicBezTo>
                    <a:pt x="29929" y="29859"/>
                    <a:pt x="30925" y="28373"/>
                    <a:pt x="30925" y="26782"/>
                  </a:cubicBezTo>
                  <a:cubicBezTo>
                    <a:pt x="30925" y="26397"/>
                    <a:pt x="30873" y="25995"/>
                    <a:pt x="30733" y="25593"/>
                  </a:cubicBezTo>
                  <a:lnTo>
                    <a:pt x="23111" y="2588"/>
                  </a:lnTo>
                  <a:cubicBezTo>
                    <a:pt x="22586" y="997"/>
                    <a:pt x="21101" y="1"/>
                    <a:pt x="195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78;p44"/>
            <p:cNvSpPr/>
            <p:nvPr/>
          </p:nvSpPr>
          <p:spPr>
            <a:xfrm>
              <a:off x="2539948" y="1432177"/>
              <a:ext cx="1001029" cy="1119907"/>
            </a:xfrm>
            <a:custGeom>
              <a:avLst/>
              <a:gdLst/>
              <a:ahLst/>
              <a:cxnLst/>
              <a:rect l="l" t="t" r="r" b="b"/>
              <a:pathLst>
                <a:path w="30348" h="33952" extrusionOk="0">
                  <a:moveTo>
                    <a:pt x="19088" y="1"/>
                  </a:moveTo>
                  <a:cubicBezTo>
                    <a:pt x="18711" y="1"/>
                    <a:pt x="18329" y="60"/>
                    <a:pt x="17954" y="185"/>
                  </a:cubicBezTo>
                  <a:lnTo>
                    <a:pt x="2920" y="5167"/>
                  </a:lnTo>
                  <a:cubicBezTo>
                    <a:pt x="1014" y="5797"/>
                    <a:pt x="0" y="7842"/>
                    <a:pt x="630" y="9748"/>
                  </a:cubicBezTo>
                  <a:lnTo>
                    <a:pt x="7814" y="31459"/>
                  </a:lnTo>
                  <a:cubicBezTo>
                    <a:pt x="8319" y="32986"/>
                    <a:pt x="9732" y="33951"/>
                    <a:pt x="11254" y="33951"/>
                  </a:cubicBezTo>
                  <a:cubicBezTo>
                    <a:pt x="11631" y="33951"/>
                    <a:pt x="12016" y="33892"/>
                    <a:pt x="12395" y="33767"/>
                  </a:cubicBezTo>
                  <a:lnTo>
                    <a:pt x="27411" y="28785"/>
                  </a:lnTo>
                  <a:cubicBezTo>
                    <a:pt x="29316" y="28155"/>
                    <a:pt x="30348" y="26093"/>
                    <a:pt x="29719" y="24205"/>
                  </a:cubicBezTo>
                  <a:lnTo>
                    <a:pt x="22534" y="2493"/>
                  </a:lnTo>
                  <a:cubicBezTo>
                    <a:pt x="22029" y="966"/>
                    <a:pt x="20605" y="1"/>
                    <a:pt x="1908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79;p44"/>
            <p:cNvSpPr/>
            <p:nvPr/>
          </p:nvSpPr>
          <p:spPr>
            <a:xfrm>
              <a:off x="2549744" y="1427329"/>
              <a:ext cx="981436" cy="1129044"/>
            </a:xfrm>
            <a:custGeom>
              <a:avLst/>
              <a:gdLst/>
              <a:ahLst/>
              <a:cxnLst/>
              <a:rect l="l" t="t" r="r" b="b"/>
              <a:pathLst>
                <a:path w="29754" h="34229" extrusionOk="0">
                  <a:moveTo>
                    <a:pt x="18793" y="297"/>
                  </a:moveTo>
                  <a:cubicBezTo>
                    <a:pt x="20244" y="297"/>
                    <a:pt x="21607" y="1224"/>
                    <a:pt x="22097" y="2692"/>
                  </a:cubicBezTo>
                  <a:lnTo>
                    <a:pt x="29282" y="24387"/>
                  </a:lnTo>
                  <a:cubicBezTo>
                    <a:pt x="29404" y="24754"/>
                    <a:pt x="29456" y="25121"/>
                    <a:pt x="29456" y="25488"/>
                  </a:cubicBezTo>
                  <a:cubicBezTo>
                    <a:pt x="29456" y="26939"/>
                    <a:pt x="28530" y="28302"/>
                    <a:pt x="27079" y="28792"/>
                  </a:cubicBezTo>
                  <a:lnTo>
                    <a:pt x="12045" y="33774"/>
                  </a:lnTo>
                  <a:cubicBezTo>
                    <a:pt x="11695" y="33896"/>
                    <a:pt x="11328" y="33949"/>
                    <a:pt x="10961" y="33949"/>
                  </a:cubicBezTo>
                  <a:cubicBezTo>
                    <a:pt x="9493" y="33949"/>
                    <a:pt x="8129" y="33022"/>
                    <a:pt x="7657" y="31554"/>
                  </a:cubicBezTo>
                  <a:lnTo>
                    <a:pt x="455" y="9842"/>
                  </a:lnTo>
                  <a:cubicBezTo>
                    <a:pt x="350" y="9492"/>
                    <a:pt x="280" y="9125"/>
                    <a:pt x="280" y="8758"/>
                  </a:cubicBezTo>
                  <a:cubicBezTo>
                    <a:pt x="280" y="7290"/>
                    <a:pt x="1207" y="5926"/>
                    <a:pt x="2675" y="5454"/>
                  </a:cubicBezTo>
                  <a:lnTo>
                    <a:pt x="17692" y="472"/>
                  </a:lnTo>
                  <a:cubicBezTo>
                    <a:pt x="18059" y="350"/>
                    <a:pt x="18426" y="297"/>
                    <a:pt x="18793" y="297"/>
                  </a:cubicBezTo>
                  <a:close/>
                  <a:moveTo>
                    <a:pt x="18793" y="0"/>
                  </a:moveTo>
                  <a:cubicBezTo>
                    <a:pt x="18391" y="0"/>
                    <a:pt x="18006" y="70"/>
                    <a:pt x="17604" y="192"/>
                  </a:cubicBezTo>
                  <a:lnTo>
                    <a:pt x="2588" y="5175"/>
                  </a:lnTo>
                  <a:cubicBezTo>
                    <a:pt x="997" y="5699"/>
                    <a:pt x="0" y="7167"/>
                    <a:pt x="0" y="8758"/>
                  </a:cubicBezTo>
                  <a:cubicBezTo>
                    <a:pt x="0" y="9143"/>
                    <a:pt x="53" y="9545"/>
                    <a:pt x="193" y="9947"/>
                  </a:cubicBezTo>
                  <a:lnTo>
                    <a:pt x="7378" y="31641"/>
                  </a:lnTo>
                  <a:cubicBezTo>
                    <a:pt x="7902" y="33232"/>
                    <a:pt x="9370" y="34228"/>
                    <a:pt x="10961" y="34228"/>
                  </a:cubicBezTo>
                  <a:cubicBezTo>
                    <a:pt x="11346" y="34228"/>
                    <a:pt x="11748" y="34176"/>
                    <a:pt x="12150" y="34036"/>
                  </a:cubicBezTo>
                  <a:lnTo>
                    <a:pt x="27166" y="29072"/>
                  </a:lnTo>
                  <a:cubicBezTo>
                    <a:pt x="28757" y="28547"/>
                    <a:pt x="29754" y="27061"/>
                    <a:pt x="29754" y="25488"/>
                  </a:cubicBezTo>
                  <a:cubicBezTo>
                    <a:pt x="29754" y="25086"/>
                    <a:pt x="29701" y="24701"/>
                    <a:pt x="29561" y="24299"/>
                  </a:cubicBezTo>
                  <a:lnTo>
                    <a:pt x="22377" y="2587"/>
                  </a:lnTo>
                  <a:cubicBezTo>
                    <a:pt x="21852" y="1014"/>
                    <a:pt x="20366" y="0"/>
                    <a:pt x="1879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0;p44"/>
            <p:cNvSpPr/>
            <p:nvPr/>
          </p:nvSpPr>
          <p:spPr>
            <a:xfrm>
              <a:off x="2682376" y="1572066"/>
              <a:ext cx="570871" cy="351158"/>
            </a:xfrm>
            <a:custGeom>
              <a:avLst/>
              <a:gdLst/>
              <a:ahLst/>
              <a:cxnLst/>
              <a:rect l="l" t="t" r="r" b="b"/>
              <a:pathLst>
                <a:path w="17307" h="10646" extrusionOk="0">
                  <a:moveTo>
                    <a:pt x="14212" y="0"/>
                  </a:moveTo>
                  <a:cubicBezTo>
                    <a:pt x="14004" y="0"/>
                    <a:pt x="13792" y="34"/>
                    <a:pt x="13583" y="105"/>
                  </a:cubicBezTo>
                  <a:lnTo>
                    <a:pt x="1573" y="4073"/>
                  </a:lnTo>
                  <a:cubicBezTo>
                    <a:pt x="560" y="4423"/>
                    <a:pt x="0" y="5524"/>
                    <a:pt x="332" y="6538"/>
                  </a:cubicBezTo>
                  <a:lnTo>
                    <a:pt x="1259" y="9317"/>
                  </a:lnTo>
                  <a:cubicBezTo>
                    <a:pt x="1524" y="10126"/>
                    <a:pt x="2278" y="10645"/>
                    <a:pt x="3095" y="10645"/>
                  </a:cubicBezTo>
                  <a:cubicBezTo>
                    <a:pt x="3303" y="10645"/>
                    <a:pt x="3515" y="10612"/>
                    <a:pt x="3724" y="10541"/>
                  </a:cubicBezTo>
                  <a:lnTo>
                    <a:pt x="15733" y="6573"/>
                  </a:lnTo>
                  <a:cubicBezTo>
                    <a:pt x="16747" y="6223"/>
                    <a:pt x="17307" y="5122"/>
                    <a:pt x="16975" y="4108"/>
                  </a:cubicBezTo>
                  <a:lnTo>
                    <a:pt x="16048" y="1329"/>
                  </a:lnTo>
                  <a:cubicBezTo>
                    <a:pt x="15783" y="520"/>
                    <a:pt x="15029" y="0"/>
                    <a:pt x="1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81;p44"/>
            <p:cNvSpPr/>
            <p:nvPr/>
          </p:nvSpPr>
          <p:spPr>
            <a:xfrm>
              <a:off x="2685246" y="1567448"/>
              <a:ext cx="565132" cy="360394"/>
            </a:xfrm>
            <a:custGeom>
              <a:avLst/>
              <a:gdLst/>
              <a:ahLst/>
              <a:cxnLst/>
              <a:rect l="l" t="t" r="r" b="b"/>
              <a:pathLst>
                <a:path w="17133" h="10926" extrusionOk="0">
                  <a:moveTo>
                    <a:pt x="14108" y="280"/>
                  </a:moveTo>
                  <a:cubicBezTo>
                    <a:pt x="14860" y="280"/>
                    <a:pt x="15576" y="769"/>
                    <a:pt x="15821" y="1521"/>
                  </a:cubicBezTo>
                  <a:lnTo>
                    <a:pt x="16748" y="4300"/>
                  </a:lnTo>
                  <a:cubicBezTo>
                    <a:pt x="16800" y="4475"/>
                    <a:pt x="16835" y="4668"/>
                    <a:pt x="16835" y="4860"/>
                  </a:cubicBezTo>
                  <a:cubicBezTo>
                    <a:pt x="16835" y="5612"/>
                    <a:pt x="16346" y="6328"/>
                    <a:pt x="15594" y="6573"/>
                  </a:cubicBezTo>
                  <a:lnTo>
                    <a:pt x="3584" y="10559"/>
                  </a:lnTo>
                  <a:cubicBezTo>
                    <a:pt x="3392" y="10611"/>
                    <a:pt x="3200" y="10646"/>
                    <a:pt x="3007" y="10646"/>
                  </a:cubicBezTo>
                  <a:cubicBezTo>
                    <a:pt x="2256" y="10646"/>
                    <a:pt x="1556" y="10157"/>
                    <a:pt x="1312" y="9405"/>
                  </a:cubicBezTo>
                  <a:lnTo>
                    <a:pt x="385" y="6643"/>
                  </a:lnTo>
                  <a:cubicBezTo>
                    <a:pt x="333" y="6451"/>
                    <a:pt x="298" y="625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1032" y="9492"/>
                  </a:lnTo>
                  <a:cubicBezTo>
                    <a:pt x="1329" y="10384"/>
                    <a:pt x="2133" y="10926"/>
                    <a:pt x="3007" y="10926"/>
                  </a:cubicBezTo>
                  <a:cubicBezTo>
                    <a:pt x="3235" y="10926"/>
                    <a:pt x="3462" y="10891"/>
                    <a:pt x="3672" y="10821"/>
                  </a:cubicBezTo>
                  <a:lnTo>
                    <a:pt x="15681" y="6853"/>
                  </a:lnTo>
                  <a:cubicBezTo>
                    <a:pt x="16573" y="6556"/>
                    <a:pt x="17132" y="5734"/>
                    <a:pt x="17132" y="4860"/>
                  </a:cubicBezTo>
                  <a:cubicBezTo>
                    <a:pt x="17132" y="4650"/>
                    <a:pt x="17097" y="4423"/>
                    <a:pt x="17010" y="4196"/>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82;p44"/>
            <p:cNvSpPr/>
            <p:nvPr/>
          </p:nvSpPr>
          <p:spPr>
            <a:xfrm>
              <a:off x="2682376" y="1572066"/>
              <a:ext cx="530498" cy="227201"/>
            </a:xfrm>
            <a:custGeom>
              <a:avLst/>
              <a:gdLst/>
              <a:ahLst/>
              <a:cxnLst/>
              <a:rect l="l" t="t" r="r" b="b"/>
              <a:pathLst>
                <a:path w="16083" h="6888" extrusionOk="0">
                  <a:moveTo>
                    <a:pt x="14212" y="0"/>
                  </a:moveTo>
                  <a:cubicBezTo>
                    <a:pt x="14004" y="0"/>
                    <a:pt x="13792" y="34"/>
                    <a:pt x="13583" y="105"/>
                  </a:cubicBezTo>
                  <a:lnTo>
                    <a:pt x="1573" y="4073"/>
                  </a:lnTo>
                  <a:cubicBezTo>
                    <a:pt x="560" y="4423"/>
                    <a:pt x="0" y="5524"/>
                    <a:pt x="332" y="6538"/>
                  </a:cubicBezTo>
                  <a:lnTo>
                    <a:pt x="455" y="6888"/>
                  </a:lnTo>
                  <a:cubicBezTo>
                    <a:pt x="472" y="6083"/>
                    <a:pt x="979" y="5349"/>
                    <a:pt x="1783" y="5087"/>
                  </a:cubicBezTo>
                  <a:lnTo>
                    <a:pt x="14125" y="996"/>
                  </a:lnTo>
                  <a:cubicBezTo>
                    <a:pt x="14323" y="932"/>
                    <a:pt x="14524" y="901"/>
                    <a:pt x="14723" y="901"/>
                  </a:cubicBezTo>
                  <a:cubicBezTo>
                    <a:pt x="15229" y="901"/>
                    <a:pt x="15719" y="1100"/>
                    <a:pt x="16083" y="1451"/>
                  </a:cubicBezTo>
                  <a:lnTo>
                    <a:pt x="16048" y="1329"/>
                  </a:lnTo>
                  <a:cubicBezTo>
                    <a:pt x="15783" y="520"/>
                    <a:pt x="15029" y="0"/>
                    <a:pt x="1421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83;p44"/>
            <p:cNvSpPr/>
            <p:nvPr/>
          </p:nvSpPr>
          <p:spPr>
            <a:xfrm>
              <a:off x="2685246" y="1567448"/>
              <a:ext cx="532840" cy="236535"/>
            </a:xfrm>
            <a:custGeom>
              <a:avLst/>
              <a:gdLst/>
              <a:ahLst/>
              <a:cxnLst/>
              <a:rect l="l" t="t" r="r" b="b"/>
              <a:pathLst>
                <a:path w="16154" h="7171" extrusionOk="0">
                  <a:moveTo>
                    <a:pt x="14108" y="280"/>
                  </a:moveTo>
                  <a:cubicBezTo>
                    <a:pt x="14731" y="280"/>
                    <a:pt x="15329" y="616"/>
                    <a:pt x="15656" y="1158"/>
                  </a:cubicBezTo>
                  <a:lnTo>
                    <a:pt x="15656" y="1158"/>
                  </a:lnTo>
                  <a:cubicBezTo>
                    <a:pt x="15351" y="989"/>
                    <a:pt x="15004" y="892"/>
                    <a:pt x="14650" y="892"/>
                  </a:cubicBezTo>
                  <a:cubicBezTo>
                    <a:pt x="14423" y="892"/>
                    <a:pt x="14213" y="927"/>
                    <a:pt x="13986" y="997"/>
                  </a:cubicBezTo>
                  <a:lnTo>
                    <a:pt x="1644" y="5087"/>
                  </a:lnTo>
                  <a:cubicBezTo>
                    <a:pt x="1003" y="5310"/>
                    <a:pt x="538" y="5806"/>
                    <a:pt x="330" y="6401"/>
                  </a:cubicBezTo>
                  <a:lnTo>
                    <a:pt x="330" y="6401"/>
                  </a:lnTo>
                  <a:cubicBezTo>
                    <a:pt x="310" y="6290"/>
                    <a:pt x="298" y="617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228" y="7080"/>
                  </a:lnTo>
                  <a:cubicBezTo>
                    <a:pt x="243" y="7125"/>
                    <a:pt x="297" y="7171"/>
                    <a:pt x="357" y="7171"/>
                  </a:cubicBezTo>
                  <a:cubicBezTo>
                    <a:pt x="366" y="7171"/>
                    <a:pt x="376" y="7170"/>
                    <a:pt x="385" y="7167"/>
                  </a:cubicBezTo>
                  <a:cubicBezTo>
                    <a:pt x="455" y="7167"/>
                    <a:pt x="507" y="7097"/>
                    <a:pt x="507" y="7028"/>
                  </a:cubicBezTo>
                  <a:cubicBezTo>
                    <a:pt x="525" y="6293"/>
                    <a:pt x="997" y="5612"/>
                    <a:pt x="1749" y="5367"/>
                  </a:cubicBezTo>
                  <a:lnTo>
                    <a:pt x="14073" y="1276"/>
                  </a:lnTo>
                  <a:cubicBezTo>
                    <a:pt x="14265" y="1224"/>
                    <a:pt x="14458" y="1189"/>
                    <a:pt x="14650" y="1189"/>
                  </a:cubicBezTo>
                  <a:cubicBezTo>
                    <a:pt x="15122" y="1189"/>
                    <a:pt x="15559" y="1381"/>
                    <a:pt x="15891" y="1696"/>
                  </a:cubicBezTo>
                  <a:cubicBezTo>
                    <a:pt x="15920" y="1725"/>
                    <a:pt x="15954" y="1738"/>
                    <a:pt x="15991" y="1738"/>
                  </a:cubicBezTo>
                  <a:cubicBezTo>
                    <a:pt x="16021" y="1738"/>
                    <a:pt x="16052" y="1729"/>
                    <a:pt x="16083" y="1713"/>
                  </a:cubicBezTo>
                  <a:cubicBezTo>
                    <a:pt x="16136" y="1678"/>
                    <a:pt x="16153" y="1608"/>
                    <a:pt x="16136" y="1538"/>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4;p44"/>
            <p:cNvSpPr/>
            <p:nvPr/>
          </p:nvSpPr>
          <p:spPr>
            <a:xfrm>
              <a:off x="2766554" y="1981244"/>
              <a:ext cx="137251" cy="127256"/>
            </a:xfrm>
            <a:custGeom>
              <a:avLst/>
              <a:gdLst/>
              <a:ahLst/>
              <a:cxnLst/>
              <a:rect l="l" t="t" r="r" b="b"/>
              <a:pathLst>
                <a:path w="4161" h="3858" extrusionOk="0">
                  <a:moveTo>
                    <a:pt x="2709" y="0"/>
                  </a:moveTo>
                  <a:cubicBezTo>
                    <a:pt x="2623" y="0"/>
                    <a:pt x="2535" y="14"/>
                    <a:pt x="2448" y="42"/>
                  </a:cubicBezTo>
                  <a:lnTo>
                    <a:pt x="665" y="636"/>
                  </a:lnTo>
                  <a:cubicBezTo>
                    <a:pt x="245" y="776"/>
                    <a:pt x="0" y="1230"/>
                    <a:pt x="140" y="1667"/>
                  </a:cubicBezTo>
                  <a:lnTo>
                    <a:pt x="682" y="3293"/>
                  </a:lnTo>
                  <a:cubicBezTo>
                    <a:pt x="795" y="3632"/>
                    <a:pt x="1125" y="3857"/>
                    <a:pt x="1469" y="3857"/>
                  </a:cubicBezTo>
                  <a:cubicBezTo>
                    <a:pt x="1551" y="3857"/>
                    <a:pt x="1633" y="3844"/>
                    <a:pt x="1714" y="3818"/>
                  </a:cubicBezTo>
                  <a:lnTo>
                    <a:pt x="3497" y="3223"/>
                  </a:lnTo>
                  <a:cubicBezTo>
                    <a:pt x="3934" y="3083"/>
                    <a:pt x="4161" y="2611"/>
                    <a:pt x="4021" y="2192"/>
                  </a:cubicBezTo>
                  <a:lnTo>
                    <a:pt x="3479" y="549"/>
                  </a:lnTo>
                  <a:cubicBezTo>
                    <a:pt x="3367" y="213"/>
                    <a:pt x="3054" y="0"/>
                    <a:pt x="270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5;p44"/>
            <p:cNvSpPr/>
            <p:nvPr/>
          </p:nvSpPr>
          <p:spPr>
            <a:xfrm>
              <a:off x="2765399" y="1976263"/>
              <a:ext cx="140153" cy="136690"/>
            </a:xfrm>
            <a:custGeom>
              <a:avLst/>
              <a:gdLst/>
              <a:ahLst/>
              <a:cxnLst/>
              <a:rect l="l" t="t" r="r" b="b"/>
              <a:pathLst>
                <a:path w="4249" h="4144" extrusionOk="0">
                  <a:moveTo>
                    <a:pt x="2745" y="297"/>
                  </a:moveTo>
                  <a:cubicBezTo>
                    <a:pt x="3025" y="297"/>
                    <a:pt x="3269" y="472"/>
                    <a:pt x="3374" y="752"/>
                  </a:cubicBezTo>
                  <a:lnTo>
                    <a:pt x="3916" y="2395"/>
                  </a:lnTo>
                  <a:cubicBezTo>
                    <a:pt x="3934" y="2465"/>
                    <a:pt x="3951" y="2535"/>
                    <a:pt x="3951" y="2605"/>
                  </a:cubicBezTo>
                  <a:cubicBezTo>
                    <a:pt x="3951" y="2867"/>
                    <a:pt x="3776" y="3129"/>
                    <a:pt x="3497" y="3234"/>
                  </a:cubicBezTo>
                  <a:lnTo>
                    <a:pt x="1696" y="3811"/>
                  </a:lnTo>
                  <a:cubicBezTo>
                    <a:pt x="1626" y="3846"/>
                    <a:pt x="1556" y="3846"/>
                    <a:pt x="1486" y="3846"/>
                  </a:cubicBezTo>
                  <a:cubicBezTo>
                    <a:pt x="1224" y="3846"/>
                    <a:pt x="962" y="3671"/>
                    <a:pt x="875" y="3392"/>
                  </a:cubicBezTo>
                  <a:lnTo>
                    <a:pt x="333" y="1766"/>
                  </a:lnTo>
                  <a:cubicBezTo>
                    <a:pt x="298" y="1696"/>
                    <a:pt x="298" y="1626"/>
                    <a:pt x="298" y="1556"/>
                  </a:cubicBezTo>
                  <a:cubicBezTo>
                    <a:pt x="298" y="1276"/>
                    <a:pt x="472" y="1014"/>
                    <a:pt x="752" y="927"/>
                  </a:cubicBezTo>
                  <a:lnTo>
                    <a:pt x="2535" y="332"/>
                  </a:lnTo>
                  <a:cubicBezTo>
                    <a:pt x="2605" y="315"/>
                    <a:pt x="2675" y="297"/>
                    <a:pt x="2745" y="297"/>
                  </a:cubicBezTo>
                  <a:close/>
                  <a:moveTo>
                    <a:pt x="2745" y="0"/>
                  </a:moveTo>
                  <a:cubicBezTo>
                    <a:pt x="2640" y="0"/>
                    <a:pt x="2535" y="18"/>
                    <a:pt x="2448" y="53"/>
                  </a:cubicBezTo>
                  <a:lnTo>
                    <a:pt x="647" y="647"/>
                  </a:lnTo>
                  <a:cubicBezTo>
                    <a:pt x="245" y="787"/>
                    <a:pt x="0" y="1154"/>
                    <a:pt x="0" y="1556"/>
                  </a:cubicBezTo>
                  <a:cubicBezTo>
                    <a:pt x="0" y="1661"/>
                    <a:pt x="0" y="1766"/>
                    <a:pt x="35" y="1853"/>
                  </a:cubicBezTo>
                  <a:lnTo>
                    <a:pt x="577" y="3497"/>
                  </a:lnTo>
                  <a:cubicBezTo>
                    <a:pt x="717" y="3899"/>
                    <a:pt x="1084" y="4143"/>
                    <a:pt x="1486" y="4143"/>
                  </a:cubicBezTo>
                  <a:cubicBezTo>
                    <a:pt x="1591" y="4143"/>
                    <a:pt x="1696" y="4143"/>
                    <a:pt x="1801" y="4108"/>
                  </a:cubicBezTo>
                  <a:lnTo>
                    <a:pt x="3584" y="3514"/>
                  </a:lnTo>
                  <a:cubicBezTo>
                    <a:pt x="3986" y="3374"/>
                    <a:pt x="4248" y="3007"/>
                    <a:pt x="4248" y="2605"/>
                  </a:cubicBezTo>
                  <a:cubicBezTo>
                    <a:pt x="4248" y="2500"/>
                    <a:pt x="4231" y="2395"/>
                    <a:pt x="4196" y="2290"/>
                  </a:cubicBezTo>
                  <a:lnTo>
                    <a:pt x="3654" y="665"/>
                  </a:lnTo>
                  <a:cubicBezTo>
                    <a:pt x="3514" y="263"/>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6;p44"/>
            <p:cNvSpPr/>
            <p:nvPr/>
          </p:nvSpPr>
          <p:spPr>
            <a:xfrm>
              <a:off x="2895128" y="1940937"/>
              <a:ext cx="136690" cy="127223"/>
            </a:xfrm>
            <a:custGeom>
              <a:avLst/>
              <a:gdLst/>
              <a:ahLst/>
              <a:cxnLst/>
              <a:rect l="l" t="t" r="r" b="b"/>
              <a:pathLst>
                <a:path w="4144" h="3857" extrusionOk="0">
                  <a:moveTo>
                    <a:pt x="2691" y="0"/>
                  </a:moveTo>
                  <a:cubicBezTo>
                    <a:pt x="2610" y="0"/>
                    <a:pt x="2529" y="13"/>
                    <a:pt x="2448" y="40"/>
                  </a:cubicBezTo>
                  <a:lnTo>
                    <a:pt x="648" y="634"/>
                  </a:lnTo>
                  <a:cubicBezTo>
                    <a:pt x="228" y="774"/>
                    <a:pt x="1" y="1246"/>
                    <a:pt x="141" y="1666"/>
                  </a:cubicBezTo>
                  <a:lnTo>
                    <a:pt x="683" y="3291"/>
                  </a:lnTo>
                  <a:cubicBezTo>
                    <a:pt x="795" y="3642"/>
                    <a:pt x="1108" y="3857"/>
                    <a:pt x="1454" y="3857"/>
                  </a:cubicBezTo>
                  <a:cubicBezTo>
                    <a:pt x="1539" y="3857"/>
                    <a:pt x="1627" y="3844"/>
                    <a:pt x="1714" y="3816"/>
                  </a:cubicBezTo>
                  <a:lnTo>
                    <a:pt x="3497" y="3222"/>
                  </a:lnTo>
                  <a:cubicBezTo>
                    <a:pt x="3917" y="3082"/>
                    <a:pt x="4144" y="2627"/>
                    <a:pt x="4004" y="2190"/>
                  </a:cubicBezTo>
                  <a:lnTo>
                    <a:pt x="3462" y="564"/>
                  </a:lnTo>
                  <a:cubicBezTo>
                    <a:pt x="3349" y="225"/>
                    <a:pt x="3030" y="0"/>
                    <a:pt x="2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7;p44"/>
            <p:cNvSpPr/>
            <p:nvPr/>
          </p:nvSpPr>
          <p:spPr>
            <a:xfrm>
              <a:off x="2893413" y="1936484"/>
              <a:ext cx="140153" cy="136690"/>
            </a:xfrm>
            <a:custGeom>
              <a:avLst/>
              <a:gdLst/>
              <a:ahLst/>
              <a:cxnLst/>
              <a:rect l="l" t="t" r="r" b="b"/>
              <a:pathLst>
                <a:path w="4249" h="4144" extrusionOk="0">
                  <a:moveTo>
                    <a:pt x="2745" y="297"/>
                  </a:moveTo>
                  <a:cubicBezTo>
                    <a:pt x="3025" y="297"/>
                    <a:pt x="3287" y="472"/>
                    <a:pt x="3374" y="752"/>
                  </a:cubicBezTo>
                  <a:lnTo>
                    <a:pt x="3916" y="2378"/>
                  </a:lnTo>
                  <a:cubicBezTo>
                    <a:pt x="3951" y="2447"/>
                    <a:pt x="3951" y="2517"/>
                    <a:pt x="3951" y="2587"/>
                  </a:cubicBezTo>
                  <a:cubicBezTo>
                    <a:pt x="3951" y="2867"/>
                    <a:pt x="3776" y="3129"/>
                    <a:pt x="3497" y="3217"/>
                  </a:cubicBezTo>
                  <a:lnTo>
                    <a:pt x="1713" y="3811"/>
                  </a:lnTo>
                  <a:cubicBezTo>
                    <a:pt x="1644" y="3829"/>
                    <a:pt x="1574" y="3846"/>
                    <a:pt x="1504" y="3846"/>
                  </a:cubicBezTo>
                  <a:cubicBezTo>
                    <a:pt x="1224" y="3846"/>
                    <a:pt x="962" y="3671"/>
                    <a:pt x="874" y="3391"/>
                  </a:cubicBezTo>
                  <a:lnTo>
                    <a:pt x="332" y="1748"/>
                  </a:lnTo>
                  <a:cubicBezTo>
                    <a:pt x="315" y="1678"/>
                    <a:pt x="297" y="1608"/>
                    <a:pt x="297" y="1538"/>
                  </a:cubicBezTo>
                  <a:cubicBezTo>
                    <a:pt x="297" y="1276"/>
                    <a:pt x="472" y="1014"/>
                    <a:pt x="752" y="909"/>
                  </a:cubicBezTo>
                  <a:lnTo>
                    <a:pt x="2535" y="332"/>
                  </a:lnTo>
                  <a:cubicBezTo>
                    <a:pt x="2605" y="297"/>
                    <a:pt x="2675" y="297"/>
                    <a:pt x="2745" y="297"/>
                  </a:cubicBezTo>
                  <a:close/>
                  <a:moveTo>
                    <a:pt x="2745" y="0"/>
                  </a:moveTo>
                  <a:cubicBezTo>
                    <a:pt x="2657" y="0"/>
                    <a:pt x="2553" y="0"/>
                    <a:pt x="2448" y="35"/>
                  </a:cubicBezTo>
                  <a:lnTo>
                    <a:pt x="665" y="629"/>
                  </a:lnTo>
                  <a:cubicBezTo>
                    <a:pt x="263" y="769"/>
                    <a:pt x="0" y="1136"/>
                    <a:pt x="0" y="1538"/>
                  </a:cubicBezTo>
                  <a:cubicBezTo>
                    <a:pt x="0" y="1643"/>
                    <a:pt x="18" y="1748"/>
                    <a:pt x="53" y="1853"/>
                  </a:cubicBezTo>
                  <a:lnTo>
                    <a:pt x="595" y="3479"/>
                  </a:lnTo>
                  <a:cubicBezTo>
                    <a:pt x="735" y="3881"/>
                    <a:pt x="1102" y="4143"/>
                    <a:pt x="1504" y="4143"/>
                  </a:cubicBezTo>
                  <a:cubicBezTo>
                    <a:pt x="1609" y="4143"/>
                    <a:pt x="1713" y="4126"/>
                    <a:pt x="1801" y="4091"/>
                  </a:cubicBezTo>
                  <a:lnTo>
                    <a:pt x="3601" y="3496"/>
                  </a:lnTo>
                  <a:cubicBezTo>
                    <a:pt x="4004" y="3357"/>
                    <a:pt x="4248" y="2989"/>
                    <a:pt x="4248" y="2587"/>
                  </a:cubicBezTo>
                  <a:cubicBezTo>
                    <a:pt x="4248" y="2482"/>
                    <a:pt x="4231" y="2378"/>
                    <a:pt x="4196" y="2290"/>
                  </a:cubicBezTo>
                  <a:lnTo>
                    <a:pt x="3671" y="647"/>
                  </a:lnTo>
                  <a:cubicBezTo>
                    <a:pt x="3532" y="245"/>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8;p44"/>
            <p:cNvSpPr/>
            <p:nvPr/>
          </p:nvSpPr>
          <p:spPr>
            <a:xfrm>
              <a:off x="3039305" y="1897627"/>
              <a:ext cx="136690" cy="127289"/>
            </a:xfrm>
            <a:custGeom>
              <a:avLst/>
              <a:gdLst/>
              <a:ahLst/>
              <a:cxnLst/>
              <a:rect l="l" t="t" r="r" b="b"/>
              <a:pathLst>
                <a:path w="4144" h="3859" extrusionOk="0">
                  <a:moveTo>
                    <a:pt x="2699" y="1"/>
                  </a:moveTo>
                  <a:cubicBezTo>
                    <a:pt x="2616" y="1"/>
                    <a:pt x="2531" y="14"/>
                    <a:pt x="2447" y="42"/>
                  </a:cubicBezTo>
                  <a:lnTo>
                    <a:pt x="647" y="636"/>
                  </a:lnTo>
                  <a:cubicBezTo>
                    <a:pt x="227" y="776"/>
                    <a:pt x="0" y="1231"/>
                    <a:pt x="140" y="1668"/>
                  </a:cubicBezTo>
                  <a:lnTo>
                    <a:pt x="682" y="3293"/>
                  </a:lnTo>
                  <a:cubicBezTo>
                    <a:pt x="794" y="3643"/>
                    <a:pt x="1108" y="3859"/>
                    <a:pt x="1444" y="3859"/>
                  </a:cubicBezTo>
                  <a:cubicBezTo>
                    <a:pt x="1527" y="3859"/>
                    <a:pt x="1612" y="3846"/>
                    <a:pt x="1696" y="3818"/>
                  </a:cubicBezTo>
                  <a:lnTo>
                    <a:pt x="3496" y="3223"/>
                  </a:lnTo>
                  <a:cubicBezTo>
                    <a:pt x="3916" y="3084"/>
                    <a:pt x="4143" y="2629"/>
                    <a:pt x="4003" y="2192"/>
                  </a:cubicBezTo>
                  <a:lnTo>
                    <a:pt x="3461" y="566"/>
                  </a:lnTo>
                  <a:cubicBezTo>
                    <a:pt x="3349" y="216"/>
                    <a:pt x="3035"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9;p44"/>
            <p:cNvSpPr/>
            <p:nvPr/>
          </p:nvSpPr>
          <p:spPr>
            <a:xfrm>
              <a:off x="3037557" y="1892647"/>
              <a:ext cx="140153" cy="137284"/>
            </a:xfrm>
            <a:custGeom>
              <a:avLst/>
              <a:gdLst/>
              <a:ahLst/>
              <a:cxnLst/>
              <a:rect l="l" t="t" r="r" b="b"/>
              <a:pathLst>
                <a:path w="4249" h="4162" extrusionOk="0">
                  <a:moveTo>
                    <a:pt x="2745" y="298"/>
                  </a:moveTo>
                  <a:cubicBezTo>
                    <a:pt x="3025" y="298"/>
                    <a:pt x="3287" y="490"/>
                    <a:pt x="3375" y="752"/>
                  </a:cubicBezTo>
                  <a:lnTo>
                    <a:pt x="3916" y="2395"/>
                  </a:lnTo>
                  <a:cubicBezTo>
                    <a:pt x="3934" y="2465"/>
                    <a:pt x="3951" y="2535"/>
                    <a:pt x="3951" y="2605"/>
                  </a:cubicBezTo>
                  <a:cubicBezTo>
                    <a:pt x="3951" y="2885"/>
                    <a:pt x="3777" y="3130"/>
                    <a:pt x="3497" y="3235"/>
                  </a:cubicBezTo>
                  <a:lnTo>
                    <a:pt x="1714" y="3829"/>
                  </a:lnTo>
                  <a:cubicBezTo>
                    <a:pt x="1644" y="3846"/>
                    <a:pt x="1574" y="3864"/>
                    <a:pt x="1504" y="3864"/>
                  </a:cubicBezTo>
                  <a:cubicBezTo>
                    <a:pt x="1224" y="3864"/>
                    <a:pt x="962" y="3689"/>
                    <a:pt x="875" y="3409"/>
                  </a:cubicBezTo>
                  <a:lnTo>
                    <a:pt x="333" y="1766"/>
                  </a:lnTo>
                  <a:cubicBezTo>
                    <a:pt x="315" y="1696"/>
                    <a:pt x="298" y="1626"/>
                    <a:pt x="298" y="1556"/>
                  </a:cubicBezTo>
                  <a:cubicBezTo>
                    <a:pt x="298" y="1277"/>
                    <a:pt x="473" y="1032"/>
                    <a:pt x="752" y="927"/>
                  </a:cubicBezTo>
                  <a:lnTo>
                    <a:pt x="2535" y="333"/>
                  </a:lnTo>
                  <a:cubicBezTo>
                    <a:pt x="2605" y="315"/>
                    <a:pt x="2675" y="298"/>
                    <a:pt x="2745" y="298"/>
                  </a:cubicBezTo>
                  <a:close/>
                  <a:moveTo>
                    <a:pt x="2745" y="1"/>
                  </a:moveTo>
                  <a:cubicBezTo>
                    <a:pt x="2640" y="1"/>
                    <a:pt x="2553" y="18"/>
                    <a:pt x="2448" y="53"/>
                  </a:cubicBezTo>
                  <a:lnTo>
                    <a:pt x="665" y="647"/>
                  </a:lnTo>
                  <a:cubicBezTo>
                    <a:pt x="263" y="787"/>
                    <a:pt x="1" y="1154"/>
                    <a:pt x="1" y="1556"/>
                  </a:cubicBezTo>
                  <a:cubicBezTo>
                    <a:pt x="1" y="1661"/>
                    <a:pt x="18" y="1766"/>
                    <a:pt x="53" y="1854"/>
                  </a:cubicBezTo>
                  <a:lnTo>
                    <a:pt x="595" y="3497"/>
                  </a:lnTo>
                  <a:cubicBezTo>
                    <a:pt x="717" y="3899"/>
                    <a:pt x="1102" y="4161"/>
                    <a:pt x="1504" y="4161"/>
                  </a:cubicBezTo>
                  <a:cubicBezTo>
                    <a:pt x="1609" y="4161"/>
                    <a:pt x="1696" y="4144"/>
                    <a:pt x="1801" y="4109"/>
                  </a:cubicBezTo>
                  <a:lnTo>
                    <a:pt x="3584" y="3514"/>
                  </a:lnTo>
                  <a:cubicBezTo>
                    <a:pt x="3986" y="3374"/>
                    <a:pt x="4249" y="3007"/>
                    <a:pt x="4249" y="2605"/>
                  </a:cubicBezTo>
                  <a:cubicBezTo>
                    <a:pt x="4249" y="2500"/>
                    <a:pt x="4231" y="2395"/>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90;p44"/>
            <p:cNvSpPr/>
            <p:nvPr/>
          </p:nvSpPr>
          <p:spPr>
            <a:xfrm>
              <a:off x="3184009" y="1849766"/>
              <a:ext cx="136690" cy="127256"/>
            </a:xfrm>
            <a:custGeom>
              <a:avLst/>
              <a:gdLst/>
              <a:ahLst/>
              <a:cxnLst/>
              <a:rect l="l" t="t" r="r" b="b"/>
              <a:pathLst>
                <a:path w="4144" h="3858" extrusionOk="0">
                  <a:moveTo>
                    <a:pt x="2700" y="1"/>
                  </a:moveTo>
                  <a:cubicBezTo>
                    <a:pt x="2617" y="1"/>
                    <a:pt x="2532" y="14"/>
                    <a:pt x="2448" y="42"/>
                  </a:cubicBezTo>
                  <a:lnTo>
                    <a:pt x="648" y="636"/>
                  </a:lnTo>
                  <a:cubicBezTo>
                    <a:pt x="228" y="776"/>
                    <a:pt x="1" y="1231"/>
                    <a:pt x="141" y="1668"/>
                  </a:cubicBezTo>
                  <a:lnTo>
                    <a:pt x="683" y="3293"/>
                  </a:lnTo>
                  <a:cubicBezTo>
                    <a:pt x="796" y="3632"/>
                    <a:pt x="1114" y="3857"/>
                    <a:pt x="1463" y="3857"/>
                  </a:cubicBezTo>
                  <a:cubicBezTo>
                    <a:pt x="1546" y="3857"/>
                    <a:pt x="1630" y="3845"/>
                    <a:pt x="1714" y="3818"/>
                  </a:cubicBezTo>
                  <a:lnTo>
                    <a:pt x="3497" y="3223"/>
                  </a:lnTo>
                  <a:cubicBezTo>
                    <a:pt x="3917" y="3084"/>
                    <a:pt x="4144" y="2612"/>
                    <a:pt x="4004" y="2192"/>
                  </a:cubicBezTo>
                  <a:lnTo>
                    <a:pt x="3462" y="566"/>
                  </a:lnTo>
                  <a:cubicBezTo>
                    <a:pt x="3350" y="216"/>
                    <a:pt x="3036" y="1"/>
                    <a:pt x="270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91;p44"/>
            <p:cNvSpPr/>
            <p:nvPr/>
          </p:nvSpPr>
          <p:spPr>
            <a:xfrm>
              <a:off x="3182294" y="1844786"/>
              <a:ext cx="140153" cy="136690"/>
            </a:xfrm>
            <a:custGeom>
              <a:avLst/>
              <a:gdLst/>
              <a:ahLst/>
              <a:cxnLst/>
              <a:rect l="l" t="t" r="r" b="b"/>
              <a:pathLst>
                <a:path w="4249" h="4144" extrusionOk="0">
                  <a:moveTo>
                    <a:pt x="2745" y="298"/>
                  </a:moveTo>
                  <a:cubicBezTo>
                    <a:pt x="3025" y="298"/>
                    <a:pt x="3287" y="473"/>
                    <a:pt x="3374" y="752"/>
                  </a:cubicBezTo>
                  <a:lnTo>
                    <a:pt x="3916" y="2396"/>
                  </a:lnTo>
                  <a:cubicBezTo>
                    <a:pt x="3951" y="2465"/>
                    <a:pt x="3951" y="2535"/>
                    <a:pt x="3951" y="2605"/>
                  </a:cubicBezTo>
                  <a:cubicBezTo>
                    <a:pt x="3951" y="2868"/>
                    <a:pt x="3776" y="3130"/>
                    <a:pt x="3497" y="3235"/>
                  </a:cubicBezTo>
                  <a:lnTo>
                    <a:pt x="1714" y="3812"/>
                  </a:lnTo>
                  <a:cubicBezTo>
                    <a:pt x="1644" y="3846"/>
                    <a:pt x="1574" y="3846"/>
                    <a:pt x="1504" y="3846"/>
                  </a:cubicBezTo>
                  <a:cubicBezTo>
                    <a:pt x="1224" y="3846"/>
                    <a:pt x="962" y="3672"/>
                    <a:pt x="875" y="3392"/>
                  </a:cubicBezTo>
                  <a:lnTo>
                    <a:pt x="333" y="1766"/>
                  </a:lnTo>
                  <a:cubicBezTo>
                    <a:pt x="315" y="1696"/>
                    <a:pt x="298" y="1626"/>
                    <a:pt x="298" y="1556"/>
                  </a:cubicBezTo>
                  <a:cubicBezTo>
                    <a:pt x="298" y="1277"/>
                    <a:pt x="472" y="1014"/>
                    <a:pt x="752" y="927"/>
                  </a:cubicBezTo>
                  <a:lnTo>
                    <a:pt x="2535" y="333"/>
                  </a:lnTo>
                  <a:cubicBezTo>
                    <a:pt x="2605" y="315"/>
                    <a:pt x="2675" y="298"/>
                    <a:pt x="2745" y="298"/>
                  </a:cubicBezTo>
                  <a:close/>
                  <a:moveTo>
                    <a:pt x="2745" y="1"/>
                  </a:moveTo>
                  <a:cubicBezTo>
                    <a:pt x="2658" y="1"/>
                    <a:pt x="2553" y="18"/>
                    <a:pt x="2448" y="53"/>
                  </a:cubicBezTo>
                  <a:lnTo>
                    <a:pt x="665" y="647"/>
                  </a:lnTo>
                  <a:cubicBezTo>
                    <a:pt x="263" y="787"/>
                    <a:pt x="0" y="1154"/>
                    <a:pt x="0" y="1556"/>
                  </a:cubicBezTo>
                  <a:cubicBezTo>
                    <a:pt x="0" y="1661"/>
                    <a:pt x="18" y="1766"/>
                    <a:pt x="53" y="1854"/>
                  </a:cubicBezTo>
                  <a:lnTo>
                    <a:pt x="595" y="3497"/>
                  </a:lnTo>
                  <a:cubicBezTo>
                    <a:pt x="735" y="3899"/>
                    <a:pt x="1102" y="4144"/>
                    <a:pt x="1504" y="4144"/>
                  </a:cubicBezTo>
                  <a:cubicBezTo>
                    <a:pt x="1609" y="4144"/>
                    <a:pt x="1714" y="4144"/>
                    <a:pt x="1801" y="4109"/>
                  </a:cubicBezTo>
                  <a:lnTo>
                    <a:pt x="3602" y="3514"/>
                  </a:lnTo>
                  <a:cubicBezTo>
                    <a:pt x="4004" y="3374"/>
                    <a:pt x="4248" y="3007"/>
                    <a:pt x="4248" y="2605"/>
                  </a:cubicBezTo>
                  <a:cubicBezTo>
                    <a:pt x="4248" y="2500"/>
                    <a:pt x="4231" y="2396"/>
                    <a:pt x="4196" y="2291"/>
                  </a:cubicBezTo>
                  <a:lnTo>
                    <a:pt x="3672"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92;p44"/>
            <p:cNvSpPr/>
            <p:nvPr/>
          </p:nvSpPr>
          <p:spPr>
            <a:xfrm>
              <a:off x="2812106" y="2155371"/>
              <a:ext cx="137251" cy="126728"/>
            </a:xfrm>
            <a:custGeom>
              <a:avLst/>
              <a:gdLst/>
              <a:ahLst/>
              <a:cxnLst/>
              <a:rect l="l" t="t" r="r" b="b"/>
              <a:pathLst>
                <a:path w="4161" h="3842" extrusionOk="0">
                  <a:moveTo>
                    <a:pt x="2709" y="1"/>
                  </a:moveTo>
                  <a:cubicBezTo>
                    <a:pt x="2623" y="1"/>
                    <a:pt x="2535" y="14"/>
                    <a:pt x="2448" y="42"/>
                  </a:cubicBezTo>
                  <a:lnTo>
                    <a:pt x="665" y="636"/>
                  </a:lnTo>
                  <a:cubicBezTo>
                    <a:pt x="245" y="776"/>
                    <a:pt x="0" y="1231"/>
                    <a:pt x="140" y="1650"/>
                  </a:cubicBezTo>
                  <a:lnTo>
                    <a:pt x="682" y="3293"/>
                  </a:lnTo>
                  <a:cubicBezTo>
                    <a:pt x="794" y="3629"/>
                    <a:pt x="1119" y="3842"/>
                    <a:pt x="1459" y="3842"/>
                  </a:cubicBezTo>
                  <a:cubicBezTo>
                    <a:pt x="1544" y="3842"/>
                    <a:pt x="1630" y="3828"/>
                    <a:pt x="1714" y="3800"/>
                  </a:cubicBezTo>
                  <a:lnTo>
                    <a:pt x="3497" y="3206"/>
                  </a:lnTo>
                  <a:cubicBezTo>
                    <a:pt x="3934" y="3066"/>
                    <a:pt x="4161" y="2612"/>
                    <a:pt x="4021" y="2192"/>
                  </a:cubicBezTo>
                  <a:lnTo>
                    <a:pt x="3479" y="549"/>
                  </a:lnTo>
                  <a:cubicBezTo>
                    <a:pt x="3367" y="213"/>
                    <a:pt x="3054" y="1"/>
                    <a:pt x="27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3;p44"/>
            <p:cNvSpPr/>
            <p:nvPr/>
          </p:nvSpPr>
          <p:spPr>
            <a:xfrm>
              <a:off x="2810357" y="2150391"/>
              <a:ext cx="140747" cy="136690"/>
            </a:xfrm>
            <a:custGeom>
              <a:avLst/>
              <a:gdLst/>
              <a:ahLst/>
              <a:cxnLst/>
              <a:rect l="l" t="t" r="r" b="b"/>
              <a:pathLst>
                <a:path w="4267" h="4144" extrusionOk="0">
                  <a:moveTo>
                    <a:pt x="2763" y="298"/>
                  </a:moveTo>
                  <a:cubicBezTo>
                    <a:pt x="3043" y="298"/>
                    <a:pt x="3287" y="473"/>
                    <a:pt x="3392" y="752"/>
                  </a:cubicBezTo>
                  <a:lnTo>
                    <a:pt x="3934" y="2378"/>
                  </a:lnTo>
                  <a:cubicBezTo>
                    <a:pt x="3952" y="2448"/>
                    <a:pt x="3969" y="2518"/>
                    <a:pt x="3969" y="2588"/>
                  </a:cubicBezTo>
                  <a:cubicBezTo>
                    <a:pt x="3969" y="2868"/>
                    <a:pt x="3794" y="3130"/>
                    <a:pt x="3515" y="3217"/>
                  </a:cubicBezTo>
                  <a:lnTo>
                    <a:pt x="1714" y="3812"/>
                  </a:lnTo>
                  <a:cubicBezTo>
                    <a:pt x="1644" y="3847"/>
                    <a:pt x="1574" y="3847"/>
                    <a:pt x="1504" y="3847"/>
                  </a:cubicBezTo>
                  <a:cubicBezTo>
                    <a:pt x="1242" y="3847"/>
                    <a:pt x="980" y="3672"/>
                    <a:pt x="875" y="3392"/>
                  </a:cubicBezTo>
                  <a:lnTo>
                    <a:pt x="333" y="1766"/>
                  </a:lnTo>
                  <a:cubicBezTo>
                    <a:pt x="316" y="1696"/>
                    <a:pt x="316" y="1626"/>
                    <a:pt x="316" y="1556"/>
                  </a:cubicBezTo>
                  <a:cubicBezTo>
                    <a:pt x="316" y="1277"/>
                    <a:pt x="490" y="1015"/>
                    <a:pt x="770" y="927"/>
                  </a:cubicBezTo>
                  <a:lnTo>
                    <a:pt x="2553" y="333"/>
                  </a:lnTo>
                  <a:cubicBezTo>
                    <a:pt x="2623" y="315"/>
                    <a:pt x="2693" y="298"/>
                    <a:pt x="2763" y="298"/>
                  </a:cubicBezTo>
                  <a:close/>
                  <a:moveTo>
                    <a:pt x="2763" y="1"/>
                  </a:moveTo>
                  <a:cubicBezTo>
                    <a:pt x="2658" y="1"/>
                    <a:pt x="2553" y="18"/>
                    <a:pt x="2466" y="53"/>
                  </a:cubicBezTo>
                  <a:lnTo>
                    <a:pt x="665" y="647"/>
                  </a:lnTo>
                  <a:cubicBezTo>
                    <a:pt x="263" y="770"/>
                    <a:pt x="1" y="1154"/>
                    <a:pt x="18" y="1556"/>
                  </a:cubicBezTo>
                  <a:cubicBezTo>
                    <a:pt x="18" y="1644"/>
                    <a:pt x="18" y="1749"/>
                    <a:pt x="53" y="1854"/>
                  </a:cubicBezTo>
                  <a:lnTo>
                    <a:pt x="595" y="3497"/>
                  </a:lnTo>
                  <a:cubicBezTo>
                    <a:pt x="735" y="3899"/>
                    <a:pt x="1102" y="4144"/>
                    <a:pt x="1504" y="4144"/>
                  </a:cubicBezTo>
                  <a:cubicBezTo>
                    <a:pt x="1609" y="4144"/>
                    <a:pt x="1714" y="4126"/>
                    <a:pt x="1819" y="4091"/>
                  </a:cubicBezTo>
                  <a:lnTo>
                    <a:pt x="3602" y="3514"/>
                  </a:lnTo>
                  <a:cubicBezTo>
                    <a:pt x="4004" y="3375"/>
                    <a:pt x="4266" y="2990"/>
                    <a:pt x="4266" y="2588"/>
                  </a:cubicBezTo>
                  <a:cubicBezTo>
                    <a:pt x="4266" y="2500"/>
                    <a:pt x="4249" y="2396"/>
                    <a:pt x="4214" y="2291"/>
                  </a:cubicBezTo>
                  <a:lnTo>
                    <a:pt x="3672" y="665"/>
                  </a:lnTo>
                  <a:cubicBezTo>
                    <a:pt x="3532" y="263"/>
                    <a:pt x="3165" y="1"/>
                    <a:pt x="276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4;p44"/>
            <p:cNvSpPr/>
            <p:nvPr/>
          </p:nvSpPr>
          <p:spPr>
            <a:xfrm>
              <a:off x="2951631" y="2110974"/>
              <a:ext cx="136690" cy="127289"/>
            </a:xfrm>
            <a:custGeom>
              <a:avLst/>
              <a:gdLst/>
              <a:ahLst/>
              <a:cxnLst/>
              <a:rect l="l" t="t" r="r" b="b"/>
              <a:pathLst>
                <a:path w="4144" h="3859" extrusionOk="0">
                  <a:moveTo>
                    <a:pt x="2691" y="1"/>
                  </a:moveTo>
                  <a:cubicBezTo>
                    <a:pt x="2605" y="1"/>
                    <a:pt x="2518" y="14"/>
                    <a:pt x="2431" y="42"/>
                  </a:cubicBezTo>
                  <a:lnTo>
                    <a:pt x="648" y="636"/>
                  </a:lnTo>
                  <a:cubicBezTo>
                    <a:pt x="228" y="776"/>
                    <a:pt x="1" y="1231"/>
                    <a:pt x="141" y="1668"/>
                  </a:cubicBezTo>
                  <a:lnTo>
                    <a:pt x="683" y="3293"/>
                  </a:lnTo>
                  <a:cubicBezTo>
                    <a:pt x="795" y="3643"/>
                    <a:pt x="1109" y="3859"/>
                    <a:pt x="1445" y="3859"/>
                  </a:cubicBezTo>
                  <a:cubicBezTo>
                    <a:pt x="1528" y="3859"/>
                    <a:pt x="1613" y="3846"/>
                    <a:pt x="1697" y="3818"/>
                  </a:cubicBezTo>
                  <a:lnTo>
                    <a:pt x="3497" y="3223"/>
                  </a:lnTo>
                  <a:cubicBezTo>
                    <a:pt x="3917" y="3084"/>
                    <a:pt x="4144" y="2629"/>
                    <a:pt x="4004" y="2192"/>
                  </a:cubicBezTo>
                  <a:lnTo>
                    <a:pt x="3462" y="566"/>
                  </a:lnTo>
                  <a:cubicBezTo>
                    <a:pt x="3350" y="216"/>
                    <a:pt x="3036" y="1"/>
                    <a:pt x="269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5;p44"/>
            <p:cNvSpPr/>
            <p:nvPr/>
          </p:nvSpPr>
          <p:spPr>
            <a:xfrm>
              <a:off x="2949916" y="2105993"/>
              <a:ext cx="140153" cy="137284"/>
            </a:xfrm>
            <a:custGeom>
              <a:avLst/>
              <a:gdLst/>
              <a:ahLst/>
              <a:cxnLst/>
              <a:rect l="l" t="t" r="r" b="b"/>
              <a:pathLst>
                <a:path w="4249" h="4162" extrusionOk="0">
                  <a:moveTo>
                    <a:pt x="2745" y="298"/>
                  </a:moveTo>
                  <a:cubicBezTo>
                    <a:pt x="3025" y="298"/>
                    <a:pt x="3287" y="473"/>
                    <a:pt x="3374" y="752"/>
                  </a:cubicBezTo>
                  <a:lnTo>
                    <a:pt x="3916" y="2396"/>
                  </a:lnTo>
                  <a:cubicBezTo>
                    <a:pt x="3934" y="2465"/>
                    <a:pt x="3951" y="2535"/>
                    <a:pt x="3951" y="2605"/>
                  </a:cubicBezTo>
                  <a:cubicBezTo>
                    <a:pt x="3951" y="2885"/>
                    <a:pt x="3776" y="3130"/>
                    <a:pt x="3497" y="3235"/>
                  </a:cubicBezTo>
                  <a:lnTo>
                    <a:pt x="1714" y="3829"/>
                  </a:lnTo>
                  <a:cubicBezTo>
                    <a:pt x="1644" y="3846"/>
                    <a:pt x="1574" y="3864"/>
                    <a:pt x="1504" y="3864"/>
                  </a:cubicBezTo>
                  <a:cubicBezTo>
                    <a:pt x="1224" y="3864"/>
                    <a:pt x="962" y="3672"/>
                    <a:pt x="875" y="3409"/>
                  </a:cubicBezTo>
                  <a:lnTo>
                    <a:pt x="333" y="1766"/>
                  </a:lnTo>
                  <a:cubicBezTo>
                    <a:pt x="298" y="1696"/>
                    <a:pt x="298" y="1626"/>
                    <a:pt x="298" y="1556"/>
                  </a:cubicBezTo>
                  <a:cubicBezTo>
                    <a:pt x="298" y="1277"/>
                    <a:pt x="472" y="1015"/>
                    <a:pt x="752" y="927"/>
                  </a:cubicBezTo>
                  <a:lnTo>
                    <a:pt x="2535" y="333"/>
                  </a:lnTo>
                  <a:cubicBezTo>
                    <a:pt x="2605" y="315"/>
                    <a:pt x="2675" y="298"/>
                    <a:pt x="2745" y="298"/>
                  </a:cubicBezTo>
                  <a:close/>
                  <a:moveTo>
                    <a:pt x="2745" y="1"/>
                  </a:moveTo>
                  <a:cubicBezTo>
                    <a:pt x="2640" y="1"/>
                    <a:pt x="2535" y="18"/>
                    <a:pt x="2448" y="53"/>
                  </a:cubicBezTo>
                  <a:lnTo>
                    <a:pt x="647" y="647"/>
                  </a:lnTo>
                  <a:cubicBezTo>
                    <a:pt x="245" y="787"/>
                    <a:pt x="0" y="1154"/>
                    <a:pt x="0" y="1556"/>
                  </a:cubicBezTo>
                  <a:cubicBezTo>
                    <a:pt x="0" y="1661"/>
                    <a:pt x="18" y="1766"/>
                    <a:pt x="53" y="1854"/>
                  </a:cubicBezTo>
                  <a:lnTo>
                    <a:pt x="595" y="3497"/>
                  </a:lnTo>
                  <a:cubicBezTo>
                    <a:pt x="717" y="3899"/>
                    <a:pt x="1102" y="4161"/>
                    <a:pt x="1504" y="4161"/>
                  </a:cubicBezTo>
                  <a:cubicBezTo>
                    <a:pt x="1591" y="4161"/>
                    <a:pt x="1696" y="4144"/>
                    <a:pt x="1801" y="4109"/>
                  </a:cubicBezTo>
                  <a:lnTo>
                    <a:pt x="3584" y="3514"/>
                  </a:lnTo>
                  <a:cubicBezTo>
                    <a:pt x="3986" y="3374"/>
                    <a:pt x="4248" y="3007"/>
                    <a:pt x="4248" y="2605"/>
                  </a:cubicBezTo>
                  <a:cubicBezTo>
                    <a:pt x="4248" y="2500"/>
                    <a:pt x="4231" y="2396"/>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6;p44"/>
            <p:cNvSpPr/>
            <p:nvPr/>
          </p:nvSpPr>
          <p:spPr>
            <a:xfrm>
              <a:off x="3095214" y="2067731"/>
              <a:ext cx="137284" cy="127256"/>
            </a:xfrm>
            <a:custGeom>
              <a:avLst/>
              <a:gdLst/>
              <a:ahLst/>
              <a:cxnLst/>
              <a:rect l="l" t="t" r="r" b="b"/>
              <a:pathLst>
                <a:path w="4162" h="3858" extrusionOk="0">
                  <a:moveTo>
                    <a:pt x="2708" y="1"/>
                  </a:moveTo>
                  <a:cubicBezTo>
                    <a:pt x="2623" y="1"/>
                    <a:pt x="2535" y="14"/>
                    <a:pt x="2448" y="42"/>
                  </a:cubicBezTo>
                  <a:lnTo>
                    <a:pt x="665" y="636"/>
                  </a:lnTo>
                  <a:cubicBezTo>
                    <a:pt x="246" y="776"/>
                    <a:pt x="1" y="1231"/>
                    <a:pt x="141" y="1668"/>
                  </a:cubicBezTo>
                  <a:lnTo>
                    <a:pt x="683" y="3293"/>
                  </a:lnTo>
                  <a:cubicBezTo>
                    <a:pt x="796" y="3632"/>
                    <a:pt x="1125" y="3857"/>
                    <a:pt x="1469" y="3857"/>
                  </a:cubicBezTo>
                  <a:cubicBezTo>
                    <a:pt x="1551" y="3857"/>
                    <a:pt x="1633" y="3845"/>
                    <a:pt x="1714" y="3818"/>
                  </a:cubicBezTo>
                  <a:lnTo>
                    <a:pt x="3497" y="3223"/>
                  </a:lnTo>
                  <a:cubicBezTo>
                    <a:pt x="3934" y="3084"/>
                    <a:pt x="4161" y="2612"/>
                    <a:pt x="4021" y="2192"/>
                  </a:cubicBezTo>
                  <a:lnTo>
                    <a:pt x="3480" y="566"/>
                  </a:lnTo>
                  <a:cubicBezTo>
                    <a:pt x="3368" y="216"/>
                    <a:pt x="3054" y="1"/>
                    <a:pt x="27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97;p44"/>
            <p:cNvSpPr/>
            <p:nvPr/>
          </p:nvSpPr>
          <p:spPr>
            <a:xfrm>
              <a:off x="3094060" y="2062750"/>
              <a:ext cx="140153" cy="136690"/>
            </a:xfrm>
            <a:custGeom>
              <a:avLst/>
              <a:gdLst/>
              <a:ahLst/>
              <a:cxnLst/>
              <a:rect l="l" t="t" r="r" b="b"/>
              <a:pathLst>
                <a:path w="4249" h="4144" extrusionOk="0">
                  <a:moveTo>
                    <a:pt x="2745" y="298"/>
                  </a:moveTo>
                  <a:cubicBezTo>
                    <a:pt x="3025" y="298"/>
                    <a:pt x="3270" y="473"/>
                    <a:pt x="3375" y="752"/>
                  </a:cubicBezTo>
                  <a:lnTo>
                    <a:pt x="3917" y="2395"/>
                  </a:lnTo>
                  <a:cubicBezTo>
                    <a:pt x="3934" y="2465"/>
                    <a:pt x="3952" y="2535"/>
                    <a:pt x="3952" y="2605"/>
                  </a:cubicBezTo>
                  <a:cubicBezTo>
                    <a:pt x="3952" y="2867"/>
                    <a:pt x="3777" y="3130"/>
                    <a:pt x="3497" y="3235"/>
                  </a:cubicBezTo>
                  <a:lnTo>
                    <a:pt x="1696" y="3811"/>
                  </a:lnTo>
                  <a:cubicBezTo>
                    <a:pt x="1627" y="3846"/>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87"/>
                    <a:pt x="1" y="1154"/>
                    <a:pt x="1" y="1556"/>
                  </a:cubicBezTo>
                  <a:cubicBezTo>
                    <a:pt x="1" y="1661"/>
                    <a:pt x="1" y="1766"/>
                    <a:pt x="36" y="1854"/>
                  </a:cubicBezTo>
                  <a:lnTo>
                    <a:pt x="578" y="3497"/>
                  </a:lnTo>
                  <a:cubicBezTo>
                    <a:pt x="718" y="3899"/>
                    <a:pt x="1085" y="4144"/>
                    <a:pt x="1487" y="4144"/>
                  </a:cubicBezTo>
                  <a:cubicBezTo>
                    <a:pt x="1592" y="4144"/>
                    <a:pt x="1696" y="4144"/>
                    <a:pt x="1801" y="4109"/>
                  </a:cubicBezTo>
                  <a:lnTo>
                    <a:pt x="3584" y="3514"/>
                  </a:lnTo>
                  <a:cubicBezTo>
                    <a:pt x="3987" y="3374"/>
                    <a:pt x="4249" y="3007"/>
                    <a:pt x="4249" y="2605"/>
                  </a:cubicBezTo>
                  <a:cubicBezTo>
                    <a:pt x="4249" y="2500"/>
                    <a:pt x="4231" y="2395"/>
                    <a:pt x="4196" y="2291"/>
                  </a:cubicBezTo>
                  <a:lnTo>
                    <a:pt x="3654" y="665"/>
                  </a:lnTo>
                  <a:cubicBezTo>
                    <a:pt x="3515"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8;p44"/>
            <p:cNvSpPr/>
            <p:nvPr/>
          </p:nvSpPr>
          <p:spPr>
            <a:xfrm>
              <a:off x="3240545" y="2019869"/>
              <a:ext cx="136690" cy="126728"/>
            </a:xfrm>
            <a:custGeom>
              <a:avLst/>
              <a:gdLst/>
              <a:ahLst/>
              <a:cxnLst/>
              <a:rect l="l" t="t" r="r" b="b"/>
              <a:pathLst>
                <a:path w="4144" h="3842" extrusionOk="0">
                  <a:moveTo>
                    <a:pt x="2692" y="1"/>
                  </a:moveTo>
                  <a:cubicBezTo>
                    <a:pt x="2605" y="1"/>
                    <a:pt x="2517" y="14"/>
                    <a:pt x="2430" y="42"/>
                  </a:cubicBezTo>
                  <a:lnTo>
                    <a:pt x="647" y="636"/>
                  </a:lnTo>
                  <a:cubicBezTo>
                    <a:pt x="227" y="776"/>
                    <a:pt x="0" y="1231"/>
                    <a:pt x="140" y="1650"/>
                  </a:cubicBezTo>
                  <a:lnTo>
                    <a:pt x="682" y="3293"/>
                  </a:lnTo>
                  <a:cubicBezTo>
                    <a:pt x="794" y="3629"/>
                    <a:pt x="1107" y="3842"/>
                    <a:pt x="1443" y="3842"/>
                  </a:cubicBezTo>
                  <a:cubicBezTo>
                    <a:pt x="1527" y="3842"/>
                    <a:pt x="1612" y="3828"/>
                    <a:pt x="1696" y="3800"/>
                  </a:cubicBezTo>
                  <a:lnTo>
                    <a:pt x="3496" y="3206"/>
                  </a:lnTo>
                  <a:cubicBezTo>
                    <a:pt x="3916" y="3066"/>
                    <a:pt x="4143" y="2612"/>
                    <a:pt x="4003" y="2192"/>
                  </a:cubicBezTo>
                  <a:lnTo>
                    <a:pt x="3461" y="549"/>
                  </a:lnTo>
                  <a:cubicBezTo>
                    <a:pt x="3349" y="213"/>
                    <a:pt x="3036" y="1"/>
                    <a:pt x="26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9;p44"/>
            <p:cNvSpPr/>
            <p:nvPr/>
          </p:nvSpPr>
          <p:spPr>
            <a:xfrm>
              <a:off x="3238797" y="2014889"/>
              <a:ext cx="140153" cy="136690"/>
            </a:xfrm>
            <a:custGeom>
              <a:avLst/>
              <a:gdLst/>
              <a:ahLst/>
              <a:cxnLst/>
              <a:rect l="l" t="t" r="r" b="b"/>
              <a:pathLst>
                <a:path w="4249" h="4144" extrusionOk="0">
                  <a:moveTo>
                    <a:pt x="2745" y="298"/>
                  </a:moveTo>
                  <a:cubicBezTo>
                    <a:pt x="3025" y="298"/>
                    <a:pt x="3287" y="473"/>
                    <a:pt x="3375" y="752"/>
                  </a:cubicBezTo>
                  <a:lnTo>
                    <a:pt x="3916" y="2395"/>
                  </a:lnTo>
                  <a:cubicBezTo>
                    <a:pt x="3934" y="2448"/>
                    <a:pt x="3951" y="2518"/>
                    <a:pt x="3951" y="2588"/>
                  </a:cubicBezTo>
                  <a:cubicBezTo>
                    <a:pt x="3951" y="2867"/>
                    <a:pt x="3777" y="3130"/>
                    <a:pt x="3497" y="3217"/>
                  </a:cubicBezTo>
                  <a:lnTo>
                    <a:pt x="1714" y="3811"/>
                  </a:lnTo>
                  <a:cubicBezTo>
                    <a:pt x="1644" y="3846"/>
                    <a:pt x="1574" y="3846"/>
                    <a:pt x="1504" y="3846"/>
                  </a:cubicBezTo>
                  <a:cubicBezTo>
                    <a:pt x="1224" y="3846"/>
                    <a:pt x="962" y="3672"/>
                    <a:pt x="875" y="3392"/>
                  </a:cubicBezTo>
                  <a:lnTo>
                    <a:pt x="333" y="1766"/>
                  </a:lnTo>
                  <a:cubicBezTo>
                    <a:pt x="298" y="1696"/>
                    <a:pt x="298" y="1626"/>
                    <a:pt x="298" y="1556"/>
                  </a:cubicBezTo>
                  <a:cubicBezTo>
                    <a:pt x="298" y="1277"/>
                    <a:pt x="473" y="1014"/>
                    <a:pt x="752" y="927"/>
                  </a:cubicBezTo>
                  <a:lnTo>
                    <a:pt x="2535" y="333"/>
                  </a:lnTo>
                  <a:cubicBezTo>
                    <a:pt x="2605" y="315"/>
                    <a:pt x="2675" y="298"/>
                    <a:pt x="2745" y="298"/>
                  </a:cubicBezTo>
                  <a:close/>
                  <a:moveTo>
                    <a:pt x="2745" y="1"/>
                  </a:moveTo>
                  <a:cubicBezTo>
                    <a:pt x="2640" y="1"/>
                    <a:pt x="2535" y="18"/>
                    <a:pt x="2448" y="53"/>
                  </a:cubicBezTo>
                  <a:lnTo>
                    <a:pt x="647" y="647"/>
                  </a:lnTo>
                  <a:cubicBezTo>
                    <a:pt x="245" y="770"/>
                    <a:pt x="1" y="1154"/>
                    <a:pt x="1" y="1556"/>
                  </a:cubicBezTo>
                  <a:cubicBezTo>
                    <a:pt x="1" y="1644"/>
                    <a:pt x="18" y="1749"/>
                    <a:pt x="53" y="1854"/>
                  </a:cubicBezTo>
                  <a:lnTo>
                    <a:pt x="595" y="3497"/>
                  </a:lnTo>
                  <a:cubicBezTo>
                    <a:pt x="717" y="3899"/>
                    <a:pt x="1102" y="4144"/>
                    <a:pt x="1504" y="4144"/>
                  </a:cubicBezTo>
                  <a:cubicBezTo>
                    <a:pt x="1591" y="4144"/>
                    <a:pt x="1696" y="4126"/>
                    <a:pt x="1801" y="4091"/>
                  </a:cubicBezTo>
                  <a:lnTo>
                    <a:pt x="3584" y="3514"/>
                  </a:lnTo>
                  <a:cubicBezTo>
                    <a:pt x="3986" y="3374"/>
                    <a:pt x="4249" y="2990"/>
                    <a:pt x="4249" y="2588"/>
                  </a:cubicBezTo>
                  <a:cubicBezTo>
                    <a:pt x="4249" y="2500"/>
                    <a:pt x="4231" y="2395"/>
                    <a:pt x="4196" y="2291"/>
                  </a:cubicBezTo>
                  <a:lnTo>
                    <a:pt x="3654" y="665"/>
                  </a:lnTo>
                  <a:cubicBezTo>
                    <a:pt x="3514"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0;p44"/>
            <p:cNvSpPr/>
            <p:nvPr/>
          </p:nvSpPr>
          <p:spPr>
            <a:xfrm>
              <a:off x="2863991" y="2312215"/>
              <a:ext cx="137284" cy="126728"/>
            </a:xfrm>
            <a:custGeom>
              <a:avLst/>
              <a:gdLst/>
              <a:ahLst/>
              <a:cxnLst/>
              <a:rect l="l" t="t" r="r" b="b"/>
              <a:pathLst>
                <a:path w="4162" h="3842" extrusionOk="0">
                  <a:moveTo>
                    <a:pt x="2710" y="1"/>
                  </a:moveTo>
                  <a:cubicBezTo>
                    <a:pt x="2624" y="1"/>
                    <a:pt x="2536" y="14"/>
                    <a:pt x="2448" y="42"/>
                  </a:cubicBezTo>
                  <a:lnTo>
                    <a:pt x="665" y="636"/>
                  </a:lnTo>
                  <a:cubicBezTo>
                    <a:pt x="245" y="776"/>
                    <a:pt x="1" y="1231"/>
                    <a:pt x="141" y="1650"/>
                  </a:cubicBezTo>
                  <a:lnTo>
                    <a:pt x="683" y="3293"/>
                  </a:lnTo>
                  <a:cubicBezTo>
                    <a:pt x="794" y="3629"/>
                    <a:pt x="1119" y="3842"/>
                    <a:pt x="1459" y="3842"/>
                  </a:cubicBezTo>
                  <a:cubicBezTo>
                    <a:pt x="1544" y="3842"/>
                    <a:pt x="1630" y="3828"/>
                    <a:pt x="1714" y="3800"/>
                  </a:cubicBezTo>
                  <a:lnTo>
                    <a:pt x="3497" y="3206"/>
                  </a:lnTo>
                  <a:cubicBezTo>
                    <a:pt x="3934" y="3066"/>
                    <a:pt x="4161" y="2612"/>
                    <a:pt x="4021" y="2192"/>
                  </a:cubicBezTo>
                  <a:lnTo>
                    <a:pt x="3480" y="549"/>
                  </a:lnTo>
                  <a:cubicBezTo>
                    <a:pt x="3368" y="213"/>
                    <a:pt x="3054" y="1"/>
                    <a:pt x="27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01;p44"/>
            <p:cNvSpPr/>
            <p:nvPr/>
          </p:nvSpPr>
          <p:spPr>
            <a:xfrm>
              <a:off x="2862836" y="2307234"/>
              <a:ext cx="140153" cy="136690"/>
            </a:xfrm>
            <a:custGeom>
              <a:avLst/>
              <a:gdLst/>
              <a:ahLst/>
              <a:cxnLst/>
              <a:rect l="l" t="t" r="r" b="b"/>
              <a:pathLst>
                <a:path w="4249" h="4144" extrusionOk="0">
                  <a:moveTo>
                    <a:pt x="2745" y="298"/>
                  </a:moveTo>
                  <a:cubicBezTo>
                    <a:pt x="3025" y="298"/>
                    <a:pt x="3287" y="473"/>
                    <a:pt x="3375" y="752"/>
                  </a:cubicBezTo>
                  <a:lnTo>
                    <a:pt x="3917" y="2378"/>
                  </a:lnTo>
                  <a:cubicBezTo>
                    <a:pt x="3934" y="2448"/>
                    <a:pt x="3952" y="2518"/>
                    <a:pt x="3952" y="2588"/>
                  </a:cubicBezTo>
                  <a:cubicBezTo>
                    <a:pt x="3952" y="2868"/>
                    <a:pt x="3777" y="3130"/>
                    <a:pt x="3497" y="3217"/>
                  </a:cubicBezTo>
                  <a:lnTo>
                    <a:pt x="1696" y="3811"/>
                  </a:lnTo>
                  <a:cubicBezTo>
                    <a:pt x="1627" y="3829"/>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70"/>
                    <a:pt x="1" y="1154"/>
                    <a:pt x="1" y="1556"/>
                  </a:cubicBezTo>
                  <a:cubicBezTo>
                    <a:pt x="1" y="1644"/>
                    <a:pt x="1" y="1749"/>
                    <a:pt x="36" y="1854"/>
                  </a:cubicBezTo>
                  <a:lnTo>
                    <a:pt x="578" y="3479"/>
                  </a:lnTo>
                  <a:cubicBezTo>
                    <a:pt x="718" y="3881"/>
                    <a:pt x="1085" y="4144"/>
                    <a:pt x="1487" y="4144"/>
                  </a:cubicBezTo>
                  <a:cubicBezTo>
                    <a:pt x="1592" y="4144"/>
                    <a:pt x="1696" y="4126"/>
                    <a:pt x="1801" y="4091"/>
                  </a:cubicBezTo>
                  <a:lnTo>
                    <a:pt x="3584" y="3497"/>
                  </a:lnTo>
                  <a:cubicBezTo>
                    <a:pt x="3987" y="3374"/>
                    <a:pt x="4249" y="2990"/>
                    <a:pt x="4249" y="2588"/>
                  </a:cubicBezTo>
                  <a:cubicBezTo>
                    <a:pt x="4249" y="2500"/>
                    <a:pt x="4231" y="2396"/>
                    <a:pt x="4196" y="2291"/>
                  </a:cubicBezTo>
                  <a:lnTo>
                    <a:pt x="3654" y="647"/>
                  </a:lnTo>
                  <a:cubicBezTo>
                    <a:pt x="3515" y="245"/>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02;p44"/>
            <p:cNvSpPr/>
            <p:nvPr/>
          </p:nvSpPr>
          <p:spPr>
            <a:xfrm>
              <a:off x="3003549" y="2267817"/>
              <a:ext cx="136690" cy="127256"/>
            </a:xfrm>
            <a:custGeom>
              <a:avLst/>
              <a:gdLst/>
              <a:ahLst/>
              <a:cxnLst/>
              <a:rect l="l" t="t" r="r" b="b"/>
              <a:pathLst>
                <a:path w="4144" h="3858" extrusionOk="0">
                  <a:moveTo>
                    <a:pt x="2699" y="1"/>
                  </a:moveTo>
                  <a:cubicBezTo>
                    <a:pt x="2616" y="1"/>
                    <a:pt x="2531" y="14"/>
                    <a:pt x="2448" y="42"/>
                  </a:cubicBezTo>
                  <a:lnTo>
                    <a:pt x="647" y="636"/>
                  </a:lnTo>
                  <a:cubicBezTo>
                    <a:pt x="227" y="776"/>
                    <a:pt x="0" y="1231"/>
                    <a:pt x="140" y="1668"/>
                  </a:cubicBezTo>
                  <a:lnTo>
                    <a:pt x="682" y="3293"/>
                  </a:lnTo>
                  <a:cubicBezTo>
                    <a:pt x="795" y="3632"/>
                    <a:pt x="1114" y="3857"/>
                    <a:pt x="1453" y="3857"/>
                  </a:cubicBezTo>
                  <a:cubicBezTo>
                    <a:pt x="1534" y="3857"/>
                    <a:pt x="1615" y="3845"/>
                    <a:pt x="1696" y="3818"/>
                  </a:cubicBezTo>
                  <a:lnTo>
                    <a:pt x="3496" y="3223"/>
                  </a:lnTo>
                  <a:cubicBezTo>
                    <a:pt x="3916" y="3084"/>
                    <a:pt x="4143" y="2612"/>
                    <a:pt x="4003" y="2192"/>
                  </a:cubicBezTo>
                  <a:lnTo>
                    <a:pt x="3462" y="566"/>
                  </a:lnTo>
                  <a:cubicBezTo>
                    <a:pt x="3350" y="216"/>
                    <a:pt x="3036"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03;p44"/>
            <p:cNvSpPr/>
            <p:nvPr/>
          </p:nvSpPr>
          <p:spPr>
            <a:xfrm>
              <a:off x="3001801" y="2262836"/>
              <a:ext cx="140153" cy="137284"/>
            </a:xfrm>
            <a:custGeom>
              <a:avLst/>
              <a:gdLst/>
              <a:ahLst/>
              <a:cxnLst/>
              <a:rect l="l" t="t" r="r" b="b"/>
              <a:pathLst>
                <a:path w="4249" h="4162" extrusionOk="0">
                  <a:moveTo>
                    <a:pt x="2745" y="298"/>
                  </a:moveTo>
                  <a:cubicBezTo>
                    <a:pt x="3025" y="298"/>
                    <a:pt x="3287" y="473"/>
                    <a:pt x="3375" y="752"/>
                  </a:cubicBezTo>
                  <a:lnTo>
                    <a:pt x="3917" y="2395"/>
                  </a:lnTo>
                  <a:cubicBezTo>
                    <a:pt x="3934" y="2465"/>
                    <a:pt x="3952" y="2535"/>
                    <a:pt x="3952" y="2605"/>
                  </a:cubicBezTo>
                  <a:cubicBezTo>
                    <a:pt x="3952" y="2885"/>
                    <a:pt x="3777" y="3130"/>
                    <a:pt x="3497" y="3235"/>
                  </a:cubicBezTo>
                  <a:lnTo>
                    <a:pt x="1714" y="3829"/>
                  </a:lnTo>
                  <a:cubicBezTo>
                    <a:pt x="1644" y="3846"/>
                    <a:pt x="1574" y="3846"/>
                    <a:pt x="1504" y="3846"/>
                  </a:cubicBezTo>
                  <a:cubicBezTo>
                    <a:pt x="1224" y="3846"/>
                    <a:pt x="962" y="3672"/>
                    <a:pt x="875" y="3392"/>
                  </a:cubicBezTo>
                  <a:lnTo>
                    <a:pt x="333" y="1766"/>
                  </a:lnTo>
                  <a:cubicBezTo>
                    <a:pt x="315"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53" y="18"/>
                    <a:pt x="2448" y="53"/>
                  </a:cubicBezTo>
                  <a:lnTo>
                    <a:pt x="648" y="647"/>
                  </a:lnTo>
                  <a:cubicBezTo>
                    <a:pt x="246" y="787"/>
                    <a:pt x="1" y="1154"/>
                    <a:pt x="1" y="1556"/>
                  </a:cubicBezTo>
                  <a:cubicBezTo>
                    <a:pt x="1" y="1661"/>
                    <a:pt x="18" y="1766"/>
                    <a:pt x="53" y="1854"/>
                  </a:cubicBezTo>
                  <a:lnTo>
                    <a:pt x="595" y="3497"/>
                  </a:lnTo>
                  <a:cubicBezTo>
                    <a:pt x="718" y="3899"/>
                    <a:pt x="1102" y="4161"/>
                    <a:pt x="1504" y="4161"/>
                  </a:cubicBezTo>
                  <a:cubicBezTo>
                    <a:pt x="1592" y="4161"/>
                    <a:pt x="1696" y="4144"/>
                    <a:pt x="1801" y="4109"/>
                  </a:cubicBezTo>
                  <a:lnTo>
                    <a:pt x="3584" y="3514"/>
                  </a:lnTo>
                  <a:cubicBezTo>
                    <a:pt x="3987" y="3374"/>
                    <a:pt x="4249" y="3007"/>
                    <a:pt x="4249" y="2605"/>
                  </a:cubicBezTo>
                  <a:cubicBezTo>
                    <a:pt x="4249" y="2500"/>
                    <a:pt x="4231" y="2395"/>
                    <a:pt x="4196" y="2291"/>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04;p44"/>
            <p:cNvSpPr/>
            <p:nvPr/>
          </p:nvSpPr>
          <p:spPr>
            <a:xfrm>
              <a:off x="3147132" y="2176713"/>
              <a:ext cx="280834" cy="175150"/>
            </a:xfrm>
            <a:custGeom>
              <a:avLst/>
              <a:gdLst/>
              <a:ahLst/>
              <a:cxnLst/>
              <a:rect l="l" t="t" r="r" b="b"/>
              <a:pathLst>
                <a:path w="8514" h="5310" extrusionOk="0">
                  <a:moveTo>
                    <a:pt x="7069" y="1"/>
                  </a:moveTo>
                  <a:cubicBezTo>
                    <a:pt x="6986" y="1"/>
                    <a:pt x="6902" y="14"/>
                    <a:pt x="6818" y="42"/>
                  </a:cubicBezTo>
                  <a:lnTo>
                    <a:pt x="647" y="2087"/>
                  </a:lnTo>
                  <a:cubicBezTo>
                    <a:pt x="227" y="2227"/>
                    <a:pt x="0" y="2681"/>
                    <a:pt x="140" y="3101"/>
                  </a:cubicBezTo>
                  <a:lnTo>
                    <a:pt x="699" y="4762"/>
                  </a:lnTo>
                  <a:cubicBezTo>
                    <a:pt x="811" y="5097"/>
                    <a:pt x="1113" y="5310"/>
                    <a:pt x="1444" y="5310"/>
                  </a:cubicBezTo>
                  <a:cubicBezTo>
                    <a:pt x="1527" y="5310"/>
                    <a:pt x="1612" y="5297"/>
                    <a:pt x="1696" y="5269"/>
                  </a:cubicBezTo>
                  <a:lnTo>
                    <a:pt x="7867" y="3223"/>
                  </a:lnTo>
                  <a:cubicBezTo>
                    <a:pt x="8286" y="3084"/>
                    <a:pt x="8513" y="2629"/>
                    <a:pt x="8374" y="2227"/>
                  </a:cubicBezTo>
                  <a:lnTo>
                    <a:pt x="7814" y="549"/>
                  </a:lnTo>
                  <a:cubicBezTo>
                    <a:pt x="7702" y="213"/>
                    <a:pt x="7400" y="1"/>
                    <a:pt x="70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05;p44"/>
            <p:cNvSpPr/>
            <p:nvPr/>
          </p:nvSpPr>
          <p:spPr>
            <a:xfrm>
              <a:off x="3145384" y="2171732"/>
              <a:ext cx="284298" cy="185112"/>
            </a:xfrm>
            <a:custGeom>
              <a:avLst/>
              <a:gdLst/>
              <a:ahLst/>
              <a:cxnLst/>
              <a:rect l="l" t="t" r="r" b="b"/>
              <a:pathLst>
                <a:path w="8619" h="5612" extrusionOk="0">
                  <a:moveTo>
                    <a:pt x="7116" y="315"/>
                  </a:moveTo>
                  <a:cubicBezTo>
                    <a:pt x="7378" y="315"/>
                    <a:pt x="7640" y="472"/>
                    <a:pt x="7727" y="752"/>
                  </a:cubicBezTo>
                  <a:lnTo>
                    <a:pt x="8287" y="2413"/>
                  </a:lnTo>
                  <a:cubicBezTo>
                    <a:pt x="8304" y="2483"/>
                    <a:pt x="8304" y="2553"/>
                    <a:pt x="8304" y="2623"/>
                  </a:cubicBezTo>
                  <a:cubicBezTo>
                    <a:pt x="8304" y="2885"/>
                    <a:pt x="8147" y="3147"/>
                    <a:pt x="7867" y="3235"/>
                  </a:cubicBezTo>
                  <a:lnTo>
                    <a:pt x="1696" y="5280"/>
                  </a:lnTo>
                  <a:cubicBezTo>
                    <a:pt x="1644" y="5297"/>
                    <a:pt x="1574" y="5315"/>
                    <a:pt x="1504" y="5315"/>
                  </a:cubicBezTo>
                  <a:cubicBezTo>
                    <a:pt x="1224" y="5315"/>
                    <a:pt x="980" y="5140"/>
                    <a:pt x="892" y="4860"/>
                  </a:cubicBezTo>
                  <a:lnTo>
                    <a:pt x="333" y="3200"/>
                  </a:lnTo>
                  <a:cubicBezTo>
                    <a:pt x="315" y="3130"/>
                    <a:pt x="298" y="3060"/>
                    <a:pt x="298" y="2990"/>
                  </a:cubicBezTo>
                  <a:cubicBezTo>
                    <a:pt x="298" y="2728"/>
                    <a:pt x="473" y="2465"/>
                    <a:pt x="752" y="2378"/>
                  </a:cubicBezTo>
                  <a:lnTo>
                    <a:pt x="6906" y="333"/>
                  </a:lnTo>
                  <a:cubicBezTo>
                    <a:pt x="6976" y="315"/>
                    <a:pt x="7046" y="315"/>
                    <a:pt x="7116" y="315"/>
                  </a:cubicBezTo>
                  <a:close/>
                  <a:moveTo>
                    <a:pt x="7116" y="0"/>
                  </a:moveTo>
                  <a:cubicBezTo>
                    <a:pt x="7011" y="0"/>
                    <a:pt x="6923" y="18"/>
                    <a:pt x="6818" y="53"/>
                  </a:cubicBezTo>
                  <a:lnTo>
                    <a:pt x="647" y="2098"/>
                  </a:lnTo>
                  <a:cubicBezTo>
                    <a:pt x="263" y="2238"/>
                    <a:pt x="1" y="2605"/>
                    <a:pt x="1" y="2990"/>
                  </a:cubicBezTo>
                  <a:cubicBezTo>
                    <a:pt x="1" y="3095"/>
                    <a:pt x="18" y="3200"/>
                    <a:pt x="53" y="3287"/>
                  </a:cubicBezTo>
                  <a:lnTo>
                    <a:pt x="612" y="4965"/>
                  </a:lnTo>
                  <a:cubicBezTo>
                    <a:pt x="735" y="5350"/>
                    <a:pt x="1102" y="5612"/>
                    <a:pt x="1504" y="5612"/>
                  </a:cubicBezTo>
                  <a:cubicBezTo>
                    <a:pt x="1591" y="5612"/>
                    <a:pt x="1696" y="5594"/>
                    <a:pt x="1801" y="5560"/>
                  </a:cubicBezTo>
                  <a:lnTo>
                    <a:pt x="7972" y="3514"/>
                  </a:lnTo>
                  <a:cubicBezTo>
                    <a:pt x="8357" y="3374"/>
                    <a:pt x="8619" y="3007"/>
                    <a:pt x="8619" y="2623"/>
                  </a:cubicBezTo>
                  <a:cubicBezTo>
                    <a:pt x="8619" y="2518"/>
                    <a:pt x="8601" y="2413"/>
                    <a:pt x="8566" y="2325"/>
                  </a:cubicBezTo>
                  <a:lnTo>
                    <a:pt x="8007" y="647"/>
                  </a:lnTo>
                  <a:cubicBezTo>
                    <a:pt x="7885" y="263"/>
                    <a:pt x="7518" y="0"/>
                    <a:pt x="7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6;p44"/>
            <p:cNvSpPr/>
            <p:nvPr/>
          </p:nvSpPr>
          <p:spPr>
            <a:xfrm>
              <a:off x="2768862" y="1978341"/>
              <a:ext cx="132072" cy="125013"/>
            </a:xfrm>
            <a:custGeom>
              <a:avLst/>
              <a:gdLst/>
              <a:ahLst/>
              <a:cxnLst/>
              <a:rect l="l" t="t" r="r" b="b"/>
              <a:pathLst>
                <a:path w="4004" h="3790" extrusionOk="0">
                  <a:moveTo>
                    <a:pt x="2545" y="1"/>
                  </a:moveTo>
                  <a:cubicBezTo>
                    <a:pt x="2460" y="1"/>
                    <a:pt x="2374" y="14"/>
                    <a:pt x="2290" y="42"/>
                  </a:cubicBezTo>
                  <a:lnTo>
                    <a:pt x="665" y="584"/>
                  </a:lnTo>
                  <a:cubicBezTo>
                    <a:pt x="228" y="724"/>
                    <a:pt x="0" y="1178"/>
                    <a:pt x="140" y="1598"/>
                  </a:cubicBezTo>
                  <a:lnTo>
                    <a:pt x="682" y="3241"/>
                  </a:lnTo>
                  <a:cubicBezTo>
                    <a:pt x="794" y="3577"/>
                    <a:pt x="1107" y="3789"/>
                    <a:pt x="1452" y="3789"/>
                  </a:cubicBezTo>
                  <a:cubicBezTo>
                    <a:pt x="1538" y="3789"/>
                    <a:pt x="1626" y="3776"/>
                    <a:pt x="1713" y="3748"/>
                  </a:cubicBezTo>
                  <a:lnTo>
                    <a:pt x="3339" y="3206"/>
                  </a:lnTo>
                  <a:cubicBezTo>
                    <a:pt x="3776" y="3066"/>
                    <a:pt x="4004" y="2612"/>
                    <a:pt x="3864" y="2192"/>
                  </a:cubicBezTo>
                  <a:lnTo>
                    <a:pt x="3322" y="549"/>
                  </a:lnTo>
                  <a:cubicBezTo>
                    <a:pt x="3210" y="214"/>
                    <a:pt x="2885" y="1"/>
                    <a:pt x="2545"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7;p44"/>
            <p:cNvSpPr/>
            <p:nvPr/>
          </p:nvSpPr>
          <p:spPr>
            <a:xfrm>
              <a:off x="2767114" y="1973361"/>
              <a:ext cx="134975" cy="134975"/>
            </a:xfrm>
            <a:custGeom>
              <a:avLst/>
              <a:gdLst/>
              <a:ahLst/>
              <a:cxnLst/>
              <a:rect l="l" t="t" r="r" b="b"/>
              <a:pathLst>
                <a:path w="4092" h="4092" extrusionOk="0">
                  <a:moveTo>
                    <a:pt x="2606" y="298"/>
                  </a:moveTo>
                  <a:cubicBezTo>
                    <a:pt x="2885" y="298"/>
                    <a:pt x="3148" y="473"/>
                    <a:pt x="3235" y="753"/>
                  </a:cubicBezTo>
                  <a:lnTo>
                    <a:pt x="3777" y="2378"/>
                  </a:lnTo>
                  <a:cubicBezTo>
                    <a:pt x="3794" y="2448"/>
                    <a:pt x="3812" y="2518"/>
                    <a:pt x="3812" y="2588"/>
                  </a:cubicBezTo>
                  <a:cubicBezTo>
                    <a:pt x="3812" y="2868"/>
                    <a:pt x="3637" y="3130"/>
                    <a:pt x="3357" y="3217"/>
                  </a:cubicBezTo>
                  <a:lnTo>
                    <a:pt x="1714" y="3759"/>
                  </a:lnTo>
                  <a:cubicBezTo>
                    <a:pt x="1644" y="3794"/>
                    <a:pt x="1574" y="3794"/>
                    <a:pt x="1504" y="3794"/>
                  </a:cubicBezTo>
                  <a:cubicBezTo>
                    <a:pt x="1225" y="3794"/>
                    <a:pt x="962" y="3620"/>
                    <a:pt x="875" y="3340"/>
                  </a:cubicBezTo>
                  <a:lnTo>
                    <a:pt x="333" y="1714"/>
                  </a:lnTo>
                  <a:cubicBezTo>
                    <a:pt x="316" y="1644"/>
                    <a:pt x="298" y="1574"/>
                    <a:pt x="298" y="1504"/>
                  </a:cubicBezTo>
                  <a:cubicBezTo>
                    <a:pt x="298" y="1225"/>
                    <a:pt x="473" y="962"/>
                    <a:pt x="753" y="875"/>
                  </a:cubicBezTo>
                  <a:lnTo>
                    <a:pt x="2396" y="333"/>
                  </a:lnTo>
                  <a:cubicBezTo>
                    <a:pt x="2466" y="298"/>
                    <a:pt x="2536" y="298"/>
                    <a:pt x="2606" y="298"/>
                  </a:cubicBezTo>
                  <a:close/>
                  <a:moveTo>
                    <a:pt x="2606" y="1"/>
                  </a:moveTo>
                  <a:cubicBezTo>
                    <a:pt x="2501" y="1"/>
                    <a:pt x="2396" y="18"/>
                    <a:pt x="2308" y="53"/>
                  </a:cubicBezTo>
                  <a:lnTo>
                    <a:pt x="665" y="595"/>
                  </a:lnTo>
                  <a:cubicBezTo>
                    <a:pt x="263" y="735"/>
                    <a:pt x="1" y="1102"/>
                    <a:pt x="1" y="1504"/>
                  </a:cubicBezTo>
                  <a:cubicBezTo>
                    <a:pt x="1" y="1609"/>
                    <a:pt x="18" y="1697"/>
                    <a:pt x="53" y="1801"/>
                  </a:cubicBezTo>
                  <a:lnTo>
                    <a:pt x="595" y="3445"/>
                  </a:lnTo>
                  <a:cubicBezTo>
                    <a:pt x="735" y="3847"/>
                    <a:pt x="1102" y="4092"/>
                    <a:pt x="1504" y="4092"/>
                  </a:cubicBezTo>
                  <a:cubicBezTo>
                    <a:pt x="1609" y="4092"/>
                    <a:pt x="1714" y="4074"/>
                    <a:pt x="1801" y="4039"/>
                  </a:cubicBezTo>
                  <a:lnTo>
                    <a:pt x="3445" y="3497"/>
                  </a:lnTo>
                  <a:cubicBezTo>
                    <a:pt x="3847" y="3375"/>
                    <a:pt x="4092" y="2990"/>
                    <a:pt x="4092" y="2588"/>
                  </a:cubicBezTo>
                  <a:cubicBezTo>
                    <a:pt x="4092" y="2501"/>
                    <a:pt x="4092" y="2396"/>
                    <a:pt x="4057" y="2291"/>
                  </a:cubicBezTo>
                  <a:lnTo>
                    <a:pt x="3515" y="665"/>
                  </a:lnTo>
                  <a:cubicBezTo>
                    <a:pt x="3375" y="263"/>
                    <a:pt x="3008" y="1"/>
                    <a:pt x="26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8;p44"/>
            <p:cNvSpPr/>
            <p:nvPr/>
          </p:nvSpPr>
          <p:spPr>
            <a:xfrm>
              <a:off x="2907234" y="1932295"/>
              <a:ext cx="131511" cy="125508"/>
            </a:xfrm>
            <a:custGeom>
              <a:avLst/>
              <a:gdLst/>
              <a:ahLst/>
              <a:cxnLst/>
              <a:rect l="l" t="t" r="r" b="b"/>
              <a:pathLst>
                <a:path w="3987" h="3805" extrusionOk="0">
                  <a:moveTo>
                    <a:pt x="2534" y="0"/>
                  </a:moveTo>
                  <a:cubicBezTo>
                    <a:pt x="2453" y="0"/>
                    <a:pt x="2371" y="13"/>
                    <a:pt x="2291" y="40"/>
                  </a:cubicBezTo>
                  <a:lnTo>
                    <a:pt x="648" y="582"/>
                  </a:lnTo>
                  <a:cubicBezTo>
                    <a:pt x="228" y="739"/>
                    <a:pt x="1" y="1193"/>
                    <a:pt x="141" y="1613"/>
                  </a:cubicBezTo>
                  <a:lnTo>
                    <a:pt x="683" y="3256"/>
                  </a:lnTo>
                  <a:cubicBezTo>
                    <a:pt x="794" y="3592"/>
                    <a:pt x="1108" y="3804"/>
                    <a:pt x="1443" y="3804"/>
                  </a:cubicBezTo>
                  <a:cubicBezTo>
                    <a:pt x="1527" y="3804"/>
                    <a:pt x="1613" y="3791"/>
                    <a:pt x="1697" y="3763"/>
                  </a:cubicBezTo>
                  <a:lnTo>
                    <a:pt x="3340" y="3221"/>
                  </a:lnTo>
                  <a:cubicBezTo>
                    <a:pt x="3759" y="3081"/>
                    <a:pt x="3987" y="2627"/>
                    <a:pt x="3847" y="2190"/>
                  </a:cubicBezTo>
                  <a:lnTo>
                    <a:pt x="3305" y="564"/>
                  </a:lnTo>
                  <a:cubicBezTo>
                    <a:pt x="3192" y="225"/>
                    <a:pt x="2873" y="0"/>
                    <a:pt x="25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9;p44"/>
            <p:cNvSpPr/>
            <p:nvPr/>
          </p:nvSpPr>
          <p:spPr>
            <a:xfrm>
              <a:off x="2905518" y="1927809"/>
              <a:ext cx="134975" cy="134975"/>
            </a:xfrm>
            <a:custGeom>
              <a:avLst/>
              <a:gdLst/>
              <a:ahLst/>
              <a:cxnLst/>
              <a:rect l="l" t="t" r="r" b="b"/>
              <a:pathLst>
                <a:path w="4092" h="4092" extrusionOk="0">
                  <a:moveTo>
                    <a:pt x="2588" y="281"/>
                  </a:moveTo>
                  <a:cubicBezTo>
                    <a:pt x="2867" y="281"/>
                    <a:pt x="3130" y="473"/>
                    <a:pt x="3217" y="753"/>
                  </a:cubicBezTo>
                  <a:lnTo>
                    <a:pt x="3759"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20"/>
                    <a:pt x="874" y="3340"/>
                  </a:cubicBezTo>
                  <a:lnTo>
                    <a:pt x="333" y="1697"/>
                  </a:lnTo>
                  <a:cubicBezTo>
                    <a:pt x="298" y="1627"/>
                    <a:pt x="298" y="1557"/>
                    <a:pt x="298" y="1487"/>
                  </a:cubicBezTo>
                  <a:cubicBezTo>
                    <a:pt x="298" y="1225"/>
                    <a:pt x="472" y="962"/>
                    <a:pt x="752" y="857"/>
                  </a:cubicBezTo>
                  <a:lnTo>
                    <a:pt x="2378" y="316"/>
                  </a:lnTo>
                  <a:cubicBezTo>
                    <a:pt x="2448" y="298"/>
                    <a:pt x="2518" y="281"/>
                    <a:pt x="2588" y="281"/>
                  </a:cubicBezTo>
                  <a:close/>
                  <a:moveTo>
                    <a:pt x="2588" y="1"/>
                  </a:moveTo>
                  <a:cubicBezTo>
                    <a:pt x="2500" y="1"/>
                    <a:pt x="2395" y="18"/>
                    <a:pt x="2290" y="53"/>
                  </a:cubicBezTo>
                  <a:lnTo>
                    <a:pt x="665" y="595"/>
                  </a:lnTo>
                  <a:cubicBezTo>
                    <a:pt x="263" y="718"/>
                    <a:pt x="0" y="1102"/>
                    <a:pt x="0" y="1487"/>
                  </a:cubicBezTo>
                  <a:cubicBezTo>
                    <a:pt x="0" y="1592"/>
                    <a:pt x="18" y="1697"/>
                    <a:pt x="53" y="1801"/>
                  </a:cubicBezTo>
                  <a:lnTo>
                    <a:pt x="595" y="3427"/>
                  </a:lnTo>
                  <a:cubicBezTo>
                    <a:pt x="717" y="3829"/>
                    <a:pt x="1102" y="4092"/>
                    <a:pt x="1504" y="4092"/>
                  </a:cubicBezTo>
                  <a:cubicBezTo>
                    <a:pt x="1591" y="4092"/>
                    <a:pt x="1696" y="4074"/>
                    <a:pt x="1801" y="4039"/>
                  </a:cubicBezTo>
                  <a:lnTo>
                    <a:pt x="3427" y="3497"/>
                  </a:lnTo>
                  <a:cubicBezTo>
                    <a:pt x="3829"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10;p44"/>
            <p:cNvSpPr/>
            <p:nvPr/>
          </p:nvSpPr>
          <p:spPr>
            <a:xfrm>
              <a:off x="3045044" y="1886676"/>
              <a:ext cx="132105" cy="125574"/>
            </a:xfrm>
            <a:custGeom>
              <a:avLst/>
              <a:gdLst/>
              <a:ahLst/>
              <a:cxnLst/>
              <a:rect l="l" t="t" r="r" b="b"/>
              <a:pathLst>
                <a:path w="4005" h="3807" extrusionOk="0">
                  <a:moveTo>
                    <a:pt x="2551" y="1"/>
                  </a:moveTo>
                  <a:cubicBezTo>
                    <a:pt x="2466" y="1"/>
                    <a:pt x="2378" y="14"/>
                    <a:pt x="2291" y="42"/>
                  </a:cubicBezTo>
                  <a:lnTo>
                    <a:pt x="665" y="584"/>
                  </a:lnTo>
                  <a:cubicBezTo>
                    <a:pt x="228" y="723"/>
                    <a:pt x="1" y="1178"/>
                    <a:pt x="141" y="1615"/>
                  </a:cubicBezTo>
                  <a:lnTo>
                    <a:pt x="683" y="3241"/>
                  </a:lnTo>
                  <a:cubicBezTo>
                    <a:pt x="795" y="3591"/>
                    <a:pt x="1120" y="3806"/>
                    <a:pt x="1460" y="3806"/>
                  </a:cubicBezTo>
                  <a:cubicBezTo>
                    <a:pt x="1545" y="3806"/>
                    <a:pt x="1631" y="3793"/>
                    <a:pt x="1714" y="3765"/>
                  </a:cubicBezTo>
                  <a:lnTo>
                    <a:pt x="3340" y="3223"/>
                  </a:lnTo>
                  <a:cubicBezTo>
                    <a:pt x="3777" y="3083"/>
                    <a:pt x="4004" y="2611"/>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11;p44"/>
            <p:cNvSpPr/>
            <p:nvPr/>
          </p:nvSpPr>
          <p:spPr>
            <a:xfrm>
              <a:off x="3043890" y="1881696"/>
              <a:ext cx="134975" cy="134942"/>
            </a:xfrm>
            <a:custGeom>
              <a:avLst/>
              <a:gdLst/>
              <a:ahLst/>
              <a:cxnLst/>
              <a:rect l="l" t="t" r="r" b="b"/>
              <a:pathLst>
                <a:path w="4092" h="4091" extrusionOk="0">
                  <a:moveTo>
                    <a:pt x="2588" y="298"/>
                  </a:moveTo>
                  <a:cubicBezTo>
                    <a:pt x="2868" y="298"/>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07" y="3811"/>
                    <a:pt x="962" y="3636"/>
                    <a:pt x="858" y="3357"/>
                  </a:cubicBezTo>
                  <a:lnTo>
                    <a:pt x="316" y="1714"/>
                  </a:lnTo>
                  <a:cubicBezTo>
                    <a:pt x="298" y="1644"/>
                    <a:pt x="281" y="1574"/>
                    <a:pt x="281" y="1504"/>
                  </a:cubicBezTo>
                  <a:cubicBezTo>
                    <a:pt x="281" y="1224"/>
                    <a:pt x="455" y="962"/>
                    <a:pt x="735" y="874"/>
                  </a:cubicBezTo>
                  <a:lnTo>
                    <a:pt x="2378" y="333"/>
                  </a:lnTo>
                  <a:cubicBezTo>
                    <a:pt x="2448" y="315"/>
                    <a:pt x="2518" y="298"/>
                    <a:pt x="2588" y="298"/>
                  </a:cubicBezTo>
                  <a:close/>
                  <a:moveTo>
                    <a:pt x="2588" y="0"/>
                  </a:moveTo>
                  <a:cubicBezTo>
                    <a:pt x="2483" y="0"/>
                    <a:pt x="2378" y="18"/>
                    <a:pt x="2291" y="53"/>
                  </a:cubicBezTo>
                  <a:lnTo>
                    <a:pt x="648" y="595"/>
                  </a:lnTo>
                  <a:cubicBezTo>
                    <a:pt x="246" y="735"/>
                    <a:pt x="1" y="1102"/>
                    <a:pt x="1" y="1504"/>
                  </a:cubicBezTo>
                  <a:cubicBezTo>
                    <a:pt x="1" y="1609"/>
                    <a:pt x="18" y="1714"/>
                    <a:pt x="36" y="1801"/>
                  </a:cubicBezTo>
                  <a:lnTo>
                    <a:pt x="578" y="3444"/>
                  </a:lnTo>
                  <a:cubicBezTo>
                    <a:pt x="718" y="3846"/>
                    <a:pt x="1085" y="4091"/>
                    <a:pt x="1487" y="4091"/>
                  </a:cubicBezTo>
                  <a:cubicBezTo>
                    <a:pt x="1592" y="4091"/>
                    <a:pt x="1697" y="4074"/>
                    <a:pt x="1802" y="4056"/>
                  </a:cubicBezTo>
                  <a:lnTo>
                    <a:pt x="3427" y="3514"/>
                  </a:lnTo>
                  <a:cubicBezTo>
                    <a:pt x="3829" y="3374"/>
                    <a:pt x="4092" y="3007"/>
                    <a:pt x="4092" y="2605"/>
                  </a:cubicBezTo>
                  <a:cubicBezTo>
                    <a:pt x="4092" y="2500"/>
                    <a:pt x="4074" y="2395"/>
                    <a:pt x="4039" y="2290"/>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2;p44"/>
            <p:cNvSpPr/>
            <p:nvPr/>
          </p:nvSpPr>
          <p:spPr>
            <a:xfrm>
              <a:off x="3183448" y="1841124"/>
              <a:ext cx="132072" cy="124980"/>
            </a:xfrm>
            <a:custGeom>
              <a:avLst/>
              <a:gdLst/>
              <a:ahLst/>
              <a:cxnLst/>
              <a:rect l="l" t="t" r="r" b="b"/>
              <a:pathLst>
                <a:path w="4004" h="3789" extrusionOk="0">
                  <a:moveTo>
                    <a:pt x="2544" y="0"/>
                  </a:moveTo>
                  <a:cubicBezTo>
                    <a:pt x="2460" y="0"/>
                    <a:pt x="2374" y="14"/>
                    <a:pt x="2290" y="42"/>
                  </a:cubicBezTo>
                  <a:lnTo>
                    <a:pt x="647" y="584"/>
                  </a:lnTo>
                  <a:cubicBezTo>
                    <a:pt x="228" y="723"/>
                    <a:pt x="0" y="1178"/>
                    <a:pt x="140" y="1597"/>
                  </a:cubicBezTo>
                  <a:lnTo>
                    <a:pt x="682" y="3241"/>
                  </a:lnTo>
                  <a:cubicBezTo>
                    <a:pt x="794" y="3576"/>
                    <a:pt x="1107" y="3789"/>
                    <a:pt x="1443" y="3789"/>
                  </a:cubicBezTo>
                  <a:cubicBezTo>
                    <a:pt x="1527" y="3789"/>
                    <a:pt x="1612" y="3776"/>
                    <a:pt x="1696" y="3748"/>
                  </a:cubicBezTo>
                  <a:lnTo>
                    <a:pt x="3339" y="3206"/>
                  </a:lnTo>
                  <a:cubicBezTo>
                    <a:pt x="3759" y="3066"/>
                    <a:pt x="4004" y="2611"/>
                    <a:pt x="3846" y="2192"/>
                  </a:cubicBezTo>
                  <a:lnTo>
                    <a:pt x="3304" y="549"/>
                  </a:lnTo>
                  <a:cubicBezTo>
                    <a:pt x="3193" y="213"/>
                    <a:pt x="2879" y="0"/>
                    <a:pt x="254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3;p44"/>
            <p:cNvSpPr/>
            <p:nvPr/>
          </p:nvSpPr>
          <p:spPr>
            <a:xfrm>
              <a:off x="3181700" y="1836144"/>
              <a:ext cx="134975" cy="134942"/>
            </a:xfrm>
            <a:custGeom>
              <a:avLst/>
              <a:gdLst/>
              <a:ahLst/>
              <a:cxnLst/>
              <a:rect l="l" t="t" r="r" b="b"/>
              <a:pathLst>
                <a:path w="4092" h="4091" extrusionOk="0">
                  <a:moveTo>
                    <a:pt x="2588" y="298"/>
                  </a:moveTo>
                  <a:cubicBezTo>
                    <a:pt x="2868" y="298"/>
                    <a:pt x="3130" y="472"/>
                    <a:pt x="3235" y="752"/>
                  </a:cubicBezTo>
                  <a:lnTo>
                    <a:pt x="3777" y="2378"/>
                  </a:lnTo>
                  <a:cubicBezTo>
                    <a:pt x="3794" y="2448"/>
                    <a:pt x="3794" y="2518"/>
                    <a:pt x="3794" y="2588"/>
                  </a:cubicBezTo>
                  <a:cubicBezTo>
                    <a:pt x="3794" y="2867"/>
                    <a:pt x="3620" y="3130"/>
                    <a:pt x="3340" y="3217"/>
                  </a:cubicBezTo>
                  <a:lnTo>
                    <a:pt x="1714" y="3759"/>
                  </a:lnTo>
                  <a:cubicBezTo>
                    <a:pt x="1644" y="3794"/>
                    <a:pt x="1574" y="3794"/>
                    <a:pt x="1504" y="3794"/>
                  </a:cubicBezTo>
                  <a:cubicBezTo>
                    <a:pt x="1225" y="3794"/>
                    <a:pt x="962" y="3619"/>
                    <a:pt x="875" y="3339"/>
                  </a:cubicBezTo>
                  <a:lnTo>
                    <a:pt x="333" y="1714"/>
                  </a:lnTo>
                  <a:cubicBezTo>
                    <a:pt x="298" y="1644"/>
                    <a:pt x="298" y="1574"/>
                    <a:pt x="298" y="1504"/>
                  </a:cubicBezTo>
                  <a:cubicBezTo>
                    <a:pt x="298" y="1224"/>
                    <a:pt x="473" y="962"/>
                    <a:pt x="753" y="874"/>
                  </a:cubicBezTo>
                  <a:lnTo>
                    <a:pt x="2378" y="333"/>
                  </a:lnTo>
                  <a:cubicBezTo>
                    <a:pt x="2448" y="298"/>
                    <a:pt x="2536" y="298"/>
                    <a:pt x="2588" y="298"/>
                  </a:cubicBezTo>
                  <a:close/>
                  <a:moveTo>
                    <a:pt x="2588" y="0"/>
                  </a:moveTo>
                  <a:cubicBezTo>
                    <a:pt x="2501" y="0"/>
                    <a:pt x="2396" y="18"/>
                    <a:pt x="2291" y="53"/>
                  </a:cubicBezTo>
                  <a:lnTo>
                    <a:pt x="665" y="595"/>
                  </a:lnTo>
                  <a:cubicBezTo>
                    <a:pt x="263" y="717"/>
                    <a:pt x="1" y="1102"/>
                    <a:pt x="1" y="1504"/>
                  </a:cubicBezTo>
                  <a:cubicBezTo>
                    <a:pt x="1" y="1591"/>
                    <a:pt x="18" y="1696"/>
                    <a:pt x="53" y="1801"/>
                  </a:cubicBezTo>
                  <a:lnTo>
                    <a:pt x="595" y="3444"/>
                  </a:lnTo>
                  <a:cubicBezTo>
                    <a:pt x="735" y="3829"/>
                    <a:pt x="1102" y="4091"/>
                    <a:pt x="1504" y="4091"/>
                  </a:cubicBezTo>
                  <a:cubicBezTo>
                    <a:pt x="1609" y="4091"/>
                    <a:pt x="1697" y="4074"/>
                    <a:pt x="1802" y="4039"/>
                  </a:cubicBezTo>
                  <a:lnTo>
                    <a:pt x="3445" y="3497"/>
                  </a:lnTo>
                  <a:cubicBezTo>
                    <a:pt x="3847" y="3374"/>
                    <a:pt x="4092" y="2990"/>
                    <a:pt x="4092" y="2588"/>
                  </a:cubicBezTo>
                  <a:cubicBezTo>
                    <a:pt x="4092" y="2500"/>
                    <a:pt x="4074" y="2395"/>
                    <a:pt x="4039" y="2290"/>
                  </a:cubicBezTo>
                  <a:lnTo>
                    <a:pt x="3497" y="665"/>
                  </a:lnTo>
                  <a:cubicBezTo>
                    <a:pt x="3375"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4;p44"/>
            <p:cNvSpPr/>
            <p:nvPr/>
          </p:nvSpPr>
          <p:spPr>
            <a:xfrm>
              <a:off x="2825365" y="2148445"/>
              <a:ext cx="131511" cy="125013"/>
            </a:xfrm>
            <a:custGeom>
              <a:avLst/>
              <a:gdLst/>
              <a:ahLst/>
              <a:cxnLst/>
              <a:rect l="l" t="t" r="r" b="b"/>
              <a:pathLst>
                <a:path w="3987" h="3790" extrusionOk="0">
                  <a:moveTo>
                    <a:pt x="2544" y="1"/>
                  </a:moveTo>
                  <a:cubicBezTo>
                    <a:pt x="2460" y="1"/>
                    <a:pt x="2374" y="14"/>
                    <a:pt x="2291" y="42"/>
                  </a:cubicBezTo>
                  <a:lnTo>
                    <a:pt x="647" y="584"/>
                  </a:lnTo>
                  <a:cubicBezTo>
                    <a:pt x="228" y="724"/>
                    <a:pt x="0" y="1178"/>
                    <a:pt x="140" y="1598"/>
                  </a:cubicBezTo>
                  <a:lnTo>
                    <a:pt x="682" y="3241"/>
                  </a:lnTo>
                  <a:cubicBezTo>
                    <a:pt x="794" y="3577"/>
                    <a:pt x="1107" y="3789"/>
                    <a:pt x="1443" y="3789"/>
                  </a:cubicBezTo>
                  <a:cubicBezTo>
                    <a:pt x="1527" y="3789"/>
                    <a:pt x="1612" y="3776"/>
                    <a:pt x="1696" y="3748"/>
                  </a:cubicBezTo>
                  <a:lnTo>
                    <a:pt x="3339" y="3206"/>
                  </a:lnTo>
                  <a:cubicBezTo>
                    <a:pt x="3759" y="3066"/>
                    <a:pt x="3986" y="2612"/>
                    <a:pt x="3846" y="2192"/>
                  </a:cubicBezTo>
                  <a:lnTo>
                    <a:pt x="3304" y="549"/>
                  </a:lnTo>
                  <a:cubicBezTo>
                    <a:pt x="3193" y="213"/>
                    <a:pt x="2879" y="1"/>
                    <a:pt x="2544"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5;p44"/>
            <p:cNvSpPr/>
            <p:nvPr/>
          </p:nvSpPr>
          <p:spPr>
            <a:xfrm>
              <a:off x="2823650" y="2143464"/>
              <a:ext cx="134942" cy="134975"/>
            </a:xfrm>
            <a:custGeom>
              <a:avLst/>
              <a:gdLst/>
              <a:ahLst/>
              <a:cxnLst/>
              <a:rect l="l" t="t" r="r" b="b"/>
              <a:pathLst>
                <a:path w="4091" h="4092" extrusionOk="0">
                  <a:moveTo>
                    <a:pt x="2587" y="298"/>
                  </a:moveTo>
                  <a:cubicBezTo>
                    <a:pt x="2867" y="298"/>
                    <a:pt x="3129" y="473"/>
                    <a:pt x="3217" y="753"/>
                  </a:cubicBezTo>
                  <a:lnTo>
                    <a:pt x="3759" y="2378"/>
                  </a:lnTo>
                  <a:cubicBezTo>
                    <a:pt x="3794" y="2448"/>
                    <a:pt x="3794" y="2518"/>
                    <a:pt x="3794" y="2588"/>
                  </a:cubicBezTo>
                  <a:cubicBezTo>
                    <a:pt x="3794" y="2868"/>
                    <a:pt x="3619" y="3130"/>
                    <a:pt x="3339" y="3217"/>
                  </a:cubicBezTo>
                  <a:lnTo>
                    <a:pt x="1713" y="3759"/>
                  </a:lnTo>
                  <a:cubicBezTo>
                    <a:pt x="1643" y="3794"/>
                    <a:pt x="1573" y="3794"/>
                    <a:pt x="1503" y="3794"/>
                  </a:cubicBezTo>
                  <a:cubicBezTo>
                    <a:pt x="1224" y="3794"/>
                    <a:pt x="962" y="3620"/>
                    <a:pt x="874" y="3340"/>
                  </a:cubicBezTo>
                  <a:lnTo>
                    <a:pt x="332" y="1714"/>
                  </a:lnTo>
                  <a:cubicBezTo>
                    <a:pt x="297" y="1644"/>
                    <a:pt x="297" y="1574"/>
                    <a:pt x="297" y="1504"/>
                  </a:cubicBezTo>
                  <a:cubicBezTo>
                    <a:pt x="297" y="1225"/>
                    <a:pt x="472" y="962"/>
                    <a:pt x="752" y="875"/>
                  </a:cubicBezTo>
                  <a:lnTo>
                    <a:pt x="2378" y="333"/>
                  </a:lnTo>
                  <a:cubicBezTo>
                    <a:pt x="2447" y="298"/>
                    <a:pt x="2517" y="298"/>
                    <a:pt x="2587" y="298"/>
                  </a:cubicBezTo>
                  <a:close/>
                  <a:moveTo>
                    <a:pt x="2587" y="1"/>
                  </a:moveTo>
                  <a:cubicBezTo>
                    <a:pt x="2500" y="1"/>
                    <a:pt x="2395" y="18"/>
                    <a:pt x="2290" y="53"/>
                  </a:cubicBezTo>
                  <a:lnTo>
                    <a:pt x="664" y="595"/>
                  </a:lnTo>
                  <a:cubicBezTo>
                    <a:pt x="262" y="718"/>
                    <a:pt x="0" y="1102"/>
                    <a:pt x="0" y="1504"/>
                  </a:cubicBezTo>
                  <a:cubicBezTo>
                    <a:pt x="0" y="1592"/>
                    <a:pt x="18" y="1697"/>
                    <a:pt x="52" y="1801"/>
                  </a:cubicBezTo>
                  <a:lnTo>
                    <a:pt x="594" y="3427"/>
                  </a:lnTo>
                  <a:cubicBezTo>
                    <a:pt x="734" y="3829"/>
                    <a:pt x="1101" y="4092"/>
                    <a:pt x="1503" y="4092"/>
                  </a:cubicBezTo>
                  <a:cubicBezTo>
                    <a:pt x="1608" y="4092"/>
                    <a:pt x="1696" y="4074"/>
                    <a:pt x="1801" y="4039"/>
                  </a:cubicBezTo>
                  <a:lnTo>
                    <a:pt x="3444" y="3497"/>
                  </a:lnTo>
                  <a:cubicBezTo>
                    <a:pt x="3846" y="3357"/>
                    <a:pt x="4091" y="2990"/>
                    <a:pt x="4091" y="2588"/>
                  </a:cubicBezTo>
                  <a:cubicBezTo>
                    <a:pt x="4091" y="2483"/>
                    <a:pt x="4073" y="2396"/>
                    <a:pt x="4038" y="2291"/>
                  </a:cubicBezTo>
                  <a:lnTo>
                    <a:pt x="3496" y="648"/>
                  </a:lnTo>
                  <a:cubicBezTo>
                    <a:pt x="3374" y="246"/>
                    <a:pt x="2989" y="1"/>
                    <a:pt x="25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16;p44"/>
            <p:cNvSpPr/>
            <p:nvPr/>
          </p:nvSpPr>
          <p:spPr>
            <a:xfrm>
              <a:off x="2963176" y="2102332"/>
              <a:ext cx="132072" cy="125574"/>
            </a:xfrm>
            <a:custGeom>
              <a:avLst/>
              <a:gdLst/>
              <a:ahLst/>
              <a:cxnLst/>
              <a:rect l="l" t="t" r="r" b="b"/>
              <a:pathLst>
                <a:path w="4004" h="3807" extrusionOk="0">
                  <a:moveTo>
                    <a:pt x="2551" y="1"/>
                  </a:moveTo>
                  <a:cubicBezTo>
                    <a:pt x="2465" y="1"/>
                    <a:pt x="2378" y="14"/>
                    <a:pt x="2291" y="42"/>
                  </a:cubicBezTo>
                  <a:lnTo>
                    <a:pt x="665" y="584"/>
                  </a:lnTo>
                  <a:cubicBezTo>
                    <a:pt x="245" y="723"/>
                    <a:pt x="1" y="1195"/>
                    <a:pt x="140" y="1615"/>
                  </a:cubicBezTo>
                  <a:lnTo>
                    <a:pt x="682" y="3241"/>
                  </a:lnTo>
                  <a:cubicBezTo>
                    <a:pt x="794" y="3591"/>
                    <a:pt x="1119" y="3806"/>
                    <a:pt x="1460" y="3806"/>
                  </a:cubicBezTo>
                  <a:cubicBezTo>
                    <a:pt x="1545" y="3806"/>
                    <a:pt x="1630" y="3793"/>
                    <a:pt x="1714" y="3765"/>
                  </a:cubicBezTo>
                  <a:lnTo>
                    <a:pt x="3357" y="3223"/>
                  </a:lnTo>
                  <a:cubicBezTo>
                    <a:pt x="3777" y="3083"/>
                    <a:pt x="4004" y="2629"/>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17;p44"/>
            <p:cNvSpPr/>
            <p:nvPr/>
          </p:nvSpPr>
          <p:spPr>
            <a:xfrm>
              <a:off x="2962021" y="2097912"/>
              <a:ext cx="134975" cy="134975"/>
            </a:xfrm>
            <a:custGeom>
              <a:avLst/>
              <a:gdLst/>
              <a:ahLst/>
              <a:cxnLst/>
              <a:rect l="l" t="t" r="r" b="b"/>
              <a:pathLst>
                <a:path w="4092" h="4092" extrusionOk="0">
                  <a:moveTo>
                    <a:pt x="2588" y="281"/>
                  </a:moveTo>
                  <a:cubicBezTo>
                    <a:pt x="2868" y="281"/>
                    <a:pt x="3130" y="455"/>
                    <a:pt x="3217" y="735"/>
                  </a:cubicBezTo>
                  <a:lnTo>
                    <a:pt x="3759" y="2378"/>
                  </a:lnTo>
                  <a:cubicBezTo>
                    <a:pt x="3777" y="2448"/>
                    <a:pt x="3794" y="2518"/>
                    <a:pt x="3794" y="2588"/>
                  </a:cubicBezTo>
                  <a:cubicBezTo>
                    <a:pt x="3794" y="2868"/>
                    <a:pt x="3619" y="3130"/>
                    <a:pt x="3340" y="3217"/>
                  </a:cubicBezTo>
                  <a:lnTo>
                    <a:pt x="1696" y="3759"/>
                  </a:lnTo>
                  <a:cubicBezTo>
                    <a:pt x="1626" y="3777"/>
                    <a:pt x="1556" y="3794"/>
                    <a:pt x="1486" y="3794"/>
                  </a:cubicBezTo>
                  <a:cubicBezTo>
                    <a:pt x="1207" y="3794"/>
                    <a:pt x="962" y="3619"/>
                    <a:pt x="857" y="3340"/>
                  </a:cubicBezTo>
                  <a:lnTo>
                    <a:pt x="315" y="1697"/>
                  </a:lnTo>
                  <a:cubicBezTo>
                    <a:pt x="298" y="1627"/>
                    <a:pt x="280" y="1557"/>
                    <a:pt x="280" y="1487"/>
                  </a:cubicBezTo>
                  <a:cubicBezTo>
                    <a:pt x="280" y="1207"/>
                    <a:pt x="455" y="945"/>
                    <a:pt x="735" y="857"/>
                  </a:cubicBezTo>
                  <a:lnTo>
                    <a:pt x="2378" y="316"/>
                  </a:lnTo>
                  <a:cubicBezTo>
                    <a:pt x="2448" y="298"/>
                    <a:pt x="2518" y="281"/>
                    <a:pt x="2588" y="281"/>
                  </a:cubicBezTo>
                  <a:close/>
                  <a:moveTo>
                    <a:pt x="2588" y="1"/>
                  </a:moveTo>
                  <a:cubicBezTo>
                    <a:pt x="2483" y="1"/>
                    <a:pt x="2378" y="1"/>
                    <a:pt x="2291" y="36"/>
                  </a:cubicBezTo>
                  <a:lnTo>
                    <a:pt x="647" y="578"/>
                  </a:lnTo>
                  <a:cubicBezTo>
                    <a:pt x="245" y="718"/>
                    <a:pt x="1" y="1085"/>
                    <a:pt x="1" y="1487"/>
                  </a:cubicBezTo>
                  <a:cubicBezTo>
                    <a:pt x="1" y="1592"/>
                    <a:pt x="18" y="1697"/>
                    <a:pt x="36" y="1784"/>
                  </a:cubicBezTo>
                  <a:lnTo>
                    <a:pt x="577" y="3427"/>
                  </a:lnTo>
                  <a:cubicBezTo>
                    <a:pt x="717" y="3829"/>
                    <a:pt x="1084" y="4091"/>
                    <a:pt x="1486" y="4091"/>
                  </a:cubicBezTo>
                  <a:cubicBezTo>
                    <a:pt x="1591" y="4091"/>
                    <a:pt x="1696" y="4074"/>
                    <a:pt x="1801" y="4039"/>
                  </a:cubicBezTo>
                  <a:lnTo>
                    <a:pt x="3427" y="3497"/>
                  </a:lnTo>
                  <a:cubicBezTo>
                    <a:pt x="3829" y="3357"/>
                    <a:pt x="4091" y="2990"/>
                    <a:pt x="4091" y="2588"/>
                  </a:cubicBezTo>
                  <a:cubicBezTo>
                    <a:pt x="4091" y="2483"/>
                    <a:pt x="4074" y="2378"/>
                    <a:pt x="4039" y="2291"/>
                  </a:cubicBezTo>
                  <a:lnTo>
                    <a:pt x="3497" y="648"/>
                  </a:lnTo>
                  <a:cubicBezTo>
                    <a:pt x="3357"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18;p44"/>
            <p:cNvSpPr/>
            <p:nvPr/>
          </p:nvSpPr>
          <p:spPr>
            <a:xfrm>
              <a:off x="3101580" y="2056780"/>
              <a:ext cx="132072" cy="125211"/>
            </a:xfrm>
            <a:custGeom>
              <a:avLst/>
              <a:gdLst/>
              <a:ahLst/>
              <a:cxnLst/>
              <a:rect l="l" t="t" r="r" b="b"/>
              <a:pathLst>
                <a:path w="4004" h="3796" extrusionOk="0">
                  <a:moveTo>
                    <a:pt x="2543" y="0"/>
                  </a:moveTo>
                  <a:cubicBezTo>
                    <a:pt x="2459" y="0"/>
                    <a:pt x="2374" y="14"/>
                    <a:pt x="2290" y="42"/>
                  </a:cubicBezTo>
                  <a:lnTo>
                    <a:pt x="647" y="584"/>
                  </a:lnTo>
                  <a:cubicBezTo>
                    <a:pt x="227" y="723"/>
                    <a:pt x="0" y="1178"/>
                    <a:pt x="140" y="1597"/>
                  </a:cubicBezTo>
                  <a:lnTo>
                    <a:pt x="682" y="3241"/>
                  </a:lnTo>
                  <a:cubicBezTo>
                    <a:pt x="793" y="3573"/>
                    <a:pt x="1101" y="3796"/>
                    <a:pt x="1441" y="3796"/>
                  </a:cubicBezTo>
                  <a:cubicBezTo>
                    <a:pt x="1531" y="3796"/>
                    <a:pt x="1622" y="3780"/>
                    <a:pt x="1713" y="3748"/>
                  </a:cubicBezTo>
                  <a:lnTo>
                    <a:pt x="3339" y="3206"/>
                  </a:lnTo>
                  <a:cubicBezTo>
                    <a:pt x="3759" y="3066"/>
                    <a:pt x="4003" y="2611"/>
                    <a:pt x="3863" y="2192"/>
                  </a:cubicBezTo>
                  <a:lnTo>
                    <a:pt x="3322" y="549"/>
                  </a:lnTo>
                  <a:cubicBezTo>
                    <a:pt x="3196" y="213"/>
                    <a:pt x="2880" y="0"/>
                    <a:pt x="254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9;p44"/>
            <p:cNvSpPr/>
            <p:nvPr/>
          </p:nvSpPr>
          <p:spPr>
            <a:xfrm>
              <a:off x="3099832" y="2051799"/>
              <a:ext cx="134975" cy="134942"/>
            </a:xfrm>
            <a:custGeom>
              <a:avLst/>
              <a:gdLst/>
              <a:ahLst/>
              <a:cxnLst/>
              <a:rect l="l" t="t" r="r" b="b"/>
              <a:pathLst>
                <a:path w="4092" h="4091" extrusionOk="0">
                  <a:moveTo>
                    <a:pt x="2605" y="298"/>
                  </a:moveTo>
                  <a:cubicBezTo>
                    <a:pt x="2868" y="298"/>
                    <a:pt x="3130" y="472"/>
                    <a:pt x="3235" y="752"/>
                  </a:cubicBezTo>
                  <a:lnTo>
                    <a:pt x="3777" y="2395"/>
                  </a:lnTo>
                  <a:cubicBezTo>
                    <a:pt x="3794" y="2448"/>
                    <a:pt x="3812" y="2535"/>
                    <a:pt x="3812" y="2588"/>
                  </a:cubicBezTo>
                  <a:cubicBezTo>
                    <a:pt x="3812" y="2867"/>
                    <a:pt x="3619" y="3130"/>
                    <a:pt x="3340" y="3234"/>
                  </a:cubicBezTo>
                  <a:lnTo>
                    <a:pt x="1714" y="3776"/>
                  </a:lnTo>
                  <a:cubicBezTo>
                    <a:pt x="1644" y="3794"/>
                    <a:pt x="1574" y="3794"/>
                    <a:pt x="1504" y="3794"/>
                  </a:cubicBezTo>
                  <a:cubicBezTo>
                    <a:pt x="1224" y="3794"/>
                    <a:pt x="962" y="3619"/>
                    <a:pt x="875" y="3339"/>
                  </a:cubicBezTo>
                  <a:lnTo>
                    <a:pt x="333" y="1714"/>
                  </a:lnTo>
                  <a:cubicBezTo>
                    <a:pt x="315" y="1644"/>
                    <a:pt x="298" y="1574"/>
                    <a:pt x="298" y="1504"/>
                  </a:cubicBezTo>
                  <a:cubicBezTo>
                    <a:pt x="298" y="1224"/>
                    <a:pt x="473" y="962"/>
                    <a:pt x="752" y="874"/>
                  </a:cubicBezTo>
                  <a:lnTo>
                    <a:pt x="2396" y="333"/>
                  </a:lnTo>
                  <a:cubicBezTo>
                    <a:pt x="2465" y="315"/>
                    <a:pt x="2535" y="298"/>
                    <a:pt x="2605" y="298"/>
                  </a:cubicBezTo>
                  <a:close/>
                  <a:moveTo>
                    <a:pt x="2605" y="0"/>
                  </a:moveTo>
                  <a:cubicBezTo>
                    <a:pt x="2500" y="0"/>
                    <a:pt x="2396" y="18"/>
                    <a:pt x="2291" y="53"/>
                  </a:cubicBezTo>
                  <a:lnTo>
                    <a:pt x="665" y="595"/>
                  </a:lnTo>
                  <a:cubicBezTo>
                    <a:pt x="263" y="735"/>
                    <a:pt x="1" y="1102"/>
                    <a:pt x="1" y="1504"/>
                  </a:cubicBezTo>
                  <a:cubicBezTo>
                    <a:pt x="1" y="1609"/>
                    <a:pt x="18" y="1696"/>
                    <a:pt x="53" y="1801"/>
                  </a:cubicBezTo>
                  <a:lnTo>
                    <a:pt x="595" y="3444"/>
                  </a:lnTo>
                  <a:cubicBezTo>
                    <a:pt x="735" y="3846"/>
                    <a:pt x="1102" y="4091"/>
                    <a:pt x="1504" y="4091"/>
                  </a:cubicBezTo>
                  <a:cubicBezTo>
                    <a:pt x="1609" y="4091"/>
                    <a:pt x="1696" y="4074"/>
                    <a:pt x="1801" y="4039"/>
                  </a:cubicBezTo>
                  <a:lnTo>
                    <a:pt x="3444" y="3497"/>
                  </a:lnTo>
                  <a:cubicBezTo>
                    <a:pt x="3847" y="3374"/>
                    <a:pt x="4091" y="2990"/>
                    <a:pt x="4091" y="2588"/>
                  </a:cubicBezTo>
                  <a:cubicBezTo>
                    <a:pt x="4091" y="2500"/>
                    <a:pt x="4074" y="2395"/>
                    <a:pt x="4039" y="2290"/>
                  </a:cubicBezTo>
                  <a:lnTo>
                    <a:pt x="3497" y="665"/>
                  </a:lnTo>
                  <a:cubicBezTo>
                    <a:pt x="3375" y="263"/>
                    <a:pt x="2990" y="0"/>
                    <a:pt x="26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0;p44"/>
            <p:cNvSpPr/>
            <p:nvPr/>
          </p:nvSpPr>
          <p:spPr>
            <a:xfrm>
              <a:off x="3239391" y="2011227"/>
              <a:ext cx="132072" cy="124980"/>
            </a:xfrm>
            <a:custGeom>
              <a:avLst/>
              <a:gdLst/>
              <a:ahLst/>
              <a:cxnLst/>
              <a:rect l="l" t="t" r="r" b="b"/>
              <a:pathLst>
                <a:path w="4004" h="3789" extrusionOk="0">
                  <a:moveTo>
                    <a:pt x="2561" y="0"/>
                  </a:moveTo>
                  <a:cubicBezTo>
                    <a:pt x="2477" y="0"/>
                    <a:pt x="2392" y="14"/>
                    <a:pt x="2308" y="42"/>
                  </a:cubicBezTo>
                  <a:lnTo>
                    <a:pt x="664" y="584"/>
                  </a:lnTo>
                  <a:cubicBezTo>
                    <a:pt x="245" y="723"/>
                    <a:pt x="0" y="1178"/>
                    <a:pt x="157" y="1597"/>
                  </a:cubicBezTo>
                  <a:lnTo>
                    <a:pt x="699" y="3241"/>
                  </a:lnTo>
                  <a:cubicBezTo>
                    <a:pt x="811" y="3576"/>
                    <a:pt x="1124" y="3789"/>
                    <a:pt x="1460" y="3789"/>
                  </a:cubicBezTo>
                  <a:cubicBezTo>
                    <a:pt x="1544" y="3789"/>
                    <a:pt x="1629" y="3776"/>
                    <a:pt x="1713" y="3748"/>
                  </a:cubicBezTo>
                  <a:lnTo>
                    <a:pt x="3357" y="3206"/>
                  </a:lnTo>
                  <a:cubicBezTo>
                    <a:pt x="3776" y="3066"/>
                    <a:pt x="4003" y="2611"/>
                    <a:pt x="3863" y="2192"/>
                  </a:cubicBezTo>
                  <a:lnTo>
                    <a:pt x="3322" y="549"/>
                  </a:lnTo>
                  <a:cubicBezTo>
                    <a:pt x="3210" y="213"/>
                    <a:pt x="2896" y="0"/>
                    <a:pt x="25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21;p44"/>
            <p:cNvSpPr/>
            <p:nvPr/>
          </p:nvSpPr>
          <p:spPr>
            <a:xfrm>
              <a:off x="3238236" y="2006247"/>
              <a:ext cx="134942" cy="134942"/>
            </a:xfrm>
            <a:custGeom>
              <a:avLst/>
              <a:gdLst/>
              <a:ahLst/>
              <a:cxnLst/>
              <a:rect l="l" t="t" r="r" b="b"/>
              <a:pathLst>
                <a:path w="4091" h="4091" extrusionOk="0">
                  <a:moveTo>
                    <a:pt x="2587" y="298"/>
                  </a:moveTo>
                  <a:cubicBezTo>
                    <a:pt x="2867" y="298"/>
                    <a:pt x="3129" y="472"/>
                    <a:pt x="3217" y="752"/>
                  </a:cubicBezTo>
                  <a:lnTo>
                    <a:pt x="3759" y="2378"/>
                  </a:lnTo>
                  <a:cubicBezTo>
                    <a:pt x="3794" y="2448"/>
                    <a:pt x="3794" y="2518"/>
                    <a:pt x="3794" y="2588"/>
                  </a:cubicBezTo>
                  <a:cubicBezTo>
                    <a:pt x="3794" y="2867"/>
                    <a:pt x="3619" y="3129"/>
                    <a:pt x="3339" y="3217"/>
                  </a:cubicBezTo>
                  <a:lnTo>
                    <a:pt x="1713" y="3759"/>
                  </a:lnTo>
                  <a:cubicBezTo>
                    <a:pt x="1643" y="3794"/>
                    <a:pt x="1556" y="3794"/>
                    <a:pt x="1504" y="3794"/>
                  </a:cubicBezTo>
                  <a:cubicBezTo>
                    <a:pt x="1224" y="3794"/>
                    <a:pt x="962" y="3619"/>
                    <a:pt x="857" y="3339"/>
                  </a:cubicBezTo>
                  <a:lnTo>
                    <a:pt x="315" y="1714"/>
                  </a:lnTo>
                  <a:cubicBezTo>
                    <a:pt x="297" y="1644"/>
                    <a:pt x="297" y="1574"/>
                    <a:pt x="297" y="1504"/>
                  </a:cubicBezTo>
                  <a:cubicBezTo>
                    <a:pt x="297" y="1224"/>
                    <a:pt x="472" y="962"/>
                    <a:pt x="752" y="857"/>
                  </a:cubicBezTo>
                  <a:lnTo>
                    <a:pt x="2378" y="315"/>
                  </a:lnTo>
                  <a:cubicBezTo>
                    <a:pt x="2448" y="298"/>
                    <a:pt x="2517" y="298"/>
                    <a:pt x="2587" y="298"/>
                  </a:cubicBezTo>
                  <a:close/>
                  <a:moveTo>
                    <a:pt x="2587" y="0"/>
                  </a:moveTo>
                  <a:cubicBezTo>
                    <a:pt x="2482" y="0"/>
                    <a:pt x="2395" y="18"/>
                    <a:pt x="2290" y="53"/>
                  </a:cubicBezTo>
                  <a:lnTo>
                    <a:pt x="647" y="595"/>
                  </a:lnTo>
                  <a:cubicBezTo>
                    <a:pt x="245" y="717"/>
                    <a:pt x="0" y="1102"/>
                    <a:pt x="0" y="1504"/>
                  </a:cubicBezTo>
                  <a:cubicBezTo>
                    <a:pt x="0" y="1591"/>
                    <a:pt x="18" y="1696"/>
                    <a:pt x="53" y="1801"/>
                  </a:cubicBezTo>
                  <a:lnTo>
                    <a:pt x="595" y="3427"/>
                  </a:lnTo>
                  <a:cubicBezTo>
                    <a:pt x="717" y="3829"/>
                    <a:pt x="1101" y="4091"/>
                    <a:pt x="1504" y="4091"/>
                  </a:cubicBezTo>
                  <a:cubicBezTo>
                    <a:pt x="1591" y="4091"/>
                    <a:pt x="1696" y="4073"/>
                    <a:pt x="1801" y="4039"/>
                  </a:cubicBezTo>
                  <a:lnTo>
                    <a:pt x="3426" y="3497"/>
                  </a:lnTo>
                  <a:cubicBezTo>
                    <a:pt x="3829" y="3357"/>
                    <a:pt x="4091" y="2990"/>
                    <a:pt x="4091" y="2588"/>
                  </a:cubicBezTo>
                  <a:cubicBezTo>
                    <a:pt x="4091" y="2483"/>
                    <a:pt x="4073" y="2395"/>
                    <a:pt x="4038" y="2290"/>
                  </a:cubicBezTo>
                  <a:lnTo>
                    <a:pt x="3496" y="647"/>
                  </a:lnTo>
                  <a:cubicBezTo>
                    <a:pt x="3357" y="245"/>
                    <a:pt x="2989" y="0"/>
                    <a:pt x="258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22;p44"/>
            <p:cNvSpPr/>
            <p:nvPr/>
          </p:nvSpPr>
          <p:spPr>
            <a:xfrm>
              <a:off x="2877251" y="2305090"/>
              <a:ext cx="131511" cy="125211"/>
            </a:xfrm>
            <a:custGeom>
              <a:avLst/>
              <a:gdLst/>
              <a:ahLst/>
              <a:cxnLst/>
              <a:rect l="l" t="t" r="r" b="b"/>
              <a:pathLst>
                <a:path w="3987" h="3796" extrusionOk="0">
                  <a:moveTo>
                    <a:pt x="2554" y="0"/>
                  </a:moveTo>
                  <a:cubicBezTo>
                    <a:pt x="2467" y="0"/>
                    <a:pt x="2378" y="15"/>
                    <a:pt x="2291" y="48"/>
                  </a:cubicBezTo>
                  <a:lnTo>
                    <a:pt x="648" y="573"/>
                  </a:lnTo>
                  <a:cubicBezTo>
                    <a:pt x="228" y="730"/>
                    <a:pt x="1" y="1184"/>
                    <a:pt x="141" y="1604"/>
                  </a:cubicBezTo>
                  <a:lnTo>
                    <a:pt x="683" y="3247"/>
                  </a:lnTo>
                  <a:cubicBezTo>
                    <a:pt x="794" y="3583"/>
                    <a:pt x="1108" y="3795"/>
                    <a:pt x="1443" y="3795"/>
                  </a:cubicBezTo>
                  <a:cubicBezTo>
                    <a:pt x="1527" y="3795"/>
                    <a:pt x="1613" y="3782"/>
                    <a:pt x="1697" y="3754"/>
                  </a:cubicBezTo>
                  <a:lnTo>
                    <a:pt x="3340" y="3212"/>
                  </a:lnTo>
                  <a:cubicBezTo>
                    <a:pt x="3759" y="3072"/>
                    <a:pt x="3987" y="2618"/>
                    <a:pt x="3847" y="2181"/>
                  </a:cubicBezTo>
                  <a:lnTo>
                    <a:pt x="3305" y="555"/>
                  </a:lnTo>
                  <a:cubicBezTo>
                    <a:pt x="3194" y="223"/>
                    <a:pt x="2886" y="0"/>
                    <a:pt x="255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23;p44"/>
            <p:cNvSpPr/>
            <p:nvPr/>
          </p:nvSpPr>
          <p:spPr>
            <a:xfrm>
              <a:off x="2875535" y="2300307"/>
              <a:ext cx="134975" cy="134975"/>
            </a:xfrm>
            <a:custGeom>
              <a:avLst/>
              <a:gdLst/>
              <a:ahLst/>
              <a:cxnLst/>
              <a:rect l="l" t="t" r="r" b="b"/>
              <a:pathLst>
                <a:path w="4092" h="4092" extrusionOk="0">
                  <a:moveTo>
                    <a:pt x="2588" y="280"/>
                  </a:moveTo>
                  <a:cubicBezTo>
                    <a:pt x="2867" y="280"/>
                    <a:pt x="3130" y="473"/>
                    <a:pt x="3234" y="752"/>
                  </a:cubicBezTo>
                  <a:lnTo>
                    <a:pt x="3776"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19"/>
                    <a:pt x="874" y="3340"/>
                  </a:cubicBezTo>
                  <a:lnTo>
                    <a:pt x="333" y="1696"/>
                  </a:lnTo>
                  <a:cubicBezTo>
                    <a:pt x="298" y="1627"/>
                    <a:pt x="298" y="1557"/>
                    <a:pt x="298" y="1487"/>
                  </a:cubicBezTo>
                  <a:cubicBezTo>
                    <a:pt x="298" y="1224"/>
                    <a:pt x="472" y="962"/>
                    <a:pt x="752" y="857"/>
                  </a:cubicBezTo>
                  <a:lnTo>
                    <a:pt x="2378" y="315"/>
                  </a:lnTo>
                  <a:cubicBezTo>
                    <a:pt x="2448" y="298"/>
                    <a:pt x="2518" y="280"/>
                    <a:pt x="2588" y="280"/>
                  </a:cubicBezTo>
                  <a:close/>
                  <a:moveTo>
                    <a:pt x="2588" y="1"/>
                  </a:moveTo>
                  <a:cubicBezTo>
                    <a:pt x="2500" y="1"/>
                    <a:pt x="2395" y="18"/>
                    <a:pt x="2290" y="53"/>
                  </a:cubicBezTo>
                  <a:lnTo>
                    <a:pt x="665" y="595"/>
                  </a:lnTo>
                  <a:cubicBezTo>
                    <a:pt x="263" y="718"/>
                    <a:pt x="0" y="1102"/>
                    <a:pt x="0" y="1487"/>
                  </a:cubicBezTo>
                  <a:cubicBezTo>
                    <a:pt x="0" y="1592"/>
                    <a:pt x="18" y="1696"/>
                    <a:pt x="53" y="1801"/>
                  </a:cubicBezTo>
                  <a:lnTo>
                    <a:pt x="595" y="3427"/>
                  </a:lnTo>
                  <a:cubicBezTo>
                    <a:pt x="735" y="3829"/>
                    <a:pt x="1102" y="4091"/>
                    <a:pt x="1504" y="4091"/>
                  </a:cubicBezTo>
                  <a:cubicBezTo>
                    <a:pt x="1609" y="4091"/>
                    <a:pt x="1696" y="4074"/>
                    <a:pt x="1801" y="4039"/>
                  </a:cubicBezTo>
                  <a:lnTo>
                    <a:pt x="3444" y="3497"/>
                  </a:lnTo>
                  <a:cubicBezTo>
                    <a:pt x="3846"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24;p44"/>
            <p:cNvSpPr/>
            <p:nvPr/>
          </p:nvSpPr>
          <p:spPr>
            <a:xfrm>
              <a:off x="3015061" y="2259175"/>
              <a:ext cx="132105" cy="125574"/>
            </a:xfrm>
            <a:custGeom>
              <a:avLst/>
              <a:gdLst/>
              <a:ahLst/>
              <a:cxnLst/>
              <a:rect l="l" t="t" r="r" b="b"/>
              <a:pathLst>
                <a:path w="4005" h="3807" extrusionOk="0">
                  <a:moveTo>
                    <a:pt x="2551" y="0"/>
                  </a:moveTo>
                  <a:cubicBezTo>
                    <a:pt x="2466" y="0"/>
                    <a:pt x="2378" y="14"/>
                    <a:pt x="2291" y="42"/>
                  </a:cubicBezTo>
                  <a:lnTo>
                    <a:pt x="665" y="584"/>
                  </a:lnTo>
                  <a:cubicBezTo>
                    <a:pt x="246" y="723"/>
                    <a:pt x="1" y="1178"/>
                    <a:pt x="141" y="1615"/>
                  </a:cubicBezTo>
                  <a:lnTo>
                    <a:pt x="683" y="3241"/>
                  </a:lnTo>
                  <a:cubicBezTo>
                    <a:pt x="795" y="3591"/>
                    <a:pt x="1120" y="3806"/>
                    <a:pt x="1460" y="3806"/>
                  </a:cubicBezTo>
                  <a:cubicBezTo>
                    <a:pt x="1545" y="3806"/>
                    <a:pt x="1631" y="3793"/>
                    <a:pt x="1714" y="3765"/>
                  </a:cubicBezTo>
                  <a:lnTo>
                    <a:pt x="3357" y="3223"/>
                  </a:lnTo>
                  <a:cubicBezTo>
                    <a:pt x="3777" y="3083"/>
                    <a:pt x="4004" y="2611"/>
                    <a:pt x="3864" y="2192"/>
                  </a:cubicBezTo>
                  <a:lnTo>
                    <a:pt x="3322" y="566"/>
                  </a:lnTo>
                  <a:cubicBezTo>
                    <a:pt x="3210" y="216"/>
                    <a:pt x="2896" y="0"/>
                    <a:pt x="255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25;p44"/>
            <p:cNvSpPr/>
            <p:nvPr/>
          </p:nvSpPr>
          <p:spPr>
            <a:xfrm>
              <a:off x="3013907" y="2254194"/>
              <a:ext cx="134975" cy="134942"/>
            </a:xfrm>
            <a:custGeom>
              <a:avLst/>
              <a:gdLst/>
              <a:ahLst/>
              <a:cxnLst/>
              <a:rect l="l" t="t" r="r" b="b"/>
              <a:pathLst>
                <a:path w="4092" h="4091" extrusionOk="0">
                  <a:moveTo>
                    <a:pt x="2588" y="297"/>
                  </a:moveTo>
                  <a:cubicBezTo>
                    <a:pt x="2868" y="297"/>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25" y="3811"/>
                    <a:pt x="962" y="3636"/>
                    <a:pt x="857" y="3357"/>
                  </a:cubicBezTo>
                  <a:lnTo>
                    <a:pt x="316" y="1713"/>
                  </a:lnTo>
                  <a:cubicBezTo>
                    <a:pt x="298" y="1644"/>
                    <a:pt x="281" y="1574"/>
                    <a:pt x="281" y="1504"/>
                  </a:cubicBezTo>
                  <a:cubicBezTo>
                    <a:pt x="281" y="1224"/>
                    <a:pt x="473" y="962"/>
                    <a:pt x="753" y="874"/>
                  </a:cubicBezTo>
                  <a:lnTo>
                    <a:pt x="2378" y="332"/>
                  </a:lnTo>
                  <a:cubicBezTo>
                    <a:pt x="2448" y="315"/>
                    <a:pt x="2518" y="297"/>
                    <a:pt x="2588" y="297"/>
                  </a:cubicBezTo>
                  <a:close/>
                  <a:moveTo>
                    <a:pt x="2588" y="0"/>
                  </a:moveTo>
                  <a:cubicBezTo>
                    <a:pt x="2483" y="0"/>
                    <a:pt x="2378" y="18"/>
                    <a:pt x="2291" y="53"/>
                  </a:cubicBezTo>
                  <a:lnTo>
                    <a:pt x="648" y="595"/>
                  </a:lnTo>
                  <a:cubicBezTo>
                    <a:pt x="246" y="735"/>
                    <a:pt x="1" y="1102"/>
                    <a:pt x="1" y="1504"/>
                  </a:cubicBezTo>
                  <a:cubicBezTo>
                    <a:pt x="1" y="1609"/>
                    <a:pt x="18" y="1713"/>
                    <a:pt x="53" y="1801"/>
                  </a:cubicBezTo>
                  <a:lnTo>
                    <a:pt x="595" y="3444"/>
                  </a:lnTo>
                  <a:cubicBezTo>
                    <a:pt x="718" y="3846"/>
                    <a:pt x="1085" y="4091"/>
                    <a:pt x="1487" y="4091"/>
                  </a:cubicBezTo>
                  <a:cubicBezTo>
                    <a:pt x="1592" y="4091"/>
                    <a:pt x="1697" y="4073"/>
                    <a:pt x="1801" y="4056"/>
                  </a:cubicBezTo>
                  <a:lnTo>
                    <a:pt x="3427" y="3514"/>
                  </a:lnTo>
                  <a:cubicBezTo>
                    <a:pt x="3829" y="3374"/>
                    <a:pt x="4092" y="3007"/>
                    <a:pt x="4092" y="2605"/>
                  </a:cubicBezTo>
                  <a:cubicBezTo>
                    <a:pt x="4092" y="2500"/>
                    <a:pt x="4074" y="2395"/>
                    <a:pt x="4039" y="2308"/>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26;p44"/>
            <p:cNvSpPr/>
            <p:nvPr/>
          </p:nvSpPr>
          <p:spPr>
            <a:xfrm>
              <a:off x="3153465" y="2168071"/>
              <a:ext cx="268729" cy="171126"/>
            </a:xfrm>
            <a:custGeom>
              <a:avLst/>
              <a:gdLst/>
              <a:ahLst/>
              <a:cxnLst/>
              <a:rect l="l" t="t" r="r" b="b"/>
              <a:pathLst>
                <a:path w="8147" h="5188" extrusionOk="0">
                  <a:moveTo>
                    <a:pt x="6702" y="0"/>
                  </a:moveTo>
                  <a:cubicBezTo>
                    <a:pt x="6620" y="0"/>
                    <a:pt x="6535" y="14"/>
                    <a:pt x="6451" y="42"/>
                  </a:cubicBezTo>
                  <a:lnTo>
                    <a:pt x="647" y="1964"/>
                  </a:lnTo>
                  <a:cubicBezTo>
                    <a:pt x="228" y="2104"/>
                    <a:pt x="0" y="2559"/>
                    <a:pt x="140" y="2961"/>
                  </a:cubicBezTo>
                  <a:lnTo>
                    <a:pt x="682" y="4639"/>
                  </a:lnTo>
                  <a:cubicBezTo>
                    <a:pt x="794" y="4975"/>
                    <a:pt x="1107" y="5187"/>
                    <a:pt x="1443" y="5187"/>
                  </a:cubicBezTo>
                  <a:cubicBezTo>
                    <a:pt x="1527" y="5187"/>
                    <a:pt x="1612" y="5174"/>
                    <a:pt x="1696" y="5146"/>
                  </a:cubicBezTo>
                  <a:lnTo>
                    <a:pt x="7500" y="3223"/>
                  </a:lnTo>
                  <a:cubicBezTo>
                    <a:pt x="7919" y="3083"/>
                    <a:pt x="8147" y="2629"/>
                    <a:pt x="8007" y="2209"/>
                  </a:cubicBezTo>
                  <a:lnTo>
                    <a:pt x="7447" y="549"/>
                  </a:lnTo>
                  <a:cubicBezTo>
                    <a:pt x="7336" y="213"/>
                    <a:pt x="7033" y="0"/>
                    <a:pt x="6702"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27;p44"/>
            <p:cNvSpPr/>
            <p:nvPr/>
          </p:nvSpPr>
          <p:spPr>
            <a:xfrm>
              <a:off x="3151717" y="2163090"/>
              <a:ext cx="272225" cy="180494"/>
            </a:xfrm>
            <a:custGeom>
              <a:avLst/>
              <a:gdLst/>
              <a:ahLst/>
              <a:cxnLst/>
              <a:rect l="l" t="t" r="r" b="b"/>
              <a:pathLst>
                <a:path w="8253" h="5472" extrusionOk="0">
                  <a:moveTo>
                    <a:pt x="6749" y="297"/>
                  </a:moveTo>
                  <a:cubicBezTo>
                    <a:pt x="7028" y="297"/>
                    <a:pt x="7273" y="472"/>
                    <a:pt x="7361" y="734"/>
                  </a:cubicBezTo>
                  <a:lnTo>
                    <a:pt x="7920" y="2413"/>
                  </a:lnTo>
                  <a:cubicBezTo>
                    <a:pt x="7937" y="2483"/>
                    <a:pt x="7955" y="2553"/>
                    <a:pt x="7955" y="2605"/>
                  </a:cubicBezTo>
                  <a:cubicBezTo>
                    <a:pt x="7955" y="2885"/>
                    <a:pt x="7780" y="3129"/>
                    <a:pt x="7500" y="3234"/>
                  </a:cubicBezTo>
                  <a:lnTo>
                    <a:pt x="1697" y="5157"/>
                  </a:lnTo>
                  <a:cubicBezTo>
                    <a:pt x="1627" y="5175"/>
                    <a:pt x="1557" y="5192"/>
                    <a:pt x="1487" y="5192"/>
                  </a:cubicBezTo>
                  <a:cubicBezTo>
                    <a:pt x="1225" y="5192"/>
                    <a:pt x="962" y="5017"/>
                    <a:pt x="875" y="4738"/>
                  </a:cubicBezTo>
                  <a:lnTo>
                    <a:pt x="333" y="3077"/>
                  </a:lnTo>
                  <a:cubicBezTo>
                    <a:pt x="298" y="3007"/>
                    <a:pt x="298" y="2937"/>
                    <a:pt x="298" y="2867"/>
                  </a:cubicBezTo>
                  <a:cubicBezTo>
                    <a:pt x="298" y="2605"/>
                    <a:pt x="473" y="2343"/>
                    <a:pt x="735" y="2255"/>
                  </a:cubicBezTo>
                  <a:lnTo>
                    <a:pt x="6556" y="332"/>
                  </a:lnTo>
                  <a:cubicBezTo>
                    <a:pt x="6609" y="315"/>
                    <a:pt x="6679" y="297"/>
                    <a:pt x="6749" y="297"/>
                  </a:cubicBezTo>
                  <a:close/>
                  <a:moveTo>
                    <a:pt x="6749" y="0"/>
                  </a:moveTo>
                  <a:cubicBezTo>
                    <a:pt x="6661" y="0"/>
                    <a:pt x="6556" y="18"/>
                    <a:pt x="6452" y="53"/>
                  </a:cubicBezTo>
                  <a:lnTo>
                    <a:pt x="648" y="1976"/>
                  </a:lnTo>
                  <a:cubicBezTo>
                    <a:pt x="246" y="2115"/>
                    <a:pt x="1" y="2483"/>
                    <a:pt x="1" y="2867"/>
                  </a:cubicBezTo>
                  <a:cubicBezTo>
                    <a:pt x="1" y="2972"/>
                    <a:pt x="18" y="3059"/>
                    <a:pt x="53" y="3164"/>
                  </a:cubicBezTo>
                  <a:lnTo>
                    <a:pt x="595" y="4825"/>
                  </a:lnTo>
                  <a:cubicBezTo>
                    <a:pt x="735" y="5227"/>
                    <a:pt x="1102" y="5472"/>
                    <a:pt x="1487" y="5472"/>
                  </a:cubicBezTo>
                  <a:cubicBezTo>
                    <a:pt x="1592" y="5472"/>
                    <a:pt x="1697" y="5454"/>
                    <a:pt x="1784" y="5437"/>
                  </a:cubicBezTo>
                  <a:lnTo>
                    <a:pt x="7605" y="3497"/>
                  </a:lnTo>
                  <a:cubicBezTo>
                    <a:pt x="7990" y="3374"/>
                    <a:pt x="8252" y="3007"/>
                    <a:pt x="8252" y="2605"/>
                  </a:cubicBezTo>
                  <a:cubicBezTo>
                    <a:pt x="8252" y="2518"/>
                    <a:pt x="8235" y="2413"/>
                    <a:pt x="8200" y="2325"/>
                  </a:cubicBezTo>
                  <a:lnTo>
                    <a:pt x="7640" y="647"/>
                  </a:lnTo>
                  <a:cubicBezTo>
                    <a:pt x="7518" y="262"/>
                    <a:pt x="7151" y="0"/>
                    <a:pt x="67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28;p44"/>
            <p:cNvSpPr/>
            <p:nvPr/>
          </p:nvSpPr>
          <p:spPr>
            <a:xfrm>
              <a:off x="2828004" y="1718651"/>
              <a:ext cx="85398" cy="148433"/>
            </a:xfrm>
            <a:custGeom>
              <a:avLst/>
              <a:gdLst/>
              <a:ahLst/>
              <a:cxnLst/>
              <a:rect l="l" t="t" r="r" b="b"/>
              <a:pathLst>
                <a:path w="2589" h="4500" extrusionOk="0">
                  <a:moveTo>
                    <a:pt x="2053" y="0"/>
                  </a:moveTo>
                  <a:cubicBezTo>
                    <a:pt x="1932" y="0"/>
                    <a:pt x="1826" y="70"/>
                    <a:pt x="1791" y="241"/>
                  </a:cubicBezTo>
                  <a:cubicBezTo>
                    <a:pt x="1546" y="1587"/>
                    <a:pt x="1004" y="2723"/>
                    <a:pt x="218" y="3825"/>
                  </a:cubicBezTo>
                  <a:cubicBezTo>
                    <a:pt x="1" y="4143"/>
                    <a:pt x="333" y="4499"/>
                    <a:pt x="650" y="4499"/>
                  </a:cubicBezTo>
                  <a:cubicBezTo>
                    <a:pt x="768" y="4499"/>
                    <a:pt x="884" y="4450"/>
                    <a:pt x="969" y="4332"/>
                  </a:cubicBezTo>
                  <a:cubicBezTo>
                    <a:pt x="1826" y="3248"/>
                    <a:pt x="2333" y="1919"/>
                    <a:pt x="2543" y="556"/>
                  </a:cubicBezTo>
                  <a:cubicBezTo>
                    <a:pt x="2589" y="266"/>
                    <a:pt x="2291"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29;p44"/>
            <p:cNvSpPr/>
            <p:nvPr/>
          </p:nvSpPr>
          <p:spPr>
            <a:xfrm>
              <a:off x="2965848" y="1659245"/>
              <a:ext cx="78636" cy="173699"/>
            </a:xfrm>
            <a:custGeom>
              <a:avLst/>
              <a:gdLst/>
              <a:ahLst/>
              <a:cxnLst/>
              <a:rect l="l" t="t" r="r" b="b"/>
              <a:pathLst>
                <a:path w="2384" h="5266" extrusionOk="0">
                  <a:moveTo>
                    <a:pt x="1935" y="1"/>
                  </a:moveTo>
                  <a:cubicBezTo>
                    <a:pt x="1828" y="1"/>
                    <a:pt x="1733" y="60"/>
                    <a:pt x="1703" y="206"/>
                  </a:cubicBezTo>
                  <a:cubicBezTo>
                    <a:pt x="1510" y="993"/>
                    <a:pt x="1283" y="1762"/>
                    <a:pt x="1003" y="2531"/>
                  </a:cubicBezTo>
                  <a:cubicBezTo>
                    <a:pt x="724" y="3266"/>
                    <a:pt x="304" y="3965"/>
                    <a:pt x="77" y="4717"/>
                  </a:cubicBezTo>
                  <a:cubicBezTo>
                    <a:pt x="1" y="4996"/>
                    <a:pt x="238" y="5266"/>
                    <a:pt x="480" y="5266"/>
                  </a:cubicBezTo>
                  <a:cubicBezTo>
                    <a:pt x="572" y="5266"/>
                    <a:pt x="664" y="5227"/>
                    <a:pt x="741" y="5136"/>
                  </a:cubicBezTo>
                  <a:cubicBezTo>
                    <a:pt x="1755" y="3912"/>
                    <a:pt x="2140" y="1955"/>
                    <a:pt x="2349" y="434"/>
                  </a:cubicBezTo>
                  <a:cubicBezTo>
                    <a:pt x="2384" y="206"/>
                    <a:pt x="2136" y="1"/>
                    <a:pt x="19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0;p44"/>
            <p:cNvSpPr/>
            <p:nvPr/>
          </p:nvSpPr>
          <p:spPr>
            <a:xfrm>
              <a:off x="3162833" y="1460412"/>
              <a:ext cx="112413" cy="92919"/>
            </a:xfrm>
            <a:custGeom>
              <a:avLst/>
              <a:gdLst/>
              <a:ahLst/>
              <a:cxnLst/>
              <a:rect l="l" t="t" r="r" b="b"/>
              <a:pathLst>
                <a:path w="3408" h="2817" extrusionOk="0">
                  <a:moveTo>
                    <a:pt x="393" y="1"/>
                  </a:moveTo>
                  <a:cubicBezTo>
                    <a:pt x="0" y="1"/>
                    <a:pt x="42" y="630"/>
                    <a:pt x="433" y="728"/>
                  </a:cubicBezTo>
                  <a:cubicBezTo>
                    <a:pt x="1552" y="973"/>
                    <a:pt x="2199" y="1707"/>
                    <a:pt x="2758" y="2668"/>
                  </a:cubicBezTo>
                  <a:cubicBezTo>
                    <a:pt x="2816" y="2771"/>
                    <a:pt x="2923" y="2817"/>
                    <a:pt x="3031" y="2817"/>
                  </a:cubicBezTo>
                  <a:cubicBezTo>
                    <a:pt x="3218" y="2817"/>
                    <a:pt x="3408" y="2680"/>
                    <a:pt x="3352" y="2458"/>
                  </a:cubicBezTo>
                  <a:cubicBezTo>
                    <a:pt x="2985" y="1182"/>
                    <a:pt x="1744" y="256"/>
                    <a:pt x="486" y="11"/>
                  </a:cubicBezTo>
                  <a:cubicBezTo>
                    <a:pt x="452" y="4"/>
                    <a:pt x="421"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31;p44"/>
            <p:cNvSpPr/>
            <p:nvPr/>
          </p:nvSpPr>
          <p:spPr>
            <a:xfrm>
              <a:off x="3257235" y="1859266"/>
              <a:ext cx="38790" cy="64486"/>
            </a:xfrm>
            <a:custGeom>
              <a:avLst/>
              <a:gdLst/>
              <a:ahLst/>
              <a:cxnLst/>
              <a:rect l="l" t="t" r="r" b="b"/>
              <a:pathLst>
                <a:path w="1176" h="1955" extrusionOk="0">
                  <a:moveTo>
                    <a:pt x="323" y="1"/>
                  </a:moveTo>
                  <a:cubicBezTo>
                    <a:pt x="157" y="1"/>
                    <a:pt x="1" y="119"/>
                    <a:pt x="19" y="366"/>
                  </a:cubicBezTo>
                  <a:cubicBezTo>
                    <a:pt x="53" y="890"/>
                    <a:pt x="211" y="1467"/>
                    <a:pt x="595" y="1852"/>
                  </a:cubicBezTo>
                  <a:cubicBezTo>
                    <a:pt x="663" y="1924"/>
                    <a:pt x="737" y="1954"/>
                    <a:pt x="807" y="1954"/>
                  </a:cubicBezTo>
                  <a:cubicBezTo>
                    <a:pt x="1007" y="1954"/>
                    <a:pt x="1176" y="1705"/>
                    <a:pt x="1085" y="1485"/>
                  </a:cubicBezTo>
                  <a:cubicBezTo>
                    <a:pt x="1015" y="1292"/>
                    <a:pt x="910" y="1117"/>
                    <a:pt x="823" y="908"/>
                  </a:cubicBezTo>
                  <a:cubicBezTo>
                    <a:pt x="753" y="733"/>
                    <a:pt x="718" y="523"/>
                    <a:pt x="683" y="331"/>
                  </a:cubicBezTo>
                  <a:cubicBezTo>
                    <a:pt x="657" y="114"/>
                    <a:pt x="485"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32;p44"/>
            <p:cNvSpPr/>
            <p:nvPr/>
          </p:nvSpPr>
          <p:spPr>
            <a:xfrm>
              <a:off x="3311462" y="2029402"/>
              <a:ext cx="38098" cy="63430"/>
            </a:xfrm>
            <a:custGeom>
              <a:avLst/>
              <a:gdLst/>
              <a:ahLst/>
              <a:cxnLst/>
              <a:rect l="l" t="t" r="r" b="b"/>
              <a:pathLst>
                <a:path w="1155" h="1923" extrusionOk="0">
                  <a:moveTo>
                    <a:pt x="363" y="1"/>
                  </a:moveTo>
                  <a:cubicBezTo>
                    <a:pt x="171" y="1"/>
                    <a:pt x="1" y="156"/>
                    <a:pt x="105" y="417"/>
                  </a:cubicBezTo>
                  <a:cubicBezTo>
                    <a:pt x="193" y="627"/>
                    <a:pt x="262" y="837"/>
                    <a:pt x="332" y="1046"/>
                  </a:cubicBezTo>
                  <a:cubicBezTo>
                    <a:pt x="402" y="1256"/>
                    <a:pt x="420" y="1484"/>
                    <a:pt x="525" y="1693"/>
                  </a:cubicBezTo>
                  <a:cubicBezTo>
                    <a:pt x="581" y="1826"/>
                    <a:pt x="756" y="1922"/>
                    <a:pt x="904" y="1922"/>
                  </a:cubicBezTo>
                  <a:cubicBezTo>
                    <a:pt x="1030" y="1922"/>
                    <a:pt x="1137" y="1852"/>
                    <a:pt x="1137" y="1676"/>
                  </a:cubicBezTo>
                  <a:cubicBezTo>
                    <a:pt x="1154" y="1186"/>
                    <a:pt x="909" y="644"/>
                    <a:pt x="700" y="225"/>
                  </a:cubicBezTo>
                  <a:cubicBezTo>
                    <a:pt x="629" y="70"/>
                    <a:pt x="491"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3;p44"/>
            <p:cNvSpPr/>
            <p:nvPr/>
          </p:nvSpPr>
          <p:spPr>
            <a:xfrm>
              <a:off x="3366217" y="2196537"/>
              <a:ext cx="27740" cy="43903"/>
            </a:xfrm>
            <a:custGeom>
              <a:avLst/>
              <a:gdLst/>
              <a:ahLst/>
              <a:cxnLst/>
              <a:rect l="l" t="t" r="r" b="b"/>
              <a:pathLst>
                <a:path w="841" h="1331" extrusionOk="0">
                  <a:moveTo>
                    <a:pt x="316" y="0"/>
                  </a:moveTo>
                  <a:cubicBezTo>
                    <a:pt x="158" y="18"/>
                    <a:pt x="1" y="192"/>
                    <a:pt x="53" y="367"/>
                  </a:cubicBezTo>
                  <a:cubicBezTo>
                    <a:pt x="106" y="612"/>
                    <a:pt x="106" y="857"/>
                    <a:pt x="176" y="1101"/>
                  </a:cubicBezTo>
                  <a:cubicBezTo>
                    <a:pt x="209" y="1216"/>
                    <a:pt x="364" y="1330"/>
                    <a:pt x="498" y="1330"/>
                  </a:cubicBezTo>
                  <a:cubicBezTo>
                    <a:pt x="507" y="1330"/>
                    <a:pt x="516" y="1330"/>
                    <a:pt x="525" y="1329"/>
                  </a:cubicBezTo>
                  <a:cubicBezTo>
                    <a:pt x="683" y="1329"/>
                    <a:pt x="770" y="1224"/>
                    <a:pt x="788" y="1084"/>
                  </a:cubicBezTo>
                  <a:cubicBezTo>
                    <a:pt x="840" y="839"/>
                    <a:pt x="770" y="560"/>
                    <a:pt x="700" y="350"/>
                  </a:cubicBezTo>
                  <a:cubicBezTo>
                    <a:pt x="665" y="175"/>
                    <a:pt x="52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34;p44"/>
            <p:cNvSpPr/>
            <p:nvPr/>
          </p:nvSpPr>
          <p:spPr>
            <a:xfrm>
              <a:off x="3090596" y="2284705"/>
              <a:ext cx="32325" cy="47366"/>
            </a:xfrm>
            <a:custGeom>
              <a:avLst/>
              <a:gdLst/>
              <a:ahLst/>
              <a:cxnLst/>
              <a:rect l="l" t="t" r="r" b="b"/>
              <a:pathLst>
                <a:path w="980" h="1436" extrusionOk="0">
                  <a:moveTo>
                    <a:pt x="348" y="1"/>
                  </a:moveTo>
                  <a:cubicBezTo>
                    <a:pt x="315" y="1"/>
                    <a:pt x="281" y="7"/>
                    <a:pt x="246" y="19"/>
                  </a:cubicBezTo>
                  <a:cubicBezTo>
                    <a:pt x="71" y="72"/>
                    <a:pt x="1" y="299"/>
                    <a:pt x="88" y="456"/>
                  </a:cubicBezTo>
                  <a:cubicBezTo>
                    <a:pt x="141" y="579"/>
                    <a:pt x="193" y="684"/>
                    <a:pt x="228" y="806"/>
                  </a:cubicBezTo>
                  <a:cubicBezTo>
                    <a:pt x="263" y="928"/>
                    <a:pt x="281" y="1068"/>
                    <a:pt x="333" y="1191"/>
                  </a:cubicBezTo>
                  <a:cubicBezTo>
                    <a:pt x="386" y="1313"/>
                    <a:pt x="525" y="1435"/>
                    <a:pt x="665" y="1435"/>
                  </a:cubicBezTo>
                  <a:cubicBezTo>
                    <a:pt x="823" y="1418"/>
                    <a:pt x="927" y="1313"/>
                    <a:pt x="945" y="1173"/>
                  </a:cubicBezTo>
                  <a:cubicBezTo>
                    <a:pt x="980" y="858"/>
                    <a:pt x="840" y="526"/>
                    <a:pt x="700" y="247"/>
                  </a:cubicBezTo>
                  <a:cubicBezTo>
                    <a:pt x="629" y="118"/>
                    <a:pt x="499"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5;p44"/>
            <p:cNvSpPr/>
            <p:nvPr/>
          </p:nvSpPr>
          <p:spPr>
            <a:xfrm>
              <a:off x="3171343" y="2079275"/>
              <a:ext cx="38658" cy="50929"/>
            </a:xfrm>
            <a:custGeom>
              <a:avLst/>
              <a:gdLst/>
              <a:ahLst/>
              <a:cxnLst/>
              <a:rect l="l" t="t" r="r" b="b"/>
              <a:pathLst>
                <a:path w="1172" h="1544" extrusionOk="0">
                  <a:moveTo>
                    <a:pt x="335" y="1"/>
                  </a:moveTo>
                  <a:cubicBezTo>
                    <a:pt x="276" y="1"/>
                    <a:pt x="216" y="18"/>
                    <a:pt x="158" y="59"/>
                  </a:cubicBezTo>
                  <a:cubicBezTo>
                    <a:pt x="0" y="181"/>
                    <a:pt x="18" y="409"/>
                    <a:pt x="123" y="548"/>
                  </a:cubicBezTo>
                  <a:cubicBezTo>
                    <a:pt x="280" y="776"/>
                    <a:pt x="210" y="1055"/>
                    <a:pt x="297" y="1300"/>
                  </a:cubicBezTo>
                  <a:cubicBezTo>
                    <a:pt x="352" y="1442"/>
                    <a:pt x="510" y="1544"/>
                    <a:pt x="658" y="1544"/>
                  </a:cubicBezTo>
                  <a:cubicBezTo>
                    <a:pt x="747" y="1544"/>
                    <a:pt x="833" y="1507"/>
                    <a:pt x="892" y="1422"/>
                  </a:cubicBezTo>
                  <a:cubicBezTo>
                    <a:pt x="1172" y="1073"/>
                    <a:pt x="892" y="461"/>
                    <a:pt x="647" y="164"/>
                  </a:cubicBezTo>
                  <a:cubicBezTo>
                    <a:pt x="566" y="71"/>
                    <a:pt x="453"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36;p44"/>
            <p:cNvSpPr/>
            <p:nvPr/>
          </p:nvSpPr>
          <p:spPr>
            <a:xfrm>
              <a:off x="3114510" y="1897462"/>
              <a:ext cx="46872" cy="57724"/>
            </a:xfrm>
            <a:custGeom>
              <a:avLst/>
              <a:gdLst/>
              <a:ahLst/>
              <a:cxnLst/>
              <a:rect l="l" t="t" r="r" b="b"/>
              <a:pathLst>
                <a:path w="1421" h="1750" extrusionOk="0">
                  <a:moveTo>
                    <a:pt x="323" y="1"/>
                  </a:moveTo>
                  <a:cubicBezTo>
                    <a:pt x="91" y="1"/>
                    <a:pt x="0" y="246"/>
                    <a:pt x="63" y="449"/>
                  </a:cubicBezTo>
                  <a:cubicBezTo>
                    <a:pt x="202" y="903"/>
                    <a:pt x="482" y="1445"/>
                    <a:pt x="902" y="1708"/>
                  </a:cubicBezTo>
                  <a:cubicBezTo>
                    <a:pt x="950" y="1737"/>
                    <a:pt x="1000" y="1750"/>
                    <a:pt x="1047" y="1750"/>
                  </a:cubicBezTo>
                  <a:cubicBezTo>
                    <a:pt x="1254" y="1750"/>
                    <a:pt x="1421" y="1501"/>
                    <a:pt x="1321" y="1288"/>
                  </a:cubicBezTo>
                  <a:cubicBezTo>
                    <a:pt x="1234" y="1113"/>
                    <a:pt x="1094" y="973"/>
                    <a:pt x="989" y="816"/>
                  </a:cubicBezTo>
                  <a:cubicBezTo>
                    <a:pt x="902" y="694"/>
                    <a:pt x="832" y="554"/>
                    <a:pt x="762" y="431"/>
                  </a:cubicBezTo>
                  <a:cubicBezTo>
                    <a:pt x="674" y="257"/>
                    <a:pt x="622" y="64"/>
                    <a:pt x="412" y="12"/>
                  </a:cubicBezTo>
                  <a:cubicBezTo>
                    <a:pt x="381" y="4"/>
                    <a:pt x="351"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37;p44"/>
            <p:cNvSpPr/>
            <p:nvPr/>
          </p:nvSpPr>
          <p:spPr>
            <a:xfrm>
              <a:off x="2991147" y="1950271"/>
              <a:ext cx="44134" cy="61220"/>
            </a:xfrm>
            <a:custGeom>
              <a:avLst/>
              <a:gdLst/>
              <a:ahLst/>
              <a:cxnLst/>
              <a:rect l="l" t="t" r="r" b="b"/>
              <a:pathLst>
                <a:path w="1338" h="1856" extrusionOk="0">
                  <a:moveTo>
                    <a:pt x="399" y="0"/>
                  </a:moveTo>
                  <a:cubicBezTo>
                    <a:pt x="196" y="0"/>
                    <a:pt x="1" y="180"/>
                    <a:pt x="97" y="456"/>
                  </a:cubicBezTo>
                  <a:cubicBezTo>
                    <a:pt x="201" y="718"/>
                    <a:pt x="289" y="998"/>
                    <a:pt x="376" y="1260"/>
                  </a:cubicBezTo>
                  <a:cubicBezTo>
                    <a:pt x="462" y="1483"/>
                    <a:pt x="564" y="1855"/>
                    <a:pt x="879" y="1855"/>
                  </a:cubicBezTo>
                  <a:cubicBezTo>
                    <a:pt x="886" y="1855"/>
                    <a:pt x="893" y="1855"/>
                    <a:pt x="901" y="1855"/>
                  </a:cubicBezTo>
                  <a:cubicBezTo>
                    <a:pt x="1338" y="1837"/>
                    <a:pt x="1145" y="1278"/>
                    <a:pt x="1041" y="1051"/>
                  </a:cubicBezTo>
                  <a:cubicBezTo>
                    <a:pt x="936" y="771"/>
                    <a:pt x="831" y="509"/>
                    <a:pt x="726" y="246"/>
                  </a:cubicBezTo>
                  <a:cubicBezTo>
                    <a:pt x="664" y="75"/>
                    <a:pt x="530" y="0"/>
                    <a:pt x="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38;p44"/>
            <p:cNvSpPr/>
            <p:nvPr/>
          </p:nvSpPr>
          <p:spPr>
            <a:xfrm>
              <a:off x="2845552" y="1997605"/>
              <a:ext cx="36943" cy="57328"/>
            </a:xfrm>
            <a:custGeom>
              <a:avLst/>
              <a:gdLst/>
              <a:ahLst/>
              <a:cxnLst/>
              <a:rect l="l" t="t" r="r" b="b"/>
              <a:pathLst>
                <a:path w="1120" h="1738" extrusionOk="0">
                  <a:moveTo>
                    <a:pt x="277" y="1"/>
                  </a:moveTo>
                  <a:cubicBezTo>
                    <a:pt x="129" y="1"/>
                    <a:pt x="0" y="85"/>
                    <a:pt x="0" y="280"/>
                  </a:cubicBezTo>
                  <a:cubicBezTo>
                    <a:pt x="18" y="542"/>
                    <a:pt x="53" y="822"/>
                    <a:pt x="158" y="1066"/>
                  </a:cubicBezTo>
                  <a:cubicBezTo>
                    <a:pt x="263" y="1346"/>
                    <a:pt x="437" y="1661"/>
                    <a:pt x="735" y="1731"/>
                  </a:cubicBezTo>
                  <a:cubicBezTo>
                    <a:pt x="757" y="1735"/>
                    <a:pt x="780" y="1737"/>
                    <a:pt x="802" y="1737"/>
                  </a:cubicBezTo>
                  <a:cubicBezTo>
                    <a:pt x="952" y="1737"/>
                    <a:pt x="1084" y="1638"/>
                    <a:pt x="1084" y="1486"/>
                  </a:cubicBezTo>
                  <a:cubicBezTo>
                    <a:pt x="1119" y="1241"/>
                    <a:pt x="962" y="1101"/>
                    <a:pt x="874" y="909"/>
                  </a:cubicBezTo>
                  <a:cubicBezTo>
                    <a:pt x="770" y="717"/>
                    <a:pt x="717" y="525"/>
                    <a:pt x="700" y="332"/>
                  </a:cubicBezTo>
                  <a:cubicBezTo>
                    <a:pt x="671" y="129"/>
                    <a:pt x="460"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9;p44"/>
            <p:cNvSpPr/>
            <p:nvPr/>
          </p:nvSpPr>
          <p:spPr>
            <a:xfrm>
              <a:off x="2900340" y="2172260"/>
              <a:ext cx="45090" cy="64090"/>
            </a:xfrm>
            <a:custGeom>
              <a:avLst/>
              <a:gdLst/>
              <a:ahLst/>
              <a:cxnLst/>
              <a:rect l="l" t="t" r="r" b="b"/>
              <a:pathLst>
                <a:path w="1367" h="1943" extrusionOk="0">
                  <a:moveTo>
                    <a:pt x="394" y="1"/>
                  </a:moveTo>
                  <a:cubicBezTo>
                    <a:pt x="385" y="1"/>
                    <a:pt x="376" y="1"/>
                    <a:pt x="367" y="2"/>
                  </a:cubicBezTo>
                  <a:cubicBezTo>
                    <a:pt x="157" y="19"/>
                    <a:pt x="0" y="264"/>
                    <a:pt x="122" y="456"/>
                  </a:cubicBezTo>
                  <a:cubicBezTo>
                    <a:pt x="175" y="544"/>
                    <a:pt x="192" y="701"/>
                    <a:pt x="210" y="789"/>
                  </a:cubicBezTo>
                  <a:cubicBezTo>
                    <a:pt x="262" y="911"/>
                    <a:pt x="297" y="1033"/>
                    <a:pt x="350" y="1156"/>
                  </a:cubicBezTo>
                  <a:cubicBezTo>
                    <a:pt x="455" y="1400"/>
                    <a:pt x="594" y="1645"/>
                    <a:pt x="787" y="1837"/>
                  </a:cubicBezTo>
                  <a:cubicBezTo>
                    <a:pt x="856" y="1911"/>
                    <a:pt x="932" y="1943"/>
                    <a:pt x="1003" y="1943"/>
                  </a:cubicBezTo>
                  <a:cubicBezTo>
                    <a:pt x="1201" y="1943"/>
                    <a:pt x="1366" y="1702"/>
                    <a:pt x="1276" y="1470"/>
                  </a:cubicBezTo>
                  <a:cubicBezTo>
                    <a:pt x="1154" y="1103"/>
                    <a:pt x="909" y="754"/>
                    <a:pt x="769" y="369"/>
                  </a:cubicBezTo>
                  <a:cubicBezTo>
                    <a:pt x="719" y="201"/>
                    <a:pt x="604"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0;p44"/>
            <p:cNvSpPr/>
            <p:nvPr/>
          </p:nvSpPr>
          <p:spPr>
            <a:xfrm>
              <a:off x="2950477" y="2329730"/>
              <a:ext cx="42881" cy="63166"/>
            </a:xfrm>
            <a:custGeom>
              <a:avLst/>
              <a:gdLst/>
              <a:ahLst/>
              <a:cxnLst/>
              <a:rect l="l" t="t" r="r" b="b"/>
              <a:pathLst>
                <a:path w="1300" h="1915" extrusionOk="0">
                  <a:moveTo>
                    <a:pt x="348" y="1"/>
                  </a:moveTo>
                  <a:cubicBezTo>
                    <a:pt x="315" y="1"/>
                    <a:pt x="281" y="6"/>
                    <a:pt x="246" y="18"/>
                  </a:cubicBezTo>
                  <a:cubicBezTo>
                    <a:pt x="71" y="88"/>
                    <a:pt x="1" y="315"/>
                    <a:pt x="88" y="490"/>
                  </a:cubicBezTo>
                  <a:cubicBezTo>
                    <a:pt x="193" y="700"/>
                    <a:pt x="298" y="909"/>
                    <a:pt x="386" y="1119"/>
                  </a:cubicBezTo>
                  <a:cubicBezTo>
                    <a:pt x="490" y="1346"/>
                    <a:pt x="560" y="1574"/>
                    <a:pt x="700" y="1766"/>
                  </a:cubicBezTo>
                  <a:cubicBezTo>
                    <a:pt x="777" y="1869"/>
                    <a:pt x="880" y="1915"/>
                    <a:pt x="978" y="1915"/>
                  </a:cubicBezTo>
                  <a:cubicBezTo>
                    <a:pt x="1146" y="1915"/>
                    <a:pt x="1299" y="1777"/>
                    <a:pt x="1277" y="1556"/>
                  </a:cubicBezTo>
                  <a:cubicBezTo>
                    <a:pt x="1242" y="1119"/>
                    <a:pt x="927" y="647"/>
                    <a:pt x="718" y="263"/>
                  </a:cubicBezTo>
                  <a:cubicBezTo>
                    <a:pt x="645" y="132"/>
                    <a:pt x="51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41;p44"/>
            <p:cNvSpPr/>
            <p:nvPr/>
          </p:nvSpPr>
          <p:spPr>
            <a:xfrm>
              <a:off x="3365755" y="1906896"/>
              <a:ext cx="94007" cy="230796"/>
            </a:xfrm>
            <a:custGeom>
              <a:avLst/>
              <a:gdLst/>
              <a:ahLst/>
              <a:cxnLst/>
              <a:rect l="l" t="t" r="r" b="b"/>
              <a:pathLst>
                <a:path w="2850" h="6997" extrusionOk="0">
                  <a:moveTo>
                    <a:pt x="370" y="1"/>
                  </a:moveTo>
                  <a:cubicBezTo>
                    <a:pt x="182" y="1"/>
                    <a:pt x="1" y="163"/>
                    <a:pt x="85" y="425"/>
                  </a:cubicBezTo>
                  <a:cubicBezTo>
                    <a:pt x="767" y="2540"/>
                    <a:pt x="1396" y="4691"/>
                    <a:pt x="2218" y="6771"/>
                  </a:cubicBezTo>
                  <a:cubicBezTo>
                    <a:pt x="2274" y="6927"/>
                    <a:pt x="2397" y="6996"/>
                    <a:pt x="2515" y="6996"/>
                  </a:cubicBezTo>
                  <a:cubicBezTo>
                    <a:pt x="2687" y="6996"/>
                    <a:pt x="2850" y="6846"/>
                    <a:pt x="2777" y="6596"/>
                  </a:cubicBezTo>
                  <a:cubicBezTo>
                    <a:pt x="2200" y="4446"/>
                    <a:pt x="1414" y="2348"/>
                    <a:pt x="679" y="233"/>
                  </a:cubicBezTo>
                  <a:cubicBezTo>
                    <a:pt x="623" y="72"/>
                    <a:pt x="495"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2264;p70"/>
          <p:cNvGrpSpPr/>
          <p:nvPr/>
        </p:nvGrpSpPr>
        <p:grpSpPr>
          <a:xfrm rot="738884">
            <a:off x="-60113" y="3821766"/>
            <a:ext cx="731259" cy="1040122"/>
            <a:chOff x="818475" y="2946550"/>
            <a:chExt cx="408650" cy="581275"/>
          </a:xfrm>
        </p:grpSpPr>
        <p:sp>
          <p:nvSpPr>
            <p:cNvPr id="91" name="Google Shape;2265;p70"/>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66;p70"/>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7;p70"/>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8;p70"/>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9;p70"/>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0;p70"/>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1;p70"/>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72;p70"/>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3;p70"/>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74;p70"/>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75;p70"/>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76;p70"/>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77;p70"/>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8;p70"/>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9;p70"/>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80;p70"/>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81;p70"/>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82;p70"/>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83;p70"/>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4;p70"/>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85;p70"/>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86;p70"/>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87;p70"/>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8;p70"/>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89;p70"/>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90;p70"/>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91;p70"/>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2;p70"/>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93;p70"/>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94;p70"/>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5;p70"/>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13125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37"/>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dirty="0" smtClean="0">
                <a:solidFill>
                  <a:schemeClr val="tx1">
                    <a:lumMod val="75000"/>
                  </a:schemeClr>
                </a:solidFill>
                <a:highlight>
                  <a:schemeClr val="accent1"/>
                </a:highlight>
                <a:latin typeface="+mn-lt"/>
              </a:rPr>
              <a:t>KHỞI ĐỘNG</a:t>
            </a:r>
            <a:endParaRPr b="1" dirty="0">
              <a:solidFill>
                <a:schemeClr val="tx1">
                  <a:lumMod val="75000"/>
                </a:schemeClr>
              </a:solidFill>
              <a:highlight>
                <a:schemeClr val="accent1"/>
              </a:highlight>
              <a:latin typeface="+mn-lt"/>
            </a:endParaRPr>
          </a:p>
        </p:txBody>
      </p:sp>
      <p:sp>
        <p:nvSpPr>
          <p:cNvPr id="3" name="Rectangle 2"/>
          <p:cNvSpPr/>
          <p:nvPr/>
        </p:nvSpPr>
        <p:spPr>
          <a:xfrm>
            <a:off x="714053" y="1066966"/>
            <a:ext cx="7669658" cy="553998"/>
          </a:xfrm>
          <a:prstGeom prst="rect">
            <a:avLst/>
          </a:prstGeom>
        </p:spPr>
        <p:txBody>
          <a:bodyPr wrap="square">
            <a:spAutoFit/>
          </a:bodyPr>
          <a:lstStyle/>
          <a:p>
            <a:pPr algn="just">
              <a:lnSpc>
                <a:spcPct val="150000"/>
              </a:lnSpc>
            </a:pPr>
            <a:r>
              <a:rPr lang="vi-VN" sz="2000" dirty="0"/>
              <a:t>Dưới đây là điểm trung bình môn học kì I của hai bạn An và Bình:</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79433900"/>
              </p:ext>
            </p:extLst>
          </p:nvPr>
        </p:nvGraphicFramePr>
        <p:xfrm>
          <a:off x="603606" y="1758608"/>
          <a:ext cx="7890552" cy="1580525"/>
        </p:xfrm>
        <a:graphic>
          <a:graphicData uri="http://schemas.openxmlformats.org/drawingml/2006/table">
            <a:tbl>
              <a:tblPr firstRow="1" bandRow="1">
                <a:tableStyleId>{294BB52D-F1A9-4378-B5A4-8C0A1FCCDE84}</a:tableStyleId>
              </a:tblPr>
              <a:tblGrid>
                <a:gridCol w="876728"/>
                <a:gridCol w="876728"/>
                <a:gridCol w="876728"/>
                <a:gridCol w="876728"/>
                <a:gridCol w="876728"/>
                <a:gridCol w="876728"/>
                <a:gridCol w="876728"/>
                <a:gridCol w="876728"/>
                <a:gridCol w="876728"/>
              </a:tblGrid>
              <a:tr h="788045">
                <a:tc>
                  <a:txBody>
                    <a:bodyPr/>
                    <a:lstStyle/>
                    <a:p>
                      <a:endParaRPr lang="en-US" sz="2000" dirty="0"/>
                    </a:p>
                  </a:txBody>
                  <a:tcP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err="1" smtClean="0"/>
                        <a:t>Toán</a:t>
                      </a:r>
                      <a:r>
                        <a:rPr lang="en-US" sz="2000" baseline="0" dirty="0" smtClean="0"/>
                        <a:t> </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Vật</a:t>
                      </a:r>
                      <a:r>
                        <a:rPr lang="en-US" sz="2000" baseline="0" dirty="0" smtClean="0"/>
                        <a:t> </a:t>
                      </a:r>
                      <a:r>
                        <a:rPr lang="en-US" sz="2000" baseline="0" dirty="0" err="1" smtClean="0"/>
                        <a:t>lí</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Hóa</a:t>
                      </a:r>
                      <a:r>
                        <a:rPr lang="en-US" sz="2000" baseline="0" dirty="0" smtClean="0"/>
                        <a:t> </a:t>
                      </a:r>
                      <a:r>
                        <a:rPr lang="en-US" sz="2000" baseline="0" dirty="0" err="1" smtClean="0"/>
                        <a:t>học</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Ngữ</a:t>
                      </a:r>
                      <a:r>
                        <a:rPr lang="en-US" sz="2000" baseline="0" dirty="0" smtClean="0"/>
                        <a:t> </a:t>
                      </a:r>
                      <a:r>
                        <a:rPr lang="en-US" sz="2000" baseline="0" dirty="0" err="1" smtClean="0"/>
                        <a:t>văn</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Lịch</a:t>
                      </a:r>
                      <a:r>
                        <a:rPr lang="en-US" sz="2000" baseline="0" dirty="0" smtClean="0"/>
                        <a:t> </a:t>
                      </a:r>
                      <a:r>
                        <a:rPr lang="en-US" sz="2000" baseline="0" dirty="0" err="1" smtClean="0"/>
                        <a:t>sử</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Địa</a:t>
                      </a:r>
                      <a:r>
                        <a:rPr lang="en-US" sz="2000" baseline="0" dirty="0" smtClean="0"/>
                        <a:t> </a:t>
                      </a:r>
                      <a:r>
                        <a:rPr lang="en-US" sz="2000" baseline="0" dirty="0" err="1" smtClean="0"/>
                        <a:t>lí</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smtClean="0"/>
                        <a:t>Tin </a:t>
                      </a:r>
                      <a:r>
                        <a:rPr lang="en-US" sz="2000" dirty="0" err="1" smtClean="0"/>
                        <a:t>học</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err="1" smtClean="0"/>
                        <a:t>Tiếng</a:t>
                      </a:r>
                      <a:r>
                        <a:rPr lang="en-US" sz="2000" baseline="0" dirty="0" smtClean="0"/>
                        <a:t> </a:t>
                      </a:r>
                      <a:r>
                        <a:rPr lang="en-US" sz="2000" baseline="0" dirty="0" err="1" smtClean="0"/>
                        <a:t>Anh</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r>
              <a:tr h="365952">
                <a:tc>
                  <a:txBody>
                    <a:bodyPr/>
                    <a:lstStyle/>
                    <a:p>
                      <a:r>
                        <a:rPr lang="en-US" sz="2000" dirty="0" smtClean="0"/>
                        <a:t>An </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smtClean="0"/>
                        <a:t>9,2</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8,7</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9,5</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6,8</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8,0</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8,0</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7,3</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6,5</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r>
              <a:tr h="395673">
                <a:tc>
                  <a:txBody>
                    <a:bodyPr/>
                    <a:lstStyle/>
                    <a:p>
                      <a:r>
                        <a:rPr lang="en-US" sz="2000" dirty="0" err="1" smtClean="0"/>
                        <a:t>Bình</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solidFill>
                      <a:schemeClr val="bg2">
                        <a:lumMod val="60000"/>
                        <a:lumOff val="40000"/>
                      </a:schemeClr>
                    </a:solidFill>
                  </a:tcPr>
                </a:tc>
                <a:tc>
                  <a:txBody>
                    <a:bodyPr/>
                    <a:lstStyle/>
                    <a:p>
                      <a:pPr algn="ctr"/>
                      <a:r>
                        <a:rPr lang="en-US" sz="2000" dirty="0" smtClean="0"/>
                        <a:t>8,2</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8,1</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8,0</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7,8</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8,3</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7,9</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7,6</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c>
                  <a:txBody>
                    <a:bodyPr/>
                    <a:lstStyle/>
                    <a:p>
                      <a:pPr algn="ctr"/>
                      <a:r>
                        <a:rPr lang="en-US" sz="2000" dirty="0" smtClean="0"/>
                        <a:t>8,1</a:t>
                      </a:r>
                      <a:endParaRPr lang="en-US" sz="2000" dirty="0"/>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tcPr>
                </a:tc>
              </a:tr>
            </a:tbl>
          </a:graphicData>
        </a:graphic>
      </p:graphicFrame>
      <p:sp>
        <p:nvSpPr>
          <p:cNvPr id="6" name="Rectangle 5"/>
          <p:cNvSpPr/>
          <p:nvPr/>
        </p:nvSpPr>
        <p:spPr>
          <a:xfrm>
            <a:off x="559940" y="3481237"/>
            <a:ext cx="7977883" cy="1477328"/>
          </a:xfrm>
          <a:prstGeom prst="rect">
            <a:avLst/>
          </a:prstGeom>
        </p:spPr>
        <p:txBody>
          <a:bodyPr wrap="square">
            <a:spAutoFit/>
          </a:bodyPr>
          <a:lstStyle/>
          <a:p>
            <a:pPr algn="just">
              <a:lnSpc>
                <a:spcPct val="150000"/>
              </a:lnSpc>
            </a:pPr>
            <a:r>
              <a:rPr lang="vi-VN" sz="2000" dirty="0"/>
              <a:t>Điểm trung bình môn học kì của An và Bình đều là 8,0 nhưng rõ ràng Bình “học đều” hơn An. Có thể dùng những số đặc trưng nào để đo mức độ “học đều”?</a:t>
            </a:r>
            <a:endParaRPr lang="en-US" sz="2000" dirty="0"/>
          </a:p>
        </p:txBody>
      </p:sp>
      <p:grpSp>
        <p:nvGrpSpPr>
          <p:cNvPr id="10" name="Google Shape;1542;p44"/>
          <p:cNvGrpSpPr/>
          <p:nvPr/>
        </p:nvGrpSpPr>
        <p:grpSpPr>
          <a:xfrm>
            <a:off x="7808358" y="42659"/>
            <a:ext cx="1150706" cy="1024307"/>
            <a:chOff x="3277819" y="1170029"/>
            <a:chExt cx="2189139" cy="1948673"/>
          </a:xfrm>
        </p:grpSpPr>
        <p:grpSp>
          <p:nvGrpSpPr>
            <p:cNvPr id="11" name="Google Shape;1543;p44"/>
            <p:cNvGrpSpPr/>
            <p:nvPr/>
          </p:nvGrpSpPr>
          <p:grpSpPr>
            <a:xfrm rot="712540">
              <a:off x="3355469" y="1953585"/>
              <a:ext cx="2033838" cy="966187"/>
              <a:chOff x="3644900" y="2138522"/>
              <a:chExt cx="1865155" cy="886053"/>
            </a:xfrm>
          </p:grpSpPr>
          <p:sp>
            <p:nvSpPr>
              <p:cNvPr id="31" name="Google Shape;1544;p44"/>
              <p:cNvSpPr/>
              <p:nvPr/>
            </p:nvSpPr>
            <p:spPr>
              <a:xfrm>
                <a:off x="3644900" y="2174444"/>
                <a:ext cx="1865155" cy="845256"/>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45;p44"/>
              <p:cNvSpPr/>
              <p:nvPr/>
            </p:nvSpPr>
            <p:spPr>
              <a:xfrm>
                <a:off x="3660703" y="2169571"/>
                <a:ext cx="1823209" cy="855003"/>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46;p44"/>
              <p:cNvSpPr/>
              <p:nvPr/>
            </p:nvSpPr>
            <p:spPr>
              <a:xfrm>
                <a:off x="3644900" y="2144021"/>
                <a:ext cx="1865155" cy="84466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47;p44"/>
              <p:cNvSpPr/>
              <p:nvPr/>
            </p:nvSpPr>
            <p:spPr>
              <a:xfrm>
                <a:off x="3660703" y="2138522"/>
                <a:ext cx="1823209" cy="85563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48;p44"/>
              <p:cNvSpPr/>
              <p:nvPr/>
            </p:nvSpPr>
            <p:spPr>
              <a:xfrm>
                <a:off x="4766508" y="2518773"/>
                <a:ext cx="662051" cy="370726"/>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549;p44"/>
            <p:cNvGrpSpPr/>
            <p:nvPr/>
          </p:nvGrpSpPr>
          <p:grpSpPr>
            <a:xfrm>
              <a:off x="4057436" y="1170029"/>
              <a:ext cx="1409522" cy="1539840"/>
              <a:chOff x="4323984" y="1150925"/>
              <a:chExt cx="1237182" cy="1351567"/>
            </a:xfrm>
          </p:grpSpPr>
          <p:sp>
            <p:nvSpPr>
              <p:cNvPr id="13" name="Google Shape;1550;p44"/>
              <p:cNvSpPr/>
              <p:nvPr/>
            </p:nvSpPr>
            <p:spPr>
              <a:xfrm>
                <a:off x="4333730" y="1198404"/>
                <a:ext cx="1215252" cy="1293748"/>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51;p44"/>
              <p:cNvSpPr/>
              <p:nvPr/>
            </p:nvSpPr>
            <p:spPr>
              <a:xfrm>
                <a:off x="4323984" y="1188031"/>
                <a:ext cx="1235337" cy="1314460"/>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52;p44"/>
              <p:cNvSpPr/>
              <p:nvPr/>
            </p:nvSpPr>
            <p:spPr>
              <a:xfrm>
                <a:off x="4328231" y="1158270"/>
                <a:ext cx="1232935" cy="1303809"/>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53;p44"/>
              <p:cNvSpPr/>
              <p:nvPr/>
            </p:nvSpPr>
            <p:spPr>
              <a:xfrm>
                <a:off x="4347723" y="1156216"/>
                <a:ext cx="1205505" cy="1277875"/>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54;p44"/>
              <p:cNvSpPr/>
              <p:nvPr/>
            </p:nvSpPr>
            <p:spPr>
              <a:xfrm>
                <a:off x="4346505" y="1150925"/>
                <a:ext cx="1207942" cy="1288283"/>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55;p44"/>
              <p:cNvSpPr/>
              <p:nvPr/>
            </p:nvSpPr>
            <p:spPr>
              <a:xfrm>
                <a:off x="4477316" y="1267743"/>
                <a:ext cx="958493" cy="1049139"/>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56;p44"/>
              <p:cNvSpPr/>
              <p:nvPr/>
            </p:nvSpPr>
            <p:spPr>
              <a:xfrm>
                <a:off x="5010378" y="1976069"/>
                <a:ext cx="75503" cy="70003"/>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57;p44"/>
              <p:cNvSpPr/>
              <p:nvPr/>
            </p:nvSpPr>
            <p:spPr>
              <a:xfrm>
                <a:off x="5052984" y="2055781"/>
                <a:ext cx="39579" cy="36551"/>
              </a:xfrm>
              <a:custGeom>
                <a:avLst/>
                <a:gdLst/>
                <a:ahLst/>
                <a:cxnLst/>
                <a:rect l="l" t="t" r="r" b="b"/>
                <a:pathLst>
                  <a:path w="1137" h="1050" extrusionOk="0">
                    <a:moveTo>
                      <a:pt x="997" y="0"/>
                    </a:moveTo>
                    <a:lnTo>
                      <a:pt x="0" y="892"/>
                    </a:lnTo>
                    <a:lnTo>
                      <a:pt x="158" y="1049"/>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58;p44"/>
              <p:cNvSpPr/>
              <p:nvPr/>
            </p:nvSpPr>
            <p:spPr>
              <a:xfrm>
                <a:off x="5074878" y="2079521"/>
                <a:ext cx="39579" cy="36516"/>
              </a:xfrm>
              <a:custGeom>
                <a:avLst/>
                <a:gdLst/>
                <a:ahLst/>
                <a:cxnLst/>
                <a:rect l="l" t="t" r="r" b="b"/>
                <a:pathLst>
                  <a:path w="1137" h="1049" extrusionOk="0">
                    <a:moveTo>
                      <a:pt x="980" y="0"/>
                    </a:moveTo>
                    <a:lnTo>
                      <a:pt x="1" y="892"/>
                    </a:lnTo>
                    <a:lnTo>
                      <a:pt x="140" y="1049"/>
                    </a:lnTo>
                    <a:lnTo>
                      <a:pt x="1137" y="157"/>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59;p44"/>
              <p:cNvSpPr/>
              <p:nvPr/>
            </p:nvSpPr>
            <p:spPr>
              <a:xfrm>
                <a:off x="5096181" y="2103225"/>
                <a:ext cx="39579" cy="36551"/>
              </a:xfrm>
              <a:custGeom>
                <a:avLst/>
                <a:gdLst/>
                <a:ahLst/>
                <a:cxnLst/>
                <a:rect l="l" t="t" r="r" b="b"/>
                <a:pathLst>
                  <a:path w="1137" h="1050" extrusionOk="0">
                    <a:moveTo>
                      <a:pt x="997" y="1"/>
                    </a:moveTo>
                    <a:lnTo>
                      <a:pt x="0" y="892"/>
                    </a:lnTo>
                    <a:lnTo>
                      <a:pt x="158" y="1050"/>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60;p44"/>
              <p:cNvSpPr/>
              <p:nvPr/>
            </p:nvSpPr>
            <p:spPr>
              <a:xfrm>
                <a:off x="5118076" y="2094105"/>
                <a:ext cx="75503" cy="69411"/>
              </a:xfrm>
              <a:custGeom>
                <a:avLst/>
                <a:gdLst/>
                <a:ahLst/>
                <a:cxnLst/>
                <a:rect l="l" t="t" r="r" b="b"/>
                <a:pathLst>
                  <a:path w="2169" h="1994" extrusionOk="0">
                    <a:moveTo>
                      <a:pt x="2011" y="1"/>
                    </a:moveTo>
                    <a:lnTo>
                      <a:pt x="1" y="1836"/>
                    </a:lnTo>
                    <a:lnTo>
                      <a:pt x="141" y="1993"/>
                    </a:lnTo>
                    <a:lnTo>
                      <a:pt x="2168"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61;p44"/>
              <p:cNvSpPr/>
              <p:nvPr/>
            </p:nvSpPr>
            <p:spPr>
              <a:xfrm>
                <a:off x="5139379" y="2150078"/>
                <a:ext cx="38987" cy="36551"/>
              </a:xfrm>
              <a:custGeom>
                <a:avLst/>
                <a:gdLst/>
                <a:ahLst/>
                <a:cxnLst/>
                <a:rect l="l" t="t" r="r" b="b"/>
                <a:pathLst>
                  <a:path w="1120" h="1050" extrusionOk="0">
                    <a:moveTo>
                      <a:pt x="980" y="1"/>
                    </a:moveTo>
                    <a:lnTo>
                      <a:pt x="1" y="892"/>
                    </a:lnTo>
                    <a:lnTo>
                      <a:pt x="140" y="1050"/>
                    </a:lnTo>
                    <a:lnTo>
                      <a:pt x="1119"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2;p44"/>
              <p:cNvSpPr/>
              <p:nvPr/>
            </p:nvSpPr>
            <p:spPr>
              <a:xfrm>
                <a:off x="5160682" y="2173818"/>
                <a:ext cx="39579" cy="36551"/>
              </a:xfrm>
              <a:custGeom>
                <a:avLst/>
                <a:gdLst/>
                <a:ahLst/>
                <a:cxnLst/>
                <a:rect l="l" t="t" r="r" b="b"/>
                <a:pathLst>
                  <a:path w="1137" h="1050" extrusionOk="0">
                    <a:moveTo>
                      <a:pt x="997" y="1"/>
                    </a:moveTo>
                    <a:lnTo>
                      <a:pt x="0" y="892"/>
                    </a:lnTo>
                    <a:lnTo>
                      <a:pt x="158" y="1049"/>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63;p44"/>
              <p:cNvSpPr/>
              <p:nvPr/>
            </p:nvSpPr>
            <p:spPr>
              <a:xfrm>
                <a:off x="5182577" y="2197557"/>
                <a:ext cx="39614" cy="36551"/>
              </a:xfrm>
              <a:custGeom>
                <a:avLst/>
                <a:gdLst/>
                <a:ahLst/>
                <a:cxnLst/>
                <a:rect l="l" t="t" r="r" b="b"/>
                <a:pathLst>
                  <a:path w="1138" h="1050" extrusionOk="0">
                    <a:moveTo>
                      <a:pt x="980" y="0"/>
                    </a:moveTo>
                    <a:lnTo>
                      <a:pt x="1" y="892"/>
                    </a:lnTo>
                    <a:lnTo>
                      <a:pt x="141" y="1049"/>
                    </a:lnTo>
                    <a:lnTo>
                      <a:pt x="1137"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64;p44"/>
              <p:cNvSpPr/>
              <p:nvPr/>
            </p:nvSpPr>
            <p:spPr>
              <a:xfrm>
                <a:off x="5203879" y="2221297"/>
                <a:ext cx="39579" cy="36551"/>
              </a:xfrm>
              <a:custGeom>
                <a:avLst/>
                <a:gdLst/>
                <a:ahLst/>
                <a:cxnLst/>
                <a:rect l="l" t="t" r="r" b="b"/>
                <a:pathLst>
                  <a:path w="1137" h="1050" extrusionOk="0">
                    <a:moveTo>
                      <a:pt x="997" y="0"/>
                    </a:moveTo>
                    <a:lnTo>
                      <a:pt x="1" y="892"/>
                    </a:lnTo>
                    <a:lnTo>
                      <a:pt x="158" y="1049"/>
                    </a:lnTo>
                    <a:lnTo>
                      <a:pt x="1137" y="157"/>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65;p44"/>
              <p:cNvSpPr/>
              <p:nvPr/>
            </p:nvSpPr>
            <p:spPr>
              <a:xfrm>
                <a:off x="5225774" y="2212142"/>
                <a:ext cx="75503" cy="69411"/>
              </a:xfrm>
              <a:custGeom>
                <a:avLst/>
                <a:gdLst/>
                <a:ahLst/>
                <a:cxnLst/>
                <a:rect l="l" t="t" r="r" b="b"/>
                <a:pathLst>
                  <a:path w="2169" h="1994" extrusionOk="0">
                    <a:moveTo>
                      <a:pt x="2011" y="1"/>
                    </a:moveTo>
                    <a:lnTo>
                      <a:pt x="1" y="1836"/>
                    </a:lnTo>
                    <a:lnTo>
                      <a:pt x="141" y="1994"/>
                    </a:lnTo>
                    <a:lnTo>
                      <a:pt x="2169"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66;p44"/>
              <p:cNvSpPr/>
              <p:nvPr/>
            </p:nvSpPr>
            <p:spPr>
              <a:xfrm>
                <a:off x="5247077" y="2268150"/>
                <a:ext cx="38987" cy="36551"/>
              </a:xfrm>
              <a:custGeom>
                <a:avLst/>
                <a:gdLst/>
                <a:ahLst/>
                <a:cxnLst/>
                <a:rect l="l" t="t" r="r" b="b"/>
                <a:pathLst>
                  <a:path w="1120" h="1050" extrusionOk="0">
                    <a:moveTo>
                      <a:pt x="980" y="0"/>
                    </a:moveTo>
                    <a:lnTo>
                      <a:pt x="1" y="892"/>
                    </a:lnTo>
                    <a:lnTo>
                      <a:pt x="141" y="1049"/>
                    </a:lnTo>
                    <a:lnTo>
                      <a:pt x="1120"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7;p44"/>
              <p:cNvSpPr/>
              <p:nvPr/>
            </p:nvSpPr>
            <p:spPr>
              <a:xfrm>
                <a:off x="5235625" y="1969316"/>
                <a:ext cx="271448" cy="277610"/>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23" name="Rounded Rectangle 22"/>
          <p:cNvSpPr/>
          <p:nvPr/>
        </p:nvSpPr>
        <p:spPr>
          <a:xfrm>
            <a:off x="424393" y="427819"/>
            <a:ext cx="1887290" cy="609287"/>
          </a:xfrm>
          <a:prstGeom prst="roundRect">
            <a:avLst/>
          </a:prstGeom>
          <a:solidFill>
            <a:schemeClr val="tx2">
              <a:lumMod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solidFill>
                  <a:srgbClr val="FFFFFF"/>
                </a:solidFill>
              </a:rPr>
              <a:t>Luyện</a:t>
            </a:r>
            <a:r>
              <a:rPr lang="en-US" sz="2200" b="1" dirty="0" smtClean="0">
                <a:solidFill>
                  <a:srgbClr val="FFFFFF"/>
                </a:solidFill>
              </a:rPr>
              <a:t> </a:t>
            </a:r>
            <a:r>
              <a:rPr lang="en-US" sz="2200" b="1" dirty="0" err="1" smtClean="0">
                <a:solidFill>
                  <a:srgbClr val="FFFFFF"/>
                </a:solidFill>
              </a:rPr>
              <a:t>tập</a:t>
            </a:r>
            <a:r>
              <a:rPr lang="en-US" sz="2200" b="1" dirty="0" smtClean="0">
                <a:solidFill>
                  <a:srgbClr val="FFFFFF"/>
                </a:solidFill>
              </a:rPr>
              <a:t> 2</a:t>
            </a:r>
            <a:endParaRPr lang="en-US" sz="2200" b="1" dirty="0">
              <a:solidFill>
                <a:srgbClr val="FFFFFF"/>
              </a:solidFill>
            </a:endParaRPr>
          </a:p>
        </p:txBody>
      </p:sp>
      <p:sp>
        <p:nvSpPr>
          <p:cNvPr id="22" name="Rectangle 21"/>
          <p:cNvSpPr/>
          <p:nvPr/>
        </p:nvSpPr>
        <p:spPr>
          <a:xfrm>
            <a:off x="403846" y="1227001"/>
            <a:ext cx="8534670" cy="1477328"/>
          </a:xfrm>
          <a:prstGeom prst="rect">
            <a:avLst/>
          </a:prstGeom>
          <a:solidFill>
            <a:schemeClr val="accent4"/>
          </a:solidFill>
        </p:spPr>
        <p:txBody>
          <a:bodyPr wrap="square">
            <a:spAutoFit/>
          </a:bodyPr>
          <a:lstStyle/>
          <a:p>
            <a:pPr algn="just">
              <a:lnSpc>
                <a:spcPct val="150000"/>
              </a:lnSpc>
            </a:pPr>
            <a:r>
              <a:rPr lang="vi-VN" sz="2000" dirty="0"/>
              <a:t>Mẫu số liệu sau cho biết </a:t>
            </a:r>
            <a:r>
              <a:rPr lang="en-US" sz="2000" dirty="0" err="1" smtClean="0"/>
              <a:t>số</a:t>
            </a:r>
            <a:r>
              <a:rPr lang="en-US" sz="2000" dirty="0" smtClean="0"/>
              <a:t> </a:t>
            </a:r>
            <a:r>
              <a:rPr lang="en-US" sz="2000" dirty="0" err="1" smtClean="0"/>
              <a:t>bài</a:t>
            </a:r>
            <a:r>
              <a:rPr lang="en-US" sz="2000" dirty="0" smtClean="0"/>
              <a:t> </a:t>
            </a:r>
            <a:r>
              <a:rPr lang="en-US" sz="2000" dirty="0" err="1" smtClean="0"/>
              <a:t>hát</a:t>
            </a:r>
            <a:r>
              <a:rPr lang="en-US" sz="2000" dirty="0" smtClean="0"/>
              <a:t> ở </a:t>
            </a:r>
            <a:r>
              <a:rPr lang="en-US" sz="2000" dirty="0" err="1" smtClean="0"/>
              <a:t>mỗi</a:t>
            </a:r>
            <a:r>
              <a:rPr lang="en-US" sz="2000" dirty="0" smtClean="0"/>
              <a:t> album </a:t>
            </a:r>
            <a:r>
              <a:rPr lang="en-US" sz="2000" dirty="0" err="1" smtClean="0"/>
              <a:t>trong</a:t>
            </a:r>
            <a:r>
              <a:rPr lang="en-US" sz="2000" dirty="0" smtClean="0"/>
              <a:t> </a:t>
            </a:r>
            <a:r>
              <a:rPr lang="en-US" sz="2000" dirty="0" err="1" smtClean="0"/>
              <a:t>bộ</a:t>
            </a:r>
            <a:r>
              <a:rPr lang="en-US" sz="2000" dirty="0" smtClean="0"/>
              <a:t> </a:t>
            </a:r>
            <a:r>
              <a:rPr lang="en-US" sz="2000" dirty="0" err="1" smtClean="0"/>
              <a:t>sưu</a:t>
            </a:r>
            <a:r>
              <a:rPr lang="en-US" sz="2000" dirty="0" smtClean="0"/>
              <a:t> </a:t>
            </a:r>
            <a:r>
              <a:rPr lang="en-US" sz="2000" dirty="0" err="1" smtClean="0"/>
              <a:t>tập</a:t>
            </a:r>
            <a:r>
              <a:rPr lang="en-US" sz="2000" dirty="0" smtClean="0"/>
              <a:t> </a:t>
            </a:r>
            <a:r>
              <a:rPr lang="en-US" sz="2000" dirty="0" err="1" smtClean="0"/>
              <a:t>của</a:t>
            </a:r>
            <a:r>
              <a:rPr lang="en-US" sz="2000" dirty="0" smtClean="0"/>
              <a:t> An</a:t>
            </a:r>
            <a:r>
              <a:rPr lang="vi-VN" sz="2000" dirty="0" smtClean="0"/>
              <a:t>:</a:t>
            </a:r>
            <a:endParaRPr lang="vi-VN" sz="2000" dirty="0"/>
          </a:p>
          <a:p>
            <a:pPr algn="just">
              <a:lnSpc>
                <a:spcPct val="150000"/>
              </a:lnSpc>
            </a:pPr>
            <a:r>
              <a:rPr lang="en-US" sz="2000" dirty="0" smtClean="0"/>
              <a:t>12</a:t>
            </a:r>
            <a:r>
              <a:rPr lang="vi-VN" sz="2000" dirty="0" smtClean="0"/>
              <a:t>    </a:t>
            </a:r>
            <a:r>
              <a:rPr lang="en-US" sz="2000" dirty="0" smtClean="0"/>
              <a:t>  </a:t>
            </a:r>
            <a:r>
              <a:rPr lang="vi-VN" sz="2000" dirty="0" smtClean="0"/>
              <a:t> </a:t>
            </a:r>
            <a:r>
              <a:rPr lang="en-US" sz="2000" dirty="0" smtClean="0"/>
              <a:t>7</a:t>
            </a:r>
            <a:r>
              <a:rPr lang="vi-VN" sz="2000" dirty="0" smtClean="0"/>
              <a:t>     </a:t>
            </a:r>
            <a:r>
              <a:rPr lang="en-US" sz="2000" dirty="0" smtClean="0"/>
              <a:t> </a:t>
            </a:r>
            <a:r>
              <a:rPr lang="vi-VN" sz="2000" dirty="0" smtClean="0"/>
              <a:t> </a:t>
            </a:r>
            <a:r>
              <a:rPr lang="en-US" sz="2000" dirty="0" smtClean="0"/>
              <a:t>10</a:t>
            </a:r>
            <a:r>
              <a:rPr lang="vi-VN" sz="2000" dirty="0" smtClean="0"/>
              <a:t>      </a:t>
            </a:r>
            <a:r>
              <a:rPr lang="en-US" sz="2000" dirty="0" smtClean="0"/>
              <a:t> </a:t>
            </a:r>
            <a:r>
              <a:rPr lang="vi-VN" sz="2000" dirty="0" smtClean="0"/>
              <a:t> </a:t>
            </a:r>
            <a:r>
              <a:rPr lang="en-US" sz="2000" dirty="0" smtClean="0"/>
              <a:t>9</a:t>
            </a:r>
            <a:r>
              <a:rPr lang="vi-VN" sz="2000" dirty="0" smtClean="0"/>
              <a:t>       </a:t>
            </a:r>
            <a:r>
              <a:rPr lang="en-US" sz="2000" dirty="0" smtClean="0"/>
              <a:t> 12</a:t>
            </a:r>
            <a:r>
              <a:rPr lang="vi-VN" sz="2000" dirty="0" smtClean="0"/>
              <a:t>         </a:t>
            </a:r>
            <a:r>
              <a:rPr lang="en-US" sz="2000" dirty="0" smtClean="0"/>
              <a:t>9</a:t>
            </a:r>
            <a:r>
              <a:rPr lang="vi-VN" sz="2000" dirty="0" smtClean="0"/>
              <a:t>          </a:t>
            </a:r>
            <a:r>
              <a:rPr lang="en-US" sz="2000" dirty="0" smtClean="0"/>
              <a:t>10</a:t>
            </a:r>
            <a:r>
              <a:rPr lang="vi-VN" sz="2000" dirty="0" smtClean="0"/>
              <a:t>         </a:t>
            </a:r>
            <a:r>
              <a:rPr lang="en-US" sz="2000" dirty="0" smtClean="0"/>
              <a:t>11       10       14</a:t>
            </a:r>
            <a:r>
              <a:rPr lang="vi-VN" sz="2000" dirty="0" smtClean="0"/>
              <a:t>.</a:t>
            </a:r>
            <a:endParaRPr lang="vi-VN" sz="2000" dirty="0"/>
          </a:p>
          <a:p>
            <a:pPr algn="just">
              <a:lnSpc>
                <a:spcPct val="150000"/>
              </a:lnSpc>
            </a:pPr>
            <a:r>
              <a:rPr lang="vi-VN" sz="2000" dirty="0"/>
              <a:t>Tính khoảng </a:t>
            </a:r>
            <a:r>
              <a:rPr lang="en-US" sz="2000" dirty="0" err="1" smtClean="0"/>
              <a:t>tứ</a:t>
            </a:r>
            <a:r>
              <a:rPr lang="en-US" sz="2000" dirty="0" smtClean="0"/>
              <a:t> </a:t>
            </a:r>
            <a:r>
              <a:rPr lang="en-US" sz="2000" dirty="0" err="1" smtClean="0"/>
              <a:t>phân</a:t>
            </a:r>
            <a:r>
              <a:rPr lang="en-US" sz="2000" dirty="0" smtClean="0"/>
              <a:t> </a:t>
            </a:r>
            <a:r>
              <a:rPr lang="en-US" sz="2000" dirty="0" err="1" smtClean="0"/>
              <a:t>vị</a:t>
            </a:r>
            <a:r>
              <a:rPr lang="en-US" sz="2000" dirty="0" smtClean="0"/>
              <a:t> </a:t>
            </a:r>
            <a:r>
              <a:rPr lang="en-US" sz="2000" dirty="0" err="1" smtClean="0"/>
              <a:t>cho</a:t>
            </a:r>
            <a:r>
              <a:rPr lang="en-US" sz="2000" dirty="0" smtClean="0"/>
              <a:t> </a:t>
            </a:r>
            <a:r>
              <a:rPr lang="vi-VN" sz="2000" dirty="0" smtClean="0"/>
              <a:t>mẫu </a:t>
            </a:r>
            <a:r>
              <a:rPr lang="vi-VN" sz="2000" dirty="0"/>
              <a:t>số liệu này.</a:t>
            </a:r>
            <a:endParaRPr lang="en-US" sz="2000" dirty="0"/>
          </a:p>
        </p:txBody>
      </p:sp>
      <p:pic>
        <p:nvPicPr>
          <p:cNvPr id="44"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585843" y="101150"/>
            <a:ext cx="1859515" cy="1125851"/>
          </a:xfrm>
          <a:prstGeom prst="rect">
            <a:avLst/>
          </a:prstGeom>
        </p:spPr>
      </p:pic>
      <p:grpSp>
        <p:nvGrpSpPr>
          <p:cNvPr id="45" name="Group 44"/>
          <p:cNvGrpSpPr/>
          <p:nvPr/>
        </p:nvGrpSpPr>
        <p:grpSpPr>
          <a:xfrm>
            <a:off x="518668" y="2808122"/>
            <a:ext cx="1164487" cy="935956"/>
            <a:chOff x="982810" y="612883"/>
            <a:chExt cx="1164487" cy="935956"/>
          </a:xfrm>
        </p:grpSpPr>
        <p:pic>
          <p:nvPicPr>
            <p:cNvPr id="46"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47" name="TextBox 46"/>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2" name="Rectangle 1"/>
          <p:cNvSpPr/>
          <p:nvPr/>
        </p:nvSpPr>
        <p:spPr>
          <a:xfrm>
            <a:off x="1990653" y="2704329"/>
            <a:ext cx="6523982" cy="2400657"/>
          </a:xfrm>
          <a:prstGeom prst="rect">
            <a:avLst/>
          </a:prstGeom>
        </p:spPr>
        <p:txBody>
          <a:bodyPr wrap="square">
            <a:spAutoFit/>
          </a:bodyPr>
          <a:lstStyle/>
          <a:p>
            <a:pPr algn="just">
              <a:lnSpc>
                <a:spcPct val="150000"/>
              </a:lnSpc>
            </a:pPr>
            <a:r>
              <a:rPr lang="en-US" sz="2000" dirty="0" err="1"/>
              <a:t>Sắp</a:t>
            </a:r>
            <a:r>
              <a:rPr lang="en-US" sz="2000" dirty="0"/>
              <a:t> </a:t>
            </a:r>
            <a:r>
              <a:rPr lang="en-US" sz="2000" dirty="0" err="1"/>
              <a:t>xếp</a:t>
            </a:r>
            <a:r>
              <a:rPr lang="en-US" sz="2000" dirty="0"/>
              <a:t> </a:t>
            </a:r>
            <a:r>
              <a:rPr lang="en-US" sz="2000" dirty="0" err="1"/>
              <a:t>lại</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theo</a:t>
            </a:r>
            <a:r>
              <a:rPr lang="en-US" sz="2000" dirty="0"/>
              <a:t> </a:t>
            </a:r>
            <a:r>
              <a:rPr lang="en-US" sz="2000" dirty="0" err="1"/>
              <a:t>thứ</a:t>
            </a:r>
            <a:r>
              <a:rPr lang="en-US" sz="2000" dirty="0"/>
              <a:t> </a:t>
            </a:r>
            <a:r>
              <a:rPr lang="en-US" sz="2000" dirty="0" err="1"/>
              <a:t>tự</a:t>
            </a:r>
            <a:r>
              <a:rPr lang="en-US" sz="2000" dirty="0"/>
              <a:t> </a:t>
            </a:r>
            <a:r>
              <a:rPr lang="en-US" sz="2000" dirty="0" err="1"/>
              <a:t>không</a:t>
            </a:r>
            <a:r>
              <a:rPr lang="en-US" sz="2000" dirty="0"/>
              <a:t> </a:t>
            </a:r>
            <a:r>
              <a:rPr lang="en-US" sz="2000" dirty="0" err="1"/>
              <a:t>giảm</a:t>
            </a:r>
            <a:r>
              <a:rPr lang="en-US" sz="2000" dirty="0"/>
              <a:t>: </a:t>
            </a:r>
          </a:p>
          <a:p>
            <a:pPr algn="just">
              <a:lnSpc>
                <a:spcPct val="150000"/>
              </a:lnSpc>
            </a:pPr>
            <a:r>
              <a:rPr lang="en-US" sz="2000" dirty="0"/>
              <a:t>7; 9; 9; 10; 10; 10; 11; 12; 12; 14.</a:t>
            </a:r>
          </a:p>
          <a:p>
            <a:pPr algn="just">
              <a:lnSpc>
                <a:spcPct val="150000"/>
              </a:lnSpc>
            </a:pP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là</a:t>
            </a:r>
            <a:r>
              <a:rPr lang="en-US" sz="2000" dirty="0"/>
              <a:t>: </a:t>
            </a:r>
            <a:r>
              <a:rPr lang="en-US" sz="2000" dirty="0" smtClean="0"/>
              <a:t>Q</a:t>
            </a:r>
            <a:r>
              <a:rPr lang="en-US" sz="2000" baseline="-25000" dirty="0" smtClean="0"/>
              <a:t>2</a:t>
            </a:r>
            <a:r>
              <a:rPr lang="en-US" sz="2000" dirty="0" smtClean="0"/>
              <a:t> </a:t>
            </a:r>
            <a:r>
              <a:rPr lang="en-US" sz="2000" dirty="0"/>
              <a:t>= 10; </a:t>
            </a:r>
            <a:r>
              <a:rPr lang="en-US" sz="2000" dirty="0" smtClean="0"/>
              <a:t>Q</a:t>
            </a:r>
            <a:r>
              <a:rPr lang="en-US" sz="2000" baseline="-25000" dirty="0" smtClean="0"/>
              <a:t>1</a:t>
            </a:r>
            <a:r>
              <a:rPr lang="en-US" sz="2000" dirty="0" smtClean="0"/>
              <a:t> </a:t>
            </a:r>
            <a:r>
              <a:rPr lang="en-US" sz="2000" dirty="0"/>
              <a:t>= 9; </a:t>
            </a:r>
            <a:r>
              <a:rPr lang="en-US" sz="2000" dirty="0" smtClean="0"/>
              <a:t>Q</a:t>
            </a:r>
            <a:r>
              <a:rPr lang="en-US" sz="2000" baseline="-25000" dirty="0" smtClean="0"/>
              <a:t>3</a:t>
            </a:r>
            <a:r>
              <a:rPr lang="en-US" sz="2000" dirty="0" smtClean="0"/>
              <a:t> </a:t>
            </a:r>
            <a:r>
              <a:rPr lang="en-US" sz="2000" dirty="0"/>
              <a:t>= 12. </a:t>
            </a:r>
          </a:p>
          <a:p>
            <a:pPr algn="just">
              <a:lnSpc>
                <a:spcPct val="150000"/>
              </a:lnSpc>
            </a:pPr>
            <a:r>
              <a:rPr lang="en-US" sz="2000" dirty="0"/>
              <a:t>Ta </a:t>
            </a:r>
            <a:r>
              <a:rPr lang="en-US" sz="2000" dirty="0" err="1"/>
              <a:t>có</a:t>
            </a:r>
            <a:r>
              <a:rPr lang="en-US" sz="2000" dirty="0"/>
              <a:t>: </a:t>
            </a:r>
            <a:r>
              <a:rPr lang="en-US" sz="2000" dirty="0" smtClean="0"/>
              <a:t>Q</a:t>
            </a:r>
            <a:r>
              <a:rPr lang="en-US" sz="2000" baseline="-25000" dirty="0" smtClean="0"/>
              <a:t>3</a:t>
            </a:r>
            <a:r>
              <a:rPr lang="en-US" sz="2000" dirty="0" smtClean="0"/>
              <a:t> </a:t>
            </a:r>
            <a:r>
              <a:rPr lang="en-US" sz="2000" dirty="0"/>
              <a:t>– </a:t>
            </a:r>
            <a:r>
              <a:rPr lang="en-US" sz="2000" dirty="0" smtClean="0"/>
              <a:t>Q</a:t>
            </a:r>
            <a:r>
              <a:rPr lang="en-US" sz="2000" baseline="-25000" dirty="0" smtClean="0"/>
              <a:t>1</a:t>
            </a:r>
            <a:r>
              <a:rPr lang="en-US" sz="2000" dirty="0" smtClean="0"/>
              <a:t> </a:t>
            </a:r>
            <a:r>
              <a:rPr lang="en-US" sz="2000" dirty="0"/>
              <a:t>= 12 – 9 = 3</a:t>
            </a:r>
          </a:p>
          <a:p>
            <a:pPr algn="just">
              <a:lnSpc>
                <a:spcPct val="150000"/>
              </a:lnSpc>
            </a:pPr>
            <a:r>
              <a:rPr lang="en-US" sz="2000" dirty="0" err="1"/>
              <a:t>Vậy</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là</a:t>
            </a:r>
            <a:r>
              <a:rPr lang="en-US" sz="2000" dirty="0"/>
              <a:t> 3.</a:t>
            </a:r>
          </a:p>
        </p:txBody>
      </p:sp>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81546" y="3159957"/>
            <a:ext cx="1945029" cy="1945029"/>
          </a:xfrm>
          <a:prstGeom prst="rect">
            <a:avLst/>
          </a:prstGeom>
        </p:spPr>
      </p:pic>
    </p:spTree>
    <p:extLst>
      <p:ext uri="{BB962C8B-B14F-4D97-AF65-F5344CB8AC3E}">
        <p14:creationId xmlns:p14="http://schemas.microsoft.com/office/powerpoint/2010/main" val="20980419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80144"/>
            <a:ext cx="9144000" cy="103769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1586" y="380144"/>
            <a:ext cx="8111447" cy="958660"/>
          </a:xfrm>
          <a:prstGeom prst="rect">
            <a:avLst/>
          </a:prstGeom>
        </p:spPr>
        <p:txBody>
          <a:bodyPr wrap="square">
            <a:spAutoFit/>
          </a:bodyPr>
          <a:lstStyle/>
          <a:p>
            <a:pPr algn="ctr">
              <a:lnSpc>
                <a:spcPct val="150000"/>
              </a:lnSpc>
            </a:pPr>
            <a:r>
              <a:rPr lang="vi-VN" sz="2000" b="1" u="sng" dirty="0">
                <a:solidFill>
                  <a:schemeClr val="tx1">
                    <a:lumMod val="50000"/>
                  </a:schemeClr>
                </a:solidFill>
              </a:rPr>
              <a:t>TIẾT 2: PHƯƠNG SAI VÀ ĐỘ LỆCH CHUẨN. PHÁT HIỆN SỐ LIỆU BẤT THƯỜNG HOẶC KHÔNG CHÍNH XÁC BẰNG BIỂU ĐỒ </a:t>
            </a:r>
            <a:r>
              <a:rPr lang="vi-VN" sz="2000" b="1" u="sng" dirty="0" smtClean="0">
                <a:solidFill>
                  <a:schemeClr val="tx1">
                    <a:lumMod val="50000"/>
                  </a:schemeClr>
                </a:solidFill>
              </a:rPr>
              <a:t>HỘP</a:t>
            </a:r>
            <a:endParaRPr lang="en-US" sz="2000" b="1" u="sng" dirty="0">
              <a:solidFill>
                <a:schemeClr val="tx1">
                  <a:lumMod val="50000"/>
                </a:schemeClr>
              </a:solidFill>
            </a:endParaRPr>
          </a:p>
        </p:txBody>
      </p:sp>
      <p:grpSp>
        <p:nvGrpSpPr>
          <p:cNvPr id="19" name="Google Shape;2990;p73"/>
          <p:cNvGrpSpPr/>
          <p:nvPr/>
        </p:nvGrpSpPr>
        <p:grpSpPr>
          <a:xfrm>
            <a:off x="760288" y="1529252"/>
            <a:ext cx="433904" cy="548582"/>
            <a:chOff x="3638596" y="1162653"/>
            <a:chExt cx="699488" cy="884358"/>
          </a:xfrm>
        </p:grpSpPr>
        <p:sp>
          <p:nvSpPr>
            <p:cNvPr id="20" name="Google Shape;2991;p73"/>
            <p:cNvSpPr/>
            <p:nvPr/>
          </p:nvSpPr>
          <p:spPr>
            <a:xfrm>
              <a:off x="3694526" y="1162653"/>
              <a:ext cx="643558" cy="884358"/>
            </a:xfrm>
            <a:custGeom>
              <a:avLst/>
              <a:gdLst/>
              <a:ahLst/>
              <a:cxnLst/>
              <a:rect l="l" t="t" r="r" b="b"/>
              <a:pathLst>
                <a:path w="23933" h="32888" extrusionOk="0">
                  <a:moveTo>
                    <a:pt x="10718" y="1"/>
                  </a:moveTo>
                  <a:cubicBezTo>
                    <a:pt x="7102" y="1"/>
                    <a:pt x="3224" y="1561"/>
                    <a:pt x="1" y="4776"/>
                  </a:cubicBezTo>
                  <a:cubicBezTo>
                    <a:pt x="1382" y="6507"/>
                    <a:pt x="2763" y="8220"/>
                    <a:pt x="4301" y="10143"/>
                  </a:cubicBezTo>
                  <a:cubicBezTo>
                    <a:pt x="5985" y="8089"/>
                    <a:pt x="8306" y="7065"/>
                    <a:pt x="10254" y="7065"/>
                  </a:cubicBezTo>
                  <a:cubicBezTo>
                    <a:pt x="13180" y="7065"/>
                    <a:pt x="15267" y="9375"/>
                    <a:pt x="13094" y="13971"/>
                  </a:cubicBezTo>
                  <a:cubicBezTo>
                    <a:pt x="9563" y="20544"/>
                    <a:pt x="176" y="23726"/>
                    <a:pt x="508" y="32344"/>
                  </a:cubicBezTo>
                  <a:cubicBezTo>
                    <a:pt x="4496" y="32708"/>
                    <a:pt x="8495" y="32888"/>
                    <a:pt x="12496" y="32888"/>
                  </a:cubicBezTo>
                  <a:cubicBezTo>
                    <a:pt x="15807" y="32888"/>
                    <a:pt x="19120" y="32764"/>
                    <a:pt x="22429" y="32519"/>
                  </a:cubicBezTo>
                  <a:cubicBezTo>
                    <a:pt x="22429" y="32519"/>
                    <a:pt x="22983" y="25955"/>
                    <a:pt x="22232" y="25955"/>
                  </a:cubicBezTo>
                  <a:cubicBezTo>
                    <a:pt x="22217" y="25955"/>
                    <a:pt x="22201" y="25958"/>
                    <a:pt x="22185" y="25964"/>
                  </a:cubicBezTo>
                  <a:cubicBezTo>
                    <a:pt x="20084" y="25555"/>
                    <a:pt x="17942" y="25383"/>
                    <a:pt x="15626" y="25383"/>
                  </a:cubicBezTo>
                  <a:cubicBezTo>
                    <a:pt x="14279" y="25383"/>
                    <a:pt x="12872" y="25441"/>
                    <a:pt x="11381" y="25544"/>
                  </a:cubicBezTo>
                  <a:cubicBezTo>
                    <a:pt x="17098" y="21279"/>
                    <a:pt x="23933" y="14496"/>
                    <a:pt x="21118" y="6769"/>
                  </a:cubicBezTo>
                  <a:cubicBezTo>
                    <a:pt x="19141" y="2315"/>
                    <a:pt x="15123" y="1"/>
                    <a:pt x="10718" y="1"/>
                  </a:cubicBezTo>
                  <a:close/>
                </a:path>
              </a:pathLst>
            </a:custGeom>
            <a:solidFill>
              <a:schemeClr val="lt1"/>
            </a:solidFill>
            <a:ln w="9525" cap="flat" cmpd="sng">
              <a:solidFill>
                <a:schemeClr val="dk1"/>
              </a:solidFill>
              <a:prstDash val="solid"/>
              <a:round/>
              <a:headEnd type="none" w="sm" len="sm"/>
              <a:tailEnd type="none" w="sm" len="sm"/>
            </a:ln>
            <a:effectLst>
              <a:outerShdw dist="28575" dir="28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92;p73"/>
            <p:cNvSpPr/>
            <p:nvPr/>
          </p:nvSpPr>
          <p:spPr>
            <a:xfrm>
              <a:off x="3702055" y="1684303"/>
              <a:ext cx="610511" cy="362692"/>
            </a:xfrm>
            <a:custGeom>
              <a:avLst/>
              <a:gdLst/>
              <a:ahLst/>
              <a:cxnLst/>
              <a:rect l="l" t="t" r="r" b="b"/>
              <a:pathLst>
                <a:path w="22704" h="13488" extrusionOk="0">
                  <a:moveTo>
                    <a:pt x="9647" y="1"/>
                  </a:moveTo>
                  <a:cubicBezTo>
                    <a:pt x="9173" y="1"/>
                    <a:pt x="8696" y="15"/>
                    <a:pt x="8217" y="43"/>
                  </a:cubicBezTo>
                  <a:cubicBezTo>
                    <a:pt x="4318" y="3697"/>
                    <a:pt x="1" y="7053"/>
                    <a:pt x="228" y="12944"/>
                  </a:cubicBezTo>
                  <a:cubicBezTo>
                    <a:pt x="4216" y="13308"/>
                    <a:pt x="8215" y="13488"/>
                    <a:pt x="12216" y="13488"/>
                  </a:cubicBezTo>
                  <a:cubicBezTo>
                    <a:pt x="15527" y="13488"/>
                    <a:pt x="18840" y="13364"/>
                    <a:pt x="22149" y="13119"/>
                  </a:cubicBezTo>
                  <a:cubicBezTo>
                    <a:pt x="22149" y="13119"/>
                    <a:pt x="22703" y="6555"/>
                    <a:pt x="21952" y="6555"/>
                  </a:cubicBezTo>
                  <a:cubicBezTo>
                    <a:pt x="21937" y="6555"/>
                    <a:pt x="21921" y="6558"/>
                    <a:pt x="21905" y="6564"/>
                  </a:cubicBezTo>
                  <a:cubicBezTo>
                    <a:pt x="19804" y="6155"/>
                    <a:pt x="17662" y="5983"/>
                    <a:pt x="15346" y="5983"/>
                  </a:cubicBezTo>
                  <a:cubicBezTo>
                    <a:pt x="13999" y="5983"/>
                    <a:pt x="12592" y="6041"/>
                    <a:pt x="11101" y="6144"/>
                  </a:cubicBezTo>
                  <a:cubicBezTo>
                    <a:pt x="12989" y="4746"/>
                    <a:pt x="15000" y="3050"/>
                    <a:pt x="16748" y="1144"/>
                  </a:cubicBezTo>
                  <a:cubicBezTo>
                    <a:pt x="14504" y="382"/>
                    <a:pt x="12114" y="1"/>
                    <a:pt x="9647" y="1"/>
                  </a:cubicBezTo>
                  <a:close/>
                </a:path>
              </a:pathLst>
            </a:custGeom>
            <a:solidFill>
              <a:srgbClr val="90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93;p73"/>
            <p:cNvSpPr/>
            <p:nvPr/>
          </p:nvSpPr>
          <p:spPr>
            <a:xfrm>
              <a:off x="4278828" y="1669460"/>
              <a:ext cx="45148" cy="44691"/>
            </a:xfrm>
            <a:custGeom>
              <a:avLst/>
              <a:gdLst/>
              <a:ahLst/>
              <a:cxnLst/>
              <a:rect l="l" t="t" r="r" b="b"/>
              <a:pathLst>
                <a:path w="1679" h="1662" extrusionOk="0">
                  <a:moveTo>
                    <a:pt x="892" y="280"/>
                  </a:moveTo>
                  <a:cubicBezTo>
                    <a:pt x="979" y="280"/>
                    <a:pt x="1067" y="298"/>
                    <a:pt x="1136" y="350"/>
                  </a:cubicBezTo>
                  <a:cubicBezTo>
                    <a:pt x="1311" y="455"/>
                    <a:pt x="1381" y="613"/>
                    <a:pt x="1381" y="805"/>
                  </a:cubicBezTo>
                  <a:cubicBezTo>
                    <a:pt x="1381" y="1032"/>
                    <a:pt x="1241" y="1277"/>
                    <a:pt x="1067" y="1347"/>
                  </a:cubicBezTo>
                  <a:cubicBezTo>
                    <a:pt x="1014" y="1364"/>
                    <a:pt x="962" y="1382"/>
                    <a:pt x="892" y="1382"/>
                  </a:cubicBezTo>
                  <a:cubicBezTo>
                    <a:pt x="752" y="1382"/>
                    <a:pt x="595" y="1312"/>
                    <a:pt x="472" y="1207"/>
                  </a:cubicBezTo>
                  <a:cubicBezTo>
                    <a:pt x="367" y="1102"/>
                    <a:pt x="297" y="962"/>
                    <a:pt x="297" y="822"/>
                  </a:cubicBezTo>
                  <a:lnTo>
                    <a:pt x="297" y="787"/>
                  </a:lnTo>
                  <a:cubicBezTo>
                    <a:pt x="297" y="647"/>
                    <a:pt x="385" y="525"/>
                    <a:pt x="490" y="438"/>
                  </a:cubicBezTo>
                  <a:cubicBezTo>
                    <a:pt x="612" y="333"/>
                    <a:pt x="752" y="280"/>
                    <a:pt x="892" y="280"/>
                  </a:cubicBezTo>
                  <a:close/>
                  <a:moveTo>
                    <a:pt x="892" y="1"/>
                  </a:moveTo>
                  <a:cubicBezTo>
                    <a:pt x="682" y="1"/>
                    <a:pt x="472" y="71"/>
                    <a:pt x="315" y="210"/>
                  </a:cubicBezTo>
                  <a:cubicBezTo>
                    <a:pt x="140" y="350"/>
                    <a:pt x="18" y="543"/>
                    <a:pt x="0" y="770"/>
                  </a:cubicBezTo>
                  <a:lnTo>
                    <a:pt x="0" y="822"/>
                  </a:lnTo>
                  <a:cubicBezTo>
                    <a:pt x="0" y="1050"/>
                    <a:pt x="123" y="1277"/>
                    <a:pt x="280" y="1417"/>
                  </a:cubicBezTo>
                  <a:cubicBezTo>
                    <a:pt x="455" y="1574"/>
                    <a:pt x="664" y="1661"/>
                    <a:pt x="892" y="1661"/>
                  </a:cubicBezTo>
                  <a:cubicBezTo>
                    <a:pt x="997" y="1661"/>
                    <a:pt x="1084" y="1644"/>
                    <a:pt x="1171" y="1609"/>
                  </a:cubicBezTo>
                  <a:cubicBezTo>
                    <a:pt x="1504" y="1469"/>
                    <a:pt x="1678" y="1137"/>
                    <a:pt x="1678" y="805"/>
                  </a:cubicBezTo>
                  <a:cubicBezTo>
                    <a:pt x="1678" y="543"/>
                    <a:pt x="1556" y="263"/>
                    <a:pt x="1294" y="106"/>
                  </a:cubicBezTo>
                  <a:cubicBezTo>
                    <a:pt x="1171" y="18"/>
                    <a:pt x="1032" y="1"/>
                    <a:pt x="8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94;p73"/>
            <p:cNvSpPr/>
            <p:nvPr/>
          </p:nvSpPr>
          <p:spPr>
            <a:xfrm>
              <a:off x="4219591" y="1741388"/>
              <a:ext cx="43750" cy="44207"/>
            </a:xfrm>
            <a:custGeom>
              <a:avLst/>
              <a:gdLst/>
              <a:ahLst/>
              <a:cxnLst/>
              <a:rect l="l" t="t" r="r" b="b"/>
              <a:pathLst>
                <a:path w="1627" h="1644" extrusionOk="0">
                  <a:moveTo>
                    <a:pt x="857" y="297"/>
                  </a:moveTo>
                  <a:cubicBezTo>
                    <a:pt x="927" y="297"/>
                    <a:pt x="1014" y="315"/>
                    <a:pt x="1084" y="350"/>
                  </a:cubicBezTo>
                  <a:cubicBezTo>
                    <a:pt x="1242" y="437"/>
                    <a:pt x="1329" y="630"/>
                    <a:pt x="1329" y="839"/>
                  </a:cubicBezTo>
                  <a:cubicBezTo>
                    <a:pt x="1329" y="1014"/>
                    <a:pt x="1259" y="1189"/>
                    <a:pt x="1119" y="1276"/>
                  </a:cubicBezTo>
                  <a:cubicBezTo>
                    <a:pt x="1049" y="1329"/>
                    <a:pt x="962" y="1346"/>
                    <a:pt x="875" y="1346"/>
                  </a:cubicBezTo>
                  <a:cubicBezTo>
                    <a:pt x="735" y="1346"/>
                    <a:pt x="595" y="1294"/>
                    <a:pt x="473" y="1207"/>
                  </a:cubicBezTo>
                  <a:cubicBezTo>
                    <a:pt x="368" y="1119"/>
                    <a:pt x="298" y="997"/>
                    <a:pt x="280" y="874"/>
                  </a:cubicBezTo>
                  <a:lnTo>
                    <a:pt x="280" y="839"/>
                  </a:lnTo>
                  <a:cubicBezTo>
                    <a:pt x="280" y="700"/>
                    <a:pt x="350" y="560"/>
                    <a:pt x="455" y="455"/>
                  </a:cubicBezTo>
                  <a:cubicBezTo>
                    <a:pt x="577" y="350"/>
                    <a:pt x="717" y="297"/>
                    <a:pt x="857" y="297"/>
                  </a:cubicBezTo>
                  <a:close/>
                  <a:moveTo>
                    <a:pt x="857" y="0"/>
                  </a:moveTo>
                  <a:cubicBezTo>
                    <a:pt x="630" y="0"/>
                    <a:pt x="420" y="105"/>
                    <a:pt x="263" y="245"/>
                  </a:cubicBezTo>
                  <a:cubicBezTo>
                    <a:pt x="105" y="402"/>
                    <a:pt x="1" y="612"/>
                    <a:pt x="1" y="839"/>
                  </a:cubicBezTo>
                  <a:lnTo>
                    <a:pt x="1" y="909"/>
                  </a:lnTo>
                  <a:cubicBezTo>
                    <a:pt x="18" y="1119"/>
                    <a:pt x="140" y="1311"/>
                    <a:pt x="298" y="1434"/>
                  </a:cubicBezTo>
                  <a:cubicBezTo>
                    <a:pt x="455" y="1556"/>
                    <a:pt x="665" y="1644"/>
                    <a:pt x="875" y="1644"/>
                  </a:cubicBezTo>
                  <a:cubicBezTo>
                    <a:pt x="1014" y="1644"/>
                    <a:pt x="1154" y="1609"/>
                    <a:pt x="1294" y="1521"/>
                  </a:cubicBezTo>
                  <a:cubicBezTo>
                    <a:pt x="1521" y="1364"/>
                    <a:pt x="1626" y="1084"/>
                    <a:pt x="1626" y="839"/>
                  </a:cubicBezTo>
                  <a:cubicBezTo>
                    <a:pt x="1626" y="542"/>
                    <a:pt x="1504" y="245"/>
                    <a:pt x="1224" y="88"/>
                  </a:cubicBezTo>
                  <a:cubicBezTo>
                    <a:pt x="1102" y="35"/>
                    <a:pt x="979" y="0"/>
                    <a:pt x="85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95;p73"/>
            <p:cNvSpPr/>
            <p:nvPr/>
          </p:nvSpPr>
          <p:spPr>
            <a:xfrm>
              <a:off x="4288696" y="1758302"/>
              <a:ext cx="44207" cy="44207"/>
            </a:xfrm>
            <a:custGeom>
              <a:avLst/>
              <a:gdLst/>
              <a:ahLst/>
              <a:cxnLst/>
              <a:rect l="l" t="t" r="r" b="b"/>
              <a:pathLst>
                <a:path w="1644" h="1644" extrusionOk="0">
                  <a:moveTo>
                    <a:pt x="874" y="298"/>
                  </a:moveTo>
                  <a:cubicBezTo>
                    <a:pt x="997" y="298"/>
                    <a:pt x="1119" y="333"/>
                    <a:pt x="1207" y="420"/>
                  </a:cubicBezTo>
                  <a:cubicBezTo>
                    <a:pt x="1311" y="525"/>
                    <a:pt x="1346" y="647"/>
                    <a:pt x="1346" y="770"/>
                  </a:cubicBezTo>
                  <a:cubicBezTo>
                    <a:pt x="1346" y="910"/>
                    <a:pt x="1311" y="1032"/>
                    <a:pt x="1241" y="1137"/>
                  </a:cubicBezTo>
                  <a:cubicBezTo>
                    <a:pt x="1172" y="1242"/>
                    <a:pt x="1067" y="1312"/>
                    <a:pt x="962" y="1347"/>
                  </a:cubicBezTo>
                  <a:lnTo>
                    <a:pt x="857" y="1347"/>
                  </a:lnTo>
                  <a:cubicBezTo>
                    <a:pt x="717" y="1347"/>
                    <a:pt x="577" y="1294"/>
                    <a:pt x="472" y="1172"/>
                  </a:cubicBezTo>
                  <a:cubicBezTo>
                    <a:pt x="367" y="1067"/>
                    <a:pt x="297" y="927"/>
                    <a:pt x="297" y="787"/>
                  </a:cubicBezTo>
                  <a:cubicBezTo>
                    <a:pt x="297" y="735"/>
                    <a:pt x="297" y="700"/>
                    <a:pt x="315" y="665"/>
                  </a:cubicBezTo>
                  <a:cubicBezTo>
                    <a:pt x="332" y="560"/>
                    <a:pt x="420" y="473"/>
                    <a:pt x="507" y="403"/>
                  </a:cubicBezTo>
                  <a:cubicBezTo>
                    <a:pt x="612" y="333"/>
                    <a:pt x="752" y="298"/>
                    <a:pt x="874" y="298"/>
                  </a:cubicBezTo>
                  <a:close/>
                  <a:moveTo>
                    <a:pt x="874" y="1"/>
                  </a:moveTo>
                  <a:cubicBezTo>
                    <a:pt x="682" y="1"/>
                    <a:pt x="507" y="53"/>
                    <a:pt x="350" y="158"/>
                  </a:cubicBezTo>
                  <a:cubicBezTo>
                    <a:pt x="210" y="245"/>
                    <a:pt x="70" y="403"/>
                    <a:pt x="18" y="595"/>
                  </a:cubicBezTo>
                  <a:cubicBezTo>
                    <a:pt x="0" y="647"/>
                    <a:pt x="0" y="717"/>
                    <a:pt x="0" y="787"/>
                  </a:cubicBezTo>
                  <a:cubicBezTo>
                    <a:pt x="0" y="1015"/>
                    <a:pt x="105" y="1224"/>
                    <a:pt x="263" y="1382"/>
                  </a:cubicBezTo>
                  <a:cubicBezTo>
                    <a:pt x="420" y="1539"/>
                    <a:pt x="630" y="1644"/>
                    <a:pt x="857" y="1644"/>
                  </a:cubicBezTo>
                  <a:cubicBezTo>
                    <a:pt x="909" y="1644"/>
                    <a:pt x="979" y="1644"/>
                    <a:pt x="1032" y="1626"/>
                  </a:cubicBezTo>
                  <a:cubicBezTo>
                    <a:pt x="1224" y="1574"/>
                    <a:pt x="1381" y="1452"/>
                    <a:pt x="1486" y="1312"/>
                  </a:cubicBezTo>
                  <a:cubicBezTo>
                    <a:pt x="1591" y="1154"/>
                    <a:pt x="1644" y="962"/>
                    <a:pt x="1644" y="770"/>
                  </a:cubicBezTo>
                  <a:cubicBezTo>
                    <a:pt x="1644" y="578"/>
                    <a:pt x="1574" y="368"/>
                    <a:pt x="1416" y="210"/>
                  </a:cubicBezTo>
                  <a:cubicBezTo>
                    <a:pt x="1259" y="71"/>
                    <a:pt x="1067" y="1"/>
                    <a:pt x="87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96;p73"/>
            <p:cNvSpPr/>
            <p:nvPr/>
          </p:nvSpPr>
          <p:spPr>
            <a:xfrm>
              <a:off x="3639537" y="1616811"/>
              <a:ext cx="139640" cy="84999"/>
            </a:xfrm>
            <a:custGeom>
              <a:avLst/>
              <a:gdLst/>
              <a:ahLst/>
              <a:cxnLst/>
              <a:rect l="l" t="t" r="r" b="b"/>
              <a:pathLst>
                <a:path w="5193" h="3161" extrusionOk="0">
                  <a:moveTo>
                    <a:pt x="1329" y="1"/>
                  </a:moveTo>
                  <a:cubicBezTo>
                    <a:pt x="1259" y="1"/>
                    <a:pt x="1189" y="71"/>
                    <a:pt x="1189" y="158"/>
                  </a:cubicBezTo>
                  <a:cubicBezTo>
                    <a:pt x="1189" y="228"/>
                    <a:pt x="1259" y="298"/>
                    <a:pt x="1329" y="298"/>
                  </a:cubicBezTo>
                  <a:lnTo>
                    <a:pt x="1347" y="298"/>
                  </a:lnTo>
                  <a:cubicBezTo>
                    <a:pt x="1486" y="298"/>
                    <a:pt x="1644" y="298"/>
                    <a:pt x="1784" y="315"/>
                  </a:cubicBezTo>
                  <a:cubicBezTo>
                    <a:pt x="1795" y="318"/>
                    <a:pt x="1806" y="319"/>
                    <a:pt x="1817" y="319"/>
                  </a:cubicBezTo>
                  <a:cubicBezTo>
                    <a:pt x="1888" y="319"/>
                    <a:pt x="1943" y="269"/>
                    <a:pt x="1958" y="193"/>
                  </a:cubicBezTo>
                  <a:cubicBezTo>
                    <a:pt x="1958" y="106"/>
                    <a:pt x="1906" y="36"/>
                    <a:pt x="1819" y="36"/>
                  </a:cubicBezTo>
                  <a:cubicBezTo>
                    <a:pt x="1661" y="18"/>
                    <a:pt x="1504" y="1"/>
                    <a:pt x="1347" y="1"/>
                  </a:cubicBezTo>
                  <a:close/>
                  <a:moveTo>
                    <a:pt x="628" y="67"/>
                  </a:moveTo>
                  <a:cubicBezTo>
                    <a:pt x="617" y="67"/>
                    <a:pt x="606" y="68"/>
                    <a:pt x="595" y="71"/>
                  </a:cubicBezTo>
                  <a:cubicBezTo>
                    <a:pt x="438" y="88"/>
                    <a:pt x="280" y="141"/>
                    <a:pt x="123" y="176"/>
                  </a:cubicBezTo>
                  <a:cubicBezTo>
                    <a:pt x="53" y="193"/>
                    <a:pt x="1" y="280"/>
                    <a:pt x="18" y="350"/>
                  </a:cubicBezTo>
                  <a:cubicBezTo>
                    <a:pt x="47" y="423"/>
                    <a:pt x="101" y="460"/>
                    <a:pt x="168" y="460"/>
                  </a:cubicBezTo>
                  <a:cubicBezTo>
                    <a:pt x="182" y="460"/>
                    <a:pt x="196" y="458"/>
                    <a:pt x="210" y="455"/>
                  </a:cubicBezTo>
                  <a:cubicBezTo>
                    <a:pt x="350" y="420"/>
                    <a:pt x="508" y="385"/>
                    <a:pt x="647" y="350"/>
                  </a:cubicBezTo>
                  <a:cubicBezTo>
                    <a:pt x="735" y="350"/>
                    <a:pt x="787" y="263"/>
                    <a:pt x="770" y="193"/>
                  </a:cubicBezTo>
                  <a:cubicBezTo>
                    <a:pt x="755" y="117"/>
                    <a:pt x="700" y="67"/>
                    <a:pt x="628" y="67"/>
                  </a:cubicBezTo>
                  <a:close/>
                  <a:moveTo>
                    <a:pt x="2507" y="172"/>
                  </a:moveTo>
                  <a:cubicBezTo>
                    <a:pt x="2444" y="172"/>
                    <a:pt x="2376" y="220"/>
                    <a:pt x="2361" y="280"/>
                  </a:cubicBezTo>
                  <a:cubicBezTo>
                    <a:pt x="2343" y="350"/>
                    <a:pt x="2378" y="438"/>
                    <a:pt x="2448" y="455"/>
                  </a:cubicBezTo>
                  <a:cubicBezTo>
                    <a:pt x="2605" y="508"/>
                    <a:pt x="2745" y="560"/>
                    <a:pt x="2885" y="630"/>
                  </a:cubicBezTo>
                  <a:cubicBezTo>
                    <a:pt x="2901" y="634"/>
                    <a:pt x="2917" y="636"/>
                    <a:pt x="2934" y="636"/>
                  </a:cubicBezTo>
                  <a:cubicBezTo>
                    <a:pt x="2992" y="636"/>
                    <a:pt x="3050" y="610"/>
                    <a:pt x="3077" y="543"/>
                  </a:cubicBezTo>
                  <a:cubicBezTo>
                    <a:pt x="3112" y="473"/>
                    <a:pt x="3077" y="385"/>
                    <a:pt x="3007" y="350"/>
                  </a:cubicBezTo>
                  <a:cubicBezTo>
                    <a:pt x="2850" y="280"/>
                    <a:pt x="2693" y="228"/>
                    <a:pt x="2535" y="176"/>
                  </a:cubicBezTo>
                  <a:cubicBezTo>
                    <a:pt x="2526" y="173"/>
                    <a:pt x="2517" y="172"/>
                    <a:pt x="2507" y="172"/>
                  </a:cubicBezTo>
                  <a:close/>
                  <a:moveTo>
                    <a:pt x="3552" y="703"/>
                  </a:moveTo>
                  <a:cubicBezTo>
                    <a:pt x="3509" y="703"/>
                    <a:pt x="3465" y="722"/>
                    <a:pt x="3444" y="752"/>
                  </a:cubicBezTo>
                  <a:cubicBezTo>
                    <a:pt x="3392" y="822"/>
                    <a:pt x="3409" y="910"/>
                    <a:pt x="3462" y="962"/>
                  </a:cubicBezTo>
                  <a:cubicBezTo>
                    <a:pt x="3584" y="1050"/>
                    <a:pt x="3707" y="1155"/>
                    <a:pt x="3811" y="1259"/>
                  </a:cubicBezTo>
                  <a:cubicBezTo>
                    <a:pt x="3838" y="1286"/>
                    <a:pt x="3873" y="1299"/>
                    <a:pt x="3910" y="1299"/>
                  </a:cubicBezTo>
                  <a:cubicBezTo>
                    <a:pt x="3947" y="1299"/>
                    <a:pt x="3986" y="1286"/>
                    <a:pt x="4021" y="1259"/>
                  </a:cubicBezTo>
                  <a:cubicBezTo>
                    <a:pt x="4074" y="1207"/>
                    <a:pt x="4074" y="1120"/>
                    <a:pt x="4021" y="1050"/>
                  </a:cubicBezTo>
                  <a:cubicBezTo>
                    <a:pt x="3899" y="945"/>
                    <a:pt x="3777" y="822"/>
                    <a:pt x="3637" y="735"/>
                  </a:cubicBezTo>
                  <a:cubicBezTo>
                    <a:pt x="3615" y="713"/>
                    <a:pt x="3584" y="703"/>
                    <a:pt x="3552" y="703"/>
                  </a:cubicBezTo>
                  <a:close/>
                  <a:moveTo>
                    <a:pt x="4370" y="1561"/>
                  </a:moveTo>
                  <a:cubicBezTo>
                    <a:pt x="4341" y="1561"/>
                    <a:pt x="4311" y="1571"/>
                    <a:pt x="4283" y="1592"/>
                  </a:cubicBezTo>
                  <a:cubicBezTo>
                    <a:pt x="4214" y="1627"/>
                    <a:pt x="4196" y="1714"/>
                    <a:pt x="4249" y="1784"/>
                  </a:cubicBezTo>
                  <a:cubicBezTo>
                    <a:pt x="4336" y="1906"/>
                    <a:pt x="4406" y="2046"/>
                    <a:pt x="4493" y="2168"/>
                  </a:cubicBezTo>
                  <a:cubicBezTo>
                    <a:pt x="4519" y="2220"/>
                    <a:pt x="4573" y="2252"/>
                    <a:pt x="4627" y="2252"/>
                  </a:cubicBezTo>
                  <a:cubicBezTo>
                    <a:pt x="4647" y="2252"/>
                    <a:pt x="4667" y="2248"/>
                    <a:pt x="4686" y="2238"/>
                  </a:cubicBezTo>
                  <a:cubicBezTo>
                    <a:pt x="4755" y="2186"/>
                    <a:pt x="4790" y="2099"/>
                    <a:pt x="4738" y="2029"/>
                  </a:cubicBezTo>
                  <a:cubicBezTo>
                    <a:pt x="4668" y="1889"/>
                    <a:pt x="4581" y="1749"/>
                    <a:pt x="4476" y="1627"/>
                  </a:cubicBezTo>
                  <a:cubicBezTo>
                    <a:pt x="4455" y="1584"/>
                    <a:pt x="4414" y="1561"/>
                    <a:pt x="4370" y="1561"/>
                  </a:cubicBezTo>
                  <a:close/>
                  <a:moveTo>
                    <a:pt x="4934" y="2592"/>
                  </a:moveTo>
                  <a:cubicBezTo>
                    <a:pt x="4915" y="2592"/>
                    <a:pt x="4896" y="2596"/>
                    <a:pt x="4878" y="2605"/>
                  </a:cubicBezTo>
                  <a:cubicBezTo>
                    <a:pt x="4790" y="2640"/>
                    <a:pt x="4755" y="2728"/>
                    <a:pt x="4790" y="2798"/>
                  </a:cubicBezTo>
                  <a:cubicBezTo>
                    <a:pt x="4825" y="2885"/>
                    <a:pt x="4860" y="2973"/>
                    <a:pt x="4895" y="3060"/>
                  </a:cubicBezTo>
                  <a:cubicBezTo>
                    <a:pt x="4921" y="3125"/>
                    <a:pt x="4976" y="3161"/>
                    <a:pt x="5031" y="3161"/>
                  </a:cubicBezTo>
                  <a:cubicBezTo>
                    <a:pt x="5050" y="3161"/>
                    <a:pt x="5070" y="3156"/>
                    <a:pt x="5088" y="3147"/>
                  </a:cubicBezTo>
                  <a:cubicBezTo>
                    <a:pt x="5158" y="3130"/>
                    <a:pt x="5193" y="3043"/>
                    <a:pt x="5175" y="2955"/>
                  </a:cubicBezTo>
                  <a:cubicBezTo>
                    <a:pt x="5140" y="2868"/>
                    <a:pt x="5105" y="2780"/>
                    <a:pt x="5070" y="2693"/>
                  </a:cubicBezTo>
                  <a:cubicBezTo>
                    <a:pt x="5044" y="2628"/>
                    <a:pt x="4989" y="2592"/>
                    <a:pt x="4934" y="2592"/>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97;p73"/>
            <p:cNvSpPr/>
            <p:nvPr/>
          </p:nvSpPr>
          <p:spPr>
            <a:xfrm>
              <a:off x="3727438" y="1473922"/>
              <a:ext cx="133536" cy="90754"/>
            </a:xfrm>
            <a:custGeom>
              <a:avLst/>
              <a:gdLst/>
              <a:ahLst/>
              <a:cxnLst/>
              <a:rect l="l" t="t" r="r" b="b"/>
              <a:pathLst>
                <a:path w="4966" h="3375" extrusionOk="0">
                  <a:moveTo>
                    <a:pt x="892" y="280"/>
                  </a:moveTo>
                  <a:cubicBezTo>
                    <a:pt x="1382" y="280"/>
                    <a:pt x="2151" y="507"/>
                    <a:pt x="2902" y="927"/>
                  </a:cubicBezTo>
                  <a:cubicBezTo>
                    <a:pt x="3444" y="1224"/>
                    <a:pt x="3881" y="1574"/>
                    <a:pt x="4196" y="1906"/>
                  </a:cubicBezTo>
                  <a:cubicBezTo>
                    <a:pt x="4511" y="2221"/>
                    <a:pt x="4668" y="2535"/>
                    <a:pt x="4668" y="2728"/>
                  </a:cubicBezTo>
                  <a:cubicBezTo>
                    <a:pt x="4668" y="2797"/>
                    <a:pt x="4651" y="2832"/>
                    <a:pt x="4633" y="2885"/>
                  </a:cubicBezTo>
                  <a:lnTo>
                    <a:pt x="4633" y="2867"/>
                  </a:lnTo>
                  <a:cubicBezTo>
                    <a:pt x="4598" y="2937"/>
                    <a:pt x="4546" y="2990"/>
                    <a:pt x="4458" y="3025"/>
                  </a:cubicBezTo>
                  <a:cubicBezTo>
                    <a:pt x="4353" y="3060"/>
                    <a:pt x="4231" y="3077"/>
                    <a:pt x="4074" y="3077"/>
                  </a:cubicBezTo>
                  <a:cubicBezTo>
                    <a:pt x="3584" y="3077"/>
                    <a:pt x="2815" y="2850"/>
                    <a:pt x="2063" y="2430"/>
                  </a:cubicBezTo>
                  <a:cubicBezTo>
                    <a:pt x="1539" y="2133"/>
                    <a:pt x="1084" y="1784"/>
                    <a:pt x="770" y="1469"/>
                  </a:cubicBezTo>
                  <a:cubicBezTo>
                    <a:pt x="455" y="1137"/>
                    <a:pt x="298" y="822"/>
                    <a:pt x="298" y="630"/>
                  </a:cubicBezTo>
                  <a:cubicBezTo>
                    <a:pt x="298" y="577"/>
                    <a:pt x="315" y="525"/>
                    <a:pt x="333" y="490"/>
                  </a:cubicBezTo>
                  <a:cubicBezTo>
                    <a:pt x="368" y="420"/>
                    <a:pt x="420" y="385"/>
                    <a:pt x="508" y="350"/>
                  </a:cubicBezTo>
                  <a:cubicBezTo>
                    <a:pt x="612" y="298"/>
                    <a:pt x="735" y="280"/>
                    <a:pt x="892" y="280"/>
                  </a:cubicBezTo>
                  <a:close/>
                  <a:moveTo>
                    <a:pt x="892" y="0"/>
                  </a:moveTo>
                  <a:cubicBezTo>
                    <a:pt x="717" y="0"/>
                    <a:pt x="542" y="18"/>
                    <a:pt x="403" y="70"/>
                  </a:cubicBezTo>
                  <a:cubicBezTo>
                    <a:pt x="263" y="123"/>
                    <a:pt x="158" y="210"/>
                    <a:pt x="88" y="350"/>
                  </a:cubicBezTo>
                  <a:cubicBezTo>
                    <a:pt x="36" y="437"/>
                    <a:pt x="1" y="525"/>
                    <a:pt x="1" y="630"/>
                  </a:cubicBezTo>
                  <a:cubicBezTo>
                    <a:pt x="18" y="962"/>
                    <a:pt x="228" y="1312"/>
                    <a:pt x="560" y="1661"/>
                  </a:cubicBezTo>
                  <a:cubicBezTo>
                    <a:pt x="892" y="2011"/>
                    <a:pt x="1364" y="2378"/>
                    <a:pt x="1924" y="2693"/>
                  </a:cubicBezTo>
                  <a:cubicBezTo>
                    <a:pt x="2710" y="3130"/>
                    <a:pt x="3497" y="3374"/>
                    <a:pt x="4074" y="3374"/>
                  </a:cubicBezTo>
                  <a:cubicBezTo>
                    <a:pt x="4249" y="3374"/>
                    <a:pt x="4423" y="3339"/>
                    <a:pt x="4563" y="3287"/>
                  </a:cubicBezTo>
                  <a:cubicBezTo>
                    <a:pt x="4703" y="3235"/>
                    <a:pt x="4808" y="3147"/>
                    <a:pt x="4895" y="3025"/>
                  </a:cubicBezTo>
                  <a:cubicBezTo>
                    <a:pt x="4930" y="2937"/>
                    <a:pt x="4965" y="2832"/>
                    <a:pt x="4965" y="2728"/>
                  </a:cubicBezTo>
                  <a:cubicBezTo>
                    <a:pt x="4948" y="2395"/>
                    <a:pt x="4738" y="2063"/>
                    <a:pt x="4406" y="1696"/>
                  </a:cubicBezTo>
                  <a:cubicBezTo>
                    <a:pt x="4074" y="1347"/>
                    <a:pt x="3602" y="979"/>
                    <a:pt x="3042" y="682"/>
                  </a:cubicBezTo>
                  <a:cubicBezTo>
                    <a:pt x="2256" y="228"/>
                    <a:pt x="1469" y="0"/>
                    <a:pt x="89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98;p73"/>
            <p:cNvSpPr/>
            <p:nvPr/>
          </p:nvSpPr>
          <p:spPr>
            <a:xfrm>
              <a:off x="3638596" y="1481101"/>
              <a:ext cx="221439" cy="227893"/>
            </a:xfrm>
            <a:custGeom>
              <a:avLst/>
              <a:gdLst/>
              <a:ahLst/>
              <a:cxnLst/>
              <a:rect l="l" t="t" r="r" b="b"/>
              <a:pathLst>
                <a:path w="8235" h="8475" extrusionOk="0">
                  <a:moveTo>
                    <a:pt x="3498" y="0"/>
                  </a:moveTo>
                  <a:cubicBezTo>
                    <a:pt x="3454" y="0"/>
                    <a:pt x="3413" y="23"/>
                    <a:pt x="3392" y="66"/>
                  </a:cubicBezTo>
                  <a:cubicBezTo>
                    <a:pt x="2302" y="1813"/>
                    <a:pt x="1195" y="3492"/>
                    <a:pt x="104" y="5239"/>
                  </a:cubicBezTo>
                  <a:lnTo>
                    <a:pt x="104" y="5239"/>
                  </a:lnTo>
                  <a:cubicBezTo>
                    <a:pt x="91" y="5249"/>
                    <a:pt x="80" y="5261"/>
                    <a:pt x="71" y="5275"/>
                  </a:cubicBezTo>
                  <a:cubicBezTo>
                    <a:pt x="36" y="5362"/>
                    <a:pt x="1" y="5467"/>
                    <a:pt x="1" y="5555"/>
                  </a:cubicBezTo>
                  <a:cubicBezTo>
                    <a:pt x="1" y="5730"/>
                    <a:pt x="71" y="5904"/>
                    <a:pt x="175" y="6079"/>
                  </a:cubicBezTo>
                  <a:cubicBezTo>
                    <a:pt x="473" y="6604"/>
                    <a:pt x="1172" y="7215"/>
                    <a:pt x="2081" y="7705"/>
                  </a:cubicBezTo>
                  <a:cubicBezTo>
                    <a:pt x="2955" y="8194"/>
                    <a:pt x="3812" y="8474"/>
                    <a:pt x="4406" y="8474"/>
                  </a:cubicBezTo>
                  <a:cubicBezTo>
                    <a:pt x="4581" y="8474"/>
                    <a:pt x="4738" y="8439"/>
                    <a:pt x="4878" y="8387"/>
                  </a:cubicBezTo>
                  <a:cubicBezTo>
                    <a:pt x="4952" y="8359"/>
                    <a:pt x="5016" y="8322"/>
                    <a:pt x="5070" y="8275"/>
                  </a:cubicBezTo>
                  <a:lnTo>
                    <a:pt x="5070" y="8275"/>
                  </a:lnTo>
                  <a:cubicBezTo>
                    <a:pt x="5103" y="8264"/>
                    <a:pt x="5134" y="8243"/>
                    <a:pt x="5158" y="8212"/>
                  </a:cubicBezTo>
                  <a:lnTo>
                    <a:pt x="5193" y="8142"/>
                  </a:lnTo>
                  <a:lnTo>
                    <a:pt x="5188" y="8139"/>
                  </a:lnTo>
                  <a:lnTo>
                    <a:pt x="5188" y="8139"/>
                  </a:lnTo>
                  <a:cubicBezTo>
                    <a:pt x="6158" y="6339"/>
                    <a:pt x="7213" y="4557"/>
                    <a:pt x="8199" y="2758"/>
                  </a:cubicBezTo>
                  <a:cubicBezTo>
                    <a:pt x="8234" y="2670"/>
                    <a:pt x="8199" y="2583"/>
                    <a:pt x="8129" y="2548"/>
                  </a:cubicBezTo>
                  <a:cubicBezTo>
                    <a:pt x="8111" y="2539"/>
                    <a:pt x="8091" y="2534"/>
                    <a:pt x="8071" y="2534"/>
                  </a:cubicBezTo>
                  <a:cubicBezTo>
                    <a:pt x="8016" y="2534"/>
                    <a:pt x="7963" y="2567"/>
                    <a:pt x="7937" y="2618"/>
                  </a:cubicBezTo>
                  <a:cubicBezTo>
                    <a:pt x="6969" y="4416"/>
                    <a:pt x="5898" y="6197"/>
                    <a:pt x="4928" y="8011"/>
                  </a:cubicBezTo>
                  <a:lnTo>
                    <a:pt x="4928" y="8011"/>
                  </a:lnTo>
                  <a:lnTo>
                    <a:pt x="4922" y="8019"/>
                  </a:lnTo>
                  <a:lnTo>
                    <a:pt x="4922" y="8019"/>
                  </a:lnTo>
                  <a:cubicBezTo>
                    <a:pt x="4888" y="8059"/>
                    <a:pt x="4841" y="8097"/>
                    <a:pt x="4773" y="8124"/>
                  </a:cubicBezTo>
                  <a:cubicBezTo>
                    <a:pt x="4686" y="8159"/>
                    <a:pt x="4563" y="8177"/>
                    <a:pt x="4406" y="8177"/>
                  </a:cubicBezTo>
                  <a:cubicBezTo>
                    <a:pt x="3881" y="8177"/>
                    <a:pt x="3060" y="7932"/>
                    <a:pt x="2221" y="7460"/>
                  </a:cubicBezTo>
                  <a:cubicBezTo>
                    <a:pt x="1644" y="7146"/>
                    <a:pt x="1154" y="6761"/>
                    <a:pt x="805" y="6411"/>
                  </a:cubicBezTo>
                  <a:cubicBezTo>
                    <a:pt x="647" y="6254"/>
                    <a:pt x="508" y="6079"/>
                    <a:pt x="420" y="5922"/>
                  </a:cubicBezTo>
                  <a:cubicBezTo>
                    <a:pt x="333" y="5782"/>
                    <a:pt x="298" y="5642"/>
                    <a:pt x="298" y="5555"/>
                  </a:cubicBezTo>
                  <a:cubicBezTo>
                    <a:pt x="298" y="5508"/>
                    <a:pt x="312" y="5475"/>
                    <a:pt x="327" y="5430"/>
                  </a:cubicBezTo>
                  <a:lnTo>
                    <a:pt x="327" y="5430"/>
                  </a:lnTo>
                  <a:cubicBezTo>
                    <a:pt x="1425" y="3672"/>
                    <a:pt x="2539" y="1982"/>
                    <a:pt x="3637" y="223"/>
                  </a:cubicBezTo>
                  <a:cubicBezTo>
                    <a:pt x="3672" y="153"/>
                    <a:pt x="3654" y="66"/>
                    <a:pt x="3584" y="31"/>
                  </a:cubicBezTo>
                  <a:cubicBezTo>
                    <a:pt x="3557" y="10"/>
                    <a:pt x="3526" y="0"/>
                    <a:pt x="34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99;p73"/>
            <p:cNvSpPr/>
            <p:nvPr/>
          </p:nvSpPr>
          <p:spPr>
            <a:xfrm>
              <a:off x="3736365" y="1746632"/>
              <a:ext cx="146228" cy="266023"/>
            </a:xfrm>
            <a:custGeom>
              <a:avLst/>
              <a:gdLst/>
              <a:ahLst/>
              <a:cxnLst/>
              <a:rect l="l" t="t" r="r" b="b"/>
              <a:pathLst>
                <a:path w="5438" h="9893" extrusionOk="0">
                  <a:moveTo>
                    <a:pt x="5268" y="1"/>
                  </a:moveTo>
                  <a:cubicBezTo>
                    <a:pt x="5237" y="1"/>
                    <a:pt x="5204" y="11"/>
                    <a:pt x="5175" y="33"/>
                  </a:cubicBezTo>
                  <a:cubicBezTo>
                    <a:pt x="5175" y="33"/>
                    <a:pt x="5053" y="155"/>
                    <a:pt x="4826" y="365"/>
                  </a:cubicBezTo>
                  <a:cubicBezTo>
                    <a:pt x="4756" y="417"/>
                    <a:pt x="4756" y="505"/>
                    <a:pt x="4808" y="574"/>
                  </a:cubicBezTo>
                  <a:cubicBezTo>
                    <a:pt x="4843" y="601"/>
                    <a:pt x="4882" y="614"/>
                    <a:pt x="4920" y="614"/>
                  </a:cubicBezTo>
                  <a:cubicBezTo>
                    <a:pt x="4957" y="614"/>
                    <a:pt x="4992" y="601"/>
                    <a:pt x="5018" y="574"/>
                  </a:cubicBezTo>
                  <a:cubicBezTo>
                    <a:pt x="5123" y="470"/>
                    <a:pt x="5210" y="400"/>
                    <a:pt x="5280" y="347"/>
                  </a:cubicBezTo>
                  <a:cubicBezTo>
                    <a:pt x="5315" y="312"/>
                    <a:pt x="5333" y="295"/>
                    <a:pt x="5350" y="277"/>
                  </a:cubicBezTo>
                  <a:lnTo>
                    <a:pt x="5367" y="260"/>
                  </a:lnTo>
                  <a:cubicBezTo>
                    <a:pt x="5437" y="207"/>
                    <a:pt x="5437" y="120"/>
                    <a:pt x="5385" y="50"/>
                  </a:cubicBezTo>
                  <a:cubicBezTo>
                    <a:pt x="5354" y="20"/>
                    <a:pt x="5312" y="1"/>
                    <a:pt x="5268" y="1"/>
                  </a:cubicBezTo>
                  <a:close/>
                  <a:moveTo>
                    <a:pt x="4413" y="819"/>
                  </a:moveTo>
                  <a:cubicBezTo>
                    <a:pt x="4375" y="819"/>
                    <a:pt x="4336" y="837"/>
                    <a:pt x="4301" y="872"/>
                  </a:cubicBezTo>
                  <a:cubicBezTo>
                    <a:pt x="4214" y="977"/>
                    <a:pt x="4091" y="1099"/>
                    <a:pt x="3986" y="1221"/>
                  </a:cubicBezTo>
                  <a:cubicBezTo>
                    <a:pt x="3934" y="1274"/>
                    <a:pt x="3934" y="1361"/>
                    <a:pt x="3986" y="1414"/>
                  </a:cubicBezTo>
                  <a:cubicBezTo>
                    <a:pt x="4019" y="1446"/>
                    <a:pt x="4055" y="1460"/>
                    <a:pt x="4090" y="1460"/>
                  </a:cubicBezTo>
                  <a:cubicBezTo>
                    <a:pt x="4130" y="1460"/>
                    <a:pt x="4168" y="1442"/>
                    <a:pt x="4196" y="1414"/>
                  </a:cubicBezTo>
                  <a:cubicBezTo>
                    <a:pt x="4301" y="1291"/>
                    <a:pt x="4423" y="1169"/>
                    <a:pt x="4511" y="1064"/>
                  </a:cubicBezTo>
                  <a:cubicBezTo>
                    <a:pt x="4581" y="1012"/>
                    <a:pt x="4581" y="924"/>
                    <a:pt x="4511" y="872"/>
                  </a:cubicBezTo>
                  <a:cubicBezTo>
                    <a:pt x="4485" y="837"/>
                    <a:pt x="4450" y="819"/>
                    <a:pt x="4413" y="819"/>
                  </a:cubicBezTo>
                  <a:close/>
                  <a:moveTo>
                    <a:pt x="3618" y="1708"/>
                  </a:moveTo>
                  <a:cubicBezTo>
                    <a:pt x="3581" y="1708"/>
                    <a:pt x="3543" y="1726"/>
                    <a:pt x="3514" y="1763"/>
                  </a:cubicBezTo>
                  <a:cubicBezTo>
                    <a:pt x="3410" y="1868"/>
                    <a:pt x="3305" y="1990"/>
                    <a:pt x="3200" y="2130"/>
                  </a:cubicBezTo>
                  <a:cubicBezTo>
                    <a:pt x="3147" y="2183"/>
                    <a:pt x="3165" y="2270"/>
                    <a:pt x="3235" y="2323"/>
                  </a:cubicBezTo>
                  <a:cubicBezTo>
                    <a:pt x="3259" y="2347"/>
                    <a:pt x="3291" y="2360"/>
                    <a:pt x="3323" y="2360"/>
                  </a:cubicBezTo>
                  <a:cubicBezTo>
                    <a:pt x="3361" y="2360"/>
                    <a:pt x="3399" y="2343"/>
                    <a:pt x="3427" y="2305"/>
                  </a:cubicBezTo>
                  <a:cubicBezTo>
                    <a:pt x="3532" y="2183"/>
                    <a:pt x="3637" y="2060"/>
                    <a:pt x="3724" y="1938"/>
                  </a:cubicBezTo>
                  <a:cubicBezTo>
                    <a:pt x="3777" y="1886"/>
                    <a:pt x="3777" y="1781"/>
                    <a:pt x="3707" y="1746"/>
                  </a:cubicBezTo>
                  <a:cubicBezTo>
                    <a:pt x="3682" y="1721"/>
                    <a:pt x="3651" y="1708"/>
                    <a:pt x="3618" y="1708"/>
                  </a:cubicBezTo>
                  <a:close/>
                  <a:moveTo>
                    <a:pt x="2880" y="2632"/>
                  </a:moveTo>
                  <a:cubicBezTo>
                    <a:pt x="2836" y="2632"/>
                    <a:pt x="2793" y="2649"/>
                    <a:pt x="2763" y="2690"/>
                  </a:cubicBezTo>
                  <a:cubicBezTo>
                    <a:pt x="2675" y="2812"/>
                    <a:pt x="2588" y="2952"/>
                    <a:pt x="2483" y="3074"/>
                  </a:cubicBezTo>
                  <a:cubicBezTo>
                    <a:pt x="2448" y="3144"/>
                    <a:pt x="2466" y="3232"/>
                    <a:pt x="2518" y="3284"/>
                  </a:cubicBezTo>
                  <a:cubicBezTo>
                    <a:pt x="2546" y="3305"/>
                    <a:pt x="2576" y="3315"/>
                    <a:pt x="2606" y="3315"/>
                  </a:cubicBezTo>
                  <a:cubicBezTo>
                    <a:pt x="2651" y="3315"/>
                    <a:pt x="2696" y="3291"/>
                    <a:pt x="2728" y="3249"/>
                  </a:cubicBezTo>
                  <a:cubicBezTo>
                    <a:pt x="2815" y="3109"/>
                    <a:pt x="2903" y="2987"/>
                    <a:pt x="3008" y="2865"/>
                  </a:cubicBezTo>
                  <a:cubicBezTo>
                    <a:pt x="3042" y="2795"/>
                    <a:pt x="3042" y="2707"/>
                    <a:pt x="2973" y="2655"/>
                  </a:cubicBezTo>
                  <a:cubicBezTo>
                    <a:pt x="2944" y="2640"/>
                    <a:pt x="2912" y="2632"/>
                    <a:pt x="2880" y="2632"/>
                  </a:cubicBezTo>
                  <a:close/>
                  <a:moveTo>
                    <a:pt x="2218" y="3616"/>
                  </a:moveTo>
                  <a:cubicBezTo>
                    <a:pt x="2168" y="3616"/>
                    <a:pt x="2122" y="3640"/>
                    <a:pt x="2098" y="3686"/>
                  </a:cubicBezTo>
                  <a:cubicBezTo>
                    <a:pt x="2011" y="3809"/>
                    <a:pt x="1924" y="3948"/>
                    <a:pt x="1836" y="4088"/>
                  </a:cubicBezTo>
                  <a:cubicBezTo>
                    <a:pt x="1801" y="4158"/>
                    <a:pt x="1819" y="4246"/>
                    <a:pt x="1889" y="4281"/>
                  </a:cubicBezTo>
                  <a:cubicBezTo>
                    <a:pt x="1912" y="4298"/>
                    <a:pt x="1937" y="4306"/>
                    <a:pt x="1963" y="4306"/>
                  </a:cubicBezTo>
                  <a:cubicBezTo>
                    <a:pt x="2013" y="4306"/>
                    <a:pt x="2064" y="4275"/>
                    <a:pt x="2098" y="4228"/>
                  </a:cubicBezTo>
                  <a:cubicBezTo>
                    <a:pt x="2168" y="4106"/>
                    <a:pt x="2256" y="3966"/>
                    <a:pt x="2343" y="3826"/>
                  </a:cubicBezTo>
                  <a:cubicBezTo>
                    <a:pt x="2378" y="3774"/>
                    <a:pt x="2361" y="3669"/>
                    <a:pt x="2291" y="3634"/>
                  </a:cubicBezTo>
                  <a:cubicBezTo>
                    <a:pt x="2267" y="3622"/>
                    <a:pt x="2242" y="3616"/>
                    <a:pt x="2218" y="3616"/>
                  </a:cubicBezTo>
                  <a:close/>
                  <a:moveTo>
                    <a:pt x="1620" y="4634"/>
                  </a:moveTo>
                  <a:cubicBezTo>
                    <a:pt x="1566" y="4634"/>
                    <a:pt x="1512" y="4666"/>
                    <a:pt x="1487" y="4718"/>
                  </a:cubicBezTo>
                  <a:cubicBezTo>
                    <a:pt x="1417" y="4857"/>
                    <a:pt x="1347" y="4997"/>
                    <a:pt x="1277" y="5137"/>
                  </a:cubicBezTo>
                  <a:cubicBezTo>
                    <a:pt x="1242" y="5207"/>
                    <a:pt x="1259" y="5294"/>
                    <a:pt x="1347" y="5329"/>
                  </a:cubicBezTo>
                  <a:cubicBezTo>
                    <a:pt x="1366" y="5339"/>
                    <a:pt x="1386" y="5343"/>
                    <a:pt x="1405" y="5343"/>
                  </a:cubicBezTo>
                  <a:cubicBezTo>
                    <a:pt x="1460" y="5343"/>
                    <a:pt x="1513" y="5311"/>
                    <a:pt x="1539" y="5259"/>
                  </a:cubicBezTo>
                  <a:cubicBezTo>
                    <a:pt x="1609" y="5120"/>
                    <a:pt x="1679" y="4980"/>
                    <a:pt x="1749" y="4840"/>
                  </a:cubicBezTo>
                  <a:cubicBezTo>
                    <a:pt x="1784" y="4770"/>
                    <a:pt x="1766" y="4683"/>
                    <a:pt x="1679" y="4648"/>
                  </a:cubicBezTo>
                  <a:cubicBezTo>
                    <a:pt x="1660" y="4638"/>
                    <a:pt x="1640" y="4634"/>
                    <a:pt x="1620" y="4634"/>
                  </a:cubicBezTo>
                  <a:close/>
                  <a:moveTo>
                    <a:pt x="1096" y="5700"/>
                  </a:moveTo>
                  <a:cubicBezTo>
                    <a:pt x="1043" y="5700"/>
                    <a:pt x="992" y="5733"/>
                    <a:pt x="980" y="5784"/>
                  </a:cubicBezTo>
                  <a:cubicBezTo>
                    <a:pt x="910" y="5941"/>
                    <a:pt x="857" y="6081"/>
                    <a:pt x="787" y="6238"/>
                  </a:cubicBezTo>
                  <a:cubicBezTo>
                    <a:pt x="770" y="6308"/>
                    <a:pt x="805" y="6396"/>
                    <a:pt x="875" y="6413"/>
                  </a:cubicBezTo>
                  <a:cubicBezTo>
                    <a:pt x="894" y="6423"/>
                    <a:pt x="914" y="6427"/>
                    <a:pt x="933" y="6427"/>
                  </a:cubicBezTo>
                  <a:cubicBezTo>
                    <a:pt x="988" y="6427"/>
                    <a:pt x="1041" y="6395"/>
                    <a:pt x="1067" y="6343"/>
                  </a:cubicBezTo>
                  <a:cubicBezTo>
                    <a:pt x="1120" y="6186"/>
                    <a:pt x="1172" y="6046"/>
                    <a:pt x="1242" y="5906"/>
                  </a:cubicBezTo>
                  <a:cubicBezTo>
                    <a:pt x="1277" y="5836"/>
                    <a:pt x="1242" y="5749"/>
                    <a:pt x="1154" y="5714"/>
                  </a:cubicBezTo>
                  <a:cubicBezTo>
                    <a:pt x="1136" y="5705"/>
                    <a:pt x="1116" y="5700"/>
                    <a:pt x="1096" y="5700"/>
                  </a:cubicBezTo>
                  <a:close/>
                  <a:moveTo>
                    <a:pt x="698" y="6811"/>
                  </a:moveTo>
                  <a:cubicBezTo>
                    <a:pt x="637" y="6811"/>
                    <a:pt x="572" y="6845"/>
                    <a:pt x="543" y="6903"/>
                  </a:cubicBezTo>
                  <a:cubicBezTo>
                    <a:pt x="508" y="7060"/>
                    <a:pt x="455" y="7217"/>
                    <a:pt x="403" y="7375"/>
                  </a:cubicBezTo>
                  <a:cubicBezTo>
                    <a:pt x="385" y="7445"/>
                    <a:pt x="438" y="7532"/>
                    <a:pt x="508" y="7550"/>
                  </a:cubicBezTo>
                  <a:cubicBezTo>
                    <a:pt x="522" y="7552"/>
                    <a:pt x="536" y="7554"/>
                    <a:pt x="550" y="7554"/>
                  </a:cubicBezTo>
                  <a:cubicBezTo>
                    <a:pt x="617" y="7554"/>
                    <a:pt x="671" y="7517"/>
                    <a:pt x="700" y="7445"/>
                  </a:cubicBezTo>
                  <a:cubicBezTo>
                    <a:pt x="735" y="7305"/>
                    <a:pt x="787" y="7147"/>
                    <a:pt x="822" y="7008"/>
                  </a:cubicBezTo>
                  <a:cubicBezTo>
                    <a:pt x="857" y="6920"/>
                    <a:pt x="805" y="6833"/>
                    <a:pt x="735" y="6815"/>
                  </a:cubicBezTo>
                  <a:cubicBezTo>
                    <a:pt x="723" y="6812"/>
                    <a:pt x="710" y="6811"/>
                    <a:pt x="698" y="6811"/>
                  </a:cubicBezTo>
                  <a:close/>
                  <a:moveTo>
                    <a:pt x="387" y="7948"/>
                  </a:moveTo>
                  <a:cubicBezTo>
                    <a:pt x="316" y="7948"/>
                    <a:pt x="261" y="7998"/>
                    <a:pt x="245" y="8074"/>
                  </a:cubicBezTo>
                  <a:cubicBezTo>
                    <a:pt x="210" y="8231"/>
                    <a:pt x="176" y="8371"/>
                    <a:pt x="141" y="8546"/>
                  </a:cubicBezTo>
                  <a:cubicBezTo>
                    <a:pt x="141" y="8616"/>
                    <a:pt x="193" y="8686"/>
                    <a:pt x="263" y="8703"/>
                  </a:cubicBezTo>
                  <a:cubicBezTo>
                    <a:pt x="274" y="8706"/>
                    <a:pt x="285" y="8707"/>
                    <a:pt x="296" y="8707"/>
                  </a:cubicBezTo>
                  <a:cubicBezTo>
                    <a:pt x="368" y="8707"/>
                    <a:pt x="423" y="8657"/>
                    <a:pt x="438" y="8581"/>
                  </a:cubicBezTo>
                  <a:cubicBezTo>
                    <a:pt x="455" y="8441"/>
                    <a:pt x="490" y="8284"/>
                    <a:pt x="525" y="8126"/>
                  </a:cubicBezTo>
                  <a:cubicBezTo>
                    <a:pt x="543" y="8056"/>
                    <a:pt x="490" y="7969"/>
                    <a:pt x="420" y="7952"/>
                  </a:cubicBezTo>
                  <a:cubicBezTo>
                    <a:pt x="409" y="7949"/>
                    <a:pt x="398" y="7948"/>
                    <a:pt x="387" y="7948"/>
                  </a:cubicBezTo>
                  <a:close/>
                  <a:moveTo>
                    <a:pt x="183" y="9120"/>
                  </a:moveTo>
                  <a:cubicBezTo>
                    <a:pt x="109" y="9120"/>
                    <a:pt x="53" y="9183"/>
                    <a:pt x="53" y="9245"/>
                  </a:cubicBezTo>
                  <a:cubicBezTo>
                    <a:pt x="36" y="9403"/>
                    <a:pt x="18" y="9577"/>
                    <a:pt x="18" y="9735"/>
                  </a:cubicBezTo>
                  <a:cubicBezTo>
                    <a:pt x="1" y="9805"/>
                    <a:pt x="71" y="9875"/>
                    <a:pt x="158" y="9892"/>
                  </a:cubicBezTo>
                  <a:cubicBezTo>
                    <a:pt x="228" y="9892"/>
                    <a:pt x="298" y="9822"/>
                    <a:pt x="298" y="9752"/>
                  </a:cubicBezTo>
                  <a:cubicBezTo>
                    <a:pt x="315" y="9595"/>
                    <a:pt x="333" y="9438"/>
                    <a:pt x="333" y="9280"/>
                  </a:cubicBezTo>
                  <a:cubicBezTo>
                    <a:pt x="350" y="9193"/>
                    <a:pt x="298" y="9123"/>
                    <a:pt x="210" y="9123"/>
                  </a:cubicBezTo>
                  <a:cubicBezTo>
                    <a:pt x="201" y="9121"/>
                    <a:pt x="192" y="9120"/>
                    <a:pt x="183" y="912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00;p73"/>
            <p:cNvSpPr/>
            <p:nvPr/>
          </p:nvSpPr>
          <p:spPr>
            <a:xfrm>
              <a:off x="4054599" y="1981105"/>
              <a:ext cx="41868" cy="41411"/>
            </a:xfrm>
            <a:custGeom>
              <a:avLst/>
              <a:gdLst/>
              <a:ahLst/>
              <a:cxnLst/>
              <a:rect l="l" t="t" r="r" b="b"/>
              <a:pathLst>
                <a:path w="1557" h="1540" extrusionOk="0">
                  <a:moveTo>
                    <a:pt x="770" y="280"/>
                  </a:moveTo>
                  <a:cubicBezTo>
                    <a:pt x="1049" y="280"/>
                    <a:pt x="1259" y="508"/>
                    <a:pt x="1259" y="770"/>
                  </a:cubicBezTo>
                  <a:cubicBezTo>
                    <a:pt x="1259" y="1032"/>
                    <a:pt x="1049" y="1242"/>
                    <a:pt x="770" y="1242"/>
                  </a:cubicBezTo>
                  <a:cubicBezTo>
                    <a:pt x="508" y="1242"/>
                    <a:pt x="298" y="1032"/>
                    <a:pt x="298" y="770"/>
                  </a:cubicBezTo>
                  <a:cubicBezTo>
                    <a:pt x="298" y="508"/>
                    <a:pt x="508" y="280"/>
                    <a:pt x="770" y="280"/>
                  </a:cubicBezTo>
                  <a:close/>
                  <a:moveTo>
                    <a:pt x="770" y="1"/>
                  </a:moveTo>
                  <a:cubicBezTo>
                    <a:pt x="350" y="1"/>
                    <a:pt x="1" y="333"/>
                    <a:pt x="1" y="770"/>
                  </a:cubicBezTo>
                  <a:cubicBezTo>
                    <a:pt x="1" y="1189"/>
                    <a:pt x="350" y="1539"/>
                    <a:pt x="770" y="1539"/>
                  </a:cubicBezTo>
                  <a:cubicBezTo>
                    <a:pt x="1207" y="1539"/>
                    <a:pt x="1556" y="1189"/>
                    <a:pt x="1556" y="770"/>
                  </a:cubicBezTo>
                  <a:cubicBezTo>
                    <a:pt x="1556" y="333"/>
                    <a:pt x="1207" y="1"/>
                    <a:pt x="77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01;p73"/>
            <p:cNvSpPr/>
            <p:nvPr/>
          </p:nvSpPr>
          <p:spPr>
            <a:xfrm>
              <a:off x="3784309" y="1856178"/>
              <a:ext cx="280678" cy="141899"/>
            </a:xfrm>
            <a:custGeom>
              <a:avLst/>
              <a:gdLst/>
              <a:ahLst/>
              <a:cxnLst/>
              <a:rect l="l" t="t" r="r" b="b"/>
              <a:pathLst>
                <a:path w="10438" h="5277" extrusionOk="0">
                  <a:moveTo>
                    <a:pt x="169" y="1"/>
                  </a:moveTo>
                  <a:cubicBezTo>
                    <a:pt x="115" y="1"/>
                    <a:pt x="61" y="33"/>
                    <a:pt x="36" y="84"/>
                  </a:cubicBezTo>
                  <a:cubicBezTo>
                    <a:pt x="1" y="154"/>
                    <a:pt x="36" y="241"/>
                    <a:pt x="106" y="276"/>
                  </a:cubicBezTo>
                  <a:lnTo>
                    <a:pt x="10192" y="5259"/>
                  </a:lnTo>
                  <a:cubicBezTo>
                    <a:pt x="10222" y="5270"/>
                    <a:pt x="10251" y="5276"/>
                    <a:pt x="10278" y="5276"/>
                  </a:cubicBezTo>
                  <a:cubicBezTo>
                    <a:pt x="10332" y="5276"/>
                    <a:pt x="10379" y="5253"/>
                    <a:pt x="10402" y="5206"/>
                  </a:cubicBezTo>
                  <a:cubicBezTo>
                    <a:pt x="10437" y="5119"/>
                    <a:pt x="10402" y="5031"/>
                    <a:pt x="10332" y="4996"/>
                  </a:cubicBezTo>
                  <a:lnTo>
                    <a:pt x="228" y="14"/>
                  </a:lnTo>
                  <a:cubicBezTo>
                    <a:pt x="209" y="5"/>
                    <a:pt x="189" y="1"/>
                    <a:pt x="1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02;p73"/>
            <p:cNvSpPr/>
            <p:nvPr/>
          </p:nvSpPr>
          <p:spPr>
            <a:xfrm>
              <a:off x="3784793" y="1845907"/>
              <a:ext cx="48429" cy="55232"/>
            </a:xfrm>
            <a:custGeom>
              <a:avLst/>
              <a:gdLst/>
              <a:ahLst/>
              <a:cxnLst/>
              <a:rect l="l" t="t" r="r" b="b"/>
              <a:pathLst>
                <a:path w="1801" h="2054" extrusionOk="0">
                  <a:moveTo>
                    <a:pt x="1644" y="1"/>
                  </a:moveTo>
                  <a:cubicBezTo>
                    <a:pt x="1628" y="1"/>
                    <a:pt x="1610" y="4"/>
                    <a:pt x="1591" y="12"/>
                  </a:cubicBezTo>
                  <a:lnTo>
                    <a:pt x="123" y="379"/>
                  </a:lnTo>
                  <a:cubicBezTo>
                    <a:pt x="70" y="396"/>
                    <a:pt x="35" y="431"/>
                    <a:pt x="18" y="466"/>
                  </a:cubicBezTo>
                  <a:cubicBezTo>
                    <a:pt x="0" y="501"/>
                    <a:pt x="0" y="554"/>
                    <a:pt x="18" y="589"/>
                  </a:cubicBezTo>
                  <a:lnTo>
                    <a:pt x="717" y="1970"/>
                  </a:lnTo>
                  <a:cubicBezTo>
                    <a:pt x="743" y="2021"/>
                    <a:pt x="796" y="2053"/>
                    <a:pt x="851" y="2053"/>
                  </a:cubicBezTo>
                  <a:cubicBezTo>
                    <a:pt x="871" y="2053"/>
                    <a:pt x="891" y="2049"/>
                    <a:pt x="909" y="2039"/>
                  </a:cubicBezTo>
                  <a:cubicBezTo>
                    <a:pt x="979" y="2005"/>
                    <a:pt x="1014" y="1917"/>
                    <a:pt x="979" y="1847"/>
                  </a:cubicBezTo>
                  <a:lnTo>
                    <a:pt x="367" y="623"/>
                  </a:lnTo>
                  <a:lnTo>
                    <a:pt x="1661" y="291"/>
                  </a:lnTo>
                  <a:cubicBezTo>
                    <a:pt x="1748" y="274"/>
                    <a:pt x="1801" y="186"/>
                    <a:pt x="1766" y="117"/>
                  </a:cubicBezTo>
                  <a:cubicBezTo>
                    <a:pt x="1752" y="48"/>
                    <a:pt x="1706" y="1"/>
                    <a:pt x="16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1334727" y="1595530"/>
            <a:ext cx="4140877" cy="430887"/>
          </a:xfrm>
          <a:prstGeom prst="rect">
            <a:avLst/>
          </a:prstGeom>
        </p:spPr>
        <p:txBody>
          <a:bodyPr wrap="none">
            <a:spAutoFit/>
          </a:bodyPr>
          <a:lstStyle/>
          <a:p>
            <a:r>
              <a:rPr lang="en-US" sz="2200" b="1" dirty="0" err="1" smtClean="0">
                <a:solidFill>
                  <a:srgbClr val="C00000"/>
                </a:solidFill>
              </a:rPr>
              <a:t>Phương</a:t>
            </a:r>
            <a:r>
              <a:rPr lang="en-US" sz="2200" b="1" dirty="0" smtClean="0">
                <a:solidFill>
                  <a:srgbClr val="C00000"/>
                </a:solidFill>
              </a:rPr>
              <a:t> </a:t>
            </a:r>
            <a:r>
              <a:rPr lang="en-US" sz="2200" b="1" dirty="0" err="1" smtClean="0">
                <a:solidFill>
                  <a:srgbClr val="C00000"/>
                </a:solidFill>
              </a:rPr>
              <a:t>sai</a:t>
            </a:r>
            <a:r>
              <a:rPr lang="en-US" sz="2200" b="1" dirty="0" smtClean="0">
                <a:solidFill>
                  <a:srgbClr val="C00000"/>
                </a:solidFill>
              </a:rPr>
              <a:t> </a:t>
            </a:r>
            <a:r>
              <a:rPr lang="en-US" sz="2200" b="1" dirty="0" err="1" smtClean="0">
                <a:solidFill>
                  <a:srgbClr val="C00000"/>
                </a:solidFill>
              </a:rPr>
              <a:t>và</a:t>
            </a:r>
            <a:r>
              <a:rPr lang="en-US" sz="2200" b="1" dirty="0" smtClean="0">
                <a:solidFill>
                  <a:srgbClr val="C00000"/>
                </a:solidFill>
              </a:rPr>
              <a:t> </a:t>
            </a:r>
            <a:r>
              <a:rPr lang="en-US" sz="2200" b="1" dirty="0" err="1" smtClean="0">
                <a:solidFill>
                  <a:srgbClr val="C00000"/>
                </a:solidFill>
              </a:rPr>
              <a:t>độ</a:t>
            </a:r>
            <a:r>
              <a:rPr lang="en-US" sz="2200" b="1" dirty="0" smtClean="0">
                <a:solidFill>
                  <a:srgbClr val="C00000"/>
                </a:solidFill>
              </a:rPr>
              <a:t> </a:t>
            </a:r>
            <a:r>
              <a:rPr lang="en-US" sz="2200" b="1" dirty="0" err="1" smtClean="0">
                <a:solidFill>
                  <a:srgbClr val="C00000"/>
                </a:solidFill>
              </a:rPr>
              <a:t>lệch</a:t>
            </a:r>
            <a:r>
              <a:rPr lang="en-US" sz="2200" b="1" dirty="0" smtClean="0">
                <a:solidFill>
                  <a:srgbClr val="C00000"/>
                </a:solidFill>
              </a:rPr>
              <a:t> </a:t>
            </a:r>
            <a:r>
              <a:rPr lang="en-US" sz="2200" b="1" dirty="0" err="1" smtClean="0">
                <a:solidFill>
                  <a:srgbClr val="C00000"/>
                </a:solidFill>
              </a:rPr>
              <a:t>chuẩn</a:t>
            </a:r>
            <a:endParaRPr lang="en-US" sz="2200" b="1" dirty="0">
              <a:solidFill>
                <a:srgbClr val="C00000"/>
              </a:solidFill>
            </a:endParaRPr>
          </a:p>
        </p:txBody>
      </p:sp>
      <p:sp>
        <p:nvSpPr>
          <p:cNvPr id="33" name="Rectangle 32"/>
          <p:cNvSpPr/>
          <p:nvPr/>
        </p:nvSpPr>
        <p:spPr>
          <a:xfrm>
            <a:off x="794981" y="2191745"/>
            <a:ext cx="7599006"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smtClean="0"/>
              <a:t>K</a:t>
            </a:r>
            <a:r>
              <a:rPr lang="vi-VN" sz="2000" dirty="0" smtClean="0"/>
              <a:t>hoảng </a:t>
            </a:r>
            <a:r>
              <a:rPr lang="vi-VN" sz="2000" dirty="0"/>
              <a:t>biến thiên chỉ quan tâm đến giá trị lớn nhất và nhỏ nhất mà không thể hiện được thông tin các giá trị khác.</a:t>
            </a:r>
          </a:p>
          <a:p>
            <a:pPr marL="342900" indent="-342900" algn="just">
              <a:lnSpc>
                <a:spcPct val="150000"/>
              </a:lnSpc>
              <a:buFont typeface="Arial" panose="020B0604020202020204" pitchFamily="34" charset="0"/>
              <a:buChar char="•"/>
            </a:pPr>
            <a:r>
              <a:rPr lang="vi-VN" sz="2000" dirty="0" smtClean="0"/>
              <a:t>Khoảng </a:t>
            </a:r>
            <a:r>
              <a:rPr lang="vi-VN" sz="2000" dirty="0"/>
              <a:t>tứ phân vị thì chỉ sử dụng thông tin của 50% số liệu chính giữa. </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6742" y="4163683"/>
            <a:ext cx="541974" cy="703905"/>
          </a:xfrm>
          <a:prstGeom prst="rect">
            <a:avLst/>
          </a:prstGeom>
        </p:spPr>
      </p:pic>
      <p:sp>
        <p:nvSpPr>
          <p:cNvPr id="35" name="Rectangle 34"/>
          <p:cNvSpPr/>
          <p:nvPr/>
        </p:nvSpPr>
        <p:spPr>
          <a:xfrm>
            <a:off x="1334727" y="4007803"/>
            <a:ext cx="7125128" cy="958660"/>
          </a:xfrm>
          <a:prstGeom prst="rect">
            <a:avLst/>
          </a:prstGeom>
        </p:spPr>
        <p:txBody>
          <a:bodyPr wrap="square">
            <a:spAutoFit/>
          </a:bodyPr>
          <a:lstStyle/>
          <a:p>
            <a:pPr algn="just">
              <a:lnSpc>
                <a:spcPct val="150000"/>
              </a:lnSpc>
            </a:pPr>
            <a:r>
              <a:rPr lang="vi-VN" sz="2000" i="1" dirty="0">
                <a:solidFill>
                  <a:srgbClr val="0070C0"/>
                </a:solidFill>
              </a:rPr>
              <a:t>Ta có thể đo độ phân tán với các giá trị của mẫu số liệu bằng cách sử dụng hai số đo là phương sai và độ lệch chuẩn.</a:t>
            </a:r>
            <a:endParaRPr lang="en-US" sz="2000" i="1" dirty="0">
              <a:solidFill>
                <a:srgbClr val="0070C0"/>
              </a:solidFill>
            </a:endParaRPr>
          </a:p>
        </p:txBody>
      </p:sp>
    </p:spTree>
    <p:extLst>
      <p:ext uri="{BB962C8B-B14F-4D97-AF65-F5344CB8AC3E}">
        <p14:creationId xmlns:p14="http://schemas.microsoft.com/office/powerpoint/2010/main" val="255986443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3"/>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strVal val="#ppt_w+.3"/>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 calcmode="lin" valueType="num">
                                      <p:cBhvr additive="base">
                                        <p:cTn id="27"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3">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3">
                                            <p:txEl>
                                              <p:pRg st="1" end="1"/>
                                            </p:txEl>
                                          </p:spTgt>
                                        </p:tgtEl>
                                        <p:attrNameLst>
                                          <p:attrName>style.visibility</p:attrName>
                                        </p:attrNameLst>
                                      </p:cBhvr>
                                      <p:to>
                                        <p:strVal val="visible"/>
                                      </p:to>
                                    </p:set>
                                    <p:anim calcmode="lin" valueType="num">
                                      <p:cBhvr additive="base">
                                        <p:cTn id="31"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ppt_x</p:attrName>
                                        </p:attrNameLst>
                                      </p:cBhvr>
                                      <p:tavLst>
                                        <p:tav tm="0">
                                          <p:val>
                                            <p:strVal val="#ppt_x-#ppt_w*1.125000"/>
                                          </p:val>
                                        </p:tav>
                                        <p:tav tm="100000">
                                          <p:val>
                                            <p:strVal val="#ppt_x"/>
                                          </p:val>
                                        </p:tav>
                                      </p:tavLst>
                                    </p:anim>
                                    <p:animEffect transition="in" filter="wipe(right)">
                                      <p:cBhvr>
                                        <p:cTn id="38" dur="500"/>
                                        <p:tgtEl>
                                          <p:spTgt spid="3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2"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21933" y="590241"/>
            <a:ext cx="7704000" cy="375900"/>
          </a:xfrm>
        </p:spPr>
        <p:txBody>
          <a:bodyPr/>
          <a:lstStyle/>
          <a:p>
            <a:r>
              <a:rPr lang="en-US" sz="2400" b="1" dirty="0" err="1" smtClean="0">
                <a:solidFill>
                  <a:srgbClr val="C00000"/>
                </a:solidFill>
                <a:latin typeface="+mn-lt"/>
              </a:rPr>
              <a:t>Khái</a:t>
            </a:r>
            <a:r>
              <a:rPr lang="en-US" sz="2400" b="1" dirty="0" smtClean="0">
                <a:solidFill>
                  <a:srgbClr val="C00000"/>
                </a:solidFill>
                <a:latin typeface="+mn-lt"/>
              </a:rPr>
              <a:t> </a:t>
            </a:r>
            <a:r>
              <a:rPr lang="en-US" sz="2400" b="1" dirty="0" err="1" smtClean="0">
                <a:solidFill>
                  <a:srgbClr val="C00000"/>
                </a:solidFill>
                <a:latin typeface="+mn-lt"/>
              </a:rPr>
              <a:t>niệm</a:t>
            </a:r>
            <a:r>
              <a:rPr lang="en-US" sz="2400" b="1" dirty="0" smtClean="0">
                <a:solidFill>
                  <a:srgbClr val="C00000"/>
                </a:solidFill>
                <a:latin typeface="+mn-lt"/>
              </a:rPr>
              <a:t>: </a:t>
            </a:r>
            <a:endParaRPr lang="en-US" sz="2400" b="1" dirty="0">
              <a:solidFill>
                <a:srgbClr val="C00000"/>
              </a:solidFill>
              <a:latin typeface="+mn-lt"/>
            </a:endParaRPr>
          </a:p>
        </p:txBody>
      </p:sp>
      <p:sp>
        <p:nvSpPr>
          <p:cNvPr id="19" name="Rectangle 18"/>
          <p:cNvSpPr/>
          <p:nvPr/>
        </p:nvSpPr>
        <p:spPr>
          <a:xfrm>
            <a:off x="821933" y="1387011"/>
            <a:ext cx="7489860" cy="3082247"/>
          </a:xfrm>
          <a:prstGeom prst="rect">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27762" y="1620449"/>
            <a:ext cx="6678202" cy="53739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200" dirty="0" smtClean="0">
                <a:solidFill>
                  <a:srgbClr val="0070C0"/>
                </a:solidFill>
              </a:rPr>
              <a:t>Phương </a:t>
            </a:r>
            <a:r>
              <a:rPr lang="en-US" sz="2200" dirty="0" err="1" smtClean="0">
                <a:solidFill>
                  <a:srgbClr val="0070C0"/>
                </a:solidFill>
              </a:rPr>
              <a:t>sai</a:t>
            </a:r>
            <a:r>
              <a:rPr lang="en-US" sz="2200" dirty="0" smtClean="0">
                <a:solidFill>
                  <a:srgbClr val="0070C0"/>
                </a:solidFill>
              </a:rPr>
              <a:t> </a:t>
            </a:r>
            <a:r>
              <a:rPr lang="en-US" sz="2200" dirty="0" err="1" smtClean="0"/>
              <a:t>là</a:t>
            </a:r>
            <a:r>
              <a:rPr lang="en-US" sz="2200" dirty="0" smtClean="0"/>
              <a:t> </a:t>
            </a:r>
            <a:r>
              <a:rPr lang="en-US" sz="2200" dirty="0" err="1" smtClean="0"/>
              <a:t>giá</a:t>
            </a:r>
            <a:r>
              <a:rPr lang="en-US" sz="2200" dirty="0" smtClean="0"/>
              <a:t> </a:t>
            </a:r>
            <a:r>
              <a:rPr lang="en-US" sz="2200" dirty="0" err="1" smtClean="0"/>
              <a:t>trị</a:t>
            </a:r>
            <a:endParaRPr lang="en-US" sz="2200" dirty="0"/>
          </a:p>
        </p:txBody>
      </p:sp>
      <p:pic>
        <p:nvPicPr>
          <p:cNvPr id="22" name="Picture 21"/>
          <p:cNvPicPr>
            <a:picLocks noChangeAspect="1"/>
          </p:cNvPicPr>
          <p:nvPr/>
        </p:nvPicPr>
        <p:blipFill>
          <a:blip r:embed="rId2"/>
          <a:stretch>
            <a:fillRect/>
          </a:stretch>
        </p:blipFill>
        <p:spPr>
          <a:xfrm>
            <a:off x="2119107" y="2264503"/>
            <a:ext cx="4895512" cy="719390"/>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227762" y="3090557"/>
                <a:ext cx="6678202" cy="111171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200" dirty="0" smtClean="0"/>
                  <a:t>Căn </a:t>
                </a:r>
                <a:r>
                  <a:rPr lang="en-US" sz="2200" dirty="0" err="1" smtClean="0"/>
                  <a:t>bậc</a:t>
                </a:r>
                <a:r>
                  <a:rPr lang="en-US" sz="2200" dirty="0" smtClean="0"/>
                  <a:t> </a:t>
                </a:r>
                <a:r>
                  <a:rPr lang="en-US" sz="2200" dirty="0" err="1" smtClean="0"/>
                  <a:t>hai</a:t>
                </a:r>
                <a:r>
                  <a:rPr lang="en-US" sz="2200" dirty="0" smtClean="0"/>
                  <a:t> </a:t>
                </a:r>
                <a:r>
                  <a:rPr lang="en-US" sz="2200" dirty="0" err="1" smtClean="0"/>
                  <a:t>của</a:t>
                </a:r>
                <a:r>
                  <a:rPr lang="en-US" sz="2200" dirty="0" smtClean="0"/>
                  <a:t> </a:t>
                </a:r>
                <a:r>
                  <a:rPr lang="en-US" sz="2200" dirty="0" err="1" smtClean="0"/>
                  <a:t>phương</a:t>
                </a:r>
                <a:r>
                  <a:rPr lang="en-US" sz="2200" dirty="0" smtClean="0"/>
                  <a:t> </a:t>
                </a:r>
                <a:r>
                  <a:rPr lang="en-US" sz="2200" dirty="0" err="1" smtClean="0"/>
                  <a:t>sai</a:t>
                </a:r>
                <a:r>
                  <a:rPr lang="en-US" sz="2200" dirty="0" smtClean="0"/>
                  <a:t>, s = </a:t>
                </a:r>
                <a14:m>
                  <m:oMath xmlns:m="http://schemas.openxmlformats.org/officeDocument/2006/math">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r>
                              <m:rPr>
                                <m:sty m:val="p"/>
                              </m:rPr>
                              <a:rPr lang="en-US" sz="2200" b="0" i="0" smtClean="0">
                                <a:latin typeface="Cambria Math" panose="02040503050406030204" pitchFamily="18" charset="0"/>
                              </a:rPr>
                              <m:t>s</m:t>
                            </m:r>
                          </m:e>
                          <m:sup>
                            <m:r>
                              <a:rPr lang="en-US" sz="2200" b="0" i="0" smtClean="0">
                                <a:latin typeface="Cambria Math" panose="02040503050406030204" pitchFamily="18" charset="0"/>
                              </a:rPr>
                              <m:t>2</m:t>
                            </m:r>
                          </m:sup>
                        </m:sSup>
                      </m:e>
                    </m:rad>
                  </m:oMath>
                </a14:m>
                <a:r>
                  <a:rPr lang="en-US" sz="2200" dirty="0" smtClean="0"/>
                  <a:t>, </a:t>
                </a:r>
                <a:r>
                  <a:rPr lang="en-US" sz="2200" dirty="0" err="1" smtClean="0"/>
                  <a:t>được</a:t>
                </a:r>
                <a:r>
                  <a:rPr lang="en-US" sz="2200" dirty="0" smtClean="0"/>
                  <a:t> </a:t>
                </a:r>
                <a:r>
                  <a:rPr lang="en-US" sz="2200" dirty="0" err="1" smtClean="0"/>
                  <a:t>gọi</a:t>
                </a:r>
                <a:r>
                  <a:rPr lang="en-US" sz="2200" dirty="0" smtClean="0"/>
                  <a:t> </a:t>
                </a:r>
                <a:r>
                  <a:rPr lang="en-US" sz="2200" dirty="0" err="1" smtClean="0"/>
                  <a:t>là</a:t>
                </a:r>
                <a:r>
                  <a:rPr lang="en-US" sz="2200" dirty="0" smtClean="0"/>
                  <a:t> </a:t>
                </a:r>
                <a:r>
                  <a:rPr lang="en-US" sz="2200" dirty="0" err="1" smtClean="0">
                    <a:solidFill>
                      <a:srgbClr val="0070C0"/>
                    </a:solidFill>
                  </a:rPr>
                  <a:t>độ</a:t>
                </a:r>
                <a:r>
                  <a:rPr lang="en-US" sz="2200" dirty="0" smtClean="0">
                    <a:solidFill>
                      <a:srgbClr val="0070C0"/>
                    </a:solidFill>
                  </a:rPr>
                  <a:t> </a:t>
                </a:r>
                <a:r>
                  <a:rPr lang="en-US" sz="2200" dirty="0" err="1" smtClean="0">
                    <a:solidFill>
                      <a:srgbClr val="0070C0"/>
                    </a:solidFill>
                  </a:rPr>
                  <a:t>lệch</a:t>
                </a:r>
                <a:r>
                  <a:rPr lang="en-US" sz="2200" dirty="0" smtClean="0">
                    <a:solidFill>
                      <a:srgbClr val="0070C0"/>
                    </a:solidFill>
                  </a:rPr>
                  <a:t> </a:t>
                </a:r>
                <a:r>
                  <a:rPr lang="en-US" sz="2200" dirty="0" err="1" smtClean="0">
                    <a:solidFill>
                      <a:srgbClr val="0070C0"/>
                    </a:solidFill>
                  </a:rPr>
                  <a:t>chuẩn</a:t>
                </a:r>
                <a:r>
                  <a:rPr lang="en-US" sz="2200" dirty="0" smtClean="0"/>
                  <a:t>.</a:t>
                </a:r>
                <a:endParaRPr lang="en-US" sz="2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227762" y="3090557"/>
                <a:ext cx="6678202" cy="1111715"/>
              </a:xfrm>
              <a:prstGeom prst="rect">
                <a:avLst/>
              </a:prstGeom>
              <a:blipFill rotWithShape="0">
                <a:blip r:embed="rId3"/>
                <a:stretch>
                  <a:fillRect l="-1004" r="-1095" b="-10440"/>
                </a:stretch>
              </a:blipFill>
            </p:spPr>
            <p:txBody>
              <a:bodyPr/>
              <a:lstStyle/>
              <a:p>
                <a:r>
                  <a:rPr lang="en-US">
                    <a:noFill/>
                  </a:rPr>
                  <a:t> </a:t>
                </a:r>
              </a:p>
            </p:txBody>
          </p:sp>
        </mc:Fallback>
      </mc:AlternateContent>
    </p:spTree>
    <p:extLst>
      <p:ext uri="{BB962C8B-B14F-4D97-AF65-F5344CB8AC3E}">
        <p14:creationId xmlns:p14="http://schemas.microsoft.com/office/powerpoint/2010/main" val="367773040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21933" y="590241"/>
            <a:ext cx="7704000" cy="375900"/>
          </a:xfrm>
        </p:spPr>
        <p:txBody>
          <a:bodyPr/>
          <a:lstStyle/>
          <a:p>
            <a:r>
              <a:rPr lang="en-US" sz="2400" b="1" dirty="0" err="1" smtClean="0">
                <a:solidFill>
                  <a:srgbClr val="C00000"/>
                </a:solidFill>
                <a:latin typeface="+mn-lt"/>
              </a:rPr>
              <a:t>Chú</a:t>
            </a:r>
            <a:r>
              <a:rPr lang="en-US" sz="2400" b="1" dirty="0" smtClean="0">
                <a:solidFill>
                  <a:srgbClr val="C00000"/>
                </a:solidFill>
                <a:latin typeface="+mn-lt"/>
              </a:rPr>
              <a:t> ý: </a:t>
            </a:r>
            <a:endParaRPr lang="en-US" sz="2400" b="1" dirty="0">
              <a:solidFill>
                <a:srgbClr val="C00000"/>
              </a:solidFill>
              <a:latin typeface="+mn-lt"/>
            </a:endParaRPr>
          </a:p>
        </p:txBody>
      </p:sp>
      <p:sp>
        <p:nvSpPr>
          <p:cNvPr id="19" name="Rectangle 18"/>
          <p:cNvSpPr/>
          <p:nvPr/>
        </p:nvSpPr>
        <p:spPr>
          <a:xfrm>
            <a:off x="821933" y="1387011"/>
            <a:ext cx="7489860" cy="3082247"/>
          </a:xfrm>
          <a:prstGeom prst="rect">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19883" y="1489753"/>
            <a:ext cx="6729573" cy="1045223"/>
          </a:xfrm>
          <a:prstGeom prst="rect">
            <a:avLst/>
          </a:prstGeom>
          <a:noFill/>
        </p:spPr>
        <p:txBody>
          <a:bodyPr wrap="square" rtlCol="0">
            <a:spAutoFit/>
          </a:bodyPr>
          <a:lstStyle/>
          <a:p>
            <a:pPr algn="just">
              <a:lnSpc>
                <a:spcPct val="150000"/>
              </a:lnSpc>
            </a:pPr>
            <a:r>
              <a:rPr lang="en-US" sz="2200" dirty="0" err="1" smtClean="0"/>
              <a:t>Người</a:t>
            </a:r>
            <a:r>
              <a:rPr lang="en-US" sz="2200" dirty="0" smtClean="0"/>
              <a:t> ta </a:t>
            </a:r>
            <a:r>
              <a:rPr lang="en-US" sz="2200" dirty="0" err="1" smtClean="0"/>
              <a:t>còn</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đại</a:t>
            </a:r>
            <a:r>
              <a:rPr lang="en-US" sz="2200" dirty="0" smtClean="0"/>
              <a:t> </a:t>
            </a:r>
            <a:r>
              <a:rPr lang="en-US" sz="2200" dirty="0" err="1" smtClean="0"/>
              <a:t>lượng</a:t>
            </a:r>
            <a:r>
              <a:rPr lang="en-US" sz="2200" dirty="0" smtClean="0"/>
              <a:t> </a:t>
            </a:r>
            <a:r>
              <a:rPr lang="en-US" sz="2200" dirty="0" err="1" smtClean="0"/>
              <a:t>để</a:t>
            </a:r>
            <a:r>
              <a:rPr lang="en-US" sz="2200" dirty="0" smtClean="0"/>
              <a:t> </a:t>
            </a:r>
            <a:r>
              <a:rPr lang="en-US" sz="2200" dirty="0" err="1" smtClean="0"/>
              <a:t>đo</a:t>
            </a:r>
            <a:r>
              <a:rPr lang="en-US" sz="2200" dirty="0" smtClean="0"/>
              <a:t> </a:t>
            </a:r>
            <a:r>
              <a:rPr lang="en-US" sz="2200" dirty="0" err="1" smtClean="0"/>
              <a:t>độ</a:t>
            </a:r>
            <a:r>
              <a:rPr lang="en-US" sz="2200" dirty="0" smtClean="0"/>
              <a:t> </a:t>
            </a:r>
            <a:r>
              <a:rPr lang="en-US" sz="2200" dirty="0" err="1" smtClean="0"/>
              <a:t>phân</a:t>
            </a:r>
            <a:r>
              <a:rPr lang="en-US" sz="2200" dirty="0" smtClean="0"/>
              <a:t> </a:t>
            </a:r>
            <a:r>
              <a:rPr lang="en-US" sz="2200" dirty="0" err="1" smtClean="0"/>
              <a:t>tán</a:t>
            </a:r>
            <a:r>
              <a:rPr lang="en-US" sz="2200" dirty="0" smtClean="0"/>
              <a:t> </a:t>
            </a:r>
            <a:r>
              <a:rPr lang="en-US" sz="2200" dirty="0" err="1" smtClean="0"/>
              <a:t>của</a:t>
            </a:r>
            <a:r>
              <a:rPr lang="en-US" sz="2200" dirty="0" smtClean="0"/>
              <a:t> </a:t>
            </a:r>
            <a:r>
              <a:rPr lang="en-US" sz="2200" dirty="0" err="1" smtClean="0"/>
              <a:t>mẫu</a:t>
            </a:r>
            <a:r>
              <a:rPr lang="en-US" sz="2200" dirty="0" smtClean="0"/>
              <a:t> </a:t>
            </a:r>
            <a:r>
              <a:rPr lang="en-US" sz="2200" dirty="0" err="1" smtClean="0"/>
              <a:t>số</a:t>
            </a:r>
            <a:r>
              <a:rPr lang="en-US" sz="2200" dirty="0" smtClean="0"/>
              <a:t> </a:t>
            </a:r>
            <a:r>
              <a:rPr lang="en-US" sz="2200" dirty="0" err="1" smtClean="0"/>
              <a:t>liệu</a:t>
            </a:r>
            <a:r>
              <a:rPr lang="en-US" sz="2200" dirty="0" smtClean="0"/>
              <a:t>:</a:t>
            </a:r>
          </a:p>
        </p:txBody>
      </p:sp>
      <p:pic>
        <p:nvPicPr>
          <p:cNvPr id="4" name="Picture 3"/>
          <p:cNvPicPr>
            <a:picLocks noChangeAspect="1"/>
          </p:cNvPicPr>
          <p:nvPr/>
        </p:nvPicPr>
        <p:blipFill>
          <a:blip r:embed="rId2"/>
          <a:stretch>
            <a:fillRect/>
          </a:stretch>
        </p:blipFill>
        <p:spPr>
          <a:xfrm>
            <a:off x="2070334" y="2534976"/>
            <a:ext cx="4993057" cy="725487"/>
          </a:xfrm>
          <a:prstGeom prst="rect">
            <a:avLst/>
          </a:prstGeom>
        </p:spPr>
      </p:pic>
      <p:sp>
        <p:nvSpPr>
          <p:cNvPr id="5" name="Rectangle 4"/>
          <p:cNvSpPr/>
          <p:nvPr/>
        </p:nvSpPr>
        <p:spPr>
          <a:xfrm>
            <a:off x="1119883" y="3260463"/>
            <a:ext cx="6729573" cy="1107996"/>
          </a:xfrm>
          <a:prstGeom prst="rect">
            <a:avLst/>
          </a:prstGeom>
        </p:spPr>
        <p:txBody>
          <a:bodyPr wrap="square">
            <a:spAutoFit/>
          </a:bodyPr>
          <a:lstStyle/>
          <a:p>
            <a:pPr algn="just">
              <a:lnSpc>
                <a:spcPct val="150000"/>
              </a:lnSpc>
            </a:pPr>
            <a:r>
              <a:rPr lang="vi-VN" sz="2200" b="1" dirty="0">
                <a:solidFill>
                  <a:srgbClr val="0070C0"/>
                </a:solidFill>
              </a:rPr>
              <a:t>Ý nghĩa: </a:t>
            </a:r>
            <a:r>
              <a:rPr lang="vi-VN" sz="2200" dirty="0" smtClean="0"/>
              <a:t>Nếu </a:t>
            </a:r>
            <a:r>
              <a:rPr lang="vi-VN" sz="2200" dirty="0"/>
              <a:t>số liệu càng phân tán thì phương sai và </a:t>
            </a:r>
            <a:r>
              <a:rPr lang="vi-VN" sz="2200" dirty="0" smtClean="0"/>
              <a:t>độ </a:t>
            </a:r>
            <a:r>
              <a:rPr lang="vi-VN" sz="2200" dirty="0"/>
              <a:t>lệch chuẩn càng lớn. </a:t>
            </a:r>
          </a:p>
        </p:txBody>
      </p:sp>
    </p:spTree>
    <p:extLst>
      <p:ext uri="{BB962C8B-B14F-4D97-AF65-F5344CB8AC3E}">
        <p14:creationId xmlns:p14="http://schemas.microsoft.com/office/powerpoint/2010/main" val="3328989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81250" y="332283"/>
            <a:ext cx="7827443" cy="1415773"/>
            <a:chOff x="681250" y="479734"/>
            <a:chExt cx="7827443" cy="1415773"/>
          </a:xfrm>
        </p:grpSpPr>
        <p:sp>
          <p:nvSpPr>
            <p:cNvPr id="13" name="Rounded Rectangle 12"/>
            <p:cNvSpPr/>
            <p:nvPr/>
          </p:nvSpPr>
          <p:spPr>
            <a:xfrm>
              <a:off x="681250" y="650564"/>
              <a:ext cx="1274331" cy="609287"/>
            </a:xfrm>
            <a:prstGeom prst="roundRect">
              <a:avLst/>
            </a:prstGeom>
            <a:solidFill>
              <a:schemeClr val="tx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t>Ví</a:t>
              </a:r>
              <a:r>
                <a:rPr lang="en-US" sz="2200" b="1" dirty="0" smtClean="0"/>
                <a:t> </a:t>
              </a:r>
              <a:r>
                <a:rPr lang="en-US" sz="2200" b="1" dirty="0" err="1" smtClean="0"/>
                <a:t>dụ</a:t>
              </a:r>
              <a:r>
                <a:rPr lang="en-US" sz="2200" b="1" dirty="0" smtClean="0"/>
                <a:t> 3</a:t>
              </a:r>
              <a:endParaRPr lang="en-US" sz="2200" b="1" dirty="0"/>
            </a:p>
          </p:txBody>
        </p:sp>
        <p:sp>
          <p:nvSpPr>
            <p:cNvPr id="14" name="TextBox 13"/>
            <p:cNvSpPr txBox="1"/>
            <p:nvPr/>
          </p:nvSpPr>
          <p:spPr>
            <a:xfrm>
              <a:off x="2099398" y="479734"/>
              <a:ext cx="6409295" cy="958660"/>
            </a:xfrm>
            <a:prstGeom prst="rect">
              <a:avLst/>
            </a:prstGeom>
            <a:noFill/>
          </p:spPr>
          <p:txBody>
            <a:bodyPr wrap="square" rtlCol="0">
              <a:spAutoFit/>
            </a:bodyPr>
            <a:lstStyle/>
            <a:p>
              <a:pPr algn="just">
                <a:lnSpc>
                  <a:spcPct val="150000"/>
                </a:lnSpc>
              </a:pPr>
              <a:r>
                <a:rPr lang="en-US" sz="2000" dirty="0" err="1" smtClean="0">
                  <a:solidFill>
                    <a:srgbClr val="002060"/>
                  </a:solidFill>
                </a:rPr>
                <a:t>Mẫu</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 </a:t>
              </a:r>
              <a:r>
                <a:rPr lang="en-US" sz="2000" dirty="0" err="1" smtClean="0">
                  <a:solidFill>
                    <a:srgbClr val="002060"/>
                  </a:solidFill>
                </a:rPr>
                <a:t>đây</a:t>
              </a:r>
              <a:r>
                <a:rPr lang="en-US" sz="2000" dirty="0" smtClean="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biết</a:t>
              </a:r>
              <a:r>
                <a:rPr lang="en-US" sz="2000" dirty="0" smtClean="0">
                  <a:solidFill>
                    <a:srgbClr val="002060"/>
                  </a:solidFill>
                </a:rPr>
                <a:t> </a:t>
              </a:r>
              <a:r>
                <a:rPr lang="en-US" sz="2000" dirty="0" err="1" smtClean="0">
                  <a:solidFill>
                    <a:srgbClr val="002060"/>
                  </a:solidFill>
                </a:rPr>
                <a:t>sĩ</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5 </a:t>
              </a:r>
              <a:r>
                <a:rPr lang="en-US" sz="2000" dirty="0" err="1" smtClean="0">
                  <a:solidFill>
                    <a:srgbClr val="002060"/>
                  </a:solidFill>
                </a:rPr>
                <a:t>lớp</a:t>
              </a:r>
              <a:r>
                <a:rPr lang="en-US" sz="2000" dirty="0" smtClean="0">
                  <a:solidFill>
                    <a:srgbClr val="002060"/>
                  </a:solidFill>
                </a:rPr>
                <a:t> </a:t>
              </a:r>
              <a:r>
                <a:rPr lang="en-US" sz="2000" dirty="0" err="1" smtClean="0">
                  <a:solidFill>
                    <a:srgbClr val="002060"/>
                  </a:solidFill>
                </a:rPr>
                <a:t>khối</a:t>
              </a:r>
              <a:r>
                <a:rPr lang="en-US" sz="2000" dirty="0" smtClean="0">
                  <a:solidFill>
                    <a:srgbClr val="002060"/>
                  </a:solidFill>
                </a:rPr>
                <a:t> 10 </a:t>
              </a:r>
              <a:r>
                <a:rPr lang="en-US" sz="2000" dirty="0" err="1" smtClean="0">
                  <a:solidFill>
                    <a:srgbClr val="002060"/>
                  </a:solidFill>
                </a:rPr>
                <a:t>tại</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dirty="0" err="1" smtClean="0">
                  <a:solidFill>
                    <a:srgbClr val="002060"/>
                  </a:solidFill>
                </a:rPr>
                <a:t>trường</a:t>
              </a:r>
              <a:r>
                <a:rPr lang="en-US" sz="2000" dirty="0" smtClean="0">
                  <a:solidFill>
                    <a:srgbClr val="002060"/>
                  </a:solidFill>
                </a:rPr>
                <a:t>: 43    45     46      41      40</a:t>
              </a:r>
              <a:endParaRPr lang="en-US" sz="2000" dirty="0">
                <a:solidFill>
                  <a:srgbClr val="002060"/>
                </a:solidFill>
              </a:endParaRPr>
            </a:p>
          </p:txBody>
        </p:sp>
        <p:sp>
          <p:nvSpPr>
            <p:cNvPr id="15" name="TextBox 14"/>
            <p:cNvSpPr txBox="1"/>
            <p:nvPr/>
          </p:nvSpPr>
          <p:spPr>
            <a:xfrm>
              <a:off x="681251" y="1495397"/>
              <a:ext cx="6644224" cy="400110"/>
            </a:xfrm>
            <a:prstGeom prst="rect">
              <a:avLst/>
            </a:prstGeom>
            <a:noFill/>
          </p:spPr>
          <p:txBody>
            <a:bodyPr wrap="square" rtlCol="0">
              <a:spAutoFit/>
            </a:bodyPr>
            <a:lstStyle/>
            <a:p>
              <a:pPr algn="just"/>
              <a:r>
                <a:rPr lang="en-US" sz="2000" dirty="0" err="1" smtClean="0">
                  <a:solidFill>
                    <a:srgbClr val="002060"/>
                  </a:solidFill>
                </a:rPr>
                <a:t>Tìm</a:t>
              </a:r>
              <a:r>
                <a:rPr lang="en-US" sz="2000" dirty="0" smtClean="0">
                  <a:solidFill>
                    <a:srgbClr val="002060"/>
                  </a:solidFill>
                </a:rPr>
                <a:t> </a:t>
              </a:r>
              <a:r>
                <a:rPr lang="en-US" sz="2000" dirty="0" err="1" smtClean="0">
                  <a:solidFill>
                    <a:srgbClr val="002060"/>
                  </a:solidFill>
                </a:rPr>
                <a:t>phương</a:t>
              </a:r>
              <a:r>
                <a:rPr lang="en-US" sz="2000" dirty="0" smtClean="0">
                  <a:solidFill>
                    <a:srgbClr val="002060"/>
                  </a:solidFill>
                </a:rPr>
                <a:t> </a:t>
              </a:r>
              <a:r>
                <a:rPr lang="en-US" sz="2000" dirty="0" err="1" smtClean="0">
                  <a:solidFill>
                    <a:srgbClr val="002060"/>
                  </a:solidFill>
                </a:rPr>
                <a:t>sai</a:t>
              </a:r>
              <a:r>
                <a:rPr lang="en-US" sz="2000" dirty="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độ</a:t>
              </a:r>
              <a:r>
                <a:rPr lang="en-US" sz="2000" dirty="0" smtClean="0">
                  <a:solidFill>
                    <a:srgbClr val="002060"/>
                  </a:solidFill>
                </a:rPr>
                <a:t> </a:t>
              </a:r>
              <a:r>
                <a:rPr lang="en-US" sz="2000" dirty="0" err="1" smtClean="0">
                  <a:solidFill>
                    <a:srgbClr val="002060"/>
                  </a:solidFill>
                </a:rPr>
                <a:t>lệch</a:t>
              </a:r>
              <a:r>
                <a:rPr lang="en-US" sz="2000" dirty="0" smtClean="0">
                  <a:solidFill>
                    <a:srgbClr val="002060"/>
                  </a:solidFill>
                </a:rPr>
                <a:t> </a:t>
              </a:r>
              <a:r>
                <a:rPr lang="en-US" sz="2000" dirty="0" err="1" smtClean="0">
                  <a:solidFill>
                    <a:srgbClr val="002060"/>
                  </a:solidFill>
                </a:rPr>
                <a:t>chuẩn</a:t>
              </a:r>
              <a:r>
                <a:rPr lang="en-US" sz="2000" dirty="0" smtClean="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mẫu</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liệu</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a:t>
              </a:r>
              <a:endParaRPr lang="en-US" sz="2000" dirty="0">
                <a:solidFill>
                  <a:srgbClr val="002060"/>
                </a:solidFill>
              </a:endParaRPr>
            </a:p>
          </p:txBody>
        </p:sp>
      </p:grpSp>
      <p:grpSp>
        <p:nvGrpSpPr>
          <p:cNvPr id="17" name="Group 16"/>
          <p:cNvGrpSpPr/>
          <p:nvPr/>
        </p:nvGrpSpPr>
        <p:grpSpPr>
          <a:xfrm>
            <a:off x="364556" y="1971972"/>
            <a:ext cx="1164487" cy="935956"/>
            <a:chOff x="982810" y="612883"/>
            <a:chExt cx="1164487" cy="935956"/>
          </a:xfrm>
        </p:grpSpPr>
        <p:pic>
          <p:nvPicPr>
            <p:cNvPr id="18"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19" name="TextBox 18"/>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mc:AlternateContent xmlns:mc="http://schemas.openxmlformats.org/markup-compatibility/2006" xmlns:a14="http://schemas.microsoft.com/office/drawing/2010/main">
        <mc:Choice Requires="a14">
          <p:sp>
            <p:nvSpPr>
              <p:cNvPr id="20" name="TextBox 19"/>
              <p:cNvSpPr txBox="1"/>
              <p:nvPr/>
            </p:nvSpPr>
            <p:spPr>
              <a:xfrm>
                <a:off x="1596003" y="1748056"/>
                <a:ext cx="7024015" cy="1348831"/>
              </a:xfrm>
              <a:prstGeom prst="rect">
                <a:avLst/>
              </a:prstGeom>
              <a:noFill/>
            </p:spPr>
            <p:txBody>
              <a:bodyPr wrap="square" rtlCol="0">
                <a:spAutoFit/>
              </a:bodyPr>
              <a:lstStyle/>
              <a:p>
                <a:pPr algn="just">
                  <a:lnSpc>
                    <a:spcPct val="150000"/>
                  </a:lnSpc>
                </a:pPr>
                <a:r>
                  <a:rPr lang="en-US" sz="2000" dirty="0" smtClean="0"/>
                  <a:t>Số </a:t>
                </a:r>
                <a:r>
                  <a:rPr lang="en-US" sz="2000" dirty="0" err="1" smtClean="0"/>
                  <a:t>trung</a:t>
                </a:r>
                <a:r>
                  <a:rPr lang="en-US" sz="2000" dirty="0" smtClean="0"/>
                  <a:t> </a:t>
                </a:r>
                <a:r>
                  <a:rPr lang="en-US" sz="2000" dirty="0" err="1" smtClean="0"/>
                  <a:t>bình</a:t>
                </a:r>
                <a:r>
                  <a:rPr lang="en-US" sz="2000" dirty="0" smtClean="0"/>
                  <a:t> </a:t>
                </a:r>
                <a:r>
                  <a:rPr lang="en-US" sz="2000" dirty="0" err="1" smtClean="0"/>
                  <a:t>của</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là</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43+45+46+41+40</m:t>
                        </m:r>
                      </m:num>
                      <m:den>
                        <m:r>
                          <a:rPr lang="en-US" sz="2400" b="0" i="1" smtClean="0">
                            <a:latin typeface="Cambria Math" panose="02040503050406030204" pitchFamily="18" charset="0"/>
                          </a:rPr>
                          <m:t>5</m:t>
                        </m:r>
                      </m:den>
                    </m:f>
                  </m:oMath>
                </a14:m>
                <a:r>
                  <a:rPr lang="en-US" sz="2000" dirty="0" smtClean="0"/>
                  <a:t> = 43</a:t>
                </a:r>
              </a:p>
              <a:p>
                <a:pPr algn="just">
                  <a:lnSpc>
                    <a:spcPct val="150000"/>
                  </a:lnSpc>
                </a:pPr>
                <a:r>
                  <a:rPr lang="en-US" sz="2000" dirty="0" smtClean="0"/>
                  <a:t>Ta </a:t>
                </a:r>
                <a:r>
                  <a:rPr lang="en-US" sz="2000" dirty="0" err="1" smtClean="0"/>
                  <a:t>có</a:t>
                </a:r>
                <a:r>
                  <a:rPr lang="en-US" sz="2000" dirty="0" smtClean="0"/>
                  <a:t> </a:t>
                </a:r>
                <a:r>
                  <a:rPr lang="en-US" sz="2000" dirty="0" err="1" smtClean="0"/>
                  <a:t>bảng</a:t>
                </a:r>
                <a:r>
                  <a:rPr lang="en-US" sz="2000" dirty="0" smtClean="0"/>
                  <a:t> </a:t>
                </a:r>
                <a:r>
                  <a:rPr lang="en-US" sz="2000" dirty="0" err="1" smtClean="0"/>
                  <a:t>sau</a:t>
                </a:r>
                <a:r>
                  <a:rPr lang="en-US" sz="2000" dirty="0" smtClean="0"/>
                  <a:t>:</a:t>
                </a:r>
              </a:p>
            </p:txBody>
          </p:sp>
        </mc:Choice>
        <mc:Fallback xmlns="">
          <p:sp>
            <p:nvSpPr>
              <p:cNvPr id="20" name="TextBox 19"/>
              <p:cNvSpPr txBox="1">
                <a:spLocks noRot="1" noChangeAspect="1" noMove="1" noResize="1" noEditPoints="1" noAdjustHandles="1" noChangeArrowheads="1" noChangeShapeType="1" noTextEdit="1"/>
              </p:cNvSpPr>
              <p:nvPr/>
            </p:nvSpPr>
            <p:spPr>
              <a:xfrm>
                <a:off x="1596003" y="1748056"/>
                <a:ext cx="7024015" cy="1348831"/>
              </a:xfrm>
              <a:prstGeom prst="rect">
                <a:avLst/>
              </a:prstGeom>
              <a:blipFill rotWithShape="0">
                <a:blip r:embed="rId20"/>
                <a:stretch>
                  <a:fillRect l="-955" b="-3167"/>
                </a:stretch>
              </a:blipFill>
            </p:spPr>
            <p:txBody>
              <a:bodyPr/>
              <a:lstStyle/>
              <a:p>
                <a:r>
                  <a:rPr lang="en-US">
                    <a:noFill/>
                  </a:rPr>
                  <a:t> </a:t>
                </a:r>
              </a:p>
            </p:txBody>
          </p:sp>
        </mc:Fallback>
      </mc:AlternateContent>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7021" y="2575042"/>
            <a:ext cx="3176016" cy="1304544"/>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874881" y="3671804"/>
                <a:ext cx="7971170" cy="1237711"/>
              </a:xfrm>
              <a:prstGeom prst="rect">
                <a:avLst/>
              </a:prstGeom>
              <a:noFill/>
            </p:spPr>
            <p:txBody>
              <a:bodyPr wrap="square" rtlCol="0">
                <a:spAutoFit/>
              </a:bodyPr>
              <a:lstStyle/>
              <a:p>
                <a:pPr algn="just">
                  <a:lnSpc>
                    <a:spcPct val="150000"/>
                  </a:lnSpc>
                </a:pPr>
                <a:r>
                  <a:rPr lang="en-US" sz="2000" dirty="0" smtClean="0"/>
                  <a:t>Mẫu </a:t>
                </a:r>
                <a:r>
                  <a:rPr lang="en-US" sz="2000" dirty="0" err="1" smtClean="0"/>
                  <a:t>số</a:t>
                </a:r>
                <a:r>
                  <a:rPr lang="en-US" sz="2000" dirty="0" smtClean="0"/>
                  <a:t> </a:t>
                </a:r>
                <a:r>
                  <a:rPr lang="en-US" sz="2000" dirty="0" err="1" smtClean="0"/>
                  <a:t>liệu</a:t>
                </a:r>
                <a:r>
                  <a:rPr lang="en-US" sz="2000" dirty="0" smtClean="0"/>
                  <a:t> </a:t>
                </a:r>
                <a:r>
                  <a:rPr lang="en-US" sz="2000" dirty="0" err="1" smtClean="0"/>
                  <a:t>gồm</a:t>
                </a:r>
                <a:r>
                  <a:rPr lang="en-US" sz="2000" dirty="0" smtClean="0"/>
                  <a:t> 5 </a:t>
                </a:r>
                <a:r>
                  <a:rPr lang="en-US" sz="2000" dirty="0" err="1" smtClean="0"/>
                  <a:t>giá</a:t>
                </a:r>
                <a:r>
                  <a:rPr lang="en-US" sz="2000" dirty="0" smtClean="0"/>
                  <a:t> </a:t>
                </a:r>
                <a:r>
                  <a:rPr lang="en-US" sz="2000" dirty="0" err="1" smtClean="0"/>
                  <a:t>trị</a:t>
                </a:r>
                <a:r>
                  <a:rPr lang="en-US" sz="2000" dirty="0" smtClean="0"/>
                  <a:t> </a:t>
                </a:r>
                <a:r>
                  <a:rPr lang="en-US" sz="2000" dirty="0" err="1" smtClean="0"/>
                  <a:t>nên</a:t>
                </a:r>
                <a:r>
                  <a:rPr lang="en-US" sz="2000" dirty="0" smtClean="0"/>
                  <a:t> n = 5. Do </a:t>
                </a:r>
                <a:r>
                  <a:rPr lang="en-US" sz="2000" dirty="0" err="1" smtClean="0"/>
                  <a:t>đó</a:t>
                </a:r>
                <a:r>
                  <a:rPr lang="en-US" sz="2000" dirty="0" smtClean="0"/>
                  <a:t> </a:t>
                </a:r>
                <a:r>
                  <a:rPr lang="en-US" sz="2000" dirty="0" err="1" smtClean="0"/>
                  <a:t>phương</a:t>
                </a:r>
                <a:r>
                  <a:rPr lang="en-US" sz="2000" dirty="0" smtClean="0"/>
                  <a:t> </a:t>
                </a:r>
                <a:r>
                  <a:rPr lang="en-US" sz="2000" dirty="0" err="1" smtClean="0"/>
                  <a:t>sai</a:t>
                </a:r>
                <a:r>
                  <a:rPr lang="en-US" sz="2000" dirty="0" smtClean="0"/>
                  <a:t> </a:t>
                </a:r>
                <a:r>
                  <a:rPr lang="en-US" sz="2000" dirty="0" err="1" smtClean="0"/>
                  <a:t>là</a:t>
                </a:r>
                <a:r>
                  <a:rPr lang="en-US" sz="2000" dirty="0" smtClean="0"/>
                  <a:t> s</a:t>
                </a:r>
                <a:r>
                  <a:rPr lang="en-US" sz="2000" baseline="30000" dirty="0" smtClean="0"/>
                  <a:t>2</a:t>
                </a:r>
                <a:r>
                  <a:rPr lang="en-US" sz="2000" dirty="0" smtClean="0"/>
                  <a:t>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26</m:t>
                        </m:r>
                      </m:num>
                      <m:den>
                        <m:r>
                          <a:rPr lang="en-US" sz="2000" b="0" i="1" smtClean="0">
                            <a:latin typeface="Cambria Math" panose="02040503050406030204" pitchFamily="18" charset="0"/>
                          </a:rPr>
                          <m:t>5</m:t>
                        </m:r>
                      </m:den>
                    </m:f>
                  </m:oMath>
                </a14:m>
                <a:r>
                  <a:rPr lang="en-US" sz="2000" dirty="0" smtClean="0"/>
                  <a:t> = 5,2</a:t>
                </a:r>
              </a:p>
              <a:p>
                <a:pPr algn="just">
                  <a:lnSpc>
                    <a:spcPct val="150000"/>
                  </a:lnSpc>
                </a:pPr>
                <a:r>
                  <a:rPr lang="en-US" sz="2000" dirty="0" err="1" smtClean="0"/>
                  <a:t>Độ</a:t>
                </a:r>
                <a:r>
                  <a:rPr lang="en-US" sz="2000" dirty="0" smtClean="0"/>
                  <a:t> </a:t>
                </a:r>
                <a:r>
                  <a:rPr lang="en-US" sz="2000" dirty="0" err="1" smtClean="0"/>
                  <a:t>lệch</a:t>
                </a:r>
                <a:r>
                  <a:rPr lang="en-US" sz="2000" dirty="0" smtClean="0"/>
                  <a:t> </a:t>
                </a:r>
                <a:r>
                  <a:rPr lang="en-US" sz="2000" dirty="0" err="1" smtClean="0"/>
                  <a:t>chuẩn</a:t>
                </a:r>
                <a:r>
                  <a:rPr lang="en-US" sz="2000" dirty="0" smtClean="0"/>
                  <a:t> </a:t>
                </a:r>
                <a:r>
                  <a:rPr lang="en-US" sz="2000" dirty="0" err="1" smtClean="0"/>
                  <a:t>là</a:t>
                </a:r>
                <a:r>
                  <a:rPr lang="en-US" sz="2000" dirty="0" smtClean="0"/>
                  <a:t> s =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5,2</m:t>
                        </m:r>
                      </m:e>
                    </m:rad>
                  </m:oMath>
                </a14:m>
                <a:r>
                  <a:rPr lang="en-US" sz="2000" dirty="0" smtClean="0"/>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smtClean="0"/>
                  <a:t> 2.28</a:t>
                </a:r>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74881" y="3671804"/>
                <a:ext cx="7971170" cy="1237711"/>
              </a:xfrm>
              <a:prstGeom prst="rect">
                <a:avLst/>
              </a:prstGeom>
              <a:blipFill rotWithShape="0">
                <a:blip r:embed="rId22"/>
                <a:stretch>
                  <a:fillRect l="-842" r="-765" b="-7389"/>
                </a:stretch>
              </a:blipFill>
            </p:spPr>
            <p:txBody>
              <a:bodyPr/>
              <a:lstStyle/>
              <a:p>
                <a:r>
                  <a:rPr lang="en-US">
                    <a:noFill/>
                  </a:rPr>
                  <a:t> </a:t>
                </a:r>
              </a:p>
            </p:txBody>
          </p:sp>
        </mc:Fallback>
      </mc:AlternateContent>
    </p:spTree>
    <p:extLst>
      <p:ext uri="{BB962C8B-B14F-4D97-AF65-F5344CB8AC3E}">
        <p14:creationId xmlns:p14="http://schemas.microsoft.com/office/powerpoint/2010/main" val="322865878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p:nvPr/>
        </p:nvGrpSpPr>
        <p:grpSpPr>
          <a:xfrm>
            <a:off x="688631" y="194950"/>
            <a:ext cx="2046923" cy="1335900"/>
            <a:chOff x="0" y="-858447"/>
            <a:chExt cx="7579935" cy="3587224"/>
          </a:xfrm>
        </p:grpSpPr>
        <p:pic>
          <p:nvPicPr>
            <p:cNvPr id="1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7579935" cy="2728777"/>
            </a:xfrm>
            <a:prstGeom prst="rect">
              <a:avLst/>
            </a:prstGeom>
          </p:spPr>
        </p:pic>
        <p:sp>
          <p:nvSpPr>
            <p:cNvPr id="11" name="TextBox 12"/>
            <p:cNvSpPr txBox="1"/>
            <p:nvPr/>
          </p:nvSpPr>
          <p:spPr>
            <a:xfrm>
              <a:off x="542380" y="-858447"/>
              <a:ext cx="6495167" cy="1055161"/>
            </a:xfrm>
            <a:prstGeom prst="rect">
              <a:avLst/>
            </a:prstGeom>
          </p:spPr>
          <p:txBody>
            <a:bodyPr wrap="square" lIns="0" tIns="0" rIns="0" bIns="0" rtlCol="0" anchor="t">
              <a:spAutoFit/>
            </a:bodyPr>
            <a:lstStyle/>
            <a:p>
              <a:pPr>
                <a:lnSpc>
                  <a:spcPts val="7455"/>
                </a:lnSpc>
              </a:pPr>
              <a:r>
                <a:rPr lang="en-US" sz="2400" b="1" dirty="0" err="1" smtClean="0">
                  <a:solidFill>
                    <a:srgbClr val="FFFFFF"/>
                  </a:solidFill>
                  <a:latin typeface="+mn-lt"/>
                </a:rPr>
                <a:t>Luyện</a:t>
              </a:r>
              <a:r>
                <a:rPr lang="en-US" sz="2400" b="1" dirty="0" smtClean="0">
                  <a:solidFill>
                    <a:srgbClr val="FFFFFF"/>
                  </a:solidFill>
                  <a:latin typeface="+mn-lt"/>
                </a:rPr>
                <a:t> </a:t>
              </a:r>
              <a:r>
                <a:rPr lang="en-US" sz="2400" b="1" dirty="0" err="1" smtClean="0">
                  <a:solidFill>
                    <a:srgbClr val="FFFFFF"/>
                  </a:solidFill>
                  <a:latin typeface="+mn-lt"/>
                </a:rPr>
                <a:t>tập</a:t>
              </a:r>
              <a:r>
                <a:rPr lang="en-US" sz="2400" b="1" dirty="0" smtClean="0">
                  <a:solidFill>
                    <a:srgbClr val="FFFFFF"/>
                  </a:solidFill>
                  <a:latin typeface="+mn-lt"/>
                </a:rPr>
                <a:t> 3</a:t>
              </a:r>
              <a:endParaRPr lang="en-US" sz="2400" b="1" dirty="0">
                <a:solidFill>
                  <a:srgbClr val="FFFFFF"/>
                </a:solidFill>
                <a:latin typeface="+mn-lt"/>
              </a:endParaRPr>
            </a:p>
          </p:txBody>
        </p:sp>
      </p:grpSp>
      <p:sp>
        <p:nvSpPr>
          <p:cNvPr id="12" name="TextBox 11"/>
          <p:cNvSpPr txBox="1"/>
          <p:nvPr/>
        </p:nvSpPr>
        <p:spPr>
          <a:xfrm>
            <a:off x="626986" y="1530850"/>
            <a:ext cx="8085500" cy="2862322"/>
          </a:xfrm>
          <a:prstGeom prst="rect">
            <a:avLst/>
          </a:prstGeom>
          <a:solidFill>
            <a:schemeClr val="tx2">
              <a:lumMod val="90000"/>
            </a:schemeClr>
          </a:solidFill>
        </p:spPr>
        <p:txBody>
          <a:bodyPr wrap="square" rtlCol="0">
            <a:spAutoFit/>
          </a:bodyPr>
          <a:lstStyle/>
          <a:p>
            <a:pPr algn="just">
              <a:lnSpc>
                <a:spcPct val="150000"/>
              </a:lnSpc>
            </a:pPr>
            <a:r>
              <a:rPr lang="vi-VN" sz="2000" dirty="0"/>
              <a:t>Dùng đồng hồ đo thời gian có độ chia nhỏ nhất đến 0,001 giây để đo 7 lần thời gian rơi tự do của một vật bắt đầu từ điểm A (</a:t>
            </a:r>
            <a:r>
              <a:rPr lang="vi-VN" sz="2000" dirty="0" smtClean="0"/>
              <a:t>v</a:t>
            </a:r>
            <a:r>
              <a:rPr lang="en-US" sz="2000" baseline="-25000" dirty="0" smtClean="0"/>
              <a:t>A</a:t>
            </a:r>
            <a:r>
              <a:rPr lang="en-US" sz="2000" dirty="0" smtClean="0"/>
              <a:t> </a:t>
            </a:r>
            <a:r>
              <a:rPr lang="vi-VN" sz="2000" dirty="0" smtClean="0"/>
              <a:t>=</a:t>
            </a:r>
            <a:r>
              <a:rPr lang="en-US" sz="2000" dirty="0" smtClean="0"/>
              <a:t> </a:t>
            </a:r>
            <a:r>
              <a:rPr lang="vi-VN" sz="2000" dirty="0" smtClean="0"/>
              <a:t>0</a:t>
            </a:r>
            <a:r>
              <a:rPr lang="vi-VN" sz="2000" dirty="0"/>
              <a:t>) đến điểm B. Kết quả đo như sau</a:t>
            </a:r>
            <a:r>
              <a:rPr lang="vi-VN" sz="2000" dirty="0" smtClean="0"/>
              <a:t>:</a:t>
            </a:r>
            <a:endParaRPr lang="vi-VN" sz="2000" dirty="0"/>
          </a:p>
          <a:p>
            <a:pPr algn="just">
              <a:lnSpc>
                <a:spcPct val="150000"/>
              </a:lnSpc>
            </a:pPr>
            <a:r>
              <a:rPr lang="vi-VN" sz="2000" dirty="0"/>
              <a:t>0,398     </a:t>
            </a:r>
            <a:r>
              <a:rPr lang="en-US" sz="2000" dirty="0" smtClean="0"/>
              <a:t> </a:t>
            </a:r>
            <a:r>
              <a:rPr lang="vi-VN" sz="2000" dirty="0" smtClean="0"/>
              <a:t> </a:t>
            </a:r>
            <a:r>
              <a:rPr lang="vi-VN" sz="2000" dirty="0"/>
              <a:t>0,399        0,408      </a:t>
            </a:r>
            <a:r>
              <a:rPr lang="vi-VN" sz="2000" dirty="0" smtClean="0"/>
              <a:t>  </a:t>
            </a:r>
            <a:r>
              <a:rPr lang="vi-VN" sz="2000" dirty="0"/>
              <a:t>0,410       0,406       0,405        </a:t>
            </a:r>
            <a:r>
              <a:rPr lang="vi-VN" sz="2000" dirty="0" smtClean="0"/>
              <a:t>0,402.</a:t>
            </a:r>
            <a:endParaRPr lang="vi-VN" sz="2000" dirty="0"/>
          </a:p>
          <a:p>
            <a:pPr algn="just">
              <a:lnSpc>
                <a:spcPct val="150000"/>
              </a:lnSpc>
            </a:pPr>
            <a:r>
              <a:rPr lang="vi-VN" sz="2000" dirty="0"/>
              <a:t>Hãy tính phương sai và độ lệch chuẩn cho mẫu số liệu này. Qua các đại lượng này, em có nhận xét gì về độ chính xác của phép đo trên?</a:t>
            </a:r>
            <a:endParaRPr lang="en-US" sz="2000" dirty="0"/>
          </a:p>
        </p:txBody>
      </p:sp>
      <p:pic>
        <p:nvPicPr>
          <p:cNvPr id="14" name="Picture 2"/>
          <p:cNvPicPr>
            <a:picLocks noChangeAspect="1"/>
          </p:cNvPicPr>
          <p:nvPr/>
        </p:nvPicPr>
        <p:blipFill>
          <a:blip r:embed="rId6"/>
          <a:srcRect/>
          <a:stretch>
            <a:fillRect/>
          </a:stretch>
        </p:blipFill>
        <p:spPr>
          <a:xfrm>
            <a:off x="5399612" y="24530"/>
            <a:ext cx="2542311" cy="15063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4036" y="4605255"/>
            <a:ext cx="1551399" cy="538245"/>
          </a:xfrm>
          <a:prstGeom prst="rect">
            <a:avLst/>
          </a:prstGeom>
        </p:spPr>
      </p:pic>
    </p:spTree>
    <p:extLst>
      <p:ext uri="{BB962C8B-B14F-4D97-AF65-F5344CB8AC3E}">
        <p14:creationId xmlns:p14="http://schemas.microsoft.com/office/powerpoint/2010/main" val="2252229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18668" y="507105"/>
            <a:ext cx="1164487" cy="935956"/>
            <a:chOff x="982810" y="612883"/>
            <a:chExt cx="1164487" cy="935956"/>
          </a:xfrm>
        </p:grpSpPr>
        <p:pic>
          <p:nvPicPr>
            <p:cNvPr id="39"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40" name="TextBox 39"/>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pic>
        <p:nvPicPr>
          <p:cNvPr id="44" name="Picture 43"/>
          <p:cNvPicPr>
            <a:picLocks noChangeAspect="1"/>
          </p:cNvPicPr>
          <p:nvPr/>
        </p:nvPicPr>
        <p:blipFill>
          <a:blip r:embed="rId20"/>
          <a:stretch>
            <a:fillRect/>
          </a:stretch>
        </p:blipFill>
        <p:spPr>
          <a:xfrm>
            <a:off x="1770663" y="507105"/>
            <a:ext cx="7203991" cy="1413591"/>
          </a:xfrm>
          <a:prstGeom prst="rect">
            <a:avLst/>
          </a:prstGeom>
        </p:spPr>
      </p:pic>
      <p:sp>
        <p:nvSpPr>
          <p:cNvPr id="45" name="Rectangle 44"/>
          <p:cNvSpPr/>
          <p:nvPr/>
        </p:nvSpPr>
        <p:spPr>
          <a:xfrm>
            <a:off x="707408" y="1745031"/>
            <a:ext cx="1593706" cy="496996"/>
          </a:xfrm>
          <a:prstGeom prst="rect">
            <a:avLst/>
          </a:prstGeom>
        </p:spPr>
        <p:txBody>
          <a:bodyPr wrap="none">
            <a:spAutoFit/>
          </a:bodyPr>
          <a:lstStyle/>
          <a:p>
            <a:pPr>
              <a:lnSpc>
                <a:spcPct val="150000"/>
              </a:lnSpc>
              <a:spcBef>
                <a:spcPts val="600"/>
              </a:spcBef>
              <a:spcAft>
                <a:spcPts val="800"/>
              </a:spcAft>
            </a:pPr>
            <a:r>
              <a:rPr lang="en-US" sz="2000" dirty="0" err="1">
                <a:latin typeface="+mn-lt"/>
                <a:ea typeface="Calibri" panose="020F0502020204030204" pitchFamily="34" charset="0"/>
                <a:cs typeface="Times New Roman" panose="02020603050405020304" pitchFamily="18" charset="0"/>
              </a:rPr>
              <a:t>Phương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sai</a:t>
            </a:r>
            <a:r>
              <a:rPr lang="en-US"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graphicFrame>
        <p:nvGraphicFramePr>
          <p:cNvPr id="46" name="Table 45"/>
          <p:cNvGraphicFramePr>
            <a:graphicFrameLocks noGrp="1"/>
          </p:cNvGraphicFramePr>
          <p:nvPr>
            <p:extLst>
              <p:ext uri="{D42A27DB-BD31-4B8C-83A1-F6EECF244321}">
                <p14:modId xmlns:p14="http://schemas.microsoft.com/office/powerpoint/2010/main" val="1387031252"/>
              </p:ext>
            </p:extLst>
          </p:nvPr>
        </p:nvGraphicFramePr>
        <p:xfrm>
          <a:off x="2529669" y="2033712"/>
          <a:ext cx="5699929" cy="2755646"/>
        </p:xfrm>
        <a:graphic>
          <a:graphicData uri="http://schemas.openxmlformats.org/drawingml/2006/table">
            <a:tbl>
              <a:tblPr firstRow="1" firstCol="1" bandRow="1"/>
              <a:tblGrid>
                <a:gridCol w="1455423"/>
                <a:gridCol w="2054714"/>
                <a:gridCol w="2189792"/>
              </a:tblGrid>
              <a:tr h="483870">
                <a:tc>
                  <a:txBody>
                    <a:bodyPr/>
                    <a:lstStyle/>
                    <a:p>
                      <a:pPr algn="ctr">
                        <a:lnSpc>
                          <a:spcPct val="130000"/>
                        </a:lnSpc>
                        <a:spcBef>
                          <a:spcPts val="600"/>
                        </a:spcBef>
                        <a:spcAft>
                          <a:spcPts val="0"/>
                        </a:spcAft>
                      </a:pPr>
                      <a:r>
                        <a:rPr lang="en-US" sz="1600" dirty="0" err="1">
                          <a:solidFill>
                            <a:srgbClr val="002060"/>
                          </a:solidFill>
                          <a:effectLst/>
                          <a:latin typeface="+mn-lt"/>
                          <a:ea typeface="Calibri" panose="020F0502020204030204" pitchFamily="34" charset="0"/>
                          <a:cs typeface="Times New Roman" panose="02020603050405020304" pitchFamily="18" charset="0"/>
                        </a:rPr>
                        <a:t>Giá</a:t>
                      </a:r>
                      <a:r>
                        <a:rPr lang="en-US" sz="1600" dirty="0">
                          <a:solidFill>
                            <a:srgbClr val="002060"/>
                          </a:solidFill>
                          <a:effectLst/>
                          <a:latin typeface="+mn-lt"/>
                          <a:ea typeface="Calibri" panose="020F0502020204030204" pitchFamily="34" charset="0"/>
                          <a:cs typeface="Times New Roman" panose="02020603050405020304" pitchFamily="18" charset="0"/>
                        </a:rPr>
                        <a:t> </a:t>
                      </a:r>
                      <a:r>
                        <a:rPr lang="en-US" sz="1600" dirty="0" err="1">
                          <a:solidFill>
                            <a:srgbClr val="002060"/>
                          </a:solidFill>
                          <a:effectLst/>
                          <a:latin typeface="+mn-lt"/>
                          <a:ea typeface="Calibri" panose="020F0502020204030204" pitchFamily="34" charset="0"/>
                          <a:cs typeface="Times New Roman" panose="02020603050405020304" pitchFamily="18" charset="0"/>
                        </a:rPr>
                        <a:t>trị</a:t>
                      </a:r>
                      <a:r>
                        <a:rPr lang="en-US" sz="1600" dirty="0">
                          <a:solidFill>
                            <a:srgbClr val="002060"/>
                          </a:solidFill>
                          <a:effectLst/>
                          <a:latin typeface="+mn-lt"/>
                          <a:ea typeface="Calibri" panose="020F0502020204030204" pitchFamily="34" charset="0"/>
                          <a:cs typeface="Times New Roman" panose="02020603050405020304" pitchFamily="18" charset="0"/>
                        </a:rPr>
                        <a:t> </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err="1">
                          <a:solidFill>
                            <a:srgbClr val="002060"/>
                          </a:solidFill>
                          <a:effectLst/>
                          <a:latin typeface="+mn-lt"/>
                          <a:ea typeface="Calibri" panose="020F0502020204030204" pitchFamily="34" charset="0"/>
                          <a:cs typeface="Times New Roman" panose="02020603050405020304" pitchFamily="18" charset="0"/>
                        </a:rPr>
                        <a:t>Độ</a:t>
                      </a:r>
                      <a:r>
                        <a:rPr lang="en-US" sz="1600" dirty="0">
                          <a:solidFill>
                            <a:srgbClr val="002060"/>
                          </a:solidFill>
                          <a:effectLst/>
                          <a:latin typeface="+mn-lt"/>
                          <a:ea typeface="Calibri" panose="020F0502020204030204" pitchFamily="34" charset="0"/>
                          <a:cs typeface="Times New Roman" panose="02020603050405020304" pitchFamily="18" charset="0"/>
                        </a:rPr>
                        <a:t> </a:t>
                      </a:r>
                      <a:r>
                        <a:rPr lang="en-US" sz="1600" dirty="0" err="1">
                          <a:solidFill>
                            <a:srgbClr val="002060"/>
                          </a:solidFill>
                          <a:effectLst/>
                          <a:latin typeface="+mn-lt"/>
                          <a:ea typeface="Calibri" panose="020F0502020204030204" pitchFamily="34" charset="0"/>
                          <a:cs typeface="Times New Roman" panose="02020603050405020304" pitchFamily="18" charset="0"/>
                        </a:rPr>
                        <a:t>lệch</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Bình phương độ lệch</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lnSpc>
                          <a:spcPct val="130000"/>
                        </a:lnSpc>
                        <a:spcBef>
                          <a:spcPts val="600"/>
                        </a:spcBef>
                        <a:spcAft>
                          <a:spcPts val="0"/>
                        </a:spcAft>
                        <a:tabLst>
                          <a:tab pos="625475" algn="l"/>
                          <a:tab pos="852170" algn="ctr"/>
                        </a:tabLst>
                      </a:pPr>
                      <a:r>
                        <a:rPr lang="en-US" sz="1600">
                          <a:solidFill>
                            <a:srgbClr val="002060"/>
                          </a:solidFill>
                          <a:effectLst/>
                          <a:latin typeface="+mn-lt"/>
                          <a:ea typeface="Calibri" panose="020F0502020204030204" pitchFamily="34" charset="0"/>
                          <a:cs typeface="Times New Roman" panose="02020603050405020304" pitchFamily="18" charset="0"/>
                        </a:rPr>
                        <a:t>0,398</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0,398 – 0,404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0,000036</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0,399</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0,399 - 0,404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0,000025</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0,408</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0,408 – 0,404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0,000016</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0,41</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0,41 – 0,404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0,000036</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0,406</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0,406 – 0,404</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0,000004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875">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0,405</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0,405 – 0,404</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0,000001</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0">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0,402</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0,402 – 0,404</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0,000004</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525">
                <a:tc>
                  <a:txBody>
                    <a:bodyPr/>
                    <a:lstStyle/>
                    <a:p>
                      <a:pPr algn="ctr">
                        <a:lnSpc>
                          <a:spcPct val="130000"/>
                        </a:lnSpc>
                        <a:spcBef>
                          <a:spcPts val="600"/>
                        </a:spcBef>
                        <a:spcAft>
                          <a:spcPts val="0"/>
                        </a:spcAft>
                      </a:pPr>
                      <a:r>
                        <a:rPr lang="en-US" sz="1600">
                          <a:solidFill>
                            <a:srgbClr val="002060"/>
                          </a:solidFill>
                          <a:effectLst/>
                          <a:latin typeface="+mn-lt"/>
                          <a:ea typeface="Calibri" panose="020F0502020204030204" pitchFamily="34" charset="0"/>
                          <a:cs typeface="Times New Roman" panose="02020603050405020304" pitchFamily="18" charset="0"/>
                        </a:rPr>
                        <a:t>Tổng </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b="1">
                          <a:solidFill>
                            <a:srgbClr val="002060"/>
                          </a:solidFill>
                          <a:effectLst/>
                          <a:latin typeface="+mn-lt"/>
                          <a:ea typeface="Calibri" panose="020F0502020204030204" pitchFamily="34" charset="0"/>
                          <a:cs typeface="Times New Roman" panose="02020603050405020304" pitchFamily="18" charset="0"/>
                        </a:rPr>
                        <a:t> </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600"/>
                        </a:spcBef>
                        <a:spcAft>
                          <a:spcPts val="0"/>
                        </a:spcAft>
                      </a:pPr>
                      <a:r>
                        <a:rPr lang="en-US" sz="1600" dirty="0">
                          <a:solidFill>
                            <a:srgbClr val="002060"/>
                          </a:solidFill>
                          <a:effectLst/>
                          <a:latin typeface="+mn-lt"/>
                          <a:ea typeface="Calibri" panose="020F0502020204030204" pitchFamily="34" charset="0"/>
                          <a:cs typeface="Times New Roman" panose="02020603050405020304" pitchFamily="18" charset="0"/>
                        </a:rPr>
                        <a:t>0,000122</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83601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18668" y="507105"/>
            <a:ext cx="1164487" cy="935956"/>
            <a:chOff x="982810" y="612883"/>
            <a:chExt cx="1164487" cy="935956"/>
          </a:xfrm>
        </p:grpSpPr>
        <p:pic>
          <p:nvPicPr>
            <p:cNvPr id="39"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40" name="TextBox 39"/>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pic>
        <p:nvPicPr>
          <p:cNvPr id="44" name="Picture 43"/>
          <p:cNvPicPr>
            <a:picLocks noChangeAspect="1"/>
          </p:cNvPicPr>
          <p:nvPr/>
        </p:nvPicPr>
        <p:blipFill>
          <a:blip r:embed="rId20"/>
          <a:stretch>
            <a:fillRect/>
          </a:stretch>
        </p:blipFill>
        <p:spPr>
          <a:xfrm>
            <a:off x="1770663" y="507105"/>
            <a:ext cx="7203991" cy="1413591"/>
          </a:xfrm>
          <a:prstGeom prst="rect">
            <a:avLst/>
          </a:prstGeom>
        </p:spPr>
      </p:pic>
      <p:sp>
        <p:nvSpPr>
          <p:cNvPr id="45" name="Rectangle 44"/>
          <p:cNvSpPr/>
          <p:nvPr/>
        </p:nvSpPr>
        <p:spPr>
          <a:xfrm>
            <a:off x="707408" y="1745031"/>
            <a:ext cx="1593706" cy="496996"/>
          </a:xfrm>
          <a:prstGeom prst="rect">
            <a:avLst/>
          </a:prstGeom>
        </p:spPr>
        <p:txBody>
          <a:bodyPr wrap="none">
            <a:spAutoFit/>
          </a:bodyPr>
          <a:lstStyle/>
          <a:p>
            <a:pPr>
              <a:lnSpc>
                <a:spcPct val="150000"/>
              </a:lnSpc>
              <a:spcBef>
                <a:spcPts val="600"/>
              </a:spcBef>
              <a:spcAft>
                <a:spcPts val="800"/>
              </a:spcAft>
            </a:pPr>
            <a:r>
              <a:rPr lang="en-US" sz="2000" dirty="0" err="1">
                <a:latin typeface="+mn-lt"/>
                <a:ea typeface="Calibri" panose="020F0502020204030204" pitchFamily="34" charset="0"/>
                <a:cs typeface="Times New Roman" panose="02020603050405020304" pitchFamily="18" charset="0"/>
              </a:rPr>
              <a:t>Phương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sai</a:t>
            </a:r>
            <a:r>
              <a:rPr lang="en-US" sz="2000" dirty="0">
                <a:latin typeface="+mn-lt"/>
                <a:ea typeface="Calibri" panose="020F0502020204030204" pitchFamily="34"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750189" y="2395524"/>
                <a:ext cx="3375411"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s</m:t>
                          </m:r>
                        </m:e>
                        <m:sup>
                          <m:r>
                            <a:rPr lang="en-US" sz="2000" i="0">
                              <a:latin typeface="Cambria Math" panose="02040503050406030204" pitchFamily="18" charset="0"/>
                            </a:rPr>
                            <m:t>2</m:t>
                          </m:r>
                        </m:sup>
                      </m:sSup>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0">
                              <a:latin typeface="Cambria Math" panose="02040503050406030204" pitchFamily="18" charset="0"/>
                            </a:rPr>
                            <m:t>0,000122</m:t>
                          </m:r>
                        </m:num>
                        <m:den>
                          <m:r>
                            <a:rPr lang="en-US" sz="2000" i="0">
                              <a:latin typeface="Cambria Math" panose="02040503050406030204" pitchFamily="18" charset="0"/>
                            </a:rPr>
                            <m:t>7</m:t>
                          </m:r>
                        </m:den>
                      </m:f>
                      <m:r>
                        <a:rPr lang="en-US" sz="2000" i="0">
                          <a:latin typeface="Cambria Math" panose="02040503050406030204" pitchFamily="18" charset="0"/>
                        </a:rPr>
                        <m:t> ≈0,000017</m:t>
                      </m:r>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750189" y="2395524"/>
                <a:ext cx="3375411" cy="669414"/>
              </a:xfrm>
              <a:prstGeom prst="rect">
                <a:avLst/>
              </a:prstGeom>
              <a:blipFill rotWithShape="0">
                <a:blip r:embed="rId21"/>
                <a:stretch>
                  <a:fillRect/>
                </a:stretch>
              </a:blipFill>
            </p:spPr>
            <p:txBody>
              <a:bodyPr/>
              <a:lstStyle/>
              <a:p>
                <a:r>
                  <a:rPr lang="en-US">
                    <a:noFill/>
                  </a:rPr>
                  <a:t> </a:t>
                </a:r>
              </a:p>
            </p:txBody>
          </p:sp>
        </mc:Fallback>
      </mc:AlternateContent>
      <p:sp>
        <p:nvSpPr>
          <p:cNvPr id="3" name="Rectangle 2"/>
          <p:cNvSpPr/>
          <p:nvPr/>
        </p:nvSpPr>
        <p:spPr>
          <a:xfrm>
            <a:off x="707408" y="3158622"/>
            <a:ext cx="6648463" cy="1015663"/>
          </a:xfrm>
          <a:prstGeom prst="rect">
            <a:avLst/>
          </a:prstGeom>
        </p:spPr>
        <p:txBody>
          <a:bodyPr wrap="square">
            <a:spAutoFit/>
          </a:bodyPr>
          <a:lstStyle/>
          <a:p>
            <a:pPr algn="just">
              <a:lnSpc>
                <a:spcPct val="150000"/>
              </a:lnSpc>
            </a:pPr>
            <a:r>
              <a:rPr lang="vi-VN" sz="2000" dirty="0"/>
              <a:t>Vậy độ lệch chuẩn </a:t>
            </a:r>
            <a:r>
              <a:rPr lang="vi-VN" sz="2000" dirty="0" smtClean="0"/>
              <a:t>s</a:t>
            </a:r>
            <a:r>
              <a:rPr lang="en-US" sz="2000" dirty="0" smtClean="0"/>
              <a:t> </a:t>
            </a:r>
            <a:r>
              <a:rPr lang="vi-VN" sz="2000" dirty="0" smtClean="0"/>
              <a:t>≈</a:t>
            </a:r>
            <a:r>
              <a:rPr lang="en-US" sz="2000" dirty="0" smtClean="0"/>
              <a:t> </a:t>
            </a:r>
            <a:r>
              <a:rPr lang="vi-VN" sz="2000" dirty="0" smtClean="0"/>
              <a:t>0,0042</a:t>
            </a:r>
            <a:r>
              <a:rPr lang="vi-VN" sz="2000" dirty="0"/>
              <a:t>. Độ chính xác của phép đo cao vì độ lệch chuẩn và phương sai nhỏ. </a:t>
            </a:r>
            <a:endParaRPr lang="en-US" sz="2000" dirty="0"/>
          </a:p>
        </p:txBody>
      </p:sp>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6452172" y="2540544"/>
            <a:ext cx="2397874" cy="2602956"/>
          </a:xfrm>
          <a:prstGeom prst="rect">
            <a:avLst/>
          </a:prstGeom>
        </p:spPr>
      </p:pic>
    </p:spTree>
    <p:extLst>
      <p:ext uri="{BB962C8B-B14F-4D97-AF65-F5344CB8AC3E}">
        <p14:creationId xmlns:p14="http://schemas.microsoft.com/office/powerpoint/2010/main" val="36349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987" y="460792"/>
            <a:ext cx="7464175" cy="926729"/>
          </a:xfrm>
          <a:prstGeom prst="rect">
            <a:avLst/>
          </a:prstGeom>
        </p:spPr>
        <p:txBody>
          <a:bodyPr wrap="square">
            <a:spAutoFit/>
          </a:bodyPr>
          <a:lstStyle/>
          <a:p>
            <a:pPr algn="just">
              <a:lnSpc>
                <a:spcPct val="130000"/>
              </a:lnSpc>
            </a:pPr>
            <a:r>
              <a:rPr lang="en-US" sz="2200" b="1" dirty="0" smtClean="0">
                <a:solidFill>
                  <a:srgbClr val="C00000"/>
                </a:solidFill>
              </a:rPr>
              <a:t>3. </a:t>
            </a:r>
            <a:r>
              <a:rPr lang="vi-VN" sz="2200" b="1" dirty="0" smtClean="0">
                <a:solidFill>
                  <a:srgbClr val="C00000"/>
                </a:solidFill>
              </a:rPr>
              <a:t>Phát </a:t>
            </a:r>
            <a:r>
              <a:rPr lang="vi-VN" sz="2200" b="1" dirty="0">
                <a:solidFill>
                  <a:srgbClr val="C00000"/>
                </a:solidFill>
              </a:rPr>
              <a:t>hiện số liệu bất thường hoặc không chính xác bằng biểu đồ hộp</a:t>
            </a:r>
            <a:endParaRPr lang="en-US" sz="2200" b="1" dirty="0">
              <a:solidFill>
                <a:srgbClr val="C00000"/>
              </a:solidFill>
            </a:endParaRPr>
          </a:p>
        </p:txBody>
      </p:sp>
      <p:pic>
        <p:nvPicPr>
          <p:cNvPr id="13" name="Picture 11"/>
          <p:cNvPicPr>
            <a:picLocks noChangeAspect="1"/>
          </p:cNvPicPr>
          <p:nvPr/>
        </p:nvPicPr>
        <p:blipFill>
          <a:blip r:embed="rId2"/>
          <a:srcRect/>
          <a:stretch>
            <a:fillRect/>
          </a:stretch>
        </p:blipFill>
        <p:spPr>
          <a:xfrm flipH="1">
            <a:off x="647271" y="2309057"/>
            <a:ext cx="3351467" cy="2974427"/>
          </a:xfrm>
          <a:prstGeom prst="rect">
            <a:avLst/>
          </a:prstGeom>
        </p:spPr>
      </p:pic>
      <p:sp>
        <p:nvSpPr>
          <p:cNvPr id="5" name="Rounded Rectangular Callout 4"/>
          <p:cNvSpPr/>
          <p:nvPr/>
        </p:nvSpPr>
        <p:spPr>
          <a:xfrm>
            <a:off x="2907585" y="1715720"/>
            <a:ext cx="5455577" cy="2075382"/>
          </a:xfrm>
          <a:prstGeom prst="wedgeRoundRectCallout">
            <a:avLst>
              <a:gd name="adj1" fmla="val -61347"/>
              <a:gd name="adj2" fmla="val -904"/>
              <a:gd name="adj3" fmla="val 16667"/>
            </a:avLst>
          </a:prstGeom>
          <a:solidFill>
            <a:schemeClr val="tx2">
              <a:lumMod val="9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solidFill>
                  <a:srgbClr val="000000"/>
                </a:solidFill>
              </a:rPr>
              <a:t>M</a:t>
            </a:r>
            <a:r>
              <a:rPr lang="vi-VN" sz="2000" dirty="0" smtClean="0">
                <a:solidFill>
                  <a:srgbClr val="000000"/>
                </a:solidFill>
              </a:rPr>
              <a:t>ẫu </a:t>
            </a:r>
            <a:r>
              <a:rPr lang="vi-VN" sz="2000" dirty="0">
                <a:solidFill>
                  <a:srgbClr val="000000"/>
                </a:solidFill>
              </a:rPr>
              <a:t>số liệu có thể gặp những giá trị bất thường, quá lớn hoặc quá nhỏ so với đa số các giá trị khác. Có thể dùng biểu đồ hộp để phát hiện giá trị bất thường này.</a:t>
            </a:r>
            <a:endParaRPr lang="en-US" sz="2000" dirty="0">
              <a:solidFill>
                <a:srgbClr val="000000"/>
              </a:solidFill>
            </a:endParaRPr>
          </a:p>
        </p:txBody>
      </p:sp>
    </p:spTree>
    <p:extLst>
      <p:ext uri="{BB962C8B-B14F-4D97-AF65-F5344CB8AC3E}">
        <p14:creationId xmlns:p14="http://schemas.microsoft.com/office/powerpoint/2010/main" val="2569845572"/>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46580" y="595901"/>
            <a:ext cx="8599470" cy="2835668"/>
            <a:chOff x="339047" y="410966"/>
            <a:chExt cx="8599470" cy="2835668"/>
          </a:xfrm>
        </p:grpSpPr>
        <p:grpSp>
          <p:nvGrpSpPr>
            <p:cNvPr id="23" name="Group 22"/>
            <p:cNvGrpSpPr/>
            <p:nvPr/>
          </p:nvGrpSpPr>
          <p:grpSpPr>
            <a:xfrm>
              <a:off x="1112178" y="1458930"/>
              <a:ext cx="6727000" cy="1006867"/>
              <a:chOff x="773131" y="1726059"/>
              <a:chExt cx="6727000" cy="1006867"/>
            </a:xfrm>
          </p:grpSpPr>
          <p:cxnSp>
            <p:nvCxnSpPr>
              <p:cNvPr id="12" name="Straight Connector 11"/>
              <p:cNvCxnSpPr/>
              <p:nvPr/>
            </p:nvCxnSpPr>
            <p:spPr>
              <a:xfrm>
                <a:off x="1212351" y="2229492"/>
                <a:ext cx="597955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90473" y="1726059"/>
                <a:ext cx="1469204" cy="1006867"/>
              </a:xfrm>
              <a:prstGeom prst="rect">
                <a:avLst/>
              </a:prstGeom>
              <a:solidFill>
                <a:schemeClr val="accent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0"/>
                <a:endCxn id="7" idx="2"/>
              </p:cNvCxnSpPr>
              <p:nvPr/>
            </p:nvCxnSpPr>
            <p:spPr>
              <a:xfrm>
                <a:off x="4125075" y="1726059"/>
                <a:ext cx="0" cy="100686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2351" y="1972638"/>
                <a:ext cx="0" cy="52398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91910" y="1967501"/>
                <a:ext cx="0" cy="52398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58240" y="2157573"/>
                <a:ext cx="143838" cy="143838"/>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3131" y="2157573"/>
                <a:ext cx="143838" cy="143838"/>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56293" y="2157573"/>
                <a:ext cx="143838" cy="143838"/>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02183" y="2157573"/>
                <a:ext cx="143838" cy="143838"/>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29520" y="1068512"/>
              <a:ext cx="1469204" cy="184935"/>
              <a:chOff x="3739794" y="863029"/>
              <a:chExt cx="1469204" cy="184935"/>
            </a:xfrm>
          </p:grpSpPr>
          <p:cxnSp>
            <p:nvCxnSpPr>
              <p:cNvPr id="25" name="Straight Connector 24"/>
              <p:cNvCxnSpPr/>
              <p:nvPr/>
            </p:nvCxnSpPr>
            <p:spPr>
              <a:xfrm flipV="1">
                <a:off x="3739794" y="955496"/>
                <a:ext cx="1469204" cy="1"/>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39794" y="863029"/>
                <a:ext cx="0" cy="1849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08998" y="863029"/>
                <a:ext cx="0" cy="18493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477803" y="2569120"/>
              <a:ext cx="503434" cy="400110"/>
            </a:xfrm>
            <a:prstGeom prst="rect">
              <a:avLst/>
            </a:prstGeom>
            <a:noFill/>
          </p:spPr>
          <p:txBody>
            <a:bodyPr wrap="square" rtlCol="0">
              <a:spAutoFit/>
            </a:bodyPr>
            <a:lstStyle/>
            <a:p>
              <a:r>
                <a:rPr lang="en-US" sz="2000" i="1" dirty="0" smtClean="0"/>
                <a:t>Q</a:t>
              </a:r>
              <a:r>
                <a:rPr lang="en-US" sz="2000" i="1" baseline="-25000" dirty="0" smtClean="0"/>
                <a:t>1</a:t>
              </a:r>
              <a:endParaRPr lang="en-US" sz="2000" i="1" dirty="0"/>
            </a:p>
          </p:txBody>
        </p:sp>
        <p:sp>
          <p:nvSpPr>
            <p:cNvPr id="32" name="TextBox 31"/>
            <p:cNvSpPr txBox="1"/>
            <p:nvPr/>
          </p:nvSpPr>
          <p:spPr>
            <a:xfrm>
              <a:off x="4212405" y="2569120"/>
              <a:ext cx="503434" cy="400110"/>
            </a:xfrm>
            <a:prstGeom prst="rect">
              <a:avLst/>
            </a:prstGeom>
            <a:noFill/>
          </p:spPr>
          <p:txBody>
            <a:bodyPr wrap="square" rtlCol="0">
              <a:spAutoFit/>
            </a:bodyPr>
            <a:lstStyle/>
            <a:p>
              <a:r>
                <a:rPr lang="en-US" sz="2000" i="1" dirty="0" smtClean="0"/>
                <a:t>Q</a:t>
              </a:r>
              <a:r>
                <a:rPr lang="en-US" sz="2000" i="1" baseline="-25000" dirty="0"/>
                <a:t>2</a:t>
              </a:r>
              <a:endParaRPr lang="en-US" sz="2000" i="1" dirty="0"/>
            </a:p>
          </p:txBody>
        </p:sp>
        <p:sp>
          <p:nvSpPr>
            <p:cNvPr id="33" name="TextBox 32"/>
            <p:cNvSpPr txBox="1"/>
            <p:nvPr/>
          </p:nvSpPr>
          <p:spPr>
            <a:xfrm>
              <a:off x="4947007" y="2569120"/>
              <a:ext cx="503434" cy="400110"/>
            </a:xfrm>
            <a:prstGeom prst="rect">
              <a:avLst/>
            </a:prstGeom>
            <a:noFill/>
          </p:spPr>
          <p:txBody>
            <a:bodyPr wrap="square" rtlCol="0">
              <a:spAutoFit/>
            </a:bodyPr>
            <a:lstStyle/>
            <a:p>
              <a:r>
                <a:rPr lang="en-US" sz="2000" i="1" dirty="0" smtClean="0"/>
                <a:t>Q</a:t>
              </a:r>
              <a:r>
                <a:rPr lang="en-US" sz="2000" i="1" baseline="-25000" dirty="0"/>
                <a:t>3</a:t>
              </a:r>
              <a:endParaRPr lang="en-US" sz="2000" i="1" dirty="0"/>
            </a:p>
          </p:txBody>
        </p:sp>
        <p:sp>
          <p:nvSpPr>
            <p:cNvPr id="34" name="Rectangle 33"/>
            <p:cNvSpPr/>
            <p:nvPr/>
          </p:nvSpPr>
          <p:spPr>
            <a:xfrm>
              <a:off x="4244967" y="632196"/>
              <a:ext cx="532518" cy="461665"/>
            </a:xfrm>
            <a:prstGeom prst="rect">
              <a:avLst/>
            </a:prstGeom>
          </p:spPr>
          <p:txBody>
            <a:bodyPr wrap="none">
              <a:spAutoFit/>
            </a:bodyPr>
            <a:lstStyle/>
            <a:p>
              <a:r>
                <a:rPr lang="en-US" sz="2400" dirty="0"/>
                <a:t>∆</a:t>
              </a:r>
              <a:r>
                <a:rPr lang="en-US" sz="2400" baseline="-25000" dirty="0"/>
                <a:t>Q</a:t>
              </a:r>
              <a:endParaRPr lang="en-US" sz="2400" dirty="0"/>
            </a:p>
          </p:txBody>
        </p:sp>
        <p:sp>
          <p:nvSpPr>
            <p:cNvPr id="35" name="TextBox 34"/>
            <p:cNvSpPr txBox="1"/>
            <p:nvPr/>
          </p:nvSpPr>
          <p:spPr>
            <a:xfrm>
              <a:off x="706349" y="2563692"/>
              <a:ext cx="1690098" cy="400110"/>
            </a:xfrm>
            <a:prstGeom prst="rect">
              <a:avLst/>
            </a:prstGeom>
            <a:noFill/>
          </p:spPr>
          <p:txBody>
            <a:bodyPr wrap="square" rtlCol="0">
              <a:spAutoFit/>
            </a:bodyPr>
            <a:lstStyle/>
            <a:p>
              <a:r>
                <a:rPr lang="en-US" sz="2000" dirty="0" smtClean="0"/>
                <a:t>(Q</a:t>
              </a:r>
              <a:r>
                <a:rPr lang="en-US" sz="2000" baseline="-25000" dirty="0" smtClean="0"/>
                <a:t>1 </a:t>
              </a:r>
              <a:r>
                <a:rPr lang="en-US" sz="2000" dirty="0" smtClean="0"/>
                <a:t>- 1,5.</a:t>
              </a:r>
              <a:r>
                <a:rPr lang="en-US" sz="2000" dirty="0"/>
                <a:t> ∆</a:t>
              </a:r>
              <a:r>
                <a:rPr lang="en-US" sz="2000" baseline="-25000" dirty="0" smtClean="0"/>
                <a:t>Q</a:t>
              </a:r>
              <a:r>
                <a:rPr lang="en-US" sz="2000" dirty="0" smtClean="0"/>
                <a:t>) </a:t>
              </a:r>
              <a:endParaRPr lang="en-US" sz="2000" dirty="0"/>
            </a:p>
          </p:txBody>
        </p:sp>
        <p:sp>
          <p:nvSpPr>
            <p:cNvPr id="36" name="TextBox 35"/>
            <p:cNvSpPr txBox="1"/>
            <p:nvPr/>
          </p:nvSpPr>
          <p:spPr>
            <a:xfrm>
              <a:off x="6768100" y="2563692"/>
              <a:ext cx="1690098" cy="400110"/>
            </a:xfrm>
            <a:prstGeom prst="rect">
              <a:avLst/>
            </a:prstGeom>
            <a:noFill/>
          </p:spPr>
          <p:txBody>
            <a:bodyPr wrap="square" rtlCol="0">
              <a:spAutoFit/>
            </a:bodyPr>
            <a:lstStyle/>
            <a:p>
              <a:r>
                <a:rPr lang="en-US" sz="2000" dirty="0" smtClean="0"/>
                <a:t>(Q</a:t>
              </a:r>
              <a:r>
                <a:rPr lang="en-US" sz="2000" baseline="-25000" dirty="0"/>
                <a:t>3</a:t>
              </a:r>
              <a:r>
                <a:rPr lang="en-US" sz="2000" baseline="-25000" dirty="0" smtClean="0"/>
                <a:t> </a:t>
              </a:r>
              <a:r>
                <a:rPr lang="en-US" sz="2000" dirty="0"/>
                <a:t>+</a:t>
              </a:r>
              <a:r>
                <a:rPr lang="en-US" sz="2000" dirty="0" smtClean="0"/>
                <a:t> 1,5.</a:t>
              </a:r>
              <a:r>
                <a:rPr lang="en-US" sz="2000" dirty="0"/>
                <a:t> ∆</a:t>
              </a:r>
              <a:r>
                <a:rPr lang="en-US" sz="2000" baseline="-25000" dirty="0" smtClean="0"/>
                <a:t>Q</a:t>
              </a:r>
              <a:r>
                <a:rPr lang="en-US" sz="2000" dirty="0" smtClean="0"/>
                <a:t>) </a:t>
              </a:r>
              <a:endParaRPr lang="en-US" sz="2000" dirty="0"/>
            </a:p>
          </p:txBody>
        </p:sp>
        <p:sp>
          <p:nvSpPr>
            <p:cNvPr id="37" name="TextBox 36"/>
            <p:cNvSpPr txBox="1"/>
            <p:nvPr/>
          </p:nvSpPr>
          <p:spPr>
            <a:xfrm>
              <a:off x="416104" y="632196"/>
              <a:ext cx="2671281" cy="400110"/>
            </a:xfrm>
            <a:prstGeom prst="rect">
              <a:avLst/>
            </a:prstGeom>
            <a:noFill/>
          </p:spPr>
          <p:txBody>
            <a:bodyPr wrap="square" rtlCol="0">
              <a:spAutoFit/>
            </a:bodyPr>
            <a:lstStyle/>
            <a:p>
              <a:r>
                <a:rPr lang="en-US" sz="2000" dirty="0" err="1" smtClean="0"/>
                <a:t>Các</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bất</a:t>
              </a:r>
              <a:r>
                <a:rPr lang="en-US" sz="2000" dirty="0" smtClean="0"/>
                <a:t> </a:t>
              </a:r>
              <a:r>
                <a:rPr lang="en-US" sz="2000" dirty="0" err="1" smtClean="0"/>
                <a:t>thường</a:t>
              </a:r>
              <a:endParaRPr lang="en-US" sz="2000" dirty="0"/>
            </a:p>
          </p:txBody>
        </p:sp>
        <p:sp>
          <p:nvSpPr>
            <p:cNvPr id="38" name="TextBox 37"/>
            <p:cNvSpPr txBox="1"/>
            <p:nvPr/>
          </p:nvSpPr>
          <p:spPr>
            <a:xfrm>
              <a:off x="6195316" y="632196"/>
              <a:ext cx="2671281" cy="400110"/>
            </a:xfrm>
            <a:prstGeom prst="rect">
              <a:avLst/>
            </a:prstGeom>
            <a:noFill/>
          </p:spPr>
          <p:txBody>
            <a:bodyPr wrap="square" rtlCol="0">
              <a:spAutoFit/>
            </a:bodyPr>
            <a:lstStyle/>
            <a:p>
              <a:r>
                <a:rPr lang="en-US" sz="2000" dirty="0" err="1" smtClean="0"/>
                <a:t>Các</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bất</a:t>
              </a:r>
              <a:r>
                <a:rPr lang="en-US" sz="2000" dirty="0" smtClean="0"/>
                <a:t> </a:t>
              </a:r>
              <a:r>
                <a:rPr lang="en-US" sz="2000" dirty="0" err="1" smtClean="0"/>
                <a:t>thường</a:t>
              </a:r>
              <a:endParaRPr lang="en-US" sz="2000" dirty="0"/>
            </a:p>
          </p:txBody>
        </p:sp>
        <p:cxnSp>
          <p:nvCxnSpPr>
            <p:cNvPr id="40" name="Straight Arrow Connector 39"/>
            <p:cNvCxnSpPr/>
            <p:nvPr/>
          </p:nvCxnSpPr>
          <p:spPr>
            <a:xfrm>
              <a:off x="1469206" y="1032306"/>
              <a:ext cx="0" cy="775946"/>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685068" y="1032306"/>
              <a:ext cx="0" cy="775946"/>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39047" y="410966"/>
              <a:ext cx="8599470" cy="28356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p:cNvSpPr/>
          <p:nvPr/>
        </p:nvSpPr>
        <p:spPr>
          <a:xfrm>
            <a:off x="935913" y="3708968"/>
            <a:ext cx="7220804" cy="1015663"/>
          </a:xfrm>
          <a:prstGeom prst="rect">
            <a:avLst/>
          </a:prstGeom>
        </p:spPr>
        <p:txBody>
          <a:bodyPr wrap="square">
            <a:spAutoFit/>
          </a:bodyPr>
          <a:lstStyle/>
          <a:p>
            <a:pPr algn="just">
              <a:lnSpc>
                <a:spcPct val="150000"/>
              </a:lnSpc>
            </a:pPr>
            <a:r>
              <a:rPr lang="vi-VN" sz="2000" dirty="0"/>
              <a:t>Các giá trị lớn hơn </a:t>
            </a:r>
            <a:r>
              <a:rPr lang="vi-VN" sz="2000" dirty="0" smtClean="0"/>
              <a:t>Q</a:t>
            </a:r>
            <a:r>
              <a:rPr lang="en-US" sz="2000" baseline="-25000" dirty="0" smtClean="0"/>
              <a:t>3</a:t>
            </a:r>
            <a:r>
              <a:rPr lang="en-US" sz="2000" dirty="0" smtClean="0"/>
              <a:t> </a:t>
            </a:r>
            <a:r>
              <a:rPr lang="vi-VN" sz="2000" dirty="0" smtClean="0"/>
              <a:t>+</a:t>
            </a:r>
            <a:r>
              <a:rPr lang="en-US" sz="2000" dirty="0" smtClean="0"/>
              <a:t> </a:t>
            </a:r>
            <a:r>
              <a:rPr lang="vi-VN" sz="2000" dirty="0" smtClean="0"/>
              <a:t>1,5.</a:t>
            </a:r>
            <a:r>
              <a:rPr lang="en-US" sz="2000" dirty="0" smtClean="0"/>
              <a:t> </a:t>
            </a:r>
            <a:r>
              <a:rPr lang="el-GR" sz="2000" dirty="0" smtClean="0"/>
              <a:t>Δ</a:t>
            </a:r>
            <a:r>
              <a:rPr lang="en-US" sz="2000" baseline="-25000" dirty="0"/>
              <a:t>Q</a:t>
            </a:r>
            <a:r>
              <a:rPr lang="vi-VN" sz="2000" dirty="0" smtClean="0"/>
              <a:t> </a:t>
            </a:r>
            <a:r>
              <a:rPr lang="vi-VN" sz="2000" dirty="0"/>
              <a:t>hoặc bé hơn </a:t>
            </a:r>
            <a:r>
              <a:rPr lang="vi-VN" sz="2000" dirty="0" smtClean="0"/>
              <a:t>Q</a:t>
            </a:r>
            <a:r>
              <a:rPr lang="en-US" sz="2000" baseline="-25000" dirty="0" smtClean="0"/>
              <a:t>1</a:t>
            </a:r>
            <a:r>
              <a:rPr lang="en-US" sz="2000" dirty="0" smtClean="0"/>
              <a:t> </a:t>
            </a:r>
            <a:r>
              <a:rPr lang="vi-VN" sz="2000" dirty="0" smtClean="0"/>
              <a:t>-</a:t>
            </a:r>
            <a:r>
              <a:rPr lang="en-US" sz="2000" dirty="0" smtClean="0"/>
              <a:t> </a:t>
            </a:r>
            <a:r>
              <a:rPr lang="vi-VN" sz="2000" dirty="0" smtClean="0"/>
              <a:t>1,5.</a:t>
            </a:r>
            <a:r>
              <a:rPr lang="en-US" sz="2000" dirty="0" smtClean="0"/>
              <a:t> </a:t>
            </a:r>
            <a:r>
              <a:rPr lang="el-GR" sz="2000" dirty="0" smtClean="0"/>
              <a:t>Δ</a:t>
            </a:r>
            <a:r>
              <a:rPr lang="en-US" sz="2000" baseline="-25000" dirty="0" smtClean="0"/>
              <a:t>Q</a:t>
            </a:r>
            <a:r>
              <a:rPr lang="vi-VN" sz="2000" dirty="0" smtClean="0"/>
              <a:t> </a:t>
            </a:r>
            <a:r>
              <a:rPr lang="vi-VN" sz="2000" dirty="0"/>
              <a:t>được xem là </a:t>
            </a:r>
            <a:r>
              <a:rPr lang="vi-VN" sz="2000" dirty="0">
                <a:solidFill>
                  <a:srgbClr val="C00000"/>
                </a:solidFill>
              </a:rPr>
              <a:t>giá trị bất thường</a:t>
            </a:r>
            <a:r>
              <a:rPr lang="vi-VN" sz="2000" dirty="0"/>
              <a:t>.</a:t>
            </a:r>
            <a:endParaRPr lang="en-US" sz="2000" dirty="0"/>
          </a:p>
        </p:txBody>
      </p:sp>
    </p:spTree>
    <p:extLst>
      <p:ext uri="{BB962C8B-B14F-4D97-AF65-F5344CB8AC3E}">
        <p14:creationId xmlns:p14="http://schemas.microsoft.com/office/powerpoint/2010/main" val="86382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3"/>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ppt_x"/>
                                          </p:val>
                                        </p:tav>
                                        <p:tav tm="100000">
                                          <p:val>
                                            <p:strVal val="#ppt_x"/>
                                          </p:val>
                                        </p:tav>
                                      </p:tavLst>
                                    </p:anim>
                                    <p:anim calcmode="lin" valueType="num">
                                      <p:cBhvr additive="base">
                                        <p:cTn id="1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6" name="Rectangle 5"/>
          <p:cNvSpPr/>
          <p:nvPr/>
        </p:nvSpPr>
        <p:spPr>
          <a:xfrm>
            <a:off x="4438436" y="708916"/>
            <a:ext cx="267128" cy="3339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3202" y="1429384"/>
            <a:ext cx="7217596" cy="1651671"/>
          </a:xfrm>
          <a:prstGeom prst="rect">
            <a:avLst/>
          </a:prstGeom>
          <a:noFill/>
        </p:spPr>
        <p:txBody>
          <a:bodyPr wrap="square" rtlCol="0">
            <a:spAutoFit/>
          </a:bodyPr>
          <a:lstStyle/>
          <a:p>
            <a:pPr algn="ctr">
              <a:lnSpc>
                <a:spcPct val="150000"/>
              </a:lnSpc>
            </a:pPr>
            <a:r>
              <a:rPr lang="en-US" sz="3600" b="1" dirty="0" smtClean="0">
                <a:solidFill>
                  <a:schemeClr val="accent2">
                    <a:lumMod val="50000"/>
                  </a:schemeClr>
                </a:solidFill>
              </a:rPr>
              <a:t>BÀI 14: CÁC SỐ ĐẶC TRƯNG ĐO ĐỘ PHÂN TÁN (2 </a:t>
            </a:r>
            <a:r>
              <a:rPr lang="en-US" sz="3600" b="1" dirty="0" err="1" smtClean="0">
                <a:solidFill>
                  <a:schemeClr val="accent2">
                    <a:lumMod val="50000"/>
                  </a:schemeClr>
                </a:solidFill>
              </a:rPr>
              <a:t>Tiết</a:t>
            </a:r>
            <a:r>
              <a:rPr lang="en-US" sz="3600" b="1" dirty="0" smtClean="0">
                <a:solidFill>
                  <a:schemeClr val="accent2">
                    <a:lumMod val="50000"/>
                  </a:schemeClr>
                </a:solidFill>
              </a:rPr>
              <a:t>)</a:t>
            </a:r>
            <a:endParaRPr lang="en-US" sz="3600" b="1" dirty="0">
              <a:solidFill>
                <a:schemeClr val="accent2">
                  <a:lumMod val="50000"/>
                </a:schemeClr>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958652" y="492840"/>
            <a:ext cx="1274331" cy="609287"/>
          </a:xfrm>
          <a:prstGeom prst="roundRect">
            <a:avLst/>
          </a:prstGeom>
          <a:solidFill>
            <a:schemeClr val="tx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t>Ví</a:t>
            </a:r>
            <a:r>
              <a:rPr lang="en-US" sz="2200" b="1" dirty="0" smtClean="0"/>
              <a:t> </a:t>
            </a:r>
            <a:r>
              <a:rPr lang="en-US" sz="2200" b="1" dirty="0" err="1" smtClean="0"/>
              <a:t>dụ</a:t>
            </a:r>
            <a:r>
              <a:rPr lang="en-US" sz="2200" b="1" dirty="0" smtClean="0"/>
              <a:t> 4</a:t>
            </a:r>
            <a:endParaRPr lang="en-US" sz="2200" b="1" dirty="0"/>
          </a:p>
        </p:txBody>
      </p:sp>
      <p:sp>
        <p:nvSpPr>
          <p:cNvPr id="19" name="TextBox 18"/>
          <p:cNvSpPr txBox="1"/>
          <p:nvPr/>
        </p:nvSpPr>
        <p:spPr>
          <a:xfrm>
            <a:off x="2414427" y="318153"/>
            <a:ext cx="5650786" cy="958660"/>
          </a:xfrm>
          <a:prstGeom prst="rect">
            <a:avLst/>
          </a:prstGeom>
          <a:noFill/>
        </p:spPr>
        <p:txBody>
          <a:bodyPr wrap="square" rtlCol="0">
            <a:spAutoFit/>
          </a:bodyPr>
          <a:lstStyle/>
          <a:p>
            <a:pPr algn="just">
              <a:lnSpc>
                <a:spcPct val="150000"/>
              </a:lnSpc>
            </a:pPr>
            <a:r>
              <a:rPr lang="en-US" sz="2000" dirty="0" err="1" smtClean="0"/>
              <a:t>Hàm</a:t>
            </a:r>
            <a:r>
              <a:rPr lang="en-US" sz="2000" dirty="0" smtClean="0"/>
              <a:t> </a:t>
            </a:r>
            <a:r>
              <a:rPr lang="en-US" sz="2000" dirty="0" err="1" smtClean="0"/>
              <a:t>lượng</a:t>
            </a:r>
            <a:r>
              <a:rPr lang="en-US" sz="2000" dirty="0" smtClean="0"/>
              <a:t> </a:t>
            </a:r>
            <a:r>
              <a:rPr lang="en-US" sz="2000" dirty="0" err="1" smtClean="0"/>
              <a:t>Natri</a:t>
            </a:r>
            <a:r>
              <a:rPr lang="en-US" sz="2000" dirty="0" smtClean="0"/>
              <a:t> (</a:t>
            </a:r>
            <a:r>
              <a:rPr lang="en-US" sz="2000" dirty="0" err="1" smtClean="0"/>
              <a:t>đơn</a:t>
            </a:r>
            <a:r>
              <a:rPr lang="en-US" sz="2000" dirty="0" smtClean="0"/>
              <a:t> </a:t>
            </a:r>
            <a:r>
              <a:rPr lang="en-US" sz="2000" dirty="0" err="1" smtClean="0"/>
              <a:t>vị</a:t>
            </a:r>
            <a:r>
              <a:rPr lang="en-US" sz="2000" dirty="0" smtClean="0"/>
              <a:t> mg) </a:t>
            </a:r>
            <a:r>
              <a:rPr lang="en-US" sz="2000" dirty="0" err="1" smtClean="0"/>
              <a:t>trong</a:t>
            </a:r>
            <a:r>
              <a:rPr lang="en-US" sz="2000" dirty="0" smtClean="0"/>
              <a:t> 100 g </a:t>
            </a:r>
            <a:r>
              <a:rPr lang="en-US" sz="2000" dirty="0" err="1" smtClean="0"/>
              <a:t>một</a:t>
            </a:r>
            <a:r>
              <a:rPr lang="en-US" sz="2000" dirty="0" smtClean="0"/>
              <a:t> </a:t>
            </a:r>
            <a:r>
              <a:rPr lang="en-US" sz="2000" dirty="0" err="1" smtClean="0"/>
              <a:t>số</a:t>
            </a:r>
            <a:r>
              <a:rPr lang="en-US" sz="2000" dirty="0" smtClean="0"/>
              <a:t> </a:t>
            </a:r>
            <a:r>
              <a:rPr lang="en-US" sz="2000" dirty="0" err="1" smtClean="0"/>
              <a:t>loại</a:t>
            </a:r>
            <a:r>
              <a:rPr lang="en-US" sz="2000" dirty="0" smtClean="0"/>
              <a:t> </a:t>
            </a:r>
            <a:r>
              <a:rPr lang="en-US" sz="2000" dirty="0" err="1" smtClean="0"/>
              <a:t>ngũ</a:t>
            </a:r>
            <a:r>
              <a:rPr lang="en-US" sz="2000" dirty="0" smtClean="0"/>
              <a:t> </a:t>
            </a:r>
            <a:r>
              <a:rPr lang="en-US" sz="2000" dirty="0" err="1" smtClean="0"/>
              <a:t>cốc</a:t>
            </a:r>
            <a:r>
              <a:rPr lang="en-US" sz="2000" dirty="0" smtClean="0"/>
              <a:t> </a:t>
            </a:r>
            <a:r>
              <a:rPr lang="en-US" sz="2000" dirty="0" err="1" smtClean="0"/>
              <a:t>được</a:t>
            </a:r>
            <a:r>
              <a:rPr lang="en-US" sz="2000" dirty="0" smtClean="0"/>
              <a:t> </a:t>
            </a:r>
            <a:r>
              <a:rPr lang="en-US" sz="2000" dirty="0" err="1" smtClean="0"/>
              <a:t>cho</a:t>
            </a:r>
            <a:r>
              <a:rPr lang="en-US" sz="2000" dirty="0" smtClean="0"/>
              <a:t> </a:t>
            </a:r>
            <a:r>
              <a:rPr lang="en-US" sz="2000" dirty="0" err="1" smtClean="0"/>
              <a:t>như</a:t>
            </a:r>
            <a:r>
              <a:rPr lang="en-US" sz="2000" dirty="0" smtClean="0"/>
              <a:t> </a:t>
            </a:r>
            <a:r>
              <a:rPr lang="en-US" sz="2000" dirty="0" err="1" smtClean="0"/>
              <a:t>sau</a:t>
            </a:r>
            <a:r>
              <a:rPr lang="en-US" sz="2000" dirty="0" smtClean="0"/>
              <a:t>:</a:t>
            </a:r>
          </a:p>
        </p:txBody>
      </p:sp>
      <p:graphicFrame>
        <p:nvGraphicFramePr>
          <p:cNvPr id="21" name="Table 20"/>
          <p:cNvGraphicFramePr>
            <a:graphicFrameLocks noGrp="1"/>
          </p:cNvGraphicFramePr>
          <p:nvPr>
            <p:extLst>
              <p:ext uri="{D42A27DB-BD31-4B8C-83A1-F6EECF244321}">
                <p14:modId xmlns:p14="http://schemas.microsoft.com/office/powerpoint/2010/main" val="1710381761"/>
              </p:ext>
            </p:extLst>
          </p:nvPr>
        </p:nvGraphicFramePr>
        <p:xfrm>
          <a:off x="783991" y="1423325"/>
          <a:ext cx="7794930" cy="898634"/>
        </p:xfrm>
        <a:graphic>
          <a:graphicData uri="http://schemas.openxmlformats.org/drawingml/2006/table">
            <a:tbl>
              <a:tblPr firstRow="1" bandRow="1">
                <a:tableStyleId>{2D5ABB26-0587-4C30-8999-92F81FD0307C}</a:tableStyleId>
              </a:tblPr>
              <a:tblGrid>
                <a:gridCol w="779493"/>
                <a:gridCol w="779493"/>
                <a:gridCol w="779493"/>
                <a:gridCol w="779493"/>
                <a:gridCol w="779493"/>
                <a:gridCol w="779493"/>
                <a:gridCol w="779493"/>
                <a:gridCol w="779493"/>
                <a:gridCol w="779493"/>
                <a:gridCol w="779493"/>
              </a:tblGrid>
              <a:tr h="449317">
                <a:tc>
                  <a:txBody>
                    <a:bodyPr/>
                    <a:lstStyle/>
                    <a:p>
                      <a:pPr algn="ctr"/>
                      <a:r>
                        <a:rPr lang="en-US" sz="2000" dirty="0" smtClean="0">
                          <a:solidFill>
                            <a:srgbClr val="000000"/>
                          </a:solidFill>
                        </a:rPr>
                        <a:t>0</a:t>
                      </a:r>
                      <a:endParaRPr lang="en-US" sz="2000" dirty="0">
                        <a:solidFill>
                          <a:srgbClr val="000000"/>
                        </a:solidFill>
                      </a:endParaRPr>
                    </a:p>
                  </a:txBody>
                  <a:tcPr/>
                </a:tc>
                <a:tc>
                  <a:txBody>
                    <a:bodyPr/>
                    <a:lstStyle/>
                    <a:p>
                      <a:pPr algn="ctr"/>
                      <a:r>
                        <a:rPr lang="en-US" sz="2000" dirty="0" smtClean="0">
                          <a:solidFill>
                            <a:srgbClr val="000000"/>
                          </a:solidFill>
                        </a:rPr>
                        <a:t>340</a:t>
                      </a:r>
                      <a:endParaRPr lang="en-US" sz="2000" dirty="0">
                        <a:solidFill>
                          <a:srgbClr val="000000"/>
                        </a:solidFill>
                      </a:endParaRPr>
                    </a:p>
                  </a:txBody>
                  <a:tcPr/>
                </a:tc>
                <a:tc>
                  <a:txBody>
                    <a:bodyPr/>
                    <a:lstStyle/>
                    <a:p>
                      <a:pPr algn="ctr"/>
                      <a:r>
                        <a:rPr lang="en-US" sz="2000" dirty="0" smtClean="0">
                          <a:solidFill>
                            <a:srgbClr val="000000"/>
                          </a:solidFill>
                        </a:rPr>
                        <a:t>70</a:t>
                      </a:r>
                      <a:endParaRPr lang="en-US" sz="2000" dirty="0">
                        <a:solidFill>
                          <a:srgbClr val="000000"/>
                        </a:solidFill>
                      </a:endParaRPr>
                    </a:p>
                  </a:txBody>
                  <a:tcPr/>
                </a:tc>
                <a:tc>
                  <a:txBody>
                    <a:bodyPr/>
                    <a:lstStyle/>
                    <a:p>
                      <a:pPr algn="ctr"/>
                      <a:r>
                        <a:rPr lang="en-US" sz="2000" dirty="0" smtClean="0">
                          <a:solidFill>
                            <a:srgbClr val="000000"/>
                          </a:solidFill>
                        </a:rPr>
                        <a:t>140</a:t>
                      </a:r>
                      <a:endParaRPr lang="en-US" sz="2000" dirty="0">
                        <a:solidFill>
                          <a:srgbClr val="000000"/>
                        </a:solidFill>
                      </a:endParaRPr>
                    </a:p>
                  </a:txBody>
                  <a:tcPr/>
                </a:tc>
                <a:tc>
                  <a:txBody>
                    <a:bodyPr/>
                    <a:lstStyle/>
                    <a:p>
                      <a:pPr algn="ctr"/>
                      <a:r>
                        <a:rPr lang="en-US" sz="2000" dirty="0" smtClean="0">
                          <a:solidFill>
                            <a:srgbClr val="000000"/>
                          </a:solidFill>
                        </a:rPr>
                        <a:t>200</a:t>
                      </a:r>
                      <a:endParaRPr lang="en-US" sz="2000" dirty="0">
                        <a:solidFill>
                          <a:srgbClr val="000000"/>
                        </a:solidFill>
                      </a:endParaRPr>
                    </a:p>
                  </a:txBody>
                  <a:tcPr/>
                </a:tc>
                <a:tc>
                  <a:txBody>
                    <a:bodyPr/>
                    <a:lstStyle/>
                    <a:p>
                      <a:pPr algn="ctr"/>
                      <a:r>
                        <a:rPr lang="en-US" sz="2000" dirty="0" smtClean="0">
                          <a:solidFill>
                            <a:srgbClr val="000000"/>
                          </a:solidFill>
                        </a:rPr>
                        <a:t>180</a:t>
                      </a:r>
                      <a:endParaRPr lang="en-US" sz="2000" dirty="0">
                        <a:solidFill>
                          <a:srgbClr val="000000"/>
                        </a:solidFill>
                      </a:endParaRPr>
                    </a:p>
                  </a:txBody>
                  <a:tcPr/>
                </a:tc>
                <a:tc>
                  <a:txBody>
                    <a:bodyPr/>
                    <a:lstStyle/>
                    <a:p>
                      <a:pPr algn="ctr"/>
                      <a:r>
                        <a:rPr lang="en-US" sz="2000" dirty="0" smtClean="0">
                          <a:solidFill>
                            <a:srgbClr val="000000"/>
                          </a:solidFill>
                        </a:rPr>
                        <a:t>210</a:t>
                      </a:r>
                      <a:endParaRPr lang="en-US" sz="2000" dirty="0">
                        <a:solidFill>
                          <a:srgbClr val="000000"/>
                        </a:solidFill>
                      </a:endParaRPr>
                    </a:p>
                  </a:txBody>
                  <a:tcPr/>
                </a:tc>
                <a:tc>
                  <a:txBody>
                    <a:bodyPr/>
                    <a:lstStyle/>
                    <a:p>
                      <a:pPr algn="ctr"/>
                      <a:r>
                        <a:rPr lang="en-US" sz="2000" dirty="0" smtClean="0">
                          <a:solidFill>
                            <a:srgbClr val="000000"/>
                          </a:solidFill>
                        </a:rPr>
                        <a:t>150</a:t>
                      </a:r>
                      <a:endParaRPr lang="en-US" sz="2000" dirty="0">
                        <a:solidFill>
                          <a:srgbClr val="000000"/>
                        </a:solidFill>
                      </a:endParaRPr>
                    </a:p>
                  </a:txBody>
                  <a:tcPr/>
                </a:tc>
                <a:tc>
                  <a:txBody>
                    <a:bodyPr/>
                    <a:lstStyle/>
                    <a:p>
                      <a:pPr algn="ctr"/>
                      <a:r>
                        <a:rPr lang="en-US" sz="2000" dirty="0" smtClean="0">
                          <a:solidFill>
                            <a:srgbClr val="000000"/>
                          </a:solidFill>
                        </a:rPr>
                        <a:t>100</a:t>
                      </a:r>
                      <a:endParaRPr lang="en-US" sz="2000" dirty="0">
                        <a:solidFill>
                          <a:srgbClr val="000000"/>
                        </a:solidFill>
                      </a:endParaRPr>
                    </a:p>
                  </a:txBody>
                  <a:tcPr/>
                </a:tc>
                <a:tc>
                  <a:txBody>
                    <a:bodyPr/>
                    <a:lstStyle/>
                    <a:p>
                      <a:pPr algn="ctr"/>
                      <a:r>
                        <a:rPr lang="en-US" sz="2000" dirty="0" smtClean="0">
                          <a:solidFill>
                            <a:srgbClr val="000000"/>
                          </a:solidFill>
                        </a:rPr>
                        <a:t>130</a:t>
                      </a:r>
                      <a:endParaRPr lang="en-US" sz="2000" dirty="0">
                        <a:solidFill>
                          <a:srgbClr val="000000"/>
                        </a:solidFill>
                      </a:endParaRPr>
                    </a:p>
                  </a:txBody>
                  <a:tcPr/>
                </a:tc>
              </a:tr>
              <a:tr h="449317">
                <a:tc>
                  <a:txBody>
                    <a:bodyPr/>
                    <a:lstStyle/>
                    <a:p>
                      <a:pPr algn="ctr"/>
                      <a:r>
                        <a:rPr lang="en-US" sz="2000" dirty="0" smtClean="0">
                          <a:solidFill>
                            <a:srgbClr val="000000"/>
                          </a:solidFill>
                        </a:rPr>
                        <a:t>140</a:t>
                      </a:r>
                      <a:endParaRPr lang="en-US" sz="2000" dirty="0">
                        <a:solidFill>
                          <a:srgbClr val="000000"/>
                        </a:solidFill>
                      </a:endParaRPr>
                    </a:p>
                  </a:txBody>
                  <a:tcPr/>
                </a:tc>
                <a:tc>
                  <a:txBody>
                    <a:bodyPr/>
                    <a:lstStyle/>
                    <a:p>
                      <a:pPr algn="ctr"/>
                      <a:r>
                        <a:rPr lang="en-US" sz="2000" dirty="0" smtClean="0">
                          <a:solidFill>
                            <a:srgbClr val="000000"/>
                          </a:solidFill>
                        </a:rPr>
                        <a:t>180</a:t>
                      </a:r>
                      <a:endParaRPr lang="en-US" sz="2000" dirty="0">
                        <a:solidFill>
                          <a:srgbClr val="000000"/>
                        </a:solidFill>
                      </a:endParaRPr>
                    </a:p>
                  </a:txBody>
                  <a:tcPr/>
                </a:tc>
                <a:tc>
                  <a:txBody>
                    <a:bodyPr/>
                    <a:lstStyle/>
                    <a:p>
                      <a:pPr algn="ctr"/>
                      <a:r>
                        <a:rPr lang="en-US" sz="2000" dirty="0" smtClean="0">
                          <a:solidFill>
                            <a:srgbClr val="000000"/>
                          </a:solidFill>
                        </a:rPr>
                        <a:t>190</a:t>
                      </a:r>
                      <a:endParaRPr lang="en-US" sz="2000" dirty="0">
                        <a:solidFill>
                          <a:srgbClr val="000000"/>
                        </a:solidFill>
                      </a:endParaRPr>
                    </a:p>
                  </a:txBody>
                  <a:tcPr/>
                </a:tc>
                <a:tc>
                  <a:txBody>
                    <a:bodyPr/>
                    <a:lstStyle/>
                    <a:p>
                      <a:pPr algn="ctr"/>
                      <a:r>
                        <a:rPr lang="en-US" sz="2000" dirty="0" smtClean="0">
                          <a:solidFill>
                            <a:srgbClr val="000000"/>
                          </a:solidFill>
                        </a:rPr>
                        <a:t>160</a:t>
                      </a:r>
                      <a:endParaRPr lang="en-US" sz="2000" dirty="0">
                        <a:solidFill>
                          <a:srgbClr val="000000"/>
                        </a:solidFill>
                      </a:endParaRPr>
                    </a:p>
                  </a:txBody>
                  <a:tcPr/>
                </a:tc>
                <a:tc>
                  <a:txBody>
                    <a:bodyPr/>
                    <a:lstStyle/>
                    <a:p>
                      <a:pPr algn="ctr"/>
                      <a:r>
                        <a:rPr lang="en-US" sz="2000" dirty="0" smtClean="0">
                          <a:solidFill>
                            <a:srgbClr val="000000"/>
                          </a:solidFill>
                        </a:rPr>
                        <a:t>290</a:t>
                      </a:r>
                      <a:endParaRPr lang="en-US" sz="2000" dirty="0">
                        <a:solidFill>
                          <a:srgbClr val="000000"/>
                        </a:solidFill>
                      </a:endParaRPr>
                    </a:p>
                  </a:txBody>
                  <a:tcPr/>
                </a:tc>
                <a:tc>
                  <a:txBody>
                    <a:bodyPr/>
                    <a:lstStyle/>
                    <a:p>
                      <a:pPr algn="ctr"/>
                      <a:r>
                        <a:rPr lang="en-US" sz="2000" dirty="0" smtClean="0">
                          <a:solidFill>
                            <a:srgbClr val="000000"/>
                          </a:solidFill>
                        </a:rPr>
                        <a:t>50</a:t>
                      </a:r>
                      <a:endParaRPr lang="en-US" sz="2000" dirty="0">
                        <a:solidFill>
                          <a:srgbClr val="000000"/>
                        </a:solidFill>
                      </a:endParaRPr>
                    </a:p>
                  </a:txBody>
                  <a:tcPr/>
                </a:tc>
                <a:tc>
                  <a:txBody>
                    <a:bodyPr/>
                    <a:lstStyle/>
                    <a:p>
                      <a:pPr algn="ctr"/>
                      <a:r>
                        <a:rPr lang="en-US" sz="2000" dirty="0" smtClean="0">
                          <a:solidFill>
                            <a:srgbClr val="000000"/>
                          </a:solidFill>
                        </a:rPr>
                        <a:t>220</a:t>
                      </a:r>
                      <a:endParaRPr lang="en-US" sz="2000" dirty="0">
                        <a:solidFill>
                          <a:srgbClr val="000000"/>
                        </a:solidFill>
                      </a:endParaRPr>
                    </a:p>
                  </a:txBody>
                  <a:tcPr/>
                </a:tc>
                <a:tc>
                  <a:txBody>
                    <a:bodyPr/>
                    <a:lstStyle/>
                    <a:p>
                      <a:pPr algn="ctr"/>
                      <a:r>
                        <a:rPr lang="en-US" sz="2000" dirty="0" smtClean="0">
                          <a:solidFill>
                            <a:srgbClr val="000000"/>
                          </a:solidFill>
                        </a:rPr>
                        <a:t>180</a:t>
                      </a:r>
                      <a:endParaRPr lang="en-US" sz="2000" dirty="0">
                        <a:solidFill>
                          <a:srgbClr val="000000"/>
                        </a:solidFill>
                      </a:endParaRPr>
                    </a:p>
                  </a:txBody>
                  <a:tcPr/>
                </a:tc>
                <a:tc>
                  <a:txBody>
                    <a:bodyPr/>
                    <a:lstStyle/>
                    <a:p>
                      <a:pPr algn="ctr"/>
                      <a:r>
                        <a:rPr lang="en-US" sz="2000" dirty="0" smtClean="0">
                          <a:solidFill>
                            <a:srgbClr val="000000"/>
                          </a:solidFill>
                        </a:rPr>
                        <a:t>200</a:t>
                      </a:r>
                      <a:endParaRPr lang="en-US" sz="2000" dirty="0">
                        <a:solidFill>
                          <a:srgbClr val="000000"/>
                        </a:solidFill>
                      </a:endParaRPr>
                    </a:p>
                  </a:txBody>
                  <a:tcPr/>
                </a:tc>
                <a:tc>
                  <a:txBody>
                    <a:bodyPr/>
                    <a:lstStyle/>
                    <a:p>
                      <a:pPr algn="ctr"/>
                      <a:r>
                        <a:rPr lang="en-US" sz="2000" dirty="0" smtClean="0">
                          <a:solidFill>
                            <a:srgbClr val="000000"/>
                          </a:solidFill>
                        </a:rPr>
                        <a:t>210</a:t>
                      </a:r>
                      <a:endParaRPr lang="en-US" sz="2000" dirty="0">
                        <a:solidFill>
                          <a:srgbClr val="000000"/>
                        </a:solidFill>
                      </a:endParaRPr>
                    </a:p>
                  </a:txBody>
                  <a:tcPr/>
                </a:tc>
              </a:tr>
            </a:tbl>
          </a:graphicData>
        </a:graphic>
      </p:graphicFrame>
      <p:sp>
        <p:nvSpPr>
          <p:cNvPr id="22" name="TextBox 21"/>
          <p:cNvSpPr txBox="1"/>
          <p:nvPr/>
        </p:nvSpPr>
        <p:spPr>
          <a:xfrm>
            <a:off x="861315" y="2247980"/>
            <a:ext cx="7563493"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bất</a:t>
            </a:r>
            <a:r>
              <a:rPr lang="en-US" sz="2000" dirty="0" smtClean="0"/>
              <a:t> </a:t>
            </a:r>
            <a:r>
              <a:rPr lang="en-US" sz="2000" dirty="0" err="1" smtClean="0"/>
              <a:t>thường</a:t>
            </a:r>
            <a:r>
              <a:rPr lang="en-US" sz="2000" dirty="0" smtClean="0"/>
              <a:t> </a:t>
            </a:r>
            <a:r>
              <a:rPr lang="en-US" sz="2000" dirty="0" err="1" smtClean="0"/>
              <a:t>trong</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trên</a:t>
            </a:r>
            <a:r>
              <a:rPr lang="en-US" sz="2000" dirty="0" smtClean="0"/>
              <a:t> </a:t>
            </a:r>
            <a:r>
              <a:rPr lang="en-US" sz="2000" dirty="0" err="1" smtClean="0"/>
              <a:t>bằng</a:t>
            </a:r>
            <a:r>
              <a:rPr lang="en-US" sz="2000" dirty="0" smtClean="0"/>
              <a:t> </a:t>
            </a:r>
            <a:r>
              <a:rPr lang="en-US" sz="2000" dirty="0" err="1" smtClean="0"/>
              <a:t>cách</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biểu</a:t>
            </a:r>
            <a:r>
              <a:rPr lang="en-US" sz="2000" dirty="0" smtClean="0"/>
              <a:t> </a:t>
            </a:r>
            <a:r>
              <a:rPr lang="en-US" sz="2000" dirty="0" err="1" smtClean="0"/>
              <a:t>đồ</a:t>
            </a:r>
            <a:r>
              <a:rPr lang="en-US" sz="2000" dirty="0" smtClean="0"/>
              <a:t> </a:t>
            </a:r>
            <a:r>
              <a:rPr lang="en-US" sz="2000" dirty="0" err="1" smtClean="0"/>
              <a:t>hộp</a:t>
            </a:r>
            <a:r>
              <a:rPr lang="en-US" sz="2000" dirty="0" smtClean="0"/>
              <a:t>.</a:t>
            </a:r>
          </a:p>
        </p:txBody>
      </p:sp>
      <p:grpSp>
        <p:nvGrpSpPr>
          <p:cNvPr id="23" name="Group 22"/>
          <p:cNvGrpSpPr/>
          <p:nvPr/>
        </p:nvGrpSpPr>
        <p:grpSpPr>
          <a:xfrm>
            <a:off x="785796" y="3473540"/>
            <a:ext cx="1164487" cy="935956"/>
            <a:chOff x="982810" y="612883"/>
            <a:chExt cx="1164487" cy="935956"/>
          </a:xfrm>
        </p:grpSpPr>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25" name="TextBox 24"/>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grpSp>
        <p:nvGrpSpPr>
          <p:cNvPr id="28" name="Group 27"/>
          <p:cNvGrpSpPr/>
          <p:nvPr/>
        </p:nvGrpSpPr>
        <p:grpSpPr>
          <a:xfrm>
            <a:off x="2232983" y="3360779"/>
            <a:ext cx="6191825" cy="1477328"/>
            <a:chOff x="2232983" y="3473540"/>
            <a:chExt cx="6191825" cy="1477328"/>
          </a:xfrm>
        </p:grpSpPr>
        <p:sp>
          <p:nvSpPr>
            <p:cNvPr id="26" name="TextBox 25"/>
            <p:cNvSpPr txBox="1"/>
            <p:nvPr/>
          </p:nvSpPr>
          <p:spPr>
            <a:xfrm>
              <a:off x="2232983" y="3473540"/>
              <a:ext cx="6191825" cy="1477328"/>
            </a:xfrm>
            <a:prstGeom prst="rect">
              <a:avLst/>
            </a:prstGeom>
            <a:noFill/>
          </p:spPr>
          <p:txBody>
            <a:bodyPr wrap="square" rtlCol="0">
              <a:spAutoFit/>
            </a:bodyPr>
            <a:lstStyle/>
            <a:p>
              <a:pPr algn="just">
                <a:lnSpc>
                  <a:spcPct val="150000"/>
                </a:lnSpc>
              </a:pPr>
              <a:r>
                <a:rPr lang="en-US" sz="2000" dirty="0" err="1" smtClean="0"/>
                <a:t>Từ</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ta </a:t>
              </a:r>
              <a:r>
                <a:rPr lang="en-US" sz="2000" dirty="0" err="1" smtClean="0"/>
                <a:t>tính</a:t>
              </a:r>
              <a:r>
                <a:rPr lang="en-US" sz="2000" dirty="0" smtClean="0"/>
                <a:t> </a:t>
              </a:r>
              <a:r>
                <a:rPr lang="en-US" sz="2000" dirty="0" err="1" smtClean="0"/>
                <a:t>được</a:t>
              </a:r>
              <a:r>
                <a:rPr lang="en-US" sz="2000" dirty="0" smtClean="0"/>
                <a:t> Q</a:t>
              </a:r>
              <a:r>
                <a:rPr lang="en-US" sz="2000" baseline="-25000" dirty="0" smtClean="0"/>
                <a:t>1</a:t>
              </a:r>
              <a:r>
                <a:rPr lang="en-US" sz="2000" dirty="0" smtClean="0"/>
                <a:t> = 135 </a:t>
              </a:r>
              <a:r>
                <a:rPr lang="en-US" sz="2000" dirty="0" err="1" smtClean="0"/>
                <a:t>và</a:t>
              </a:r>
              <a:r>
                <a:rPr lang="en-US" sz="2000" dirty="0" smtClean="0"/>
                <a:t> Q</a:t>
              </a:r>
              <a:r>
                <a:rPr lang="en-US" sz="2000" baseline="-25000" dirty="0" smtClean="0"/>
                <a:t>3</a:t>
              </a:r>
              <a:r>
                <a:rPr lang="en-US" sz="2000" dirty="0" smtClean="0"/>
                <a:t> = 205. Do </a:t>
              </a:r>
              <a:r>
                <a:rPr lang="en-US" sz="2000" dirty="0" err="1" smtClean="0"/>
                <a:t>đó</a:t>
              </a:r>
              <a:r>
                <a:rPr lang="en-US" sz="2000" dirty="0" smtClean="0"/>
                <a:t>, </a:t>
              </a:r>
              <a:r>
                <a:rPr lang="en-US" sz="2000" dirty="0" err="1" smtClean="0"/>
                <a:t>khoảng</a:t>
              </a:r>
              <a:r>
                <a:rPr lang="en-US" sz="2000" dirty="0" smtClean="0"/>
                <a:t> </a:t>
              </a:r>
              <a:r>
                <a:rPr lang="en-US" sz="2000" dirty="0" err="1" smtClean="0"/>
                <a:t>tứ</a:t>
              </a:r>
              <a:r>
                <a:rPr lang="en-US" sz="2000" dirty="0" smtClean="0"/>
                <a:t> </a:t>
              </a:r>
              <a:r>
                <a:rPr lang="en-US" sz="2000" dirty="0" err="1" smtClean="0"/>
                <a:t>phân</a:t>
              </a:r>
              <a:r>
                <a:rPr lang="en-US" sz="2000" dirty="0" smtClean="0"/>
                <a:t> </a:t>
              </a:r>
              <a:r>
                <a:rPr lang="en-US" sz="2000" dirty="0" err="1" smtClean="0"/>
                <a:t>vị</a:t>
              </a:r>
              <a:r>
                <a:rPr lang="en-US" sz="2000" dirty="0" smtClean="0"/>
                <a:t> </a:t>
              </a:r>
              <a:r>
                <a:rPr lang="en-US" sz="2000" dirty="0" err="1" smtClean="0"/>
                <a:t>là</a:t>
              </a:r>
              <a:r>
                <a:rPr lang="en-US" sz="2000" dirty="0" smtClean="0"/>
                <a:t>:</a:t>
              </a:r>
            </a:p>
            <a:p>
              <a:pPr algn="ctr">
                <a:lnSpc>
                  <a:spcPct val="150000"/>
                </a:lnSpc>
              </a:pPr>
              <a:r>
                <a:rPr lang="en-US" sz="2000" dirty="0" smtClean="0"/>
                <a:t>= 205 - 135 = 70</a:t>
              </a:r>
              <a:endParaRPr lang="en-US" sz="2000" dirty="0"/>
            </a:p>
          </p:txBody>
        </p:sp>
        <p:sp>
          <p:nvSpPr>
            <p:cNvPr id="27" name="Rectangle 26"/>
            <p:cNvSpPr/>
            <p:nvPr/>
          </p:nvSpPr>
          <p:spPr>
            <a:xfrm>
              <a:off x="3865697" y="4409496"/>
              <a:ext cx="2926395" cy="461665"/>
            </a:xfrm>
            <a:prstGeom prst="rect">
              <a:avLst/>
            </a:prstGeom>
          </p:spPr>
          <p:txBody>
            <a:bodyPr wrap="square">
              <a:spAutoFit/>
            </a:bodyPr>
            <a:lstStyle/>
            <a:p>
              <a:r>
                <a:rPr lang="en-US" sz="2400" dirty="0"/>
                <a:t>∆</a:t>
              </a:r>
              <a:r>
                <a:rPr lang="en-US" sz="2400" baseline="-25000" dirty="0"/>
                <a:t>Q</a:t>
              </a:r>
              <a:endParaRPr lang="en-US" sz="2400" dirty="0"/>
            </a:p>
          </p:txBody>
        </p:sp>
      </p:grpSp>
    </p:spTree>
    <p:extLst>
      <p:ext uri="{BB962C8B-B14F-4D97-AF65-F5344CB8AC3E}">
        <p14:creationId xmlns:p14="http://schemas.microsoft.com/office/powerpoint/2010/main" val="42358618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strVal val="#ppt_w+.3"/>
                                          </p:val>
                                        </p:tav>
                                        <p:tav tm="100000">
                                          <p:val>
                                            <p:strVal val="#ppt_w"/>
                                          </p:val>
                                        </p:tav>
                                      </p:tavLst>
                                    </p:anim>
                                    <p:anim calcmode="lin" valueType="num">
                                      <p:cBhvr>
                                        <p:cTn id="29" dur="500" fill="hold"/>
                                        <p:tgtEl>
                                          <p:spTgt spid="28"/>
                                        </p:tgtEl>
                                        <p:attrNameLst>
                                          <p:attrName>ppt_h</p:attrName>
                                        </p:attrNameLst>
                                      </p:cBhvr>
                                      <p:tavLst>
                                        <p:tav tm="0">
                                          <p:val>
                                            <p:strVal val="#ppt_h"/>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55084" y="585627"/>
            <a:ext cx="4325420" cy="400110"/>
          </a:xfrm>
          <a:prstGeom prst="rect">
            <a:avLst/>
          </a:prstGeom>
          <a:noFill/>
        </p:spPr>
        <p:txBody>
          <a:bodyPr wrap="square" rtlCol="0">
            <a:spAutoFit/>
          </a:bodyPr>
          <a:lstStyle/>
          <a:p>
            <a:r>
              <a:rPr lang="en-US" sz="2000" dirty="0" err="1" smtClean="0"/>
              <a:t>Biểu</a:t>
            </a:r>
            <a:r>
              <a:rPr lang="en-US" sz="2000" dirty="0" smtClean="0"/>
              <a:t> </a:t>
            </a:r>
            <a:r>
              <a:rPr lang="en-US" sz="2000" dirty="0" err="1" smtClean="0"/>
              <a:t>đồ</a:t>
            </a:r>
            <a:r>
              <a:rPr lang="en-US" sz="2000" dirty="0" smtClean="0"/>
              <a:t> </a:t>
            </a:r>
            <a:r>
              <a:rPr lang="en-US" sz="2000" dirty="0" err="1" smtClean="0"/>
              <a:t>hộp</a:t>
            </a:r>
            <a:r>
              <a:rPr lang="en-US" sz="2000" dirty="0" smtClean="0"/>
              <a:t> </a:t>
            </a:r>
            <a:r>
              <a:rPr lang="en-US" sz="2000" dirty="0" err="1" smtClean="0"/>
              <a:t>cho</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này</a:t>
            </a:r>
            <a:r>
              <a:rPr lang="en-US" sz="2000" dirty="0" smtClean="0"/>
              <a:t> </a:t>
            </a:r>
            <a:r>
              <a:rPr lang="en-US" sz="2000" dirty="0" err="1" smtClean="0"/>
              <a:t>là</a:t>
            </a:r>
            <a:r>
              <a:rPr lang="en-US" sz="2000" dirty="0" smtClean="0"/>
              <a:t>:</a:t>
            </a:r>
            <a:endParaRPr lang="en-US" sz="20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84" y="1286923"/>
            <a:ext cx="7519910" cy="1746375"/>
          </a:xfrm>
          <a:prstGeom prst="rect">
            <a:avLst/>
          </a:prstGeom>
        </p:spPr>
      </p:pic>
      <p:sp>
        <p:nvSpPr>
          <p:cNvPr id="17" name="TextBox 16"/>
          <p:cNvSpPr txBox="1"/>
          <p:nvPr/>
        </p:nvSpPr>
        <p:spPr>
          <a:xfrm>
            <a:off x="855084" y="3231743"/>
            <a:ext cx="7519910" cy="1477328"/>
          </a:xfrm>
          <a:prstGeom prst="rect">
            <a:avLst/>
          </a:prstGeom>
          <a:noFill/>
        </p:spPr>
        <p:txBody>
          <a:bodyPr wrap="square" rtlCol="0">
            <a:spAutoFit/>
          </a:bodyPr>
          <a:lstStyle/>
          <a:p>
            <a:pPr algn="just">
              <a:lnSpc>
                <a:spcPct val="150000"/>
              </a:lnSpc>
            </a:pPr>
            <a:r>
              <a:rPr lang="en-US" sz="2000" dirty="0" smtClean="0"/>
              <a:t>Ta </a:t>
            </a:r>
            <a:r>
              <a:rPr lang="en-US" sz="2000" dirty="0" err="1" smtClean="0"/>
              <a:t>có</a:t>
            </a:r>
            <a:r>
              <a:rPr lang="en-US" sz="2000" dirty="0" smtClean="0"/>
              <a:t> Q</a:t>
            </a:r>
            <a:r>
              <a:rPr lang="en-US" sz="2000" baseline="-25000" dirty="0" smtClean="0"/>
              <a:t>1</a:t>
            </a:r>
            <a:r>
              <a:rPr lang="en-US" sz="2000" dirty="0" smtClean="0"/>
              <a:t> - 1,5.</a:t>
            </a:r>
            <a:r>
              <a:rPr lang="en-US" sz="2000" dirty="0"/>
              <a:t> ∆</a:t>
            </a:r>
            <a:r>
              <a:rPr lang="en-US" sz="2000" baseline="-25000" dirty="0" smtClean="0"/>
              <a:t>Q </a:t>
            </a:r>
            <a:r>
              <a:rPr lang="en-US" sz="2000" dirty="0" smtClean="0"/>
              <a:t>= 30 </a:t>
            </a:r>
            <a:r>
              <a:rPr lang="en-US" sz="2000" dirty="0" err="1" smtClean="0"/>
              <a:t>và</a:t>
            </a:r>
            <a:r>
              <a:rPr lang="en-US" sz="2000" dirty="0" smtClean="0"/>
              <a:t> Q</a:t>
            </a:r>
            <a:r>
              <a:rPr lang="en-US" sz="2000" baseline="-25000" dirty="0" smtClean="0"/>
              <a:t>3</a:t>
            </a:r>
            <a:r>
              <a:rPr lang="en-US" sz="2000" dirty="0" smtClean="0"/>
              <a:t> + 1,5. </a:t>
            </a:r>
            <a:r>
              <a:rPr lang="en-US" sz="2000" dirty="0"/>
              <a:t>∆</a:t>
            </a:r>
            <a:r>
              <a:rPr lang="en-US" sz="2000" baseline="-25000" dirty="0" smtClean="0"/>
              <a:t>Q </a:t>
            </a:r>
            <a:r>
              <a:rPr lang="en-US" sz="2000" dirty="0" smtClean="0"/>
              <a:t> = 310 </a:t>
            </a:r>
            <a:r>
              <a:rPr lang="en-US" sz="2000" dirty="0" err="1" smtClean="0"/>
              <a:t>nên</a:t>
            </a:r>
            <a:r>
              <a:rPr lang="en-US" sz="2000" dirty="0" smtClean="0"/>
              <a:t> </a:t>
            </a:r>
            <a:r>
              <a:rPr lang="en-US" sz="2000" dirty="0" err="1" smtClean="0"/>
              <a:t>trong</a:t>
            </a:r>
            <a:r>
              <a:rPr lang="en-US" sz="2000" dirty="0" smtClean="0"/>
              <a:t> </a:t>
            </a:r>
            <a:r>
              <a:rPr lang="en-US" sz="2000" dirty="0" err="1" smtClean="0"/>
              <a:t>mẫu</a:t>
            </a:r>
            <a:r>
              <a:rPr lang="en-US" sz="2000" dirty="0" smtClean="0"/>
              <a:t> </a:t>
            </a:r>
            <a:r>
              <a:rPr lang="en-US" sz="2000" dirty="0" err="1" smtClean="0"/>
              <a:t>số</a:t>
            </a:r>
            <a:r>
              <a:rPr lang="en-US" sz="2000" dirty="0" smtClean="0"/>
              <a:t> </a:t>
            </a:r>
            <a:r>
              <a:rPr lang="en-US" sz="2000" dirty="0" err="1" smtClean="0"/>
              <a:t>liệu</a:t>
            </a:r>
            <a:r>
              <a:rPr lang="en-US" sz="2000" dirty="0" smtClean="0"/>
              <a:t> </a:t>
            </a:r>
            <a:r>
              <a:rPr lang="en-US" sz="2000" dirty="0" err="1" smtClean="0"/>
              <a:t>có</a:t>
            </a:r>
            <a:r>
              <a:rPr lang="en-US" sz="2000" dirty="0" smtClean="0"/>
              <a:t> </a:t>
            </a:r>
            <a:r>
              <a:rPr lang="en-US" sz="2000" dirty="0" err="1" smtClean="0"/>
              <a:t>hai</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được</a:t>
            </a:r>
            <a:r>
              <a:rPr lang="en-US" sz="2000" dirty="0" smtClean="0"/>
              <a:t> </a:t>
            </a:r>
            <a:r>
              <a:rPr lang="en-US" sz="2000" dirty="0" err="1" smtClean="0"/>
              <a:t>xem</a:t>
            </a:r>
            <a:r>
              <a:rPr lang="en-US" sz="2000" dirty="0" smtClean="0"/>
              <a:t> </a:t>
            </a:r>
            <a:r>
              <a:rPr lang="en-US" sz="2000" dirty="0" err="1" smtClean="0"/>
              <a:t>là</a:t>
            </a:r>
            <a:r>
              <a:rPr lang="en-US" sz="2000" dirty="0" smtClean="0"/>
              <a:t> </a:t>
            </a:r>
            <a:r>
              <a:rPr lang="en-US" sz="2000" dirty="0" err="1" smtClean="0"/>
              <a:t>bất</a:t>
            </a:r>
            <a:r>
              <a:rPr lang="en-US" sz="2000" dirty="0" smtClean="0"/>
              <a:t> </a:t>
            </a:r>
            <a:r>
              <a:rPr lang="en-US" sz="2000" dirty="0" err="1" smtClean="0"/>
              <a:t>thường</a:t>
            </a:r>
            <a:r>
              <a:rPr lang="en-US" sz="2000" dirty="0" smtClean="0"/>
              <a:t> </a:t>
            </a:r>
            <a:r>
              <a:rPr lang="en-US" sz="2000" dirty="0" err="1" smtClean="0"/>
              <a:t>là</a:t>
            </a:r>
            <a:r>
              <a:rPr lang="en-US" sz="2000" dirty="0" smtClean="0"/>
              <a:t> 340 mg (</a:t>
            </a:r>
            <a:r>
              <a:rPr lang="en-US" sz="2000" dirty="0" err="1" smtClean="0"/>
              <a:t>lớn</a:t>
            </a:r>
            <a:r>
              <a:rPr lang="en-US" sz="2000" dirty="0" smtClean="0"/>
              <a:t> </a:t>
            </a:r>
            <a:r>
              <a:rPr lang="en-US" sz="2000" dirty="0" err="1" smtClean="0"/>
              <a:t>hơn</a:t>
            </a:r>
            <a:r>
              <a:rPr lang="en-US" sz="2000" dirty="0" smtClean="0"/>
              <a:t> 310 mg) </a:t>
            </a:r>
            <a:r>
              <a:rPr lang="en-US" sz="2000" dirty="0" err="1" smtClean="0"/>
              <a:t>và</a:t>
            </a:r>
            <a:r>
              <a:rPr lang="en-US" sz="2000" dirty="0" smtClean="0"/>
              <a:t> 0 mg (</a:t>
            </a:r>
            <a:r>
              <a:rPr lang="en-US" sz="2000" dirty="0" err="1" smtClean="0"/>
              <a:t>bé</a:t>
            </a:r>
            <a:r>
              <a:rPr lang="en-US" sz="2000" dirty="0" smtClean="0"/>
              <a:t> </a:t>
            </a:r>
            <a:r>
              <a:rPr lang="en-US" sz="2000" dirty="0" err="1" smtClean="0"/>
              <a:t>hơn</a:t>
            </a:r>
            <a:r>
              <a:rPr lang="en-US" sz="2000" dirty="0" smtClean="0"/>
              <a:t> 30 mg). </a:t>
            </a:r>
            <a:endParaRPr lang="en-US" sz="2000" dirty="0"/>
          </a:p>
        </p:txBody>
      </p:sp>
    </p:spTree>
    <p:extLst>
      <p:ext uri="{BB962C8B-B14F-4D97-AF65-F5344CB8AC3E}">
        <p14:creationId xmlns:p14="http://schemas.microsoft.com/office/powerpoint/2010/main" val="3640092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38" name="Group 10"/>
          <p:cNvGrpSpPr/>
          <p:nvPr/>
        </p:nvGrpSpPr>
        <p:grpSpPr>
          <a:xfrm>
            <a:off x="801646" y="37800"/>
            <a:ext cx="2046923" cy="1335900"/>
            <a:chOff x="0" y="-858447"/>
            <a:chExt cx="7579935" cy="3587224"/>
          </a:xfrm>
        </p:grpSpPr>
        <p:pic>
          <p:nvPicPr>
            <p:cNvPr id="39"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7579935" cy="2728777"/>
            </a:xfrm>
            <a:prstGeom prst="rect">
              <a:avLst/>
            </a:prstGeom>
          </p:spPr>
        </p:pic>
        <p:sp>
          <p:nvSpPr>
            <p:cNvPr id="40" name="TextBox 12"/>
            <p:cNvSpPr txBox="1"/>
            <p:nvPr/>
          </p:nvSpPr>
          <p:spPr>
            <a:xfrm>
              <a:off x="542380" y="-858447"/>
              <a:ext cx="6495167" cy="2582678"/>
            </a:xfrm>
            <a:prstGeom prst="rect">
              <a:avLst/>
            </a:prstGeom>
          </p:spPr>
          <p:txBody>
            <a:bodyPr wrap="square" lIns="0" tIns="0" rIns="0" bIns="0" rtlCol="0" anchor="t">
              <a:spAutoFit/>
            </a:bodyPr>
            <a:lstStyle/>
            <a:p>
              <a:pPr>
                <a:lnSpc>
                  <a:spcPts val="7455"/>
                </a:lnSpc>
              </a:pPr>
              <a:r>
                <a:rPr lang="en-US" sz="2400" b="1" dirty="0" err="1" smtClean="0">
                  <a:solidFill>
                    <a:srgbClr val="FFFFFF"/>
                  </a:solidFill>
                  <a:latin typeface="+mn-lt"/>
                </a:rPr>
                <a:t>Luyện</a:t>
              </a:r>
              <a:r>
                <a:rPr lang="en-US" sz="2400" b="1" dirty="0" smtClean="0">
                  <a:solidFill>
                    <a:srgbClr val="FFFFFF"/>
                  </a:solidFill>
                  <a:latin typeface="+mn-lt"/>
                </a:rPr>
                <a:t> </a:t>
              </a:r>
              <a:r>
                <a:rPr lang="en-US" sz="2400" b="1" dirty="0" err="1" smtClean="0">
                  <a:solidFill>
                    <a:srgbClr val="FFFFFF"/>
                  </a:solidFill>
                  <a:latin typeface="+mn-lt"/>
                </a:rPr>
                <a:t>tập</a:t>
              </a:r>
              <a:r>
                <a:rPr lang="en-US" sz="2400" b="1" dirty="0" smtClean="0">
                  <a:solidFill>
                    <a:srgbClr val="FFFFFF"/>
                  </a:solidFill>
                  <a:latin typeface="+mn-lt"/>
                </a:rPr>
                <a:t> 4</a:t>
              </a:r>
              <a:endParaRPr lang="en-US" sz="2400" b="1" dirty="0">
                <a:solidFill>
                  <a:srgbClr val="FFFFFF"/>
                </a:solidFill>
                <a:latin typeface="+mn-lt"/>
              </a:endParaRPr>
            </a:p>
          </p:txBody>
        </p:sp>
      </p:grpSp>
      <p:sp>
        <p:nvSpPr>
          <p:cNvPr id="11" name="Rectangle 10"/>
          <p:cNvSpPr/>
          <p:nvPr/>
        </p:nvSpPr>
        <p:spPr>
          <a:xfrm>
            <a:off x="3077229" y="357490"/>
            <a:ext cx="5450321" cy="1938992"/>
          </a:xfrm>
          <a:prstGeom prst="rect">
            <a:avLst/>
          </a:prstGeom>
          <a:solidFill>
            <a:schemeClr val="tx1">
              <a:lumMod val="20000"/>
              <a:lumOff val="80000"/>
            </a:schemeClr>
          </a:solidFill>
          <a:ln>
            <a:solidFill>
              <a:schemeClr val="tx1">
                <a:lumMod val="20000"/>
                <a:lumOff val="80000"/>
              </a:schemeClr>
            </a:solidFill>
          </a:ln>
        </p:spPr>
        <p:txBody>
          <a:bodyPr wrap="square">
            <a:spAutoFit/>
          </a:bodyPr>
          <a:lstStyle/>
          <a:p>
            <a:pPr algn="just">
              <a:lnSpc>
                <a:spcPct val="150000"/>
              </a:lnSpc>
            </a:pPr>
            <a:r>
              <a:rPr lang="vi-VN" sz="2000" dirty="0"/>
              <a:t>Một mẫu số liệu có tứ phân vị thứ nhất là 56 và tứ phân vị thứ ba là 84. Hãy kiểm tra xem trong hai giá trị 10 và 100 giá trị nào được xem là giá trị bất thường.</a:t>
            </a:r>
            <a:endParaRPr lang="en-US" sz="2000" dirty="0"/>
          </a:p>
        </p:txBody>
      </p:sp>
      <p:sp>
        <p:nvSpPr>
          <p:cNvPr id="12" name="Rectangle 11"/>
          <p:cNvSpPr/>
          <p:nvPr/>
        </p:nvSpPr>
        <p:spPr>
          <a:xfrm>
            <a:off x="1912613" y="2490693"/>
            <a:ext cx="7072315" cy="2492990"/>
          </a:xfrm>
          <a:prstGeom prst="rect">
            <a:avLst/>
          </a:prstGeom>
        </p:spPr>
        <p:txBody>
          <a:bodyPr wrap="square">
            <a:spAutoFit/>
          </a:bodyPr>
          <a:lstStyle/>
          <a:p>
            <a:pPr algn="just">
              <a:lnSpc>
                <a:spcPct val="130000"/>
              </a:lnSpc>
            </a:pPr>
            <a:r>
              <a:rPr lang="vi-VN" sz="2000" dirty="0"/>
              <a:t>Ta có </a:t>
            </a:r>
            <a:r>
              <a:rPr lang="vi-VN" sz="2000" dirty="0" smtClean="0"/>
              <a:t>Q</a:t>
            </a:r>
            <a:r>
              <a:rPr lang="en-US" sz="2000" baseline="-25000" dirty="0" smtClean="0"/>
              <a:t>1</a:t>
            </a:r>
            <a:r>
              <a:rPr lang="vi-VN" sz="2000" dirty="0" smtClean="0"/>
              <a:t> </a:t>
            </a:r>
            <a:r>
              <a:rPr lang="vi-VN" sz="2000" dirty="0"/>
              <a:t>= 56; </a:t>
            </a:r>
            <a:r>
              <a:rPr lang="vi-VN" sz="2000" dirty="0" smtClean="0"/>
              <a:t>Q</a:t>
            </a:r>
            <a:r>
              <a:rPr lang="en-US" sz="2000" baseline="-25000" dirty="0" smtClean="0"/>
              <a:t>3</a:t>
            </a:r>
            <a:r>
              <a:rPr lang="vi-VN" sz="2000" dirty="0" smtClean="0"/>
              <a:t> </a:t>
            </a:r>
            <a:r>
              <a:rPr lang="vi-VN" sz="2000" dirty="0"/>
              <a:t>= 84.</a:t>
            </a:r>
          </a:p>
          <a:p>
            <a:pPr algn="just">
              <a:lnSpc>
                <a:spcPct val="130000"/>
              </a:lnSpc>
            </a:pPr>
            <a:r>
              <a:rPr lang="vi-VN" sz="2000" dirty="0"/>
              <a:t>Khoảng tứ phân vị</a:t>
            </a:r>
            <a:r>
              <a:rPr lang="vi-VN" sz="2000" dirty="0" smtClean="0"/>
              <a:t>:</a:t>
            </a:r>
            <a:r>
              <a:rPr lang="en-US" sz="2000" dirty="0" smtClean="0"/>
              <a:t> </a:t>
            </a:r>
            <a:r>
              <a:rPr lang="vi-VN" sz="2000" dirty="0" smtClean="0"/>
              <a:t>∆Q</a:t>
            </a:r>
            <a:r>
              <a:rPr lang="en-US" sz="2000" dirty="0" smtClean="0"/>
              <a:t> </a:t>
            </a:r>
            <a:r>
              <a:rPr lang="vi-VN" sz="2000" dirty="0" smtClean="0"/>
              <a:t>=</a:t>
            </a:r>
            <a:r>
              <a:rPr lang="en-US" sz="2000" dirty="0" smtClean="0"/>
              <a:t> </a:t>
            </a:r>
            <a:r>
              <a:rPr lang="vi-VN" sz="2000" dirty="0" smtClean="0"/>
              <a:t>Q</a:t>
            </a:r>
            <a:r>
              <a:rPr lang="en-US" sz="2000" baseline="-25000" dirty="0" smtClean="0"/>
              <a:t>3</a:t>
            </a:r>
            <a:r>
              <a:rPr lang="en-US" sz="2000" dirty="0" smtClean="0"/>
              <a:t> </a:t>
            </a:r>
            <a:r>
              <a:rPr lang="vi-VN" sz="2000" dirty="0" smtClean="0"/>
              <a:t>- Q</a:t>
            </a:r>
            <a:r>
              <a:rPr lang="en-US" sz="2000" baseline="-25000" dirty="0" smtClean="0"/>
              <a:t>1</a:t>
            </a:r>
            <a:r>
              <a:rPr lang="en-US" sz="2000" dirty="0" smtClean="0"/>
              <a:t> </a:t>
            </a:r>
            <a:r>
              <a:rPr lang="vi-VN" sz="2000" dirty="0" smtClean="0"/>
              <a:t>=</a:t>
            </a:r>
            <a:r>
              <a:rPr lang="en-US" sz="2000" dirty="0" smtClean="0"/>
              <a:t> </a:t>
            </a:r>
            <a:r>
              <a:rPr lang="vi-VN" sz="2000" dirty="0" smtClean="0"/>
              <a:t>84</a:t>
            </a:r>
            <a:r>
              <a:rPr lang="en-US" sz="2000" dirty="0" smtClean="0"/>
              <a:t> </a:t>
            </a:r>
            <a:r>
              <a:rPr lang="vi-VN" sz="2000" dirty="0" smtClean="0"/>
              <a:t>-</a:t>
            </a:r>
            <a:r>
              <a:rPr lang="en-US" sz="2000" dirty="0" smtClean="0"/>
              <a:t> </a:t>
            </a:r>
            <a:r>
              <a:rPr lang="vi-VN" sz="2000" dirty="0" smtClean="0"/>
              <a:t>56</a:t>
            </a:r>
            <a:r>
              <a:rPr lang="en-US" sz="2000" dirty="0" smtClean="0"/>
              <a:t> </a:t>
            </a:r>
            <a:r>
              <a:rPr lang="vi-VN" sz="2000" dirty="0" smtClean="0"/>
              <a:t>=</a:t>
            </a:r>
            <a:r>
              <a:rPr lang="en-US" sz="2000" dirty="0" smtClean="0"/>
              <a:t> </a:t>
            </a:r>
            <a:r>
              <a:rPr lang="vi-VN" sz="2000" dirty="0" smtClean="0"/>
              <a:t>28</a:t>
            </a:r>
            <a:r>
              <a:rPr lang="vi-VN" sz="2000" dirty="0"/>
              <a:t>.</a:t>
            </a:r>
          </a:p>
          <a:p>
            <a:pPr algn="just">
              <a:lnSpc>
                <a:spcPct val="130000"/>
              </a:lnSpc>
            </a:pPr>
            <a:r>
              <a:rPr lang="vi-VN" sz="2000" dirty="0"/>
              <a:t>Do </a:t>
            </a:r>
            <a:r>
              <a:rPr lang="vi-VN" sz="2000" dirty="0" smtClean="0"/>
              <a:t>đó,</a:t>
            </a:r>
            <a:r>
              <a:rPr lang="en-US" sz="2000" dirty="0" smtClean="0"/>
              <a:t> </a:t>
            </a:r>
            <a:r>
              <a:rPr lang="vi-VN" sz="2000" dirty="0" smtClean="0"/>
              <a:t>Q</a:t>
            </a:r>
            <a:r>
              <a:rPr lang="en-US" sz="2000" baseline="-25000" dirty="0" smtClean="0"/>
              <a:t>1</a:t>
            </a:r>
            <a:r>
              <a:rPr lang="vi-VN" sz="2000" dirty="0" smtClean="0"/>
              <a:t> </a:t>
            </a:r>
            <a:r>
              <a:rPr lang="vi-VN" sz="2000" dirty="0"/>
              <a:t>– 1,5</a:t>
            </a:r>
            <a:r>
              <a:rPr lang="vi-VN" sz="2000" dirty="0" smtClean="0"/>
              <a:t>.</a:t>
            </a:r>
            <a:r>
              <a:rPr lang="en-US" sz="2000" dirty="0" smtClean="0"/>
              <a:t> </a:t>
            </a:r>
            <a:r>
              <a:rPr lang="vi-VN" sz="2000" dirty="0" smtClean="0"/>
              <a:t>∆</a:t>
            </a:r>
            <a:r>
              <a:rPr lang="en-US" sz="2000" baseline="-25000" dirty="0"/>
              <a:t>Q</a:t>
            </a:r>
            <a:r>
              <a:rPr lang="vi-VN" sz="2000" dirty="0" smtClean="0"/>
              <a:t> </a:t>
            </a:r>
            <a:r>
              <a:rPr lang="vi-VN" sz="2000" dirty="0"/>
              <a:t>= 56 – 1,5</a:t>
            </a:r>
            <a:r>
              <a:rPr lang="vi-VN" sz="2000" dirty="0" smtClean="0"/>
              <a:t>.</a:t>
            </a:r>
            <a:r>
              <a:rPr lang="en-US" sz="2000" dirty="0" smtClean="0"/>
              <a:t> </a:t>
            </a:r>
            <a:r>
              <a:rPr lang="vi-VN" sz="2000" dirty="0" smtClean="0"/>
              <a:t>28 </a:t>
            </a:r>
            <a:r>
              <a:rPr lang="vi-VN" sz="2000" dirty="0"/>
              <a:t>= 14</a:t>
            </a:r>
          </a:p>
          <a:p>
            <a:pPr algn="just">
              <a:lnSpc>
                <a:spcPct val="130000"/>
              </a:lnSpc>
            </a:pPr>
            <a:r>
              <a:rPr lang="en-US" sz="2000" dirty="0" smtClean="0"/>
              <a:t>            </a:t>
            </a:r>
            <a:r>
              <a:rPr lang="vi-VN" sz="2000" dirty="0" smtClean="0"/>
              <a:t>Q</a:t>
            </a:r>
            <a:r>
              <a:rPr lang="en-US" sz="2000" baseline="-25000" dirty="0" smtClean="0"/>
              <a:t>3</a:t>
            </a:r>
            <a:r>
              <a:rPr lang="vi-VN" sz="2000" dirty="0" smtClean="0"/>
              <a:t> </a:t>
            </a:r>
            <a:r>
              <a:rPr lang="vi-VN" sz="2000" dirty="0"/>
              <a:t>+ 1,5</a:t>
            </a:r>
            <a:r>
              <a:rPr lang="vi-VN" sz="2000" dirty="0" smtClean="0"/>
              <a:t>.</a:t>
            </a:r>
            <a:r>
              <a:rPr lang="en-US" sz="2000" dirty="0" smtClean="0"/>
              <a:t> </a:t>
            </a:r>
            <a:r>
              <a:rPr lang="vi-VN" sz="2000" dirty="0" smtClean="0"/>
              <a:t>∆</a:t>
            </a:r>
            <a:r>
              <a:rPr lang="en-US" sz="2000" baseline="-25000" dirty="0"/>
              <a:t>Q</a:t>
            </a:r>
            <a:r>
              <a:rPr lang="vi-VN" sz="2000" dirty="0" smtClean="0"/>
              <a:t> </a:t>
            </a:r>
            <a:r>
              <a:rPr lang="vi-VN" sz="2000" dirty="0"/>
              <a:t>= 84 – 1,5</a:t>
            </a:r>
            <a:r>
              <a:rPr lang="vi-VN" sz="2000" dirty="0" smtClean="0"/>
              <a:t>.</a:t>
            </a:r>
            <a:r>
              <a:rPr lang="en-US" sz="2000" dirty="0" smtClean="0"/>
              <a:t> </a:t>
            </a:r>
            <a:r>
              <a:rPr lang="vi-VN" sz="2000" dirty="0" smtClean="0"/>
              <a:t>28 </a:t>
            </a:r>
            <a:r>
              <a:rPr lang="vi-VN" sz="2000" dirty="0"/>
              <a:t>= 126.</a:t>
            </a:r>
          </a:p>
          <a:p>
            <a:pPr algn="just">
              <a:lnSpc>
                <a:spcPct val="130000"/>
              </a:lnSpc>
            </a:pPr>
            <a:r>
              <a:rPr lang="vi-VN" sz="2000" dirty="0"/>
              <a:t>Ta thấy 10 &lt; 14 nên 10 là giá trị bất thường; 14 &lt; 100 &lt; 126 nên 100 không là giá trị bất thường. </a:t>
            </a:r>
          </a:p>
        </p:txBody>
      </p:sp>
      <p:pic>
        <p:nvPicPr>
          <p:cNvPr id="43"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12073" y="1193813"/>
            <a:ext cx="1826065" cy="1105599"/>
          </a:xfrm>
          <a:prstGeom prst="rect">
            <a:avLst/>
          </a:prstGeom>
        </p:spPr>
      </p:pic>
      <p:grpSp>
        <p:nvGrpSpPr>
          <p:cNvPr id="44" name="Group 43"/>
          <p:cNvGrpSpPr/>
          <p:nvPr/>
        </p:nvGrpSpPr>
        <p:grpSpPr>
          <a:xfrm>
            <a:off x="660618" y="2493623"/>
            <a:ext cx="1164487" cy="935956"/>
            <a:chOff x="982810" y="612883"/>
            <a:chExt cx="1164487" cy="935956"/>
          </a:xfrm>
        </p:grpSpPr>
        <p:pic>
          <p:nvPicPr>
            <p:cNvPr id="45"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46" name="TextBox 45"/>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randombar(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62"/>
          <p:cNvSpPr txBox="1">
            <a:spLocks noGrp="1"/>
          </p:cNvSpPr>
          <p:nvPr>
            <p:ph type="title"/>
          </p:nvPr>
        </p:nvSpPr>
        <p:spPr>
          <a:xfrm>
            <a:off x="720000" y="539500"/>
            <a:ext cx="7704000" cy="3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latin typeface="+mn-lt"/>
              </a:rPr>
              <a:t>LUYỆN TẬP</a:t>
            </a:r>
            <a:endParaRPr b="1" dirty="0">
              <a:latin typeface="+mn-lt"/>
            </a:endParaRPr>
          </a:p>
        </p:txBody>
      </p:sp>
      <p:sp>
        <p:nvSpPr>
          <p:cNvPr id="6" name="Rectangle 5"/>
          <p:cNvSpPr/>
          <p:nvPr/>
        </p:nvSpPr>
        <p:spPr>
          <a:xfrm>
            <a:off x="617259" y="1017792"/>
            <a:ext cx="8115775" cy="3831818"/>
          </a:xfrm>
          <a:prstGeom prst="rect">
            <a:avLst/>
          </a:prstGeom>
        </p:spPr>
        <p:txBody>
          <a:bodyPr wrap="square">
            <a:spAutoFit/>
          </a:bodyPr>
          <a:lstStyle/>
          <a:p>
            <a:pPr algn="just">
              <a:lnSpc>
                <a:spcPct val="150000"/>
              </a:lnSpc>
            </a:pPr>
            <a:r>
              <a:rPr lang="en-US" sz="1800" b="1" dirty="0" smtClean="0"/>
              <a:t>B</a:t>
            </a:r>
            <a:r>
              <a:rPr lang="vi-VN" sz="1800" b="1" dirty="0" smtClean="0"/>
              <a:t>ài 5.11</a:t>
            </a:r>
            <a:r>
              <a:rPr lang="en-US" sz="1800" b="1" dirty="0" smtClean="0"/>
              <a:t> (SGK - tr88)</a:t>
            </a:r>
            <a:r>
              <a:rPr lang="vi-VN" sz="1800" b="1" dirty="0" smtClean="0"/>
              <a:t>. </a:t>
            </a:r>
            <a:r>
              <a:rPr lang="vi-VN" sz="1800" dirty="0"/>
              <a:t>Mỗi khẳng định sau đúng hay sai</a:t>
            </a:r>
            <a:r>
              <a:rPr lang="vi-VN" sz="1800" dirty="0" smtClean="0"/>
              <a:t>?</a:t>
            </a:r>
            <a:endParaRPr lang="vi-VN" sz="1800" dirty="0"/>
          </a:p>
          <a:p>
            <a:pPr algn="just">
              <a:lnSpc>
                <a:spcPct val="150000"/>
              </a:lnSpc>
            </a:pPr>
            <a:r>
              <a:rPr lang="vi-VN" sz="1800" dirty="0"/>
              <a:t>1) Nếu các giá trị của mẫu số liệu càng tập trung quanh giá trị trung bình thì độ lệch chuẩn càng lớn</a:t>
            </a:r>
            <a:r>
              <a:rPr lang="vi-VN" sz="1800" dirty="0" smtClean="0"/>
              <a:t>.</a:t>
            </a:r>
            <a:endParaRPr lang="vi-VN" sz="1800" dirty="0"/>
          </a:p>
          <a:p>
            <a:pPr algn="just">
              <a:lnSpc>
                <a:spcPct val="150000"/>
              </a:lnSpc>
            </a:pPr>
            <a:r>
              <a:rPr lang="vi-VN" sz="1800" dirty="0"/>
              <a:t>2) Khoảng biến thiên chỉ sử dụng thông tin của giá trị lớn nhất và bé nhất, bỏ qua thông tin của các giá trị còn lại</a:t>
            </a:r>
            <a:r>
              <a:rPr lang="vi-VN" sz="1800" dirty="0" smtClean="0"/>
              <a:t>.</a:t>
            </a:r>
            <a:endParaRPr lang="vi-VN" sz="1800" dirty="0"/>
          </a:p>
          <a:p>
            <a:pPr algn="just">
              <a:lnSpc>
                <a:spcPct val="150000"/>
              </a:lnSpc>
            </a:pPr>
            <a:r>
              <a:rPr lang="vi-VN" sz="1800" dirty="0"/>
              <a:t>3) Khoảng tứ phân vị có sử dụng thông tin của giá trị lớn nhất, giá trị bé nhất</a:t>
            </a:r>
            <a:r>
              <a:rPr lang="vi-VN" sz="1800" dirty="0" smtClean="0"/>
              <a:t>.</a:t>
            </a:r>
            <a:endParaRPr lang="vi-VN" sz="1800" dirty="0"/>
          </a:p>
          <a:p>
            <a:pPr algn="just">
              <a:lnSpc>
                <a:spcPct val="150000"/>
              </a:lnSpc>
            </a:pPr>
            <a:r>
              <a:rPr lang="vi-VN" sz="1800" dirty="0"/>
              <a:t>4) Khoảng tứ phân vị chính là khoảng biến thiên của nửa dưới mẫu số liệu đã sắp xếp</a:t>
            </a:r>
            <a:r>
              <a:rPr lang="vi-VN" sz="1800" dirty="0" smtClean="0"/>
              <a:t>.</a:t>
            </a:r>
            <a:endParaRPr lang="vi-VN" sz="1800" dirty="0"/>
          </a:p>
          <a:p>
            <a:pPr algn="just">
              <a:lnSpc>
                <a:spcPct val="150000"/>
              </a:lnSpc>
            </a:pPr>
            <a:r>
              <a:rPr lang="vi-VN" sz="1800" dirty="0"/>
              <a:t>5) Các số đo độ phân tán đều không âm.</a:t>
            </a:r>
            <a:endParaRPr lang="en-US" sz="1800" dirty="0"/>
          </a:p>
        </p:txBody>
      </p:sp>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395190" y="2636745"/>
            <a:ext cx="488227" cy="424954"/>
          </a:xfrm>
          <a:prstGeom prst="rect">
            <a:avLst/>
          </a:prstGeom>
        </p:spPr>
      </p:pic>
      <p:pic>
        <p:nvPicPr>
          <p:cNvPr id="31"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267958" y="1880530"/>
            <a:ext cx="430739" cy="383749"/>
          </a:xfrm>
          <a:prstGeom prst="rect">
            <a:avLst/>
          </a:prstGeom>
        </p:spPr>
      </p:pic>
      <p:pic>
        <p:nvPicPr>
          <p:cNvPr id="3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517664" y="3138583"/>
            <a:ext cx="430739" cy="383749"/>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75463" y="3966184"/>
            <a:ext cx="430739" cy="383749"/>
          </a:xfrm>
          <a:prstGeom prst="rect">
            <a:avLst/>
          </a:prstGeom>
        </p:spPr>
      </p:pic>
      <p:pic>
        <p:nvPicPr>
          <p:cNvPr id="34" name="Picture 5">
            <a:extLst>
              <a:ext uri="{FF2B5EF4-FFF2-40B4-BE49-F238E27FC236}">
                <a16:creationId xmlns="" xmlns:a16="http://schemas.microsoft.com/office/drawing/2014/main" id="{31EA41D2-9796-7E4F-2882-9DC49D5A8C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931390" y="4349933"/>
            <a:ext cx="488227" cy="424954"/>
          </a:xfrm>
          <a:prstGeom prst="rect">
            <a:avLst/>
          </a:prstGeom>
        </p:spPr>
      </p:pic>
      <p:grpSp>
        <p:nvGrpSpPr>
          <p:cNvPr id="35" name="Google Shape;2349;p72"/>
          <p:cNvGrpSpPr/>
          <p:nvPr/>
        </p:nvGrpSpPr>
        <p:grpSpPr>
          <a:xfrm>
            <a:off x="6389804" y="4064446"/>
            <a:ext cx="1245081" cy="1112115"/>
            <a:chOff x="3885516" y="3201948"/>
            <a:chExt cx="804056" cy="718189"/>
          </a:xfrm>
        </p:grpSpPr>
        <p:sp>
          <p:nvSpPr>
            <p:cNvPr id="36" name="Google Shape;2350;p72"/>
            <p:cNvSpPr/>
            <p:nvPr/>
          </p:nvSpPr>
          <p:spPr>
            <a:xfrm>
              <a:off x="3939747" y="3378750"/>
              <a:ext cx="749825" cy="541387"/>
            </a:xfrm>
            <a:custGeom>
              <a:avLst/>
              <a:gdLst/>
              <a:ahLst/>
              <a:cxnLst/>
              <a:rect l="l" t="t" r="r" b="b"/>
              <a:pathLst>
                <a:path w="40553" h="29280" extrusionOk="0">
                  <a:moveTo>
                    <a:pt x="19256" y="0"/>
                  </a:moveTo>
                  <a:lnTo>
                    <a:pt x="1415" y="16868"/>
                  </a:lnTo>
                  <a:cubicBezTo>
                    <a:pt x="1386" y="16863"/>
                    <a:pt x="1361" y="16860"/>
                    <a:pt x="1340" y="16860"/>
                  </a:cubicBezTo>
                  <a:cubicBezTo>
                    <a:pt x="0" y="16860"/>
                    <a:pt x="15289" y="28223"/>
                    <a:pt x="32003" y="29277"/>
                  </a:cubicBezTo>
                  <a:cubicBezTo>
                    <a:pt x="32028" y="29279"/>
                    <a:pt x="32053" y="29280"/>
                    <a:pt x="32078" y="29280"/>
                  </a:cubicBezTo>
                  <a:cubicBezTo>
                    <a:pt x="36400" y="29280"/>
                    <a:pt x="40553" y="5942"/>
                    <a:pt x="40015" y="5083"/>
                  </a:cubicBezTo>
                  <a:cubicBezTo>
                    <a:pt x="39560" y="4353"/>
                    <a:pt x="34870" y="2930"/>
                    <a:pt x="33415" y="2503"/>
                  </a:cubicBezTo>
                  <a:cubicBezTo>
                    <a:pt x="33146" y="2424"/>
                    <a:pt x="32987" y="2380"/>
                    <a:pt x="32987" y="2380"/>
                  </a:cubicBezTo>
                  <a:lnTo>
                    <a:pt x="19256"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51;p72"/>
            <p:cNvSpPr/>
            <p:nvPr/>
          </p:nvSpPr>
          <p:spPr>
            <a:xfrm>
              <a:off x="3920850" y="3206756"/>
              <a:ext cx="740802" cy="677585"/>
            </a:xfrm>
            <a:custGeom>
              <a:avLst/>
              <a:gdLst/>
              <a:ahLst/>
              <a:cxnLst/>
              <a:rect l="l" t="t" r="r" b="b"/>
              <a:pathLst>
                <a:path w="40065" h="36646" extrusionOk="0">
                  <a:moveTo>
                    <a:pt x="19833" y="0"/>
                  </a:moveTo>
                  <a:cubicBezTo>
                    <a:pt x="19833" y="0"/>
                    <a:pt x="1" y="12268"/>
                    <a:pt x="374" y="16984"/>
                  </a:cubicBezTo>
                  <a:cubicBezTo>
                    <a:pt x="745" y="21700"/>
                    <a:pt x="1341" y="26065"/>
                    <a:pt x="4940" y="27306"/>
                  </a:cubicBezTo>
                  <a:cubicBezTo>
                    <a:pt x="8416" y="28504"/>
                    <a:pt x="27050" y="36646"/>
                    <a:pt x="31234" y="36646"/>
                  </a:cubicBezTo>
                  <a:cubicBezTo>
                    <a:pt x="31383" y="36646"/>
                    <a:pt x="31514" y="36635"/>
                    <a:pt x="31625" y="36614"/>
                  </a:cubicBezTo>
                  <a:cubicBezTo>
                    <a:pt x="34852" y="35994"/>
                    <a:pt x="39319" y="15515"/>
                    <a:pt x="39691" y="13156"/>
                  </a:cubicBezTo>
                  <a:cubicBezTo>
                    <a:pt x="40064" y="10799"/>
                    <a:pt x="38575" y="5958"/>
                    <a:pt x="37830" y="5462"/>
                  </a:cubicBezTo>
                  <a:cubicBezTo>
                    <a:pt x="37085" y="4966"/>
                    <a:pt x="19833" y="0"/>
                    <a:pt x="19833" y="0"/>
                  </a:cubicBezTo>
                  <a:close/>
                </a:path>
              </a:pathLst>
            </a:custGeom>
            <a:solidFill>
              <a:srgbClr val="EE5E77"/>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52;p72"/>
            <p:cNvSpPr/>
            <p:nvPr/>
          </p:nvSpPr>
          <p:spPr>
            <a:xfrm>
              <a:off x="3885516" y="3201948"/>
              <a:ext cx="768648" cy="579218"/>
            </a:xfrm>
            <a:custGeom>
              <a:avLst/>
              <a:gdLst/>
              <a:ahLst/>
              <a:cxnLst/>
              <a:rect l="l" t="t" r="r" b="b"/>
              <a:pathLst>
                <a:path w="41571" h="31326" extrusionOk="0">
                  <a:moveTo>
                    <a:pt x="21991" y="1"/>
                  </a:moveTo>
                  <a:cubicBezTo>
                    <a:pt x="16826" y="1"/>
                    <a:pt x="3291" y="14579"/>
                    <a:pt x="3127" y="14906"/>
                  </a:cubicBezTo>
                  <a:cubicBezTo>
                    <a:pt x="0" y="21160"/>
                    <a:pt x="23912" y="31326"/>
                    <a:pt x="30936" y="31326"/>
                  </a:cubicBezTo>
                  <a:cubicBezTo>
                    <a:pt x="31439" y="31326"/>
                    <a:pt x="31856" y="31274"/>
                    <a:pt x="32169" y="31164"/>
                  </a:cubicBezTo>
                  <a:cubicBezTo>
                    <a:pt x="34250" y="30439"/>
                    <a:pt x="39904" y="9061"/>
                    <a:pt x="40609" y="7087"/>
                  </a:cubicBezTo>
                  <a:cubicBezTo>
                    <a:pt x="41570" y="4396"/>
                    <a:pt x="27205" y="509"/>
                    <a:pt x="22240" y="13"/>
                  </a:cubicBezTo>
                  <a:cubicBezTo>
                    <a:pt x="22160" y="5"/>
                    <a:pt x="22077" y="1"/>
                    <a:pt x="21991" y="1"/>
                  </a:cubicBezTo>
                  <a:close/>
                </a:path>
              </a:pathLst>
            </a:custGeom>
            <a:solidFill>
              <a:srgbClr val="F89A9D"/>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53;p72"/>
            <p:cNvSpPr/>
            <p:nvPr/>
          </p:nvSpPr>
          <p:spPr>
            <a:xfrm>
              <a:off x="4150774" y="3236469"/>
              <a:ext cx="441393" cy="238484"/>
            </a:xfrm>
            <a:custGeom>
              <a:avLst/>
              <a:gdLst/>
              <a:ahLst/>
              <a:cxnLst/>
              <a:rect l="l" t="t" r="r" b="b"/>
              <a:pathLst>
                <a:path w="23872" h="12898" extrusionOk="0">
                  <a:moveTo>
                    <a:pt x="7628" y="0"/>
                  </a:moveTo>
                  <a:cubicBezTo>
                    <a:pt x="5882" y="0"/>
                    <a:pt x="552" y="4120"/>
                    <a:pt x="279" y="5687"/>
                  </a:cubicBezTo>
                  <a:cubicBezTo>
                    <a:pt x="1" y="7293"/>
                    <a:pt x="19683" y="12897"/>
                    <a:pt x="20799" y="12897"/>
                  </a:cubicBezTo>
                  <a:cubicBezTo>
                    <a:pt x="21917" y="12897"/>
                    <a:pt x="23872" y="5915"/>
                    <a:pt x="23383" y="5077"/>
                  </a:cubicBezTo>
                  <a:cubicBezTo>
                    <a:pt x="22894" y="4239"/>
                    <a:pt x="7749" y="7"/>
                    <a:pt x="7749" y="7"/>
                  </a:cubicBezTo>
                  <a:cubicBezTo>
                    <a:pt x="7711" y="2"/>
                    <a:pt x="7671" y="0"/>
                    <a:pt x="7628" y="0"/>
                  </a:cubicBezTo>
                  <a:close/>
                </a:path>
              </a:pathLst>
            </a:custGeom>
            <a:solidFill>
              <a:srgbClr val="90CFD8"/>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54;p72"/>
            <p:cNvSpPr/>
            <p:nvPr/>
          </p:nvSpPr>
          <p:spPr>
            <a:xfrm>
              <a:off x="4165344" y="3407798"/>
              <a:ext cx="92968" cy="67156"/>
            </a:xfrm>
            <a:custGeom>
              <a:avLst/>
              <a:gdLst/>
              <a:ahLst/>
              <a:cxnLst/>
              <a:rect l="l" t="t" r="r" b="b"/>
              <a:pathLst>
                <a:path w="5028" h="3632" extrusionOk="0">
                  <a:moveTo>
                    <a:pt x="1537" y="0"/>
                  </a:moveTo>
                  <a:lnTo>
                    <a:pt x="0" y="1536"/>
                  </a:lnTo>
                  <a:lnTo>
                    <a:pt x="3770" y="3631"/>
                  </a:lnTo>
                  <a:cubicBezTo>
                    <a:pt x="3770" y="3631"/>
                    <a:pt x="5027" y="1955"/>
                    <a:pt x="5027" y="1746"/>
                  </a:cubicBezTo>
                  <a:cubicBezTo>
                    <a:pt x="5027" y="1536"/>
                    <a:pt x="1537" y="0"/>
                    <a:pt x="1537" y="0"/>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55;p72"/>
            <p:cNvSpPr/>
            <p:nvPr/>
          </p:nvSpPr>
          <p:spPr>
            <a:xfrm>
              <a:off x="4256999" y="3449104"/>
              <a:ext cx="78767" cy="52937"/>
            </a:xfrm>
            <a:custGeom>
              <a:avLst/>
              <a:gdLst/>
              <a:ahLst/>
              <a:cxnLst/>
              <a:rect l="l" t="t" r="r" b="b"/>
              <a:pathLst>
                <a:path w="4260" h="2863" extrusionOk="0">
                  <a:moveTo>
                    <a:pt x="1606" y="1"/>
                  </a:moveTo>
                  <a:lnTo>
                    <a:pt x="0" y="1607"/>
                  </a:lnTo>
                  <a:lnTo>
                    <a:pt x="3002" y="2863"/>
                  </a:lnTo>
                  <a:lnTo>
                    <a:pt x="4260" y="1188"/>
                  </a:lnTo>
                  <a:lnTo>
                    <a:pt x="1606"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56;p72"/>
            <p:cNvSpPr/>
            <p:nvPr/>
          </p:nvSpPr>
          <p:spPr>
            <a:xfrm>
              <a:off x="4342201" y="3480075"/>
              <a:ext cx="78767" cy="56838"/>
            </a:xfrm>
            <a:custGeom>
              <a:avLst/>
              <a:gdLst/>
              <a:ahLst/>
              <a:cxnLst/>
              <a:rect l="l" t="t" r="r" b="b"/>
              <a:pathLst>
                <a:path w="4260" h="3074" extrusionOk="0">
                  <a:moveTo>
                    <a:pt x="1187" y="1"/>
                  </a:moveTo>
                  <a:lnTo>
                    <a:pt x="0" y="1397"/>
                  </a:lnTo>
                  <a:lnTo>
                    <a:pt x="3212" y="3073"/>
                  </a:lnTo>
                  <a:lnTo>
                    <a:pt x="4260" y="1119"/>
                  </a:lnTo>
                  <a:lnTo>
                    <a:pt x="1187"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57;p72"/>
            <p:cNvSpPr/>
            <p:nvPr/>
          </p:nvSpPr>
          <p:spPr>
            <a:xfrm>
              <a:off x="4437720" y="3516223"/>
              <a:ext cx="73609" cy="56838"/>
            </a:xfrm>
            <a:custGeom>
              <a:avLst/>
              <a:gdLst/>
              <a:ahLst/>
              <a:cxnLst/>
              <a:rect l="l" t="t" r="r" b="b"/>
              <a:pathLst>
                <a:path w="3981" h="3074" extrusionOk="0">
                  <a:moveTo>
                    <a:pt x="1188" y="1"/>
                  </a:moveTo>
                  <a:lnTo>
                    <a:pt x="1" y="1607"/>
                  </a:lnTo>
                  <a:lnTo>
                    <a:pt x="3422" y="3073"/>
                  </a:lnTo>
                  <a:lnTo>
                    <a:pt x="3981" y="979"/>
                  </a:lnTo>
                  <a:lnTo>
                    <a:pt x="1188"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58;p72"/>
            <p:cNvSpPr/>
            <p:nvPr/>
          </p:nvSpPr>
          <p:spPr>
            <a:xfrm>
              <a:off x="4093843" y="3467187"/>
              <a:ext cx="102009" cy="71020"/>
            </a:xfrm>
            <a:custGeom>
              <a:avLst/>
              <a:gdLst/>
              <a:ahLst/>
              <a:cxnLst/>
              <a:rect l="l" t="t" r="r" b="b"/>
              <a:pathLst>
                <a:path w="5517" h="3841" extrusionOk="0">
                  <a:moveTo>
                    <a:pt x="1886" y="0"/>
                  </a:moveTo>
                  <a:lnTo>
                    <a:pt x="0" y="1745"/>
                  </a:lnTo>
                  <a:lnTo>
                    <a:pt x="3841" y="3841"/>
                  </a:lnTo>
                  <a:lnTo>
                    <a:pt x="5517" y="1885"/>
                  </a:lnTo>
                  <a:lnTo>
                    <a:pt x="1886"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59;p72"/>
            <p:cNvSpPr/>
            <p:nvPr/>
          </p:nvSpPr>
          <p:spPr>
            <a:xfrm>
              <a:off x="4185498" y="3512358"/>
              <a:ext cx="87809" cy="63273"/>
            </a:xfrm>
            <a:custGeom>
              <a:avLst/>
              <a:gdLst/>
              <a:ahLst/>
              <a:cxnLst/>
              <a:rect l="l" t="t" r="r" b="b"/>
              <a:pathLst>
                <a:path w="4749" h="3422" extrusionOk="0">
                  <a:moveTo>
                    <a:pt x="1886" y="0"/>
                  </a:moveTo>
                  <a:lnTo>
                    <a:pt x="0" y="1676"/>
                  </a:lnTo>
                  <a:lnTo>
                    <a:pt x="3143" y="3421"/>
                  </a:lnTo>
                  <a:lnTo>
                    <a:pt x="4749" y="1257"/>
                  </a:lnTo>
                  <a:lnTo>
                    <a:pt x="1886"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60;p72"/>
            <p:cNvSpPr/>
            <p:nvPr/>
          </p:nvSpPr>
          <p:spPr>
            <a:xfrm>
              <a:off x="4270700" y="3544642"/>
              <a:ext cx="85220" cy="54231"/>
            </a:xfrm>
            <a:custGeom>
              <a:avLst/>
              <a:gdLst/>
              <a:ahLst/>
              <a:cxnLst/>
              <a:rect l="l" t="t" r="r" b="b"/>
              <a:pathLst>
                <a:path w="4609" h="2933" extrusionOk="0">
                  <a:moveTo>
                    <a:pt x="1606" y="0"/>
                  </a:moveTo>
                  <a:lnTo>
                    <a:pt x="1" y="1675"/>
                  </a:lnTo>
                  <a:lnTo>
                    <a:pt x="3631" y="2933"/>
                  </a:lnTo>
                  <a:lnTo>
                    <a:pt x="4609" y="1047"/>
                  </a:lnTo>
                  <a:lnTo>
                    <a:pt x="1606"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61;p72"/>
            <p:cNvSpPr/>
            <p:nvPr/>
          </p:nvSpPr>
          <p:spPr>
            <a:xfrm>
              <a:off x="4375279" y="3579477"/>
              <a:ext cx="90379" cy="61997"/>
            </a:xfrm>
            <a:custGeom>
              <a:avLst/>
              <a:gdLst/>
              <a:ahLst/>
              <a:cxnLst/>
              <a:rect l="l" t="t" r="r" b="b"/>
              <a:pathLst>
                <a:path w="4888" h="3353" extrusionOk="0">
                  <a:moveTo>
                    <a:pt x="1536" y="1"/>
                  </a:moveTo>
                  <a:lnTo>
                    <a:pt x="0" y="1607"/>
                  </a:lnTo>
                  <a:lnTo>
                    <a:pt x="4050" y="3352"/>
                  </a:lnTo>
                  <a:lnTo>
                    <a:pt x="4887" y="978"/>
                  </a:lnTo>
                  <a:lnTo>
                    <a:pt x="1536"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62;p72"/>
            <p:cNvSpPr/>
            <p:nvPr/>
          </p:nvSpPr>
          <p:spPr>
            <a:xfrm>
              <a:off x="4242299" y="3601425"/>
              <a:ext cx="188506" cy="118798"/>
            </a:xfrm>
            <a:custGeom>
              <a:avLst/>
              <a:gdLst/>
              <a:ahLst/>
              <a:cxnLst/>
              <a:rect l="l" t="t" r="r" b="b"/>
              <a:pathLst>
                <a:path w="10195" h="6425" extrusionOk="0">
                  <a:moveTo>
                    <a:pt x="2304" y="1"/>
                  </a:moveTo>
                  <a:lnTo>
                    <a:pt x="1" y="2584"/>
                  </a:lnTo>
                  <a:lnTo>
                    <a:pt x="8798" y="6424"/>
                  </a:lnTo>
                  <a:lnTo>
                    <a:pt x="10195" y="3771"/>
                  </a:lnTo>
                  <a:lnTo>
                    <a:pt x="2304"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63;p72"/>
            <p:cNvSpPr/>
            <p:nvPr/>
          </p:nvSpPr>
          <p:spPr>
            <a:xfrm>
              <a:off x="4126126" y="3566590"/>
              <a:ext cx="101991" cy="64549"/>
            </a:xfrm>
            <a:custGeom>
              <a:avLst/>
              <a:gdLst/>
              <a:ahLst/>
              <a:cxnLst/>
              <a:rect l="l" t="t" r="r" b="b"/>
              <a:pathLst>
                <a:path w="5516" h="3491" extrusionOk="0">
                  <a:moveTo>
                    <a:pt x="2514" y="0"/>
                  </a:moveTo>
                  <a:lnTo>
                    <a:pt x="1" y="1675"/>
                  </a:lnTo>
                  <a:lnTo>
                    <a:pt x="3701" y="3491"/>
                  </a:lnTo>
                  <a:lnTo>
                    <a:pt x="5516" y="1816"/>
                  </a:lnTo>
                  <a:lnTo>
                    <a:pt x="2514"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64;p72"/>
            <p:cNvSpPr/>
            <p:nvPr/>
          </p:nvSpPr>
          <p:spPr>
            <a:xfrm>
              <a:off x="4040925" y="3523970"/>
              <a:ext cx="81356" cy="58114"/>
            </a:xfrm>
            <a:custGeom>
              <a:avLst/>
              <a:gdLst/>
              <a:ahLst/>
              <a:cxnLst/>
              <a:rect l="l" t="t" r="r" b="b"/>
              <a:pathLst>
                <a:path w="4400" h="3143" extrusionOk="0">
                  <a:moveTo>
                    <a:pt x="1816" y="1"/>
                  </a:moveTo>
                  <a:lnTo>
                    <a:pt x="0" y="1258"/>
                  </a:lnTo>
                  <a:lnTo>
                    <a:pt x="2862" y="3142"/>
                  </a:lnTo>
                  <a:lnTo>
                    <a:pt x="4399" y="1607"/>
                  </a:lnTo>
                  <a:lnTo>
                    <a:pt x="1816" y="1"/>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65;p72"/>
            <p:cNvSpPr/>
            <p:nvPr/>
          </p:nvSpPr>
          <p:spPr>
            <a:xfrm>
              <a:off x="4096838" y="3375015"/>
              <a:ext cx="68191" cy="53085"/>
            </a:xfrm>
            <a:custGeom>
              <a:avLst/>
              <a:gdLst/>
              <a:ahLst/>
              <a:cxnLst/>
              <a:rect l="l" t="t" r="r" b="b"/>
              <a:pathLst>
                <a:path w="3688" h="2871" extrusionOk="0">
                  <a:moveTo>
                    <a:pt x="1126" y="1"/>
                  </a:moveTo>
                  <a:lnTo>
                    <a:pt x="1" y="1283"/>
                  </a:lnTo>
                  <a:lnTo>
                    <a:pt x="2399" y="2871"/>
                  </a:lnTo>
                  <a:cubicBezTo>
                    <a:pt x="2399" y="2871"/>
                    <a:pt x="3688" y="1633"/>
                    <a:pt x="3688" y="1458"/>
                  </a:cubicBezTo>
                  <a:cubicBezTo>
                    <a:pt x="3688" y="1283"/>
                    <a:pt x="1126" y="1"/>
                    <a:pt x="1126" y="1"/>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66;p72"/>
            <p:cNvSpPr/>
            <p:nvPr/>
          </p:nvSpPr>
          <p:spPr>
            <a:xfrm>
              <a:off x="4029794" y="3420999"/>
              <a:ext cx="76049" cy="59223"/>
            </a:xfrm>
            <a:custGeom>
              <a:avLst/>
              <a:gdLst/>
              <a:ahLst/>
              <a:cxnLst/>
              <a:rect l="l" t="t" r="r" b="b"/>
              <a:pathLst>
                <a:path w="4113" h="3203" extrusionOk="0">
                  <a:moveTo>
                    <a:pt x="1406" y="0"/>
                  </a:moveTo>
                  <a:lnTo>
                    <a:pt x="0" y="1493"/>
                  </a:lnTo>
                  <a:lnTo>
                    <a:pt x="2420" y="3203"/>
                  </a:lnTo>
                  <a:lnTo>
                    <a:pt x="4112" y="1612"/>
                  </a:lnTo>
                  <a:lnTo>
                    <a:pt x="1406"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67;p72"/>
            <p:cNvSpPr/>
            <p:nvPr/>
          </p:nvSpPr>
          <p:spPr>
            <a:xfrm>
              <a:off x="3982200" y="3476321"/>
              <a:ext cx="81966" cy="62570"/>
            </a:xfrm>
            <a:custGeom>
              <a:avLst/>
              <a:gdLst/>
              <a:ahLst/>
              <a:cxnLst/>
              <a:rect l="l" t="t" r="r" b="b"/>
              <a:pathLst>
                <a:path w="4433" h="3384" extrusionOk="0">
                  <a:moveTo>
                    <a:pt x="1849" y="0"/>
                  </a:moveTo>
                  <a:lnTo>
                    <a:pt x="0" y="1903"/>
                  </a:lnTo>
                  <a:lnTo>
                    <a:pt x="2171" y="3383"/>
                  </a:lnTo>
                  <a:lnTo>
                    <a:pt x="4432" y="1606"/>
                  </a:lnTo>
                  <a:lnTo>
                    <a:pt x="1849" y="0"/>
                  </a:ln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68;p72"/>
            <p:cNvSpPr/>
            <p:nvPr/>
          </p:nvSpPr>
          <p:spPr>
            <a:xfrm>
              <a:off x="4200105" y="3268383"/>
              <a:ext cx="266274" cy="120167"/>
            </a:xfrm>
            <a:custGeom>
              <a:avLst/>
              <a:gdLst/>
              <a:ahLst/>
              <a:cxnLst/>
              <a:rect l="l" t="t" r="r" b="b"/>
              <a:pathLst>
                <a:path w="14401" h="6499" extrusionOk="0">
                  <a:moveTo>
                    <a:pt x="10217" y="0"/>
                  </a:moveTo>
                  <a:lnTo>
                    <a:pt x="325" y="5109"/>
                  </a:lnTo>
                  <a:lnTo>
                    <a:pt x="0" y="5259"/>
                  </a:lnTo>
                  <a:lnTo>
                    <a:pt x="3029" y="6499"/>
                  </a:lnTo>
                  <a:lnTo>
                    <a:pt x="14400" y="1287"/>
                  </a:lnTo>
                  <a:lnTo>
                    <a:pt x="10217" y="0"/>
                  </a:lnTo>
                  <a:close/>
                </a:path>
              </a:pathLst>
            </a:custGeom>
            <a:solidFill>
              <a:srgbClr val="F8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69;p72"/>
            <p:cNvSpPr/>
            <p:nvPr/>
          </p:nvSpPr>
          <p:spPr>
            <a:xfrm>
              <a:off x="4333233" y="3309782"/>
              <a:ext cx="221196" cy="114786"/>
            </a:xfrm>
            <a:custGeom>
              <a:avLst/>
              <a:gdLst/>
              <a:ahLst/>
              <a:cxnLst/>
              <a:rect l="l" t="t" r="r" b="b"/>
              <a:pathLst>
                <a:path w="11963" h="6208" extrusionOk="0">
                  <a:moveTo>
                    <a:pt x="10328" y="0"/>
                  </a:moveTo>
                  <a:lnTo>
                    <a:pt x="1" y="5658"/>
                  </a:lnTo>
                  <a:lnTo>
                    <a:pt x="1771" y="6207"/>
                  </a:lnTo>
                  <a:lnTo>
                    <a:pt x="11963" y="644"/>
                  </a:lnTo>
                  <a:lnTo>
                    <a:pt x="10328" y="0"/>
                  </a:lnTo>
                  <a:close/>
                </a:path>
              </a:pathLst>
            </a:custGeom>
            <a:solidFill>
              <a:srgbClr val="F8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2442;p72"/>
          <p:cNvGrpSpPr/>
          <p:nvPr/>
        </p:nvGrpSpPr>
        <p:grpSpPr>
          <a:xfrm>
            <a:off x="7465629" y="226043"/>
            <a:ext cx="1375089" cy="1002814"/>
            <a:chOff x="2606563" y="1131087"/>
            <a:chExt cx="1360531" cy="992099"/>
          </a:xfrm>
        </p:grpSpPr>
        <p:sp>
          <p:nvSpPr>
            <p:cNvPr id="57" name="Google Shape;2443;p72"/>
            <p:cNvSpPr/>
            <p:nvPr/>
          </p:nvSpPr>
          <p:spPr>
            <a:xfrm>
              <a:off x="2635925" y="1279210"/>
              <a:ext cx="867754" cy="843976"/>
            </a:xfrm>
            <a:custGeom>
              <a:avLst/>
              <a:gdLst/>
              <a:ahLst/>
              <a:cxnLst/>
              <a:rect l="l" t="t" r="r" b="b"/>
              <a:pathLst>
                <a:path w="46931" h="45645" extrusionOk="0">
                  <a:moveTo>
                    <a:pt x="33989" y="0"/>
                  </a:moveTo>
                  <a:lnTo>
                    <a:pt x="1" y="13821"/>
                  </a:lnTo>
                  <a:lnTo>
                    <a:pt x="12943" y="45645"/>
                  </a:lnTo>
                  <a:lnTo>
                    <a:pt x="46930" y="31824"/>
                  </a:lnTo>
                  <a:lnTo>
                    <a:pt x="33989"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44;p72"/>
            <p:cNvSpPr/>
            <p:nvPr/>
          </p:nvSpPr>
          <p:spPr>
            <a:xfrm>
              <a:off x="2606563" y="1249811"/>
              <a:ext cx="867717" cy="844013"/>
            </a:xfrm>
            <a:custGeom>
              <a:avLst/>
              <a:gdLst/>
              <a:ahLst/>
              <a:cxnLst/>
              <a:rect l="l" t="t" r="r" b="b"/>
              <a:pathLst>
                <a:path w="46929" h="45647" extrusionOk="0">
                  <a:moveTo>
                    <a:pt x="33987" y="0"/>
                  </a:moveTo>
                  <a:lnTo>
                    <a:pt x="0" y="13823"/>
                  </a:lnTo>
                  <a:lnTo>
                    <a:pt x="12942" y="45646"/>
                  </a:lnTo>
                  <a:lnTo>
                    <a:pt x="46929" y="31824"/>
                  </a:lnTo>
                  <a:lnTo>
                    <a:pt x="33987" y="0"/>
                  </a:lnTo>
                  <a:close/>
                </a:path>
              </a:pathLst>
            </a:custGeom>
            <a:solidFill>
              <a:srgbClr val="E3EE6C"/>
            </a:solidFill>
            <a:ln w="12575"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45;p72"/>
            <p:cNvSpPr/>
            <p:nvPr/>
          </p:nvSpPr>
          <p:spPr>
            <a:xfrm>
              <a:off x="2868418" y="1828400"/>
              <a:ext cx="32857" cy="27735"/>
            </a:xfrm>
            <a:custGeom>
              <a:avLst/>
              <a:gdLst/>
              <a:ahLst/>
              <a:cxnLst/>
              <a:rect l="l" t="t" r="r" b="b"/>
              <a:pathLst>
                <a:path w="1777" h="1500" extrusionOk="0">
                  <a:moveTo>
                    <a:pt x="409" y="1"/>
                  </a:moveTo>
                  <a:cubicBezTo>
                    <a:pt x="382" y="1"/>
                    <a:pt x="354" y="4"/>
                    <a:pt x="327" y="10"/>
                  </a:cubicBezTo>
                  <a:cubicBezTo>
                    <a:pt x="279" y="22"/>
                    <a:pt x="236" y="62"/>
                    <a:pt x="195" y="99"/>
                  </a:cubicBezTo>
                  <a:lnTo>
                    <a:pt x="179" y="91"/>
                  </a:lnTo>
                  <a:cubicBezTo>
                    <a:pt x="162" y="82"/>
                    <a:pt x="140" y="76"/>
                    <a:pt x="120" y="76"/>
                  </a:cubicBezTo>
                  <a:cubicBezTo>
                    <a:pt x="99" y="76"/>
                    <a:pt x="79" y="82"/>
                    <a:pt x="65" y="97"/>
                  </a:cubicBezTo>
                  <a:cubicBezTo>
                    <a:pt x="7" y="157"/>
                    <a:pt x="0" y="229"/>
                    <a:pt x="31" y="305"/>
                  </a:cubicBezTo>
                  <a:cubicBezTo>
                    <a:pt x="55" y="360"/>
                    <a:pt x="107" y="398"/>
                    <a:pt x="167" y="401"/>
                  </a:cubicBezTo>
                  <a:cubicBezTo>
                    <a:pt x="167" y="401"/>
                    <a:pt x="168" y="401"/>
                    <a:pt x="168" y="401"/>
                  </a:cubicBezTo>
                  <a:cubicBezTo>
                    <a:pt x="221" y="401"/>
                    <a:pt x="458" y="316"/>
                    <a:pt x="439" y="306"/>
                  </a:cubicBezTo>
                  <a:lnTo>
                    <a:pt x="439" y="306"/>
                  </a:lnTo>
                  <a:cubicBezTo>
                    <a:pt x="546" y="358"/>
                    <a:pt x="509" y="556"/>
                    <a:pt x="476" y="638"/>
                  </a:cubicBezTo>
                  <a:cubicBezTo>
                    <a:pt x="376" y="885"/>
                    <a:pt x="218" y="1058"/>
                    <a:pt x="232" y="1340"/>
                  </a:cubicBezTo>
                  <a:cubicBezTo>
                    <a:pt x="236" y="1432"/>
                    <a:pt x="337" y="1500"/>
                    <a:pt x="426" y="1500"/>
                  </a:cubicBezTo>
                  <a:cubicBezTo>
                    <a:pt x="440" y="1500"/>
                    <a:pt x="454" y="1498"/>
                    <a:pt x="468" y="1494"/>
                  </a:cubicBezTo>
                  <a:cubicBezTo>
                    <a:pt x="858" y="1385"/>
                    <a:pt x="1369" y="1251"/>
                    <a:pt x="1674" y="972"/>
                  </a:cubicBezTo>
                  <a:cubicBezTo>
                    <a:pt x="1776" y="878"/>
                    <a:pt x="1654" y="735"/>
                    <a:pt x="1542" y="735"/>
                  </a:cubicBezTo>
                  <a:cubicBezTo>
                    <a:pt x="1531" y="735"/>
                    <a:pt x="1521" y="736"/>
                    <a:pt x="1511" y="739"/>
                  </a:cubicBezTo>
                  <a:cubicBezTo>
                    <a:pt x="1323" y="787"/>
                    <a:pt x="1157" y="884"/>
                    <a:pt x="980" y="959"/>
                  </a:cubicBezTo>
                  <a:cubicBezTo>
                    <a:pt x="867" y="1008"/>
                    <a:pt x="753" y="1051"/>
                    <a:pt x="637" y="1090"/>
                  </a:cubicBezTo>
                  <a:cubicBezTo>
                    <a:pt x="692" y="969"/>
                    <a:pt x="772" y="855"/>
                    <a:pt x="814" y="732"/>
                  </a:cubicBezTo>
                  <a:cubicBezTo>
                    <a:pt x="865" y="587"/>
                    <a:pt x="858" y="429"/>
                    <a:pt x="795" y="289"/>
                  </a:cubicBezTo>
                  <a:cubicBezTo>
                    <a:pt x="742" y="166"/>
                    <a:pt x="646" y="59"/>
                    <a:pt x="516" y="17"/>
                  </a:cubicBezTo>
                  <a:cubicBezTo>
                    <a:pt x="481" y="6"/>
                    <a:pt x="445" y="1"/>
                    <a:pt x="4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46;p72"/>
            <p:cNvSpPr/>
            <p:nvPr/>
          </p:nvSpPr>
          <p:spPr>
            <a:xfrm>
              <a:off x="2933614" y="1827476"/>
              <a:ext cx="48962" cy="50829"/>
            </a:xfrm>
            <a:custGeom>
              <a:avLst/>
              <a:gdLst/>
              <a:ahLst/>
              <a:cxnLst/>
              <a:rect l="l" t="t" r="r" b="b"/>
              <a:pathLst>
                <a:path w="2648" h="2749" extrusionOk="0">
                  <a:moveTo>
                    <a:pt x="110" y="0"/>
                  </a:moveTo>
                  <a:cubicBezTo>
                    <a:pt x="52" y="0"/>
                    <a:pt x="0" y="38"/>
                    <a:pt x="28" y="112"/>
                  </a:cubicBezTo>
                  <a:cubicBezTo>
                    <a:pt x="287" y="805"/>
                    <a:pt x="531" y="1504"/>
                    <a:pt x="776" y="2202"/>
                  </a:cubicBezTo>
                  <a:cubicBezTo>
                    <a:pt x="805" y="2282"/>
                    <a:pt x="899" y="2329"/>
                    <a:pt x="987" y="2329"/>
                  </a:cubicBezTo>
                  <a:cubicBezTo>
                    <a:pt x="1069" y="2329"/>
                    <a:pt x="1144" y="2288"/>
                    <a:pt x="1154" y="2194"/>
                  </a:cubicBezTo>
                  <a:cubicBezTo>
                    <a:pt x="1152" y="2052"/>
                    <a:pt x="1201" y="1915"/>
                    <a:pt x="1293" y="1807"/>
                  </a:cubicBezTo>
                  <a:cubicBezTo>
                    <a:pt x="1376" y="1705"/>
                    <a:pt x="1465" y="1654"/>
                    <a:pt x="1561" y="1654"/>
                  </a:cubicBezTo>
                  <a:cubicBezTo>
                    <a:pt x="1683" y="1654"/>
                    <a:pt x="1816" y="1737"/>
                    <a:pt x="1960" y="1903"/>
                  </a:cubicBezTo>
                  <a:cubicBezTo>
                    <a:pt x="2117" y="2301"/>
                    <a:pt x="1533" y="2390"/>
                    <a:pt x="1297" y="2480"/>
                  </a:cubicBezTo>
                  <a:cubicBezTo>
                    <a:pt x="1181" y="2524"/>
                    <a:pt x="1268" y="2660"/>
                    <a:pt x="1341" y="2689"/>
                  </a:cubicBezTo>
                  <a:cubicBezTo>
                    <a:pt x="1450" y="2730"/>
                    <a:pt x="1555" y="2749"/>
                    <a:pt x="1655" y="2749"/>
                  </a:cubicBezTo>
                  <a:cubicBezTo>
                    <a:pt x="2247" y="2749"/>
                    <a:pt x="2647" y="2092"/>
                    <a:pt x="2215" y="1534"/>
                  </a:cubicBezTo>
                  <a:cubicBezTo>
                    <a:pt x="2055" y="1326"/>
                    <a:pt x="1852" y="1239"/>
                    <a:pt x="1650" y="1239"/>
                  </a:cubicBezTo>
                  <a:cubicBezTo>
                    <a:pt x="1376" y="1239"/>
                    <a:pt x="1103" y="1399"/>
                    <a:pt x="934" y="1639"/>
                  </a:cubicBezTo>
                  <a:cubicBezTo>
                    <a:pt x="696" y="1118"/>
                    <a:pt x="457" y="598"/>
                    <a:pt x="229" y="73"/>
                  </a:cubicBezTo>
                  <a:cubicBezTo>
                    <a:pt x="209" y="24"/>
                    <a:pt x="157" y="0"/>
                    <a:pt x="11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47;p72"/>
            <p:cNvSpPr/>
            <p:nvPr/>
          </p:nvSpPr>
          <p:spPr>
            <a:xfrm>
              <a:off x="2980024" y="1801164"/>
              <a:ext cx="38515" cy="29584"/>
            </a:xfrm>
            <a:custGeom>
              <a:avLst/>
              <a:gdLst/>
              <a:ahLst/>
              <a:cxnLst/>
              <a:rect l="l" t="t" r="r" b="b"/>
              <a:pathLst>
                <a:path w="2083" h="1600" extrusionOk="0">
                  <a:moveTo>
                    <a:pt x="307" y="0"/>
                  </a:moveTo>
                  <a:cubicBezTo>
                    <a:pt x="247" y="0"/>
                    <a:pt x="185" y="14"/>
                    <a:pt x="122" y="44"/>
                  </a:cubicBezTo>
                  <a:cubicBezTo>
                    <a:pt x="0" y="103"/>
                    <a:pt x="102" y="244"/>
                    <a:pt x="210" y="244"/>
                  </a:cubicBezTo>
                  <a:cubicBezTo>
                    <a:pt x="223" y="244"/>
                    <a:pt x="237" y="241"/>
                    <a:pt x="250" y="237"/>
                  </a:cubicBezTo>
                  <a:cubicBezTo>
                    <a:pt x="281" y="225"/>
                    <a:pt x="309" y="220"/>
                    <a:pt x="335" y="220"/>
                  </a:cubicBezTo>
                  <a:cubicBezTo>
                    <a:pt x="591" y="220"/>
                    <a:pt x="549" y="763"/>
                    <a:pt x="539" y="895"/>
                  </a:cubicBezTo>
                  <a:cubicBezTo>
                    <a:pt x="524" y="1094"/>
                    <a:pt x="526" y="1277"/>
                    <a:pt x="590" y="1468"/>
                  </a:cubicBezTo>
                  <a:cubicBezTo>
                    <a:pt x="618" y="1551"/>
                    <a:pt x="714" y="1599"/>
                    <a:pt x="800" y="1599"/>
                  </a:cubicBezTo>
                  <a:cubicBezTo>
                    <a:pt x="818" y="1599"/>
                    <a:pt x="835" y="1597"/>
                    <a:pt x="852" y="1593"/>
                  </a:cubicBezTo>
                  <a:cubicBezTo>
                    <a:pt x="1121" y="1522"/>
                    <a:pt x="1376" y="1422"/>
                    <a:pt x="1615" y="1277"/>
                  </a:cubicBezTo>
                  <a:cubicBezTo>
                    <a:pt x="1800" y="1164"/>
                    <a:pt x="2048" y="1030"/>
                    <a:pt x="2072" y="797"/>
                  </a:cubicBezTo>
                  <a:cubicBezTo>
                    <a:pt x="2083" y="689"/>
                    <a:pt x="1994" y="622"/>
                    <a:pt x="1897" y="622"/>
                  </a:cubicBezTo>
                  <a:cubicBezTo>
                    <a:pt x="1888" y="622"/>
                    <a:pt x="1879" y="622"/>
                    <a:pt x="1869" y="623"/>
                  </a:cubicBezTo>
                  <a:cubicBezTo>
                    <a:pt x="1671" y="648"/>
                    <a:pt x="1545" y="798"/>
                    <a:pt x="1384" y="907"/>
                  </a:cubicBezTo>
                  <a:cubicBezTo>
                    <a:pt x="1228" y="1008"/>
                    <a:pt x="1062" y="1093"/>
                    <a:pt x="890" y="1162"/>
                  </a:cubicBezTo>
                  <a:cubicBezTo>
                    <a:pt x="835" y="882"/>
                    <a:pt x="920" y="577"/>
                    <a:pt x="765" y="311"/>
                  </a:cubicBezTo>
                  <a:cubicBezTo>
                    <a:pt x="662" y="135"/>
                    <a:pt x="495" y="0"/>
                    <a:pt x="30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48;p72"/>
            <p:cNvSpPr/>
            <p:nvPr/>
          </p:nvSpPr>
          <p:spPr>
            <a:xfrm>
              <a:off x="3008073" y="1817676"/>
              <a:ext cx="44838" cy="21485"/>
            </a:xfrm>
            <a:custGeom>
              <a:avLst/>
              <a:gdLst/>
              <a:ahLst/>
              <a:cxnLst/>
              <a:rect l="l" t="t" r="r" b="b"/>
              <a:pathLst>
                <a:path w="2425" h="1162" extrusionOk="0">
                  <a:moveTo>
                    <a:pt x="2146" y="0"/>
                  </a:moveTo>
                  <a:cubicBezTo>
                    <a:pt x="2132" y="0"/>
                    <a:pt x="2117" y="2"/>
                    <a:pt x="2102" y="6"/>
                  </a:cubicBezTo>
                  <a:cubicBezTo>
                    <a:pt x="1444" y="159"/>
                    <a:pt x="784" y="568"/>
                    <a:pt x="181" y="867"/>
                  </a:cubicBezTo>
                  <a:cubicBezTo>
                    <a:pt x="1" y="957"/>
                    <a:pt x="162" y="1161"/>
                    <a:pt x="323" y="1161"/>
                  </a:cubicBezTo>
                  <a:cubicBezTo>
                    <a:pt x="346" y="1161"/>
                    <a:pt x="368" y="1157"/>
                    <a:pt x="389" y="1149"/>
                  </a:cubicBezTo>
                  <a:cubicBezTo>
                    <a:pt x="998" y="903"/>
                    <a:pt x="1743" y="693"/>
                    <a:pt x="2274" y="306"/>
                  </a:cubicBezTo>
                  <a:cubicBezTo>
                    <a:pt x="2425" y="195"/>
                    <a:pt x="2304" y="0"/>
                    <a:pt x="21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49;p72"/>
            <p:cNvSpPr/>
            <p:nvPr/>
          </p:nvSpPr>
          <p:spPr>
            <a:xfrm>
              <a:off x="3010199" y="1832246"/>
              <a:ext cx="36185" cy="19378"/>
            </a:xfrm>
            <a:custGeom>
              <a:avLst/>
              <a:gdLst/>
              <a:ahLst/>
              <a:cxnLst/>
              <a:rect l="l" t="t" r="r" b="b"/>
              <a:pathLst>
                <a:path w="1957" h="1048" extrusionOk="0">
                  <a:moveTo>
                    <a:pt x="1753" y="1"/>
                  </a:moveTo>
                  <a:cubicBezTo>
                    <a:pt x="1734" y="1"/>
                    <a:pt x="1715" y="5"/>
                    <a:pt x="1698" y="13"/>
                  </a:cubicBezTo>
                  <a:cubicBezTo>
                    <a:pt x="1476" y="126"/>
                    <a:pt x="1290" y="289"/>
                    <a:pt x="1076" y="414"/>
                  </a:cubicBezTo>
                  <a:cubicBezTo>
                    <a:pt x="804" y="572"/>
                    <a:pt x="511" y="675"/>
                    <a:pt x="206" y="742"/>
                  </a:cubicBezTo>
                  <a:cubicBezTo>
                    <a:pt x="0" y="787"/>
                    <a:pt x="123" y="1048"/>
                    <a:pt x="296" y="1048"/>
                  </a:cubicBezTo>
                  <a:cubicBezTo>
                    <a:pt x="307" y="1048"/>
                    <a:pt x="318" y="1047"/>
                    <a:pt x="328" y="1044"/>
                  </a:cubicBezTo>
                  <a:cubicBezTo>
                    <a:pt x="882" y="939"/>
                    <a:pt x="1592" y="700"/>
                    <a:pt x="1899" y="191"/>
                  </a:cubicBezTo>
                  <a:cubicBezTo>
                    <a:pt x="1956" y="96"/>
                    <a:pt x="1849" y="1"/>
                    <a:pt x="175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50;p72"/>
            <p:cNvSpPr/>
            <p:nvPr/>
          </p:nvSpPr>
          <p:spPr>
            <a:xfrm>
              <a:off x="3062230" y="1786114"/>
              <a:ext cx="33208" cy="42545"/>
            </a:xfrm>
            <a:custGeom>
              <a:avLst/>
              <a:gdLst/>
              <a:ahLst/>
              <a:cxnLst/>
              <a:rect l="l" t="t" r="r" b="b"/>
              <a:pathLst>
                <a:path w="1796" h="2301" extrusionOk="0">
                  <a:moveTo>
                    <a:pt x="1534" y="1"/>
                  </a:moveTo>
                  <a:cubicBezTo>
                    <a:pt x="1532" y="1"/>
                    <a:pt x="1530" y="1"/>
                    <a:pt x="1529" y="1"/>
                  </a:cubicBezTo>
                  <a:cubicBezTo>
                    <a:pt x="1089" y="21"/>
                    <a:pt x="760" y="263"/>
                    <a:pt x="517" y="621"/>
                  </a:cubicBezTo>
                  <a:cubicBezTo>
                    <a:pt x="312" y="925"/>
                    <a:pt x="1" y="1435"/>
                    <a:pt x="107" y="1820"/>
                  </a:cubicBezTo>
                  <a:cubicBezTo>
                    <a:pt x="201" y="2161"/>
                    <a:pt x="455" y="2301"/>
                    <a:pt x="738" y="2301"/>
                  </a:cubicBezTo>
                  <a:cubicBezTo>
                    <a:pt x="1198" y="2301"/>
                    <a:pt x="1735" y="1932"/>
                    <a:pt x="1788" y="1470"/>
                  </a:cubicBezTo>
                  <a:cubicBezTo>
                    <a:pt x="1796" y="1392"/>
                    <a:pt x="1726" y="1318"/>
                    <a:pt x="1651" y="1318"/>
                  </a:cubicBezTo>
                  <a:cubicBezTo>
                    <a:pt x="1632" y="1318"/>
                    <a:pt x="1613" y="1323"/>
                    <a:pt x="1595" y="1333"/>
                  </a:cubicBezTo>
                  <a:cubicBezTo>
                    <a:pt x="1392" y="1445"/>
                    <a:pt x="1285" y="1652"/>
                    <a:pt x="1092" y="1780"/>
                  </a:cubicBezTo>
                  <a:cubicBezTo>
                    <a:pt x="1004" y="1839"/>
                    <a:pt x="874" y="1908"/>
                    <a:pt x="753" y="1908"/>
                  </a:cubicBezTo>
                  <a:cubicBezTo>
                    <a:pt x="706" y="1908"/>
                    <a:pt x="661" y="1898"/>
                    <a:pt x="620" y="1873"/>
                  </a:cubicBezTo>
                  <a:cubicBezTo>
                    <a:pt x="410" y="1741"/>
                    <a:pt x="548" y="1467"/>
                    <a:pt x="606" y="1312"/>
                  </a:cubicBezTo>
                  <a:cubicBezTo>
                    <a:pt x="780" y="856"/>
                    <a:pt x="1040" y="298"/>
                    <a:pt x="1576" y="223"/>
                  </a:cubicBezTo>
                  <a:cubicBezTo>
                    <a:pt x="1717" y="204"/>
                    <a:pt x="1654" y="1"/>
                    <a:pt x="153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51;p72"/>
            <p:cNvSpPr/>
            <p:nvPr/>
          </p:nvSpPr>
          <p:spPr>
            <a:xfrm>
              <a:off x="3106773" y="1744104"/>
              <a:ext cx="48962" cy="22576"/>
            </a:xfrm>
            <a:custGeom>
              <a:avLst/>
              <a:gdLst/>
              <a:ahLst/>
              <a:cxnLst/>
              <a:rect l="l" t="t" r="r" b="b"/>
              <a:pathLst>
                <a:path w="2648" h="1221" extrusionOk="0">
                  <a:moveTo>
                    <a:pt x="287" y="1"/>
                  </a:moveTo>
                  <a:cubicBezTo>
                    <a:pt x="237" y="1"/>
                    <a:pt x="183" y="13"/>
                    <a:pt x="127" y="42"/>
                  </a:cubicBezTo>
                  <a:cubicBezTo>
                    <a:pt x="1" y="104"/>
                    <a:pt x="104" y="260"/>
                    <a:pt x="219" y="260"/>
                  </a:cubicBezTo>
                  <a:cubicBezTo>
                    <a:pt x="235" y="260"/>
                    <a:pt x="251" y="257"/>
                    <a:pt x="267" y="250"/>
                  </a:cubicBezTo>
                  <a:cubicBezTo>
                    <a:pt x="280" y="245"/>
                    <a:pt x="291" y="242"/>
                    <a:pt x="301" y="242"/>
                  </a:cubicBezTo>
                  <a:cubicBezTo>
                    <a:pt x="452" y="242"/>
                    <a:pt x="415" y="765"/>
                    <a:pt x="426" y="816"/>
                  </a:cubicBezTo>
                  <a:cubicBezTo>
                    <a:pt x="447" y="919"/>
                    <a:pt x="485" y="1009"/>
                    <a:pt x="559" y="1085"/>
                  </a:cubicBezTo>
                  <a:cubicBezTo>
                    <a:pt x="657" y="1184"/>
                    <a:pt x="782" y="1221"/>
                    <a:pt x="915" y="1221"/>
                  </a:cubicBezTo>
                  <a:cubicBezTo>
                    <a:pt x="940" y="1221"/>
                    <a:pt x="964" y="1219"/>
                    <a:pt x="989" y="1217"/>
                  </a:cubicBezTo>
                  <a:cubicBezTo>
                    <a:pt x="1223" y="1194"/>
                    <a:pt x="1458" y="1071"/>
                    <a:pt x="1669" y="976"/>
                  </a:cubicBezTo>
                  <a:cubicBezTo>
                    <a:pt x="1973" y="842"/>
                    <a:pt x="2339" y="709"/>
                    <a:pt x="2554" y="447"/>
                  </a:cubicBezTo>
                  <a:cubicBezTo>
                    <a:pt x="2648" y="330"/>
                    <a:pt x="2535" y="184"/>
                    <a:pt x="2404" y="184"/>
                  </a:cubicBezTo>
                  <a:cubicBezTo>
                    <a:pt x="2391" y="184"/>
                    <a:pt x="2378" y="185"/>
                    <a:pt x="2365" y="188"/>
                  </a:cubicBezTo>
                  <a:cubicBezTo>
                    <a:pt x="2023" y="267"/>
                    <a:pt x="1722" y="493"/>
                    <a:pt x="1406" y="643"/>
                  </a:cubicBezTo>
                  <a:cubicBezTo>
                    <a:pt x="1294" y="697"/>
                    <a:pt x="1096" y="815"/>
                    <a:pt x="978" y="835"/>
                  </a:cubicBezTo>
                  <a:cubicBezTo>
                    <a:pt x="955" y="838"/>
                    <a:pt x="935" y="840"/>
                    <a:pt x="916" y="840"/>
                  </a:cubicBezTo>
                  <a:cubicBezTo>
                    <a:pt x="710" y="840"/>
                    <a:pt x="738" y="627"/>
                    <a:pt x="702" y="456"/>
                  </a:cubicBezTo>
                  <a:cubicBezTo>
                    <a:pt x="657" y="237"/>
                    <a:pt x="504" y="1"/>
                    <a:pt x="2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52;p72"/>
            <p:cNvSpPr/>
            <p:nvPr/>
          </p:nvSpPr>
          <p:spPr>
            <a:xfrm>
              <a:off x="2729466" y="1588030"/>
              <a:ext cx="34022" cy="43525"/>
            </a:xfrm>
            <a:custGeom>
              <a:avLst/>
              <a:gdLst/>
              <a:ahLst/>
              <a:cxnLst/>
              <a:rect l="l" t="t" r="r" b="b"/>
              <a:pathLst>
                <a:path w="1840" h="2354" extrusionOk="0">
                  <a:moveTo>
                    <a:pt x="819" y="0"/>
                  </a:moveTo>
                  <a:cubicBezTo>
                    <a:pt x="803" y="0"/>
                    <a:pt x="787" y="6"/>
                    <a:pt x="774" y="18"/>
                  </a:cubicBezTo>
                  <a:cubicBezTo>
                    <a:pt x="418" y="343"/>
                    <a:pt x="132" y="770"/>
                    <a:pt x="20" y="1242"/>
                  </a:cubicBezTo>
                  <a:cubicBezTo>
                    <a:pt x="0" y="1326"/>
                    <a:pt x="81" y="1404"/>
                    <a:pt x="160" y="1408"/>
                  </a:cubicBezTo>
                  <a:cubicBezTo>
                    <a:pt x="341" y="1418"/>
                    <a:pt x="521" y="1428"/>
                    <a:pt x="700" y="1436"/>
                  </a:cubicBezTo>
                  <a:cubicBezTo>
                    <a:pt x="714" y="1437"/>
                    <a:pt x="731" y="1437"/>
                    <a:pt x="749" y="1437"/>
                  </a:cubicBezTo>
                  <a:cubicBezTo>
                    <a:pt x="775" y="1437"/>
                    <a:pt x="804" y="1437"/>
                    <a:pt x="835" y="1437"/>
                  </a:cubicBezTo>
                  <a:cubicBezTo>
                    <a:pt x="1022" y="1437"/>
                    <a:pt x="1266" y="1453"/>
                    <a:pt x="1145" y="1680"/>
                  </a:cubicBezTo>
                  <a:cubicBezTo>
                    <a:pt x="1026" y="1903"/>
                    <a:pt x="734" y="2030"/>
                    <a:pt x="484" y="2030"/>
                  </a:cubicBezTo>
                  <a:cubicBezTo>
                    <a:pt x="433" y="2030"/>
                    <a:pt x="384" y="2025"/>
                    <a:pt x="339" y="2014"/>
                  </a:cubicBezTo>
                  <a:cubicBezTo>
                    <a:pt x="327" y="2011"/>
                    <a:pt x="316" y="2010"/>
                    <a:pt x="305" y="2010"/>
                  </a:cubicBezTo>
                  <a:cubicBezTo>
                    <a:pt x="194" y="2010"/>
                    <a:pt x="107" y="2141"/>
                    <a:pt x="216" y="2227"/>
                  </a:cubicBezTo>
                  <a:cubicBezTo>
                    <a:pt x="327" y="2316"/>
                    <a:pt x="451" y="2354"/>
                    <a:pt x="578" y="2354"/>
                  </a:cubicBezTo>
                  <a:cubicBezTo>
                    <a:pt x="950" y="2354"/>
                    <a:pt x="1344" y="2031"/>
                    <a:pt x="1526" y="1731"/>
                  </a:cubicBezTo>
                  <a:cubicBezTo>
                    <a:pt x="1840" y="1212"/>
                    <a:pt x="1095" y="1147"/>
                    <a:pt x="569" y="1147"/>
                  </a:cubicBezTo>
                  <a:cubicBezTo>
                    <a:pt x="480" y="1147"/>
                    <a:pt x="397" y="1149"/>
                    <a:pt x="327" y="1151"/>
                  </a:cubicBezTo>
                  <a:cubicBezTo>
                    <a:pt x="422" y="759"/>
                    <a:pt x="582" y="430"/>
                    <a:pt x="886" y="135"/>
                  </a:cubicBezTo>
                  <a:cubicBezTo>
                    <a:pt x="941" y="81"/>
                    <a:pt x="879" y="0"/>
                    <a:pt x="81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53;p72"/>
            <p:cNvSpPr/>
            <p:nvPr/>
          </p:nvSpPr>
          <p:spPr>
            <a:xfrm>
              <a:off x="2758902" y="1597682"/>
              <a:ext cx="15125" cy="22761"/>
            </a:xfrm>
            <a:custGeom>
              <a:avLst/>
              <a:gdLst/>
              <a:ahLst/>
              <a:cxnLst/>
              <a:rect l="l" t="t" r="r" b="b"/>
              <a:pathLst>
                <a:path w="818" h="1231" extrusionOk="0">
                  <a:moveTo>
                    <a:pt x="140" y="0"/>
                  </a:moveTo>
                  <a:cubicBezTo>
                    <a:pt x="64" y="0"/>
                    <a:pt x="1" y="48"/>
                    <a:pt x="37" y="146"/>
                  </a:cubicBezTo>
                  <a:cubicBezTo>
                    <a:pt x="153" y="461"/>
                    <a:pt x="242" y="793"/>
                    <a:pt x="379" y="1100"/>
                  </a:cubicBezTo>
                  <a:cubicBezTo>
                    <a:pt x="419" y="1189"/>
                    <a:pt x="511" y="1231"/>
                    <a:pt x="597" y="1231"/>
                  </a:cubicBezTo>
                  <a:cubicBezTo>
                    <a:pt x="713" y="1231"/>
                    <a:pt x="818" y="1152"/>
                    <a:pt x="760" y="1009"/>
                  </a:cubicBezTo>
                  <a:cubicBezTo>
                    <a:pt x="631" y="696"/>
                    <a:pt x="452" y="401"/>
                    <a:pt x="304" y="95"/>
                  </a:cubicBezTo>
                  <a:cubicBezTo>
                    <a:pt x="274" y="32"/>
                    <a:pt x="203" y="0"/>
                    <a:pt x="14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54;p72"/>
            <p:cNvSpPr/>
            <p:nvPr/>
          </p:nvSpPr>
          <p:spPr>
            <a:xfrm>
              <a:off x="2758735" y="1583056"/>
              <a:ext cx="6545" cy="5307"/>
            </a:xfrm>
            <a:custGeom>
              <a:avLst/>
              <a:gdLst/>
              <a:ahLst/>
              <a:cxnLst/>
              <a:rect l="l" t="t" r="r" b="b"/>
              <a:pathLst>
                <a:path w="354" h="287" extrusionOk="0">
                  <a:moveTo>
                    <a:pt x="177" y="0"/>
                  </a:moveTo>
                  <a:cubicBezTo>
                    <a:pt x="82" y="0"/>
                    <a:pt x="1" y="82"/>
                    <a:pt x="51" y="190"/>
                  </a:cubicBezTo>
                  <a:cubicBezTo>
                    <a:pt x="77" y="247"/>
                    <a:pt x="156" y="286"/>
                    <a:pt x="226" y="286"/>
                  </a:cubicBezTo>
                  <a:cubicBezTo>
                    <a:pt x="285" y="286"/>
                    <a:pt x="337" y="258"/>
                    <a:pt x="344" y="187"/>
                  </a:cubicBezTo>
                  <a:lnTo>
                    <a:pt x="350" y="120"/>
                  </a:lnTo>
                  <a:cubicBezTo>
                    <a:pt x="354" y="92"/>
                    <a:pt x="328" y="57"/>
                    <a:pt x="305" y="45"/>
                  </a:cubicBezTo>
                  <a:lnTo>
                    <a:pt x="259" y="21"/>
                  </a:lnTo>
                  <a:cubicBezTo>
                    <a:pt x="233" y="7"/>
                    <a:pt x="204" y="0"/>
                    <a:pt x="17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55;p72"/>
            <p:cNvSpPr/>
            <p:nvPr/>
          </p:nvSpPr>
          <p:spPr>
            <a:xfrm>
              <a:off x="2770384" y="1589325"/>
              <a:ext cx="42582" cy="25498"/>
            </a:xfrm>
            <a:custGeom>
              <a:avLst/>
              <a:gdLst/>
              <a:ahLst/>
              <a:cxnLst/>
              <a:rect l="l" t="t" r="r" b="b"/>
              <a:pathLst>
                <a:path w="2303" h="1379" extrusionOk="0">
                  <a:moveTo>
                    <a:pt x="916" y="0"/>
                  </a:moveTo>
                  <a:cubicBezTo>
                    <a:pt x="895" y="0"/>
                    <a:pt x="873" y="1"/>
                    <a:pt x="852" y="3"/>
                  </a:cubicBezTo>
                  <a:cubicBezTo>
                    <a:pt x="499" y="40"/>
                    <a:pt x="334" y="272"/>
                    <a:pt x="260" y="554"/>
                  </a:cubicBezTo>
                  <a:cubicBezTo>
                    <a:pt x="255" y="544"/>
                    <a:pt x="250" y="535"/>
                    <a:pt x="245" y="526"/>
                  </a:cubicBezTo>
                  <a:cubicBezTo>
                    <a:pt x="224" y="483"/>
                    <a:pt x="180" y="464"/>
                    <a:pt x="136" y="464"/>
                  </a:cubicBezTo>
                  <a:cubicBezTo>
                    <a:pt x="67" y="464"/>
                    <a:pt x="0" y="512"/>
                    <a:pt x="30" y="594"/>
                  </a:cubicBezTo>
                  <a:cubicBezTo>
                    <a:pt x="102" y="795"/>
                    <a:pt x="169" y="991"/>
                    <a:pt x="217" y="1199"/>
                  </a:cubicBezTo>
                  <a:cubicBezTo>
                    <a:pt x="243" y="1311"/>
                    <a:pt x="358" y="1379"/>
                    <a:pt x="457" y="1379"/>
                  </a:cubicBezTo>
                  <a:cubicBezTo>
                    <a:pt x="544" y="1379"/>
                    <a:pt x="619" y="1327"/>
                    <a:pt x="610" y="1205"/>
                  </a:cubicBezTo>
                  <a:cubicBezTo>
                    <a:pt x="595" y="1002"/>
                    <a:pt x="550" y="372"/>
                    <a:pt x="895" y="372"/>
                  </a:cubicBezTo>
                  <a:cubicBezTo>
                    <a:pt x="900" y="372"/>
                    <a:pt x="906" y="372"/>
                    <a:pt x="912" y="373"/>
                  </a:cubicBezTo>
                  <a:cubicBezTo>
                    <a:pt x="1096" y="383"/>
                    <a:pt x="1224" y="829"/>
                    <a:pt x="1420" y="915"/>
                  </a:cubicBezTo>
                  <a:cubicBezTo>
                    <a:pt x="1483" y="943"/>
                    <a:pt x="1556" y="956"/>
                    <a:pt x="1631" y="956"/>
                  </a:cubicBezTo>
                  <a:cubicBezTo>
                    <a:pt x="1909" y="956"/>
                    <a:pt x="2228" y="780"/>
                    <a:pt x="2283" y="522"/>
                  </a:cubicBezTo>
                  <a:cubicBezTo>
                    <a:pt x="2302" y="426"/>
                    <a:pt x="2209" y="334"/>
                    <a:pt x="2115" y="334"/>
                  </a:cubicBezTo>
                  <a:cubicBezTo>
                    <a:pt x="2103" y="334"/>
                    <a:pt x="2092" y="336"/>
                    <a:pt x="2081" y="338"/>
                  </a:cubicBezTo>
                  <a:cubicBezTo>
                    <a:pt x="1934" y="373"/>
                    <a:pt x="1873" y="483"/>
                    <a:pt x="1736" y="532"/>
                  </a:cubicBezTo>
                  <a:cubicBezTo>
                    <a:pt x="1702" y="544"/>
                    <a:pt x="1672" y="550"/>
                    <a:pt x="1646" y="550"/>
                  </a:cubicBezTo>
                  <a:cubicBezTo>
                    <a:pt x="1506" y="550"/>
                    <a:pt x="1475" y="386"/>
                    <a:pt x="1387" y="254"/>
                  </a:cubicBezTo>
                  <a:cubicBezTo>
                    <a:pt x="1277" y="89"/>
                    <a:pt x="1108" y="0"/>
                    <a:pt x="9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56;p72"/>
            <p:cNvSpPr/>
            <p:nvPr/>
          </p:nvSpPr>
          <p:spPr>
            <a:xfrm>
              <a:off x="2823081" y="1545466"/>
              <a:ext cx="33060" cy="63754"/>
            </a:xfrm>
            <a:custGeom>
              <a:avLst/>
              <a:gdLst/>
              <a:ahLst/>
              <a:cxnLst/>
              <a:rect l="l" t="t" r="r" b="b"/>
              <a:pathLst>
                <a:path w="1788" h="3448" extrusionOk="0">
                  <a:moveTo>
                    <a:pt x="748" y="1"/>
                  </a:moveTo>
                  <a:cubicBezTo>
                    <a:pt x="714" y="1"/>
                    <a:pt x="680" y="16"/>
                    <a:pt x="658" y="53"/>
                  </a:cubicBezTo>
                  <a:cubicBezTo>
                    <a:pt x="224" y="773"/>
                    <a:pt x="0" y="1685"/>
                    <a:pt x="257" y="2510"/>
                  </a:cubicBezTo>
                  <a:cubicBezTo>
                    <a:pt x="390" y="2941"/>
                    <a:pt x="803" y="3448"/>
                    <a:pt x="1270" y="3448"/>
                  </a:cubicBezTo>
                  <a:cubicBezTo>
                    <a:pt x="1396" y="3448"/>
                    <a:pt x="1526" y="3411"/>
                    <a:pt x="1656" y="3326"/>
                  </a:cubicBezTo>
                  <a:cubicBezTo>
                    <a:pt x="1787" y="3240"/>
                    <a:pt x="1709" y="3041"/>
                    <a:pt x="1557" y="3041"/>
                  </a:cubicBezTo>
                  <a:cubicBezTo>
                    <a:pt x="1556" y="3041"/>
                    <a:pt x="1555" y="3041"/>
                    <a:pt x="1554" y="3041"/>
                  </a:cubicBezTo>
                  <a:cubicBezTo>
                    <a:pt x="1544" y="3041"/>
                    <a:pt x="1535" y="3041"/>
                    <a:pt x="1525" y="3041"/>
                  </a:cubicBezTo>
                  <a:cubicBezTo>
                    <a:pt x="142" y="3041"/>
                    <a:pt x="501" y="1002"/>
                    <a:pt x="880" y="186"/>
                  </a:cubicBezTo>
                  <a:cubicBezTo>
                    <a:pt x="923" y="93"/>
                    <a:pt x="832" y="1"/>
                    <a:pt x="74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57;p72"/>
            <p:cNvSpPr/>
            <p:nvPr/>
          </p:nvSpPr>
          <p:spPr>
            <a:xfrm>
              <a:off x="2841571" y="1563808"/>
              <a:ext cx="24129" cy="12351"/>
            </a:xfrm>
            <a:custGeom>
              <a:avLst/>
              <a:gdLst/>
              <a:ahLst/>
              <a:cxnLst/>
              <a:rect l="l" t="t" r="r" b="b"/>
              <a:pathLst>
                <a:path w="1305" h="668" extrusionOk="0">
                  <a:moveTo>
                    <a:pt x="1049" y="0"/>
                  </a:moveTo>
                  <a:cubicBezTo>
                    <a:pt x="738" y="0"/>
                    <a:pt x="369" y="230"/>
                    <a:pt x="138" y="397"/>
                  </a:cubicBezTo>
                  <a:cubicBezTo>
                    <a:pt x="0" y="495"/>
                    <a:pt x="171" y="667"/>
                    <a:pt x="296" y="667"/>
                  </a:cubicBezTo>
                  <a:cubicBezTo>
                    <a:pt x="304" y="667"/>
                    <a:pt x="312" y="666"/>
                    <a:pt x="319" y="665"/>
                  </a:cubicBezTo>
                  <a:cubicBezTo>
                    <a:pt x="508" y="628"/>
                    <a:pt x="686" y="556"/>
                    <a:pt x="863" y="483"/>
                  </a:cubicBezTo>
                  <a:cubicBezTo>
                    <a:pt x="1023" y="417"/>
                    <a:pt x="1179" y="383"/>
                    <a:pt x="1262" y="223"/>
                  </a:cubicBezTo>
                  <a:cubicBezTo>
                    <a:pt x="1305" y="140"/>
                    <a:pt x="1247" y="27"/>
                    <a:pt x="1155" y="10"/>
                  </a:cubicBezTo>
                  <a:cubicBezTo>
                    <a:pt x="1121" y="3"/>
                    <a:pt x="1085" y="0"/>
                    <a:pt x="10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58;p72"/>
            <p:cNvSpPr/>
            <p:nvPr/>
          </p:nvSpPr>
          <p:spPr>
            <a:xfrm>
              <a:off x="2878051" y="1546428"/>
              <a:ext cx="42952" cy="38552"/>
            </a:xfrm>
            <a:custGeom>
              <a:avLst/>
              <a:gdLst/>
              <a:ahLst/>
              <a:cxnLst/>
              <a:rect l="l" t="t" r="r" b="b"/>
              <a:pathLst>
                <a:path w="2323" h="2085" extrusionOk="0">
                  <a:moveTo>
                    <a:pt x="1052" y="673"/>
                  </a:moveTo>
                  <a:cubicBezTo>
                    <a:pt x="1056" y="673"/>
                    <a:pt x="1059" y="673"/>
                    <a:pt x="1063" y="674"/>
                  </a:cubicBezTo>
                  <a:cubicBezTo>
                    <a:pt x="979" y="877"/>
                    <a:pt x="873" y="1071"/>
                    <a:pt x="748" y="1253"/>
                  </a:cubicBezTo>
                  <a:cubicBezTo>
                    <a:pt x="679" y="1354"/>
                    <a:pt x="602" y="1452"/>
                    <a:pt x="520" y="1544"/>
                  </a:cubicBezTo>
                  <a:cubicBezTo>
                    <a:pt x="484" y="1583"/>
                    <a:pt x="449" y="1621"/>
                    <a:pt x="412" y="1657"/>
                  </a:cubicBezTo>
                  <a:lnTo>
                    <a:pt x="458" y="1599"/>
                  </a:lnTo>
                  <a:cubicBezTo>
                    <a:pt x="457" y="1379"/>
                    <a:pt x="508" y="1123"/>
                    <a:pt x="628" y="936"/>
                  </a:cubicBezTo>
                  <a:cubicBezTo>
                    <a:pt x="724" y="790"/>
                    <a:pt x="893" y="673"/>
                    <a:pt x="1052" y="673"/>
                  </a:cubicBezTo>
                  <a:close/>
                  <a:moveTo>
                    <a:pt x="1343" y="0"/>
                  </a:moveTo>
                  <a:cubicBezTo>
                    <a:pt x="1294" y="0"/>
                    <a:pt x="1250" y="27"/>
                    <a:pt x="1238" y="91"/>
                  </a:cubicBezTo>
                  <a:cubicBezTo>
                    <a:pt x="1221" y="181"/>
                    <a:pt x="1199" y="267"/>
                    <a:pt x="1175" y="352"/>
                  </a:cubicBezTo>
                  <a:cubicBezTo>
                    <a:pt x="1143" y="344"/>
                    <a:pt x="1112" y="339"/>
                    <a:pt x="1079" y="335"/>
                  </a:cubicBezTo>
                  <a:cubicBezTo>
                    <a:pt x="1062" y="334"/>
                    <a:pt x="1046" y="334"/>
                    <a:pt x="1029" y="334"/>
                  </a:cubicBezTo>
                  <a:cubicBezTo>
                    <a:pt x="457" y="334"/>
                    <a:pt x="164" y="890"/>
                    <a:pt x="78" y="1393"/>
                  </a:cubicBezTo>
                  <a:cubicBezTo>
                    <a:pt x="43" y="1595"/>
                    <a:pt x="1" y="1847"/>
                    <a:pt x="173" y="1997"/>
                  </a:cubicBezTo>
                  <a:cubicBezTo>
                    <a:pt x="243" y="2059"/>
                    <a:pt x="319" y="2085"/>
                    <a:pt x="395" y="2085"/>
                  </a:cubicBezTo>
                  <a:cubicBezTo>
                    <a:pt x="513" y="2085"/>
                    <a:pt x="631" y="2022"/>
                    <a:pt x="726" y="1932"/>
                  </a:cubicBezTo>
                  <a:cubicBezTo>
                    <a:pt x="1020" y="1652"/>
                    <a:pt x="1216" y="1286"/>
                    <a:pt x="1348" y="898"/>
                  </a:cubicBezTo>
                  <a:cubicBezTo>
                    <a:pt x="1435" y="1071"/>
                    <a:pt x="1457" y="1262"/>
                    <a:pt x="1541" y="1444"/>
                  </a:cubicBezTo>
                  <a:cubicBezTo>
                    <a:pt x="1636" y="1652"/>
                    <a:pt x="1828" y="1879"/>
                    <a:pt x="2065" y="1879"/>
                  </a:cubicBezTo>
                  <a:cubicBezTo>
                    <a:pt x="2101" y="1879"/>
                    <a:pt x="2138" y="1874"/>
                    <a:pt x="2175" y="1863"/>
                  </a:cubicBezTo>
                  <a:cubicBezTo>
                    <a:pt x="2323" y="1818"/>
                    <a:pt x="2310" y="1652"/>
                    <a:pt x="2193" y="1578"/>
                  </a:cubicBezTo>
                  <a:cubicBezTo>
                    <a:pt x="2015" y="1464"/>
                    <a:pt x="1929" y="1394"/>
                    <a:pt x="1847" y="1186"/>
                  </a:cubicBezTo>
                  <a:cubicBezTo>
                    <a:pt x="1784" y="1022"/>
                    <a:pt x="1754" y="849"/>
                    <a:pt x="1662" y="697"/>
                  </a:cubicBezTo>
                  <a:cubicBezTo>
                    <a:pt x="1609" y="613"/>
                    <a:pt x="1540" y="538"/>
                    <a:pt x="1460" y="479"/>
                  </a:cubicBezTo>
                  <a:cubicBezTo>
                    <a:pt x="1480" y="378"/>
                    <a:pt x="1503" y="275"/>
                    <a:pt x="1513" y="174"/>
                  </a:cubicBezTo>
                  <a:cubicBezTo>
                    <a:pt x="1524" y="76"/>
                    <a:pt x="1425" y="0"/>
                    <a:pt x="134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59;p72"/>
            <p:cNvSpPr/>
            <p:nvPr/>
          </p:nvSpPr>
          <p:spPr>
            <a:xfrm>
              <a:off x="2917454" y="1526551"/>
              <a:ext cx="24647" cy="65177"/>
            </a:xfrm>
            <a:custGeom>
              <a:avLst/>
              <a:gdLst/>
              <a:ahLst/>
              <a:cxnLst/>
              <a:rect l="l" t="t" r="r" b="b"/>
              <a:pathLst>
                <a:path w="1333" h="3525" extrusionOk="0">
                  <a:moveTo>
                    <a:pt x="65" y="1"/>
                  </a:moveTo>
                  <a:cubicBezTo>
                    <a:pt x="42" y="1"/>
                    <a:pt x="21" y="14"/>
                    <a:pt x="20" y="45"/>
                  </a:cubicBezTo>
                  <a:cubicBezTo>
                    <a:pt x="1" y="538"/>
                    <a:pt x="545" y="840"/>
                    <a:pt x="721" y="1286"/>
                  </a:cubicBezTo>
                  <a:cubicBezTo>
                    <a:pt x="995" y="1974"/>
                    <a:pt x="886" y="2612"/>
                    <a:pt x="611" y="3277"/>
                  </a:cubicBezTo>
                  <a:cubicBezTo>
                    <a:pt x="556" y="3410"/>
                    <a:pt x="674" y="3524"/>
                    <a:pt x="791" y="3524"/>
                  </a:cubicBezTo>
                  <a:cubicBezTo>
                    <a:pt x="842" y="3524"/>
                    <a:pt x="892" y="3503"/>
                    <a:pt x="928" y="3451"/>
                  </a:cubicBezTo>
                  <a:cubicBezTo>
                    <a:pt x="1273" y="2961"/>
                    <a:pt x="1332" y="2316"/>
                    <a:pt x="1210" y="1738"/>
                  </a:cubicBezTo>
                  <a:cubicBezTo>
                    <a:pt x="1146" y="1426"/>
                    <a:pt x="1018" y="1129"/>
                    <a:pt x="835" y="868"/>
                  </a:cubicBezTo>
                  <a:cubicBezTo>
                    <a:pt x="633" y="580"/>
                    <a:pt x="233" y="381"/>
                    <a:pt x="130" y="45"/>
                  </a:cubicBezTo>
                  <a:cubicBezTo>
                    <a:pt x="121" y="17"/>
                    <a:pt x="92" y="1"/>
                    <a:pt x="6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60;p72"/>
            <p:cNvSpPr/>
            <p:nvPr/>
          </p:nvSpPr>
          <p:spPr>
            <a:xfrm>
              <a:off x="2951161" y="1533928"/>
              <a:ext cx="32616" cy="14034"/>
            </a:xfrm>
            <a:custGeom>
              <a:avLst/>
              <a:gdLst/>
              <a:ahLst/>
              <a:cxnLst/>
              <a:rect l="l" t="t" r="r" b="b"/>
              <a:pathLst>
                <a:path w="1764" h="759" extrusionOk="0">
                  <a:moveTo>
                    <a:pt x="1480" y="0"/>
                  </a:moveTo>
                  <a:cubicBezTo>
                    <a:pt x="1461" y="0"/>
                    <a:pt x="1442" y="3"/>
                    <a:pt x="1422" y="10"/>
                  </a:cubicBezTo>
                  <a:cubicBezTo>
                    <a:pt x="991" y="150"/>
                    <a:pt x="571" y="330"/>
                    <a:pt x="147" y="490"/>
                  </a:cubicBezTo>
                  <a:cubicBezTo>
                    <a:pt x="0" y="546"/>
                    <a:pt x="113" y="758"/>
                    <a:pt x="243" y="758"/>
                  </a:cubicBezTo>
                  <a:cubicBezTo>
                    <a:pt x="254" y="758"/>
                    <a:pt x="266" y="757"/>
                    <a:pt x="277" y="753"/>
                  </a:cubicBezTo>
                  <a:cubicBezTo>
                    <a:pt x="701" y="621"/>
                    <a:pt x="1136" y="507"/>
                    <a:pt x="1553" y="355"/>
                  </a:cubicBezTo>
                  <a:cubicBezTo>
                    <a:pt x="1764" y="278"/>
                    <a:pt x="1660" y="0"/>
                    <a:pt x="14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61;p72"/>
            <p:cNvSpPr/>
            <p:nvPr/>
          </p:nvSpPr>
          <p:spPr>
            <a:xfrm>
              <a:off x="2951919" y="1522945"/>
              <a:ext cx="28345" cy="13831"/>
            </a:xfrm>
            <a:custGeom>
              <a:avLst/>
              <a:gdLst/>
              <a:ahLst/>
              <a:cxnLst/>
              <a:rect l="l" t="t" r="r" b="b"/>
              <a:pathLst>
                <a:path w="1533" h="748" extrusionOk="0">
                  <a:moveTo>
                    <a:pt x="1335" y="0"/>
                  </a:moveTo>
                  <a:cubicBezTo>
                    <a:pt x="1334" y="0"/>
                    <a:pt x="1334" y="0"/>
                    <a:pt x="1333" y="0"/>
                  </a:cubicBezTo>
                  <a:cubicBezTo>
                    <a:pt x="1133" y="2"/>
                    <a:pt x="972" y="98"/>
                    <a:pt x="791" y="179"/>
                  </a:cubicBezTo>
                  <a:lnTo>
                    <a:pt x="173" y="457"/>
                  </a:lnTo>
                  <a:cubicBezTo>
                    <a:pt x="0" y="536"/>
                    <a:pt x="143" y="748"/>
                    <a:pt x="298" y="748"/>
                  </a:cubicBezTo>
                  <a:cubicBezTo>
                    <a:pt x="319" y="748"/>
                    <a:pt x="339" y="744"/>
                    <a:pt x="360" y="736"/>
                  </a:cubicBezTo>
                  <a:lnTo>
                    <a:pt x="951" y="497"/>
                  </a:lnTo>
                  <a:cubicBezTo>
                    <a:pt x="1122" y="428"/>
                    <a:pt x="1329" y="380"/>
                    <a:pt x="1452" y="240"/>
                  </a:cubicBezTo>
                  <a:cubicBezTo>
                    <a:pt x="1532" y="148"/>
                    <a:pt x="1457" y="0"/>
                    <a:pt x="133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62;p72"/>
            <p:cNvSpPr/>
            <p:nvPr/>
          </p:nvSpPr>
          <p:spPr>
            <a:xfrm>
              <a:off x="2996480" y="1509799"/>
              <a:ext cx="30656" cy="12998"/>
            </a:xfrm>
            <a:custGeom>
              <a:avLst/>
              <a:gdLst/>
              <a:ahLst/>
              <a:cxnLst/>
              <a:rect l="l" t="t" r="r" b="b"/>
              <a:pathLst>
                <a:path w="1658" h="703" extrusionOk="0">
                  <a:moveTo>
                    <a:pt x="1320" y="1"/>
                  </a:moveTo>
                  <a:cubicBezTo>
                    <a:pt x="1312" y="1"/>
                    <a:pt x="1304" y="1"/>
                    <a:pt x="1296" y="2"/>
                  </a:cubicBezTo>
                  <a:cubicBezTo>
                    <a:pt x="1060" y="32"/>
                    <a:pt x="827" y="140"/>
                    <a:pt x="605" y="222"/>
                  </a:cubicBezTo>
                  <a:cubicBezTo>
                    <a:pt x="423" y="289"/>
                    <a:pt x="208" y="332"/>
                    <a:pt x="78" y="481"/>
                  </a:cubicBezTo>
                  <a:cubicBezTo>
                    <a:pt x="1" y="571"/>
                    <a:pt x="77" y="683"/>
                    <a:pt x="182" y="698"/>
                  </a:cubicBezTo>
                  <a:cubicBezTo>
                    <a:pt x="210" y="701"/>
                    <a:pt x="238" y="703"/>
                    <a:pt x="265" y="703"/>
                  </a:cubicBezTo>
                  <a:cubicBezTo>
                    <a:pt x="462" y="703"/>
                    <a:pt x="653" y="618"/>
                    <a:pt x="840" y="559"/>
                  </a:cubicBezTo>
                  <a:cubicBezTo>
                    <a:pt x="1050" y="494"/>
                    <a:pt x="1280" y="443"/>
                    <a:pt x="1469" y="328"/>
                  </a:cubicBezTo>
                  <a:cubicBezTo>
                    <a:pt x="1658" y="214"/>
                    <a:pt x="1489" y="1"/>
                    <a:pt x="132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63;p72"/>
            <p:cNvSpPr/>
            <p:nvPr/>
          </p:nvSpPr>
          <p:spPr>
            <a:xfrm>
              <a:off x="3035401" y="1488499"/>
              <a:ext cx="31951" cy="32099"/>
            </a:xfrm>
            <a:custGeom>
              <a:avLst/>
              <a:gdLst/>
              <a:ahLst/>
              <a:cxnLst/>
              <a:rect l="l" t="t" r="r" b="b"/>
              <a:pathLst>
                <a:path w="1728" h="1736" extrusionOk="0">
                  <a:moveTo>
                    <a:pt x="916" y="1"/>
                  </a:moveTo>
                  <a:cubicBezTo>
                    <a:pt x="906" y="1"/>
                    <a:pt x="896" y="2"/>
                    <a:pt x="887" y="5"/>
                  </a:cubicBezTo>
                  <a:cubicBezTo>
                    <a:pt x="534" y="123"/>
                    <a:pt x="254" y="359"/>
                    <a:pt x="53" y="670"/>
                  </a:cubicBezTo>
                  <a:cubicBezTo>
                    <a:pt x="0" y="753"/>
                    <a:pt x="90" y="861"/>
                    <a:pt x="178" y="861"/>
                  </a:cubicBezTo>
                  <a:cubicBezTo>
                    <a:pt x="361" y="862"/>
                    <a:pt x="544" y="873"/>
                    <a:pt x="726" y="895"/>
                  </a:cubicBezTo>
                  <a:cubicBezTo>
                    <a:pt x="879" y="915"/>
                    <a:pt x="1160" y="926"/>
                    <a:pt x="1284" y="1030"/>
                  </a:cubicBezTo>
                  <a:cubicBezTo>
                    <a:pt x="1385" y="1055"/>
                    <a:pt x="1397" y="1123"/>
                    <a:pt x="1321" y="1233"/>
                  </a:cubicBezTo>
                  <a:lnTo>
                    <a:pt x="1231" y="1306"/>
                  </a:lnTo>
                  <a:cubicBezTo>
                    <a:pt x="1155" y="1357"/>
                    <a:pt x="1071" y="1391"/>
                    <a:pt x="982" y="1410"/>
                  </a:cubicBezTo>
                  <a:cubicBezTo>
                    <a:pt x="853" y="1434"/>
                    <a:pt x="729" y="1408"/>
                    <a:pt x="604" y="1449"/>
                  </a:cubicBezTo>
                  <a:cubicBezTo>
                    <a:pt x="540" y="1470"/>
                    <a:pt x="556" y="1547"/>
                    <a:pt x="587" y="1585"/>
                  </a:cubicBezTo>
                  <a:cubicBezTo>
                    <a:pt x="673" y="1690"/>
                    <a:pt x="807" y="1735"/>
                    <a:pt x="952" y="1735"/>
                  </a:cubicBezTo>
                  <a:cubicBezTo>
                    <a:pt x="1287" y="1735"/>
                    <a:pt x="1683" y="1494"/>
                    <a:pt x="1699" y="1188"/>
                  </a:cubicBezTo>
                  <a:cubicBezTo>
                    <a:pt x="1728" y="673"/>
                    <a:pt x="922" y="612"/>
                    <a:pt x="425" y="612"/>
                  </a:cubicBezTo>
                  <a:cubicBezTo>
                    <a:pt x="416" y="612"/>
                    <a:pt x="406" y="612"/>
                    <a:pt x="396" y="612"/>
                  </a:cubicBezTo>
                  <a:cubicBezTo>
                    <a:pt x="537" y="405"/>
                    <a:pt x="730" y="258"/>
                    <a:pt x="981" y="163"/>
                  </a:cubicBezTo>
                  <a:cubicBezTo>
                    <a:pt x="1082" y="126"/>
                    <a:pt x="1004" y="1"/>
                    <a:pt x="91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64;p72"/>
            <p:cNvSpPr/>
            <p:nvPr/>
          </p:nvSpPr>
          <p:spPr>
            <a:xfrm>
              <a:off x="3065559" y="1489774"/>
              <a:ext cx="10928" cy="22521"/>
            </a:xfrm>
            <a:custGeom>
              <a:avLst/>
              <a:gdLst/>
              <a:ahLst/>
              <a:cxnLst/>
              <a:rect l="l" t="t" r="r" b="b"/>
              <a:pathLst>
                <a:path w="591" h="1218" extrusionOk="0">
                  <a:moveTo>
                    <a:pt x="93" y="1"/>
                  </a:moveTo>
                  <a:cubicBezTo>
                    <a:pt x="44" y="1"/>
                    <a:pt x="1" y="34"/>
                    <a:pt x="16" y="103"/>
                  </a:cubicBezTo>
                  <a:cubicBezTo>
                    <a:pt x="89" y="438"/>
                    <a:pt x="82" y="838"/>
                    <a:pt x="270" y="1134"/>
                  </a:cubicBezTo>
                  <a:cubicBezTo>
                    <a:pt x="306" y="1190"/>
                    <a:pt x="369" y="1218"/>
                    <a:pt x="430" y="1218"/>
                  </a:cubicBezTo>
                  <a:cubicBezTo>
                    <a:pt x="513" y="1218"/>
                    <a:pt x="590" y="1167"/>
                    <a:pt x="588" y="1066"/>
                  </a:cubicBezTo>
                  <a:cubicBezTo>
                    <a:pt x="580" y="723"/>
                    <a:pt x="331" y="383"/>
                    <a:pt x="203" y="73"/>
                  </a:cubicBezTo>
                  <a:cubicBezTo>
                    <a:pt x="184" y="26"/>
                    <a:pt x="136" y="1"/>
                    <a:pt x="9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65;p72"/>
            <p:cNvSpPr/>
            <p:nvPr/>
          </p:nvSpPr>
          <p:spPr>
            <a:xfrm>
              <a:off x="3064357" y="1472985"/>
              <a:ext cx="8062" cy="4733"/>
            </a:xfrm>
            <a:custGeom>
              <a:avLst/>
              <a:gdLst/>
              <a:ahLst/>
              <a:cxnLst/>
              <a:rect l="l" t="t" r="r" b="b"/>
              <a:pathLst>
                <a:path w="436" h="256" extrusionOk="0">
                  <a:moveTo>
                    <a:pt x="195" y="0"/>
                  </a:moveTo>
                  <a:cubicBezTo>
                    <a:pt x="178" y="0"/>
                    <a:pt x="160" y="4"/>
                    <a:pt x="143" y="11"/>
                  </a:cubicBezTo>
                  <a:cubicBezTo>
                    <a:pt x="1" y="72"/>
                    <a:pt x="113" y="255"/>
                    <a:pt x="241" y="255"/>
                  </a:cubicBezTo>
                  <a:cubicBezTo>
                    <a:pt x="258" y="255"/>
                    <a:pt x="275" y="252"/>
                    <a:pt x="292" y="245"/>
                  </a:cubicBezTo>
                  <a:cubicBezTo>
                    <a:pt x="435" y="184"/>
                    <a:pt x="324" y="0"/>
                    <a:pt x="19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66;p72"/>
            <p:cNvSpPr/>
            <p:nvPr/>
          </p:nvSpPr>
          <p:spPr>
            <a:xfrm>
              <a:off x="3078742" y="1482859"/>
              <a:ext cx="36019" cy="23797"/>
            </a:xfrm>
            <a:custGeom>
              <a:avLst/>
              <a:gdLst/>
              <a:ahLst/>
              <a:cxnLst/>
              <a:rect l="l" t="t" r="r" b="b"/>
              <a:pathLst>
                <a:path w="1948" h="1287" extrusionOk="0">
                  <a:moveTo>
                    <a:pt x="852" y="1"/>
                  </a:moveTo>
                  <a:cubicBezTo>
                    <a:pt x="794" y="1"/>
                    <a:pt x="735" y="10"/>
                    <a:pt x="677" y="31"/>
                  </a:cubicBezTo>
                  <a:cubicBezTo>
                    <a:pt x="402" y="124"/>
                    <a:pt x="281" y="344"/>
                    <a:pt x="230" y="592"/>
                  </a:cubicBezTo>
                  <a:cubicBezTo>
                    <a:pt x="205" y="563"/>
                    <a:pt x="165" y="549"/>
                    <a:pt x="126" y="549"/>
                  </a:cubicBezTo>
                  <a:cubicBezTo>
                    <a:pt x="60" y="549"/>
                    <a:pt x="1" y="591"/>
                    <a:pt x="34" y="670"/>
                  </a:cubicBezTo>
                  <a:cubicBezTo>
                    <a:pt x="101" y="832"/>
                    <a:pt x="159" y="993"/>
                    <a:pt x="212" y="1159"/>
                  </a:cubicBezTo>
                  <a:cubicBezTo>
                    <a:pt x="239" y="1242"/>
                    <a:pt x="326" y="1287"/>
                    <a:pt x="407" y="1287"/>
                  </a:cubicBezTo>
                  <a:cubicBezTo>
                    <a:pt x="494" y="1287"/>
                    <a:pt x="575" y="1235"/>
                    <a:pt x="568" y="1125"/>
                  </a:cubicBezTo>
                  <a:cubicBezTo>
                    <a:pt x="555" y="918"/>
                    <a:pt x="529" y="680"/>
                    <a:pt x="648" y="497"/>
                  </a:cubicBezTo>
                  <a:cubicBezTo>
                    <a:pt x="702" y="414"/>
                    <a:pt x="800" y="347"/>
                    <a:pt x="902" y="347"/>
                  </a:cubicBezTo>
                  <a:cubicBezTo>
                    <a:pt x="941" y="347"/>
                    <a:pt x="981" y="357"/>
                    <a:pt x="1019" y="379"/>
                  </a:cubicBezTo>
                  <a:cubicBezTo>
                    <a:pt x="1083" y="419"/>
                    <a:pt x="1156" y="553"/>
                    <a:pt x="1208" y="612"/>
                  </a:cubicBezTo>
                  <a:cubicBezTo>
                    <a:pt x="1334" y="753"/>
                    <a:pt x="1492" y="847"/>
                    <a:pt x="1663" y="847"/>
                  </a:cubicBezTo>
                  <a:cubicBezTo>
                    <a:pt x="1726" y="847"/>
                    <a:pt x="1790" y="835"/>
                    <a:pt x="1855" y="808"/>
                  </a:cubicBezTo>
                  <a:cubicBezTo>
                    <a:pt x="1890" y="794"/>
                    <a:pt x="1930" y="742"/>
                    <a:pt x="1933" y="704"/>
                  </a:cubicBezTo>
                  <a:cubicBezTo>
                    <a:pt x="1935" y="685"/>
                    <a:pt x="1936" y="665"/>
                    <a:pt x="1939" y="647"/>
                  </a:cubicBezTo>
                  <a:cubicBezTo>
                    <a:pt x="1948" y="566"/>
                    <a:pt x="1888" y="495"/>
                    <a:pt x="1807" y="490"/>
                  </a:cubicBezTo>
                  <a:cubicBezTo>
                    <a:pt x="1637" y="474"/>
                    <a:pt x="1525" y="455"/>
                    <a:pt x="1402" y="318"/>
                  </a:cubicBezTo>
                  <a:cubicBezTo>
                    <a:pt x="1333" y="242"/>
                    <a:pt x="1269" y="168"/>
                    <a:pt x="1184" y="109"/>
                  </a:cubicBezTo>
                  <a:cubicBezTo>
                    <a:pt x="1082" y="40"/>
                    <a:pt x="969" y="1"/>
                    <a:pt x="85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67;p72"/>
            <p:cNvSpPr/>
            <p:nvPr/>
          </p:nvSpPr>
          <p:spPr>
            <a:xfrm>
              <a:off x="3124985" y="1461466"/>
              <a:ext cx="33522" cy="35334"/>
            </a:xfrm>
            <a:custGeom>
              <a:avLst/>
              <a:gdLst/>
              <a:ahLst/>
              <a:cxnLst/>
              <a:rect l="l" t="t" r="r" b="b"/>
              <a:pathLst>
                <a:path w="1813" h="1911" extrusionOk="0">
                  <a:moveTo>
                    <a:pt x="408" y="490"/>
                  </a:moveTo>
                  <a:cubicBezTo>
                    <a:pt x="473" y="490"/>
                    <a:pt x="512" y="621"/>
                    <a:pt x="547" y="677"/>
                  </a:cubicBezTo>
                  <a:cubicBezTo>
                    <a:pt x="572" y="715"/>
                    <a:pt x="604" y="751"/>
                    <a:pt x="630" y="790"/>
                  </a:cubicBezTo>
                  <a:cubicBezTo>
                    <a:pt x="597" y="992"/>
                    <a:pt x="530" y="1185"/>
                    <a:pt x="432" y="1365"/>
                  </a:cubicBezTo>
                  <a:cubicBezTo>
                    <a:pt x="346" y="1229"/>
                    <a:pt x="298" y="1073"/>
                    <a:pt x="291" y="913"/>
                  </a:cubicBezTo>
                  <a:cubicBezTo>
                    <a:pt x="288" y="835"/>
                    <a:pt x="297" y="557"/>
                    <a:pt x="370" y="504"/>
                  </a:cubicBezTo>
                  <a:cubicBezTo>
                    <a:pt x="384" y="494"/>
                    <a:pt x="396" y="490"/>
                    <a:pt x="408" y="490"/>
                  </a:cubicBezTo>
                  <a:close/>
                  <a:moveTo>
                    <a:pt x="738" y="1"/>
                  </a:moveTo>
                  <a:cubicBezTo>
                    <a:pt x="671" y="1"/>
                    <a:pt x="616" y="36"/>
                    <a:pt x="630" y="124"/>
                  </a:cubicBezTo>
                  <a:cubicBezTo>
                    <a:pt x="641" y="183"/>
                    <a:pt x="640" y="237"/>
                    <a:pt x="644" y="293"/>
                  </a:cubicBezTo>
                  <a:cubicBezTo>
                    <a:pt x="566" y="223"/>
                    <a:pt x="474" y="167"/>
                    <a:pt x="376" y="167"/>
                  </a:cubicBezTo>
                  <a:cubicBezTo>
                    <a:pt x="332" y="167"/>
                    <a:pt x="287" y="178"/>
                    <a:pt x="241" y="205"/>
                  </a:cubicBezTo>
                  <a:cubicBezTo>
                    <a:pt x="40" y="320"/>
                    <a:pt x="6" y="694"/>
                    <a:pt x="4" y="898"/>
                  </a:cubicBezTo>
                  <a:cubicBezTo>
                    <a:pt x="1" y="1234"/>
                    <a:pt x="107" y="1535"/>
                    <a:pt x="301" y="1809"/>
                  </a:cubicBezTo>
                  <a:cubicBezTo>
                    <a:pt x="342" y="1868"/>
                    <a:pt x="426" y="1911"/>
                    <a:pt x="505" y="1911"/>
                  </a:cubicBezTo>
                  <a:cubicBezTo>
                    <a:pt x="553" y="1911"/>
                    <a:pt x="600" y="1894"/>
                    <a:pt x="634" y="1855"/>
                  </a:cubicBezTo>
                  <a:cubicBezTo>
                    <a:pt x="800" y="1661"/>
                    <a:pt x="918" y="1432"/>
                    <a:pt x="983" y="1185"/>
                  </a:cubicBezTo>
                  <a:cubicBezTo>
                    <a:pt x="1153" y="1329"/>
                    <a:pt x="1348" y="1442"/>
                    <a:pt x="1554" y="1480"/>
                  </a:cubicBezTo>
                  <a:cubicBezTo>
                    <a:pt x="1570" y="1483"/>
                    <a:pt x="1585" y="1484"/>
                    <a:pt x="1599" y="1484"/>
                  </a:cubicBezTo>
                  <a:cubicBezTo>
                    <a:pt x="1769" y="1484"/>
                    <a:pt x="1813" y="1287"/>
                    <a:pt x="1662" y="1185"/>
                  </a:cubicBezTo>
                  <a:cubicBezTo>
                    <a:pt x="1489" y="1069"/>
                    <a:pt x="1298" y="992"/>
                    <a:pt x="1136" y="856"/>
                  </a:cubicBezTo>
                  <a:cubicBezTo>
                    <a:pt x="1101" y="827"/>
                    <a:pt x="1076" y="794"/>
                    <a:pt x="1045" y="763"/>
                  </a:cubicBezTo>
                  <a:cubicBezTo>
                    <a:pt x="1051" y="537"/>
                    <a:pt x="1008" y="313"/>
                    <a:pt x="919" y="104"/>
                  </a:cubicBezTo>
                  <a:cubicBezTo>
                    <a:pt x="893" y="41"/>
                    <a:pt x="809" y="1"/>
                    <a:pt x="73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68;p72"/>
            <p:cNvSpPr/>
            <p:nvPr/>
          </p:nvSpPr>
          <p:spPr>
            <a:xfrm>
              <a:off x="2778871" y="1740055"/>
              <a:ext cx="44302" cy="37128"/>
            </a:xfrm>
            <a:custGeom>
              <a:avLst/>
              <a:gdLst/>
              <a:ahLst/>
              <a:cxnLst/>
              <a:rect l="l" t="t" r="r" b="b"/>
              <a:pathLst>
                <a:path w="2396" h="2008" extrusionOk="0">
                  <a:moveTo>
                    <a:pt x="1020" y="1"/>
                  </a:moveTo>
                  <a:cubicBezTo>
                    <a:pt x="1006" y="1"/>
                    <a:pt x="991" y="3"/>
                    <a:pt x="976" y="10"/>
                  </a:cubicBezTo>
                  <a:cubicBezTo>
                    <a:pt x="588" y="177"/>
                    <a:pt x="0" y="664"/>
                    <a:pt x="497" y="1076"/>
                  </a:cubicBezTo>
                  <a:cubicBezTo>
                    <a:pt x="664" y="1215"/>
                    <a:pt x="860" y="1239"/>
                    <a:pt x="1061" y="1239"/>
                  </a:cubicBezTo>
                  <a:cubicBezTo>
                    <a:pt x="1159" y="1239"/>
                    <a:pt x="1258" y="1233"/>
                    <a:pt x="1356" y="1232"/>
                  </a:cubicBezTo>
                  <a:cubicBezTo>
                    <a:pt x="1364" y="1232"/>
                    <a:pt x="1390" y="1232"/>
                    <a:pt x="1424" y="1232"/>
                  </a:cubicBezTo>
                  <a:cubicBezTo>
                    <a:pt x="1515" y="1232"/>
                    <a:pt x="1663" y="1234"/>
                    <a:pt x="1671" y="1247"/>
                  </a:cubicBezTo>
                  <a:cubicBezTo>
                    <a:pt x="1685" y="1271"/>
                    <a:pt x="1389" y="1483"/>
                    <a:pt x="1390" y="1483"/>
                  </a:cubicBezTo>
                  <a:cubicBezTo>
                    <a:pt x="1390" y="1483"/>
                    <a:pt x="1390" y="1483"/>
                    <a:pt x="1390" y="1483"/>
                  </a:cubicBezTo>
                  <a:lnTo>
                    <a:pt x="1390" y="1483"/>
                  </a:lnTo>
                  <a:cubicBezTo>
                    <a:pt x="1219" y="1594"/>
                    <a:pt x="1021" y="1636"/>
                    <a:pt x="839" y="1722"/>
                  </a:cubicBezTo>
                  <a:cubicBezTo>
                    <a:pt x="681" y="1795"/>
                    <a:pt x="807" y="2001"/>
                    <a:pt x="941" y="2007"/>
                  </a:cubicBezTo>
                  <a:cubicBezTo>
                    <a:pt x="944" y="2007"/>
                    <a:pt x="948" y="2007"/>
                    <a:pt x="952" y="2007"/>
                  </a:cubicBezTo>
                  <a:cubicBezTo>
                    <a:pt x="1291" y="2007"/>
                    <a:pt x="2396" y="1468"/>
                    <a:pt x="1870" y="1067"/>
                  </a:cubicBezTo>
                  <a:cubicBezTo>
                    <a:pt x="1743" y="970"/>
                    <a:pt x="1599" y="947"/>
                    <a:pt x="1452" y="947"/>
                  </a:cubicBezTo>
                  <a:cubicBezTo>
                    <a:pt x="1325" y="947"/>
                    <a:pt x="1195" y="964"/>
                    <a:pt x="1068" y="964"/>
                  </a:cubicBezTo>
                  <a:cubicBezTo>
                    <a:pt x="1039" y="964"/>
                    <a:pt x="1010" y="963"/>
                    <a:pt x="981" y="961"/>
                  </a:cubicBezTo>
                  <a:cubicBezTo>
                    <a:pt x="747" y="943"/>
                    <a:pt x="497" y="781"/>
                    <a:pt x="664" y="534"/>
                  </a:cubicBezTo>
                  <a:cubicBezTo>
                    <a:pt x="765" y="385"/>
                    <a:pt x="942" y="285"/>
                    <a:pt x="1098" y="207"/>
                  </a:cubicBezTo>
                  <a:cubicBezTo>
                    <a:pt x="1215" y="148"/>
                    <a:pt x="1125" y="1"/>
                    <a:pt x="102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69;p72"/>
            <p:cNvSpPr/>
            <p:nvPr/>
          </p:nvSpPr>
          <p:spPr>
            <a:xfrm>
              <a:off x="2824153" y="1738724"/>
              <a:ext cx="14718" cy="20894"/>
            </a:xfrm>
            <a:custGeom>
              <a:avLst/>
              <a:gdLst/>
              <a:ahLst/>
              <a:cxnLst/>
              <a:rect l="l" t="t" r="r" b="b"/>
              <a:pathLst>
                <a:path w="796" h="1130" extrusionOk="0">
                  <a:moveTo>
                    <a:pt x="183" y="0"/>
                  </a:moveTo>
                  <a:cubicBezTo>
                    <a:pt x="91" y="0"/>
                    <a:pt x="1" y="68"/>
                    <a:pt x="39" y="178"/>
                  </a:cubicBezTo>
                  <a:cubicBezTo>
                    <a:pt x="130" y="448"/>
                    <a:pt x="202" y="731"/>
                    <a:pt x="321" y="989"/>
                  </a:cubicBezTo>
                  <a:cubicBezTo>
                    <a:pt x="365" y="1085"/>
                    <a:pt x="464" y="1130"/>
                    <a:pt x="556" y="1130"/>
                  </a:cubicBezTo>
                  <a:cubicBezTo>
                    <a:pt x="682" y="1130"/>
                    <a:pt x="796" y="1044"/>
                    <a:pt x="733" y="885"/>
                  </a:cubicBezTo>
                  <a:cubicBezTo>
                    <a:pt x="624" y="608"/>
                    <a:pt x="461" y="347"/>
                    <a:pt x="323" y="81"/>
                  </a:cubicBezTo>
                  <a:cubicBezTo>
                    <a:pt x="295" y="25"/>
                    <a:pt x="238" y="0"/>
                    <a:pt x="18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70;p72"/>
            <p:cNvSpPr/>
            <p:nvPr/>
          </p:nvSpPr>
          <p:spPr>
            <a:xfrm>
              <a:off x="2822304" y="1724098"/>
              <a:ext cx="11131" cy="6287"/>
            </a:xfrm>
            <a:custGeom>
              <a:avLst/>
              <a:gdLst/>
              <a:ahLst/>
              <a:cxnLst/>
              <a:rect l="l" t="t" r="r" b="b"/>
              <a:pathLst>
                <a:path w="602" h="340" extrusionOk="0">
                  <a:moveTo>
                    <a:pt x="265" y="0"/>
                  </a:moveTo>
                  <a:cubicBezTo>
                    <a:pt x="241" y="0"/>
                    <a:pt x="217" y="5"/>
                    <a:pt x="193" y="15"/>
                  </a:cubicBezTo>
                  <a:cubicBezTo>
                    <a:pt x="1" y="97"/>
                    <a:pt x="162" y="339"/>
                    <a:pt x="337" y="339"/>
                  </a:cubicBezTo>
                  <a:cubicBezTo>
                    <a:pt x="361" y="339"/>
                    <a:pt x="386" y="335"/>
                    <a:pt x="409" y="325"/>
                  </a:cubicBezTo>
                  <a:cubicBezTo>
                    <a:pt x="602" y="243"/>
                    <a:pt x="441" y="0"/>
                    <a:pt x="26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71;p72"/>
            <p:cNvSpPr/>
            <p:nvPr/>
          </p:nvSpPr>
          <p:spPr>
            <a:xfrm>
              <a:off x="2839038" y="1729164"/>
              <a:ext cx="45134" cy="21559"/>
            </a:xfrm>
            <a:custGeom>
              <a:avLst/>
              <a:gdLst/>
              <a:ahLst/>
              <a:cxnLst/>
              <a:rect l="l" t="t" r="r" b="b"/>
              <a:pathLst>
                <a:path w="2441" h="1166" extrusionOk="0">
                  <a:moveTo>
                    <a:pt x="1005" y="0"/>
                  </a:moveTo>
                  <a:cubicBezTo>
                    <a:pt x="940" y="0"/>
                    <a:pt x="876" y="9"/>
                    <a:pt x="814" y="28"/>
                  </a:cubicBezTo>
                  <a:cubicBezTo>
                    <a:pt x="646" y="81"/>
                    <a:pt x="535" y="188"/>
                    <a:pt x="486" y="358"/>
                  </a:cubicBezTo>
                  <a:cubicBezTo>
                    <a:pt x="453" y="480"/>
                    <a:pt x="494" y="610"/>
                    <a:pt x="463" y="729"/>
                  </a:cubicBezTo>
                  <a:cubicBezTo>
                    <a:pt x="452" y="773"/>
                    <a:pt x="438" y="792"/>
                    <a:pt x="423" y="792"/>
                  </a:cubicBezTo>
                  <a:cubicBezTo>
                    <a:pt x="363" y="792"/>
                    <a:pt x="287" y="476"/>
                    <a:pt x="258" y="405"/>
                  </a:cubicBezTo>
                  <a:cubicBezTo>
                    <a:pt x="235" y="348"/>
                    <a:pt x="175" y="319"/>
                    <a:pt x="122" y="319"/>
                  </a:cubicBezTo>
                  <a:cubicBezTo>
                    <a:pt x="57" y="319"/>
                    <a:pt x="1" y="361"/>
                    <a:pt x="27" y="447"/>
                  </a:cubicBezTo>
                  <a:cubicBezTo>
                    <a:pt x="94" y="668"/>
                    <a:pt x="132" y="1091"/>
                    <a:pt x="415" y="1157"/>
                  </a:cubicBezTo>
                  <a:cubicBezTo>
                    <a:pt x="441" y="1163"/>
                    <a:pt x="466" y="1166"/>
                    <a:pt x="490" y="1166"/>
                  </a:cubicBezTo>
                  <a:cubicBezTo>
                    <a:pt x="674" y="1166"/>
                    <a:pt x="818" y="1003"/>
                    <a:pt x="858" y="830"/>
                  </a:cubicBezTo>
                  <a:cubicBezTo>
                    <a:pt x="871" y="781"/>
                    <a:pt x="864" y="725"/>
                    <a:pt x="867" y="675"/>
                  </a:cubicBezTo>
                  <a:cubicBezTo>
                    <a:pt x="881" y="494"/>
                    <a:pt x="955" y="398"/>
                    <a:pt x="1093" y="398"/>
                  </a:cubicBezTo>
                  <a:cubicBezTo>
                    <a:pt x="1146" y="398"/>
                    <a:pt x="1207" y="412"/>
                    <a:pt x="1278" y="440"/>
                  </a:cubicBezTo>
                  <a:cubicBezTo>
                    <a:pt x="1426" y="500"/>
                    <a:pt x="1555" y="596"/>
                    <a:pt x="1706" y="651"/>
                  </a:cubicBezTo>
                  <a:cubicBezTo>
                    <a:pt x="1810" y="688"/>
                    <a:pt x="1936" y="720"/>
                    <a:pt x="2053" y="720"/>
                  </a:cubicBezTo>
                  <a:cubicBezTo>
                    <a:pt x="2199" y="720"/>
                    <a:pt x="2332" y="671"/>
                    <a:pt x="2396" y="519"/>
                  </a:cubicBezTo>
                  <a:cubicBezTo>
                    <a:pt x="2441" y="418"/>
                    <a:pt x="2364" y="292"/>
                    <a:pt x="2248" y="292"/>
                  </a:cubicBezTo>
                  <a:cubicBezTo>
                    <a:pt x="2246" y="292"/>
                    <a:pt x="2245" y="293"/>
                    <a:pt x="2243" y="293"/>
                  </a:cubicBezTo>
                  <a:cubicBezTo>
                    <a:pt x="2158" y="295"/>
                    <a:pt x="2080" y="303"/>
                    <a:pt x="2003" y="303"/>
                  </a:cubicBezTo>
                  <a:cubicBezTo>
                    <a:pt x="1920" y="303"/>
                    <a:pt x="1838" y="293"/>
                    <a:pt x="1749" y="256"/>
                  </a:cubicBezTo>
                  <a:cubicBezTo>
                    <a:pt x="1647" y="213"/>
                    <a:pt x="1554" y="150"/>
                    <a:pt x="1451" y="106"/>
                  </a:cubicBezTo>
                  <a:cubicBezTo>
                    <a:pt x="1315" y="47"/>
                    <a:pt x="1158" y="0"/>
                    <a:pt x="10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72;p72"/>
            <p:cNvSpPr/>
            <p:nvPr/>
          </p:nvSpPr>
          <p:spPr>
            <a:xfrm>
              <a:off x="2900461" y="1658736"/>
              <a:ext cx="59297" cy="49387"/>
            </a:xfrm>
            <a:custGeom>
              <a:avLst/>
              <a:gdLst/>
              <a:ahLst/>
              <a:cxnLst/>
              <a:rect l="l" t="t" r="r" b="b"/>
              <a:pathLst>
                <a:path w="3207" h="2671" extrusionOk="0">
                  <a:moveTo>
                    <a:pt x="2878" y="1"/>
                  </a:moveTo>
                  <a:cubicBezTo>
                    <a:pt x="2860" y="1"/>
                    <a:pt x="2841" y="3"/>
                    <a:pt x="2822" y="8"/>
                  </a:cubicBezTo>
                  <a:cubicBezTo>
                    <a:pt x="1888" y="250"/>
                    <a:pt x="983" y="717"/>
                    <a:pt x="154" y="1204"/>
                  </a:cubicBezTo>
                  <a:cubicBezTo>
                    <a:pt x="0" y="1294"/>
                    <a:pt x="122" y="1494"/>
                    <a:pt x="264" y="1494"/>
                  </a:cubicBezTo>
                  <a:cubicBezTo>
                    <a:pt x="288" y="1494"/>
                    <a:pt x="312" y="1489"/>
                    <a:pt x="336" y="1476"/>
                  </a:cubicBezTo>
                  <a:cubicBezTo>
                    <a:pt x="519" y="1376"/>
                    <a:pt x="704" y="1287"/>
                    <a:pt x="890" y="1201"/>
                  </a:cubicBezTo>
                  <a:cubicBezTo>
                    <a:pt x="982" y="1408"/>
                    <a:pt x="1063" y="1618"/>
                    <a:pt x="1114" y="1842"/>
                  </a:cubicBezTo>
                  <a:cubicBezTo>
                    <a:pt x="1172" y="2097"/>
                    <a:pt x="1173" y="2357"/>
                    <a:pt x="1297" y="2589"/>
                  </a:cubicBezTo>
                  <a:cubicBezTo>
                    <a:pt x="1326" y="2643"/>
                    <a:pt x="1386" y="2670"/>
                    <a:pt x="1444" y="2670"/>
                  </a:cubicBezTo>
                  <a:cubicBezTo>
                    <a:pt x="1510" y="2670"/>
                    <a:pt x="1574" y="2636"/>
                    <a:pt x="1592" y="2566"/>
                  </a:cubicBezTo>
                  <a:cubicBezTo>
                    <a:pt x="1661" y="2295"/>
                    <a:pt x="1531" y="1988"/>
                    <a:pt x="1434" y="1735"/>
                  </a:cubicBezTo>
                  <a:cubicBezTo>
                    <a:pt x="1348" y="1514"/>
                    <a:pt x="1249" y="1297"/>
                    <a:pt x="1136" y="1089"/>
                  </a:cubicBezTo>
                  <a:cubicBezTo>
                    <a:pt x="1334" y="1001"/>
                    <a:pt x="1533" y="919"/>
                    <a:pt x="1735" y="839"/>
                  </a:cubicBezTo>
                  <a:cubicBezTo>
                    <a:pt x="1841" y="1038"/>
                    <a:pt x="1922" y="1248"/>
                    <a:pt x="1980" y="1465"/>
                  </a:cubicBezTo>
                  <a:cubicBezTo>
                    <a:pt x="2044" y="1717"/>
                    <a:pt x="2032" y="1936"/>
                    <a:pt x="2246" y="2098"/>
                  </a:cubicBezTo>
                  <a:cubicBezTo>
                    <a:pt x="2264" y="2112"/>
                    <a:pt x="2293" y="2120"/>
                    <a:pt x="2321" y="2120"/>
                  </a:cubicBezTo>
                  <a:cubicBezTo>
                    <a:pt x="2352" y="2120"/>
                    <a:pt x="2382" y="2111"/>
                    <a:pt x="2400" y="2092"/>
                  </a:cubicBezTo>
                  <a:cubicBezTo>
                    <a:pt x="2582" y="1887"/>
                    <a:pt x="2447" y="1607"/>
                    <a:pt x="2355" y="1378"/>
                  </a:cubicBezTo>
                  <a:cubicBezTo>
                    <a:pt x="2265" y="1154"/>
                    <a:pt x="2143" y="940"/>
                    <a:pt x="2014" y="734"/>
                  </a:cubicBezTo>
                  <a:cubicBezTo>
                    <a:pt x="2330" y="616"/>
                    <a:pt x="2648" y="501"/>
                    <a:pt x="2971" y="383"/>
                  </a:cubicBezTo>
                  <a:cubicBezTo>
                    <a:pt x="3206" y="297"/>
                    <a:pt x="3084" y="1"/>
                    <a:pt x="287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73;p72"/>
            <p:cNvSpPr/>
            <p:nvPr/>
          </p:nvSpPr>
          <p:spPr>
            <a:xfrm>
              <a:off x="2896634" y="1678742"/>
              <a:ext cx="44394" cy="85868"/>
            </a:xfrm>
            <a:custGeom>
              <a:avLst/>
              <a:gdLst/>
              <a:ahLst/>
              <a:cxnLst/>
              <a:rect l="l" t="t" r="r" b="b"/>
              <a:pathLst>
                <a:path w="2401" h="4644" extrusionOk="0">
                  <a:moveTo>
                    <a:pt x="583" y="1"/>
                  </a:moveTo>
                  <a:cubicBezTo>
                    <a:pt x="539" y="1"/>
                    <a:pt x="498" y="24"/>
                    <a:pt x="484" y="79"/>
                  </a:cubicBezTo>
                  <a:cubicBezTo>
                    <a:pt x="1" y="1983"/>
                    <a:pt x="61" y="3647"/>
                    <a:pt x="2001" y="4619"/>
                  </a:cubicBezTo>
                  <a:cubicBezTo>
                    <a:pt x="2036" y="4636"/>
                    <a:pt x="2070" y="4643"/>
                    <a:pt x="2103" y="4643"/>
                  </a:cubicBezTo>
                  <a:cubicBezTo>
                    <a:pt x="2273" y="4643"/>
                    <a:pt x="2400" y="4440"/>
                    <a:pt x="2229" y="4303"/>
                  </a:cubicBezTo>
                  <a:cubicBezTo>
                    <a:pt x="1549" y="3759"/>
                    <a:pt x="881" y="3393"/>
                    <a:pt x="655" y="2467"/>
                  </a:cubicBezTo>
                  <a:cubicBezTo>
                    <a:pt x="467" y="1709"/>
                    <a:pt x="595" y="912"/>
                    <a:pt x="728" y="155"/>
                  </a:cubicBezTo>
                  <a:cubicBezTo>
                    <a:pt x="744" y="68"/>
                    <a:pt x="658" y="1"/>
                    <a:pt x="58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74;p72"/>
            <p:cNvSpPr/>
            <p:nvPr/>
          </p:nvSpPr>
          <p:spPr>
            <a:xfrm>
              <a:off x="2921115" y="1695642"/>
              <a:ext cx="61294" cy="23963"/>
            </a:xfrm>
            <a:custGeom>
              <a:avLst/>
              <a:gdLst/>
              <a:ahLst/>
              <a:cxnLst/>
              <a:rect l="l" t="t" r="r" b="b"/>
              <a:pathLst>
                <a:path w="3315" h="1296" extrusionOk="0">
                  <a:moveTo>
                    <a:pt x="3046" y="1"/>
                  </a:moveTo>
                  <a:cubicBezTo>
                    <a:pt x="3042" y="1"/>
                    <a:pt x="3039" y="1"/>
                    <a:pt x="3036" y="1"/>
                  </a:cubicBezTo>
                  <a:cubicBezTo>
                    <a:pt x="2066" y="63"/>
                    <a:pt x="1012" y="599"/>
                    <a:pt x="155" y="1026"/>
                  </a:cubicBezTo>
                  <a:cubicBezTo>
                    <a:pt x="0" y="1103"/>
                    <a:pt x="125" y="1296"/>
                    <a:pt x="266" y="1296"/>
                  </a:cubicBezTo>
                  <a:cubicBezTo>
                    <a:pt x="285" y="1296"/>
                    <a:pt x="306" y="1292"/>
                    <a:pt x="325" y="1284"/>
                  </a:cubicBezTo>
                  <a:cubicBezTo>
                    <a:pt x="806" y="1072"/>
                    <a:pt x="1293" y="881"/>
                    <a:pt x="1795" y="722"/>
                  </a:cubicBezTo>
                  <a:cubicBezTo>
                    <a:pt x="2245" y="580"/>
                    <a:pt x="2720" y="503"/>
                    <a:pt x="3151" y="312"/>
                  </a:cubicBezTo>
                  <a:cubicBezTo>
                    <a:pt x="3315" y="239"/>
                    <a:pt x="3192" y="1"/>
                    <a:pt x="304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75;p72"/>
            <p:cNvSpPr/>
            <p:nvPr/>
          </p:nvSpPr>
          <p:spPr>
            <a:xfrm>
              <a:off x="2935685" y="1722138"/>
              <a:ext cx="48259" cy="25331"/>
            </a:xfrm>
            <a:custGeom>
              <a:avLst/>
              <a:gdLst/>
              <a:ahLst/>
              <a:cxnLst/>
              <a:rect l="l" t="t" r="r" b="b"/>
              <a:pathLst>
                <a:path w="2610" h="1370" extrusionOk="0">
                  <a:moveTo>
                    <a:pt x="1232" y="0"/>
                  </a:moveTo>
                  <a:cubicBezTo>
                    <a:pt x="868" y="0"/>
                    <a:pt x="327" y="452"/>
                    <a:pt x="129" y="567"/>
                  </a:cubicBezTo>
                  <a:cubicBezTo>
                    <a:pt x="0" y="642"/>
                    <a:pt x="100" y="812"/>
                    <a:pt x="219" y="812"/>
                  </a:cubicBezTo>
                  <a:cubicBezTo>
                    <a:pt x="238" y="812"/>
                    <a:pt x="258" y="807"/>
                    <a:pt x="277" y="797"/>
                  </a:cubicBezTo>
                  <a:cubicBezTo>
                    <a:pt x="500" y="682"/>
                    <a:pt x="722" y="567"/>
                    <a:pt x="944" y="452"/>
                  </a:cubicBezTo>
                  <a:cubicBezTo>
                    <a:pt x="1040" y="402"/>
                    <a:pt x="1107" y="361"/>
                    <a:pt x="1134" y="361"/>
                  </a:cubicBezTo>
                  <a:cubicBezTo>
                    <a:pt x="1162" y="361"/>
                    <a:pt x="1148" y="404"/>
                    <a:pt x="1080" y="526"/>
                  </a:cubicBezTo>
                  <a:cubicBezTo>
                    <a:pt x="1054" y="572"/>
                    <a:pt x="1010" y="607"/>
                    <a:pt x="985" y="653"/>
                  </a:cubicBezTo>
                  <a:cubicBezTo>
                    <a:pt x="876" y="866"/>
                    <a:pt x="851" y="1089"/>
                    <a:pt x="1058" y="1254"/>
                  </a:cubicBezTo>
                  <a:cubicBezTo>
                    <a:pt x="1159" y="1335"/>
                    <a:pt x="1283" y="1369"/>
                    <a:pt x="1417" y="1369"/>
                  </a:cubicBezTo>
                  <a:cubicBezTo>
                    <a:pt x="1884" y="1369"/>
                    <a:pt x="2467" y="951"/>
                    <a:pt x="2581" y="606"/>
                  </a:cubicBezTo>
                  <a:cubicBezTo>
                    <a:pt x="2609" y="517"/>
                    <a:pt x="2511" y="434"/>
                    <a:pt x="2427" y="434"/>
                  </a:cubicBezTo>
                  <a:cubicBezTo>
                    <a:pt x="2419" y="434"/>
                    <a:pt x="2410" y="435"/>
                    <a:pt x="2401" y="437"/>
                  </a:cubicBezTo>
                  <a:cubicBezTo>
                    <a:pt x="2220" y="480"/>
                    <a:pt x="1671" y="913"/>
                    <a:pt x="1466" y="913"/>
                  </a:cubicBezTo>
                  <a:cubicBezTo>
                    <a:pt x="1440" y="913"/>
                    <a:pt x="1419" y="906"/>
                    <a:pt x="1406" y="890"/>
                  </a:cubicBezTo>
                  <a:cubicBezTo>
                    <a:pt x="1322" y="791"/>
                    <a:pt x="1486" y="678"/>
                    <a:pt x="1530" y="551"/>
                  </a:cubicBezTo>
                  <a:cubicBezTo>
                    <a:pt x="1563" y="453"/>
                    <a:pt x="1573" y="331"/>
                    <a:pt x="1539" y="232"/>
                  </a:cubicBezTo>
                  <a:cubicBezTo>
                    <a:pt x="1480" y="64"/>
                    <a:pt x="1368" y="0"/>
                    <a:pt x="123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76;p72"/>
            <p:cNvSpPr/>
            <p:nvPr/>
          </p:nvSpPr>
          <p:spPr>
            <a:xfrm>
              <a:off x="3001472" y="1675137"/>
              <a:ext cx="29713" cy="15180"/>
            </a:xfrm>
            <a:custGeom>
              <a:avLst/>
              <a:gdLst/>
              <a:ahLst/>
              <a:cxnLst/>
              <a:rect l="l" t="t" r="r" b="b"/>
              <a:pathLst>
                <a:path w="1607" h="821" extrusionOk="0">
                  <a:moveTo>
                    <a:pt x="1205" y="1"/>
                  </a:moveTo>
                  <a:cubicBezTo>
                    <a:pt x="1181" y="1"/>
                    <a:pt x="1156" y="5"/>
                    <a:pt x="1132" y="15"/>
                  </a:cubicBezTo>
                  <a:cubicBezTo>
                    <a:pt x="805" y="150"/>
                    <a:pt x="491" y="307"/>
                    <a:pt x="180" y="475"/>
                  </a:cubicBezTo>
                  <a:cubicBezTo>
                    <a:pt x="1" y="571"/>
                    <a:pt x="140" y="821"/>
                    <a:pt x="309" y="821"/>
                  </a:cubicBezTo>
                  <a:cubicBezTo>
                    <a:pt x="326" y="821"/>
                    <a:pt x="344" y="818"/>
                    <a:pt x="362" y="812"/>
                  </a:cubicBezTo>
                  <a:cubicBezTo>
                    <a:pt x="706" y="700"/>
                    <a:pt x="1046" y="581"/>
                    <a:pt x="1377" y="434"/>
                  </a:cubicBezTo>
                  <a:cubicBezTo>
                    <a:pt x="1607" y="332"/>
                    <a:pt x="1414" y="1"/>
                    <a:pt x="120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77;p72"/>
            <p:cNvSpPr/>
            <p:nvPr/>
          </p:nvSpPr>
          <p:spPr>
            <a:xfrm>
              <a:off x="3039395" y="1638896"/>
              <a:ext cx="55877" cy="45282"/>
            </a:xfrm>
            <a:custGeom>
              <a:avLst/>
              <a:gdLst/>
              <a:ahLst/>
              <a:cxnLst/>
              <a:rect l="l" t="t" r="r" b="b"/>
              <a:pathLst>
                <a:path w="3022" h="2449" extrusionOk="0">
                  <a:moveTo>
                    <a:pt x="972" y="1049"/>
                  </a:moveTo>
                  <a:cubicBezTo>
                    <a:pt x="1109" y="1049"/>
                    <a:pt x="1179" y="1195"/>
                    <a:pt x="1299" y="1313"/>
                  </a:cubicBezTo>
                  <a:cubicBezTo>
                    <a:pt x="1337" y="1348"/>
                    <a:pt x="1375" y="1381"/>
                    <a:pt x="1416" y="1411"/>
                  </a:cubicBezTo>
                  <a:cubicBezTo>
                    <a:pt x="1394" y="1460"/>
                    <a:pt x="1375" y="1507"/>
                    <a:pt x="1351" y="1554"/>
                  </a:cubicBezTo>
                  <a:cubicBezTo>
                    <a:pt x="1307" y="1640"/>
                    <a:pt x="1235" y="1822"/>
                    <a:pt x="1150" y="1884"/>
                  </a:cubicBezTo>
                  <a:cubicBezTo>
                    <a:pt x="1122" y="1947"/>
                    <a:pt x="1084" y="1979"/>
                    <a:pt x="1036" y="1979"/>
                  </a:cubicBezTo>
                  <a:cubicBezTo>
                    <a:pt x="992" y="1979"/>
                    <a:pt x="938" y="1951"/>
                    <a:pt x="877" y="1895"/>
                  </a:cubicBezTo>
                  <a:cubicBezTo>
                    <a:pt x="497" y="1849"/>
                    <a:pt x="466" y="1591"/>
                    <a:pt x="781" y="1122"/>
                  </a:cubicBezTo>
                  <a:cubicBezTo>
                    <a:pt x="859" y="1070"/>
                    <a:pt x="920" y="1049"/>
                    <a:pt x="972" y="1049"/>
                  </a:cubicBezTo>
                  <a:close/>
                  <a:moveTo>
                    <a:pt x="1877" y="0"/>
                  </a:moveTo>
                  <a:cubicBezTo>
                    <a:pt x="1818" y="0"/>
                    <a:pt x="1761" y="35"/>
                    <a:pt x="1756" y="112"/>
                  </a:cubicBezTo>
                  <a:cubicBezTo>
                    <a:pt x="1733" y="444"/>
                    <a:pt x="1663" y="772"/>
                    <a:pt x="1549" y="1087"/>
                  </a:cubicBezTo>
                  <a:cubicBezTo>
                    <a:pt x="1450" y="1007"/>
                    <a:pt x="1360" y="919"/>
                    <a:pt x="1281" y="820"/>
                  </a:cubicBezTo>
                  <a:cubicBezTo>
                    <a:pt x="1246" y="777"/>
                    <a:pt x="1195" y="743"/>
                    <a:pt x="1139" y="743"/>
                  </a:cubicBezTo>
                  <a:cubicBezTo>
                    <a:pt x="1129" y="743"/>
                    <a:pt x="1119" y="744"/>
                    <a:pt x="1108" y="746"/>
                  </a:cubicBezTo>
                  <a:cubicBezTo>
                    <a:pt x="435" y="886"/>
                    <a:pt x="1" y="2118"/>
                    <a:pt x="796" y="2408"/>
                  </a:cubicBezTo>
                  <a:cubicBezTo>
                    <a:pt x="872" y="2436"/>
                    <a:pt x="943" y="2449"/>
                    <a:pt x="1010" y="2449"/>
                  </a:cubicBezTo>
                  <a:cubicBezTo>
                    <a:pt x="1369" y="2449"/>
                    <a:pt x="1609" y="2080"/>
                    <a:pt x="1764" y="1628"/>
                  </a:cubicBezTo>
                  <a:cubicBezTo>
                    <a:pt x="1980" y="1733"/>
                    <a:pt x="2222" y="1805"/>
                    <a:pt x="2446" y="1805"/>
                  </a:cubicBezTo>
                  <a:cubicBezTo>
                    <a:pt x="2622" y="1805"/>
                    <a:pt x="2787" y="1761"/>
                    <a:pt x="2921" y="1653"/>
                  </a:cubicBezTo>
                  <a:cubicBezTo>
                    <a:pt x="3021" y="1574"/>
                    <a:pt x="2933" y="1407"/>
                    <a:pt x="2826" y="1388"/>
                  </a:cubicBezTo>
                  <a:cubicBezTo>
                    <a:pt x="2754" y="1376"/>
                    <a:pt x="2683" y="1372"/>
                    <a:pt x="2613" y="1372"/>
                  </a:cubicBezTo>
                  <a:cubicBezTo>
                    <a:pt x="2518" y="1372"/>
                    <a:pt x="2424" y="1378"/>
                    <a:pt x="2329" y="1378"/>
                  </a:cubicBezTo>
                  <a:cubicBezTo>
                    <a:pt x="2243" y="1378"/>
                    <a:pt x="2156" y="1373"/>
                    <a:pt x="2068" y="1353"/>
                  </a:cubicBezTo>
                  <a:cubicBezTo>
                    <a:pt x="1999" y="1334"/>
                    <a:pt x="1931" y="1311"/>
                    <a:pt x="1866" y="1282"/>
                  </a:cubicBezTo>
                  <a:cubicBezTo>
                    <a:pt x="1978" y="817"/>
                    <a:pt x="2020" y="343"/>
                    <a:pt x="2018" y="128"/>
                  </a:cubicBezTo>
                  <a:cubicBezTo>
                    <a:pt x="2017" y="46"/>
                    <a:pt x="1945" y="0"/>
                    <a:pt x="187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78;p72"/>
            <p:cNvSpPr/>
            <p:nvPr/>
          </p:nvSpPr>
          <p:spPr>
            <a:xfrm>
              <a:off x="3075931" y="1618058"/>
              <a:ext cx="47057" cy="66582"/>
            </a:xfrm>
            <a:custGeom>
              <a:avLst/>
              <a:gdLst/>
              <a:ahLst/>
              <a:cxnLst/>
              <a:rect l="l" t="t" r="r" b="b"/>
              <a:pathLst>
                <a:path w="2545" h="3601" extrusionOk="0">
                  <a:moveTo>
                    <a:pt x="198" y="0"/>
                  </a:moveTo>
                  <a:cubicBezTo>
                    <a:pt x="71" y="0"/>
                    <a:pt x="1" y="171"/>
                    <a:pt x="143" y="252"/>
                  </a:cubicBezTo>
                  <a:cubicBezTo>
                    <a:pt x="1133" y="821"/>
                    <a:pt x="2116" y="2142"/>
                    <a:pt x="1666" y="3341"/>
                  </a:cubicBezTo>
                  <a:cubicBezTo>
                    <a:pt x="1613" y="3480"/>
                    <a:pt x="1728" y="3600"/>
                    <a:pt x="1853" y="3600"/>
                  </a:cubicBezTo>
                  <a:cubicBezTo>
                    <a:pt x="1895" y="3600"/>
                    <a:pt x="1937" y="3587"/>
                    <a:pt x="1974" y="3558"/>
                  </a:cubicBezTo>
                  <a:cubicBezTo>
                    <a:pt x="2544" y="3113"/>
                    <a:pt x="2183" y="2149"/>
                    <a:pt x="1911" y="1621"/>
                  </a:cubicBezTo>
                  <a:cubicBezTo>
                    <a:pt x="1552" y="920"/>
                    <a:pt x="969" y="382"/>
                    <a:pt x="275" y="21"/>
                  </a:cubicBezTo>
                  <a:cubicBezTo>
                    <a:pt x="248" y="6"/>
                    <a:pt x="222" y="0"/>
                    <a:pt x="1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79;p72"/>
            <p:cNvSpPr/>
            <p:nvPr/>
          </p:nvSpPr>
          <p:spPr>
            <a:xfrm>
              <a:off x="3131475" y="1642724"/>
              <a:ext cx="20265" cy="12370"/>
            </a:xfrm>
            <a:custGeom>
              <a:avLst/>
              <a:gdLst/>
              <a:ahLst/>
              <a:cxnLst/>
              <a:rect l="l" t="t" r="r" b="b"/>
              <a:pathLst>
                <a:path w="1096" h="669" extrusionOk="0">
                  <a:moveTo>
                    <a:pt x="807" y="1"/>
                  </a:moveTo>
                  <a:cubicBezTo>
                    <a:pt x="803" y="1"/>
                    <a:pt x="798" y="1"/>
                    <a:pt x="793" y="1"/>
                  </a:cubicBezTo>
                  <a:cubicBezTo>
                    <a:pt x="521" y="22"/>
                    <a:pt x="307" y="176"/>
                    <a:pt x="124" y="372"/>
                  </a:cubicBezTo>
                  <a:cubicBezTo>
                    <a:pt x="0" y="505"/>
                    <a:pt x="146" y="668"/>
                    <a:pt x="293" y="668"/>
                  </a:cubicBezTo>
                  <a:cubicBezTo>
                    <a:pt x="333" y="668"/>
                    <a:pt x="374" y="656"/>
                    <a:pt x="409" y="626"/>
                  </a:cubicBezTo>
                  <a:cubicBezTo>
                    <a:pt x="569" y="494"/>
                    <a:pt x="750" y="447"/>
                    <a:pt x="926" y="348"/>
                  </a:cubicBezTo>
                  <a:cubicBezTo>
                    <a:pt x="1095" y="252"/>
                    <a:pt x="977" y="1"/>
                    <a:pt x="80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80;p72"/>
            <p:cNvSpPr/>
            <p:nvPr/>
          </p:nvSpPr>
          <p:spPr>
            <a:xfrm>
              <a:off x="3119642" y="1633978"/>
              <a:ext cx="26755" cy="13331"/>
            </a:xfrm>
            <a:custGeom>
              <a:avLst/>
              <a:gdLst/>
              <a:ahLst/>
              <a:cxnLst/>
              <a:rect l="l" t="t" r="r" b="b"/>
              <a:pathLst>
                <a:path w="1447" h="721" extrusionOk="0">
                  <a:moveTo>
                    <a:pt x="1216" y="0"/>
                  </a:moveTo>
                  <a:cubicBezTo>
                    <a:pt x="1081" y="0"/>
                    <a:pt x="969" y="59"/>
                    <a:pt x="831" y="119"/>
                  </a:cubicBezTo>
                  <a:cubicBezTo>
                    <a:pt x="618" y="211"/>
                    <a:pt x="406" y="304"/>
                    <a:pt x="194" y="396"/>
                  </a:cubicBezTo>
                  <a:cubicBezTo>
                    <a:pt x="0" y="481"/>
                    <a:pt x="164" y="721"/>
                    <a:pt x="340" y="721"/>
                  </a:cubicBezTo>
                  <a:cubicBezTo>
                    <a:pt x="363" y="721"/>
                    <a:pt x="387" y="717"/>
                    <a:pt x="411" y="707"/>
                  </a:cubicBezTo>
                  <a:lnTo>
                    <a:pt x="1008" y="457"/>
                  </a:lnTo>
                  <a:cubicBezTo>
                    <a:pt x="1167" y="391"/>
                    <a:pt x="1344" y="353"/>
                    <a:pt x="1416" y="187"/>
                  </a:cubicBezTo>
                  <a:cubicBezTo>
                    <a:pt x="1447" y="116"/>
                    <a:pt x="1409" y="35"/>
                    <a:pt x="1334" y="15"/>
                  </a:cubicBezTo>
                  <a:cubicBezTo>
                    <a:pt x="1292" y="5"/>
                    <a:pt x="1253" y="0"/>
                    <a:pt x="12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81;p72"/>
            <p:cNvSpPr/>
            <p:nvPr/>
          </p:nvSpPr>
          <p:spPr>
            <a:xfrm>
              <a:off x="3159044" y="1614674"/>
              <a:ext cx="47427" cy="36111"/>
            </a:xfrm>
            <a:custGeom>
              <a:avLst/>
              <a:gdLst/>
              <a:ahLst/>
              <a:cxnLst/>
              <a:rect l="l" t="t" r="r" b="b"/>
              <a:pathLst>
                <a:path w="2565" h="1953" extrusionOk="0">
                  <a:moveTo>
                    <a:pt x="1827" y="290"/>
                  </a:moveTo>
                  <a:cubicBezTo>
                    <a:pt x="1907" y="364"/>
                    <a:pt x="2016" y="380"/>
                    <a:pt x="2057" y="494"/>
                  </a:cubicBezTo>
                  <a:cubicBezTo>
                    <a:pt x="2125" y="688"/>
                    <a:pt x="1954" y="846"/>
                    <a:pt x="1802" y="935"/>
                  </a:cubicBezTo>
                  <a:cubicBezTo>
                    <a:pt x="1767" y="956"/>
                    <a:pt x="1607" y="1053"/>
                    <a:pt x="1552" y="1053"/>
                  </a:cubicBezTo>
                  <a:cubicBezTo>
                    <a:pt x="1547" y="1053"/>
                    <a:pt x="1543" y="1052"/>
                    <a:pt x="1540" y="1051"/>
                  </a:cubicBezTo>
                  <a:lnTo>
                    <a:pt x="1540" y="1051"/>
                  </a:lnTo>
                  <a:cubicBezTo>
                    <a:pt x="1540" y="1051"/>
                    <a:pt x="1540" y="1051"/>
                    <a:pt x="1540" y="1051"/>
                  </a:cubicBezTo>
                  <a:cubicBezTo>
                    <a:pt x="1543" y="1051"/>
                    <a:pt x="1551" y="903"/>
                    <a:pt x="1559" y="854"/>
                  </a:cubicBezTo>
                  <a:cubicBezTo>
                    <a:pt x="1595" y="643"/>
                    <a:pt x="1692" y="453"/>
                    <a:pt x="1827" y="290"/>
                  </a:cubicBezTo>
                  <a:close/>
                  <a:moveTo>
                    <a:pt x="1967" y="1"/>
                  </a:moveTo>
                  <a:cubicBezTo>
                    <a:pt x="1913" y="1"/>
                    <a:pt x="1863" y="21"/>
                    <a:pt x="1821" y="68"/>
                  </a:cubicBezTo>
                  <a:cubicBezTo>
                    <a:pt x="1788" y="34"/>
                    <a:pt x="1742" y="11"/>
                    <a:pt x="1697" y="11"/>
                  </a:cubicBezTo>
                  <a:cubicBezTo>
                    <a:pt x="1663" y="11"/>
                    <a:pt x="1630" y="24"/>
                    <a:pt x="1602" y="54"/>
                  </a:cubicBezTo>
                  <a:cubicBezTo>
                    <a:pt x="1351" y="316"/>
                    <a:pt x="1096" y="759"/>
                    <a:pt x="1176" y="1138"/>
                  </a:cubicBezTo>
                  <a:cubicBezTo>
                    <a:pt x="1200" y="1256"/>
                    <a:pt x="1253" y="1330"/>
                    <a:pt x="1322" y="1373"/>
                  </a:cubicBezTo>
                  <a:cubicBezTo>
                    <a:pt x="1273" y="1405"/>
                    <a:pt x="1223" y="1440"/>
                    <a:pt x="1166" y="1461"/>
                  </a:cubicBezTo>
                  <a:cubicBezTo>
                    <a:pt x="1095" y="1486"/>
                    <a:pt x="1022" y="1504"/>
                    <a:pt x="950" y="1504"/>
                  </a:cubicBezTo>
                  <a:cubicBezTo>
                    <a:pt x="888" y="1504"/>
                    <a:pt x="827" y="1491"/>
                    <a:pt x="768" y="1457"/>
                  </a:cubicBezTo>
                  <a:cubicBezTo>
                    <a:pt x="459" y="1281"/>
                    <a:pt x="595" y="799"/>
                    <a:pt x="856" y="654"/>
                  </a:cubicBezTo>
                  <a:cubicBezTo>
                    <a:pt x="1013" y="568"/>
                    <a:pt x="885" y="383"/>
                    <a:pt x="742" y="383"/>
                  </a:cubicBezTo>
                  <a:cubicBezTo>
                    <a:pt x="722" y="383"/>
                    <a:pt x="703" y="386"/>
                    <a:pt x="683" y="394"/>
                  </a:cubicBezTo>
                  <a:cubicBezTo>
                    <a:pt x="161" y="601"/>
                    <a:pt x="1" y="1349"/>
                    <a:pt x="428" y="1736"/>
                  </a:cubicBezTo>
                  <a:cubicBezTo>
                    <a:pt x="589" y="1882"/>
                    <a:pt x="805" y="1952"/>
                    <a:pt x="1021" y="1952"/>
                  </a:cubicBezTo>
                  <a:cubicBezTo>
                    <a:pt x="1072" y="1952"/>
                    <a:pt x="1123" y="1948"/>
                    <a:pt x="1172" y="1941"/>
                  </a:cubicBezTo>
                  <a:cubicBezTo>
                    <a:pt x="1411" y="1904"/>
                    <a:pt x="1800" y="1690"/>
                    <a:pt x="1707" y="1400"/>
                  </a:cubicBezTo>
                  <a:cubicBezTo>
                    <a:pt x="1834" y="1365"/>
                    <a:pt x="1955" y="1313"/>
                    <a:pt x="2068" y="1245"/>
                  </a:cubicBezTo>
                  <a:cubicBezTo>
                    <a:pt x="2362" y="1066"/>
                    <a:pt x="2564" y="749"/>
                    <a:pt x="2440" y="402"/>
                  </a:cubicBezTo>
                  <a:cubicBezTo>
                    <a:pt x="2387" y="253"/>
                    <a:pt x="2157" y="1"/>
                    <a:pt x="196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82;p72"/>
            <p:cNvSpPr/>
            <p:nvPr/>
          </p:nvSpPr>
          <p:spPr>
            <a:xfrm>
              <a:off x="3205824" y="1601694"/>
              <a:ext cx="24869" cy="34484"/>
            </a:xfrm>
            <a:custGeom>
              <a:avLst/>
              <a:gdLst/>
              <a:ahLst/>
              <a:cxnLst/>
              <a:rect l="l" t="t" r="r" b="b"/>
              <a:pathLst>
                <a:path w="1345" h="1865" extrusionOk="0">
                  <a:moveTo>
                    <a:pt x="392" y="0"/>
                  </a:moveTo>
                  <a:cubicBezTo>
                    <a:pt x="357" y="0"/>
                    <a:pt x="322" y="10"/>
                    <a:pt x="291" y="33"/>
                  </a:cubicBezTo>
                  <a:cubicBezTo>
                    <a:pt x="1" y="252"/>
                    <a:pt x="370" y="559"/>
                    <a:pt x="606" y="573"/>
                  </a:cubicBezTo>
                  <a:cubicBezTo>
                    <a:pt x="731" y="580"/>
                    <a:pt x="833" y="559"/>
                    <a:pt x="890" y="694"/>
                  </a:cubicBezTo>
                  <a:cubicBezTo>
                    <a:pt x="936" y="808"/>
                    <a:pt x="909" y="922"/>
                    <a:pt x="848" y="1023"/>
                  </a:cubicBezTo>
                  <a:cubicBezTo>
                    <a:pt x="709" y="1248"/>
                    <a:pt x="439" y="1304"/>
                    <a:pt x="277" y="1495"/>
                  </a:cubicBezTo>
                  <a:cubicBezTo>
                    <a:pt x="141" y="1655"/>
                    <a:pt x="307" y="1864"/>
                    <a:pt x="487" y="1864"/>
                  </a:cubicBezTo>
                  <a:cubicBezTo>
                    <a:pt x="507" y="1864"/>
                    <a:pt x="527" y="1862"/>
                    <a:pt x="547" y="1857"/>
                  </a:cubicBezTo>
                  <a:cubicBezTo>
                    <a:pt x="955" y="1747"/>
                    <a:pt x="1344" y="1281"/>
                    <a:pt x="1314" y="848"/>
                  </a:cubicBezTo>
                  <a:cubicBezTo>
                    <a:pt x="1303" y="670"/>
                    <a:pt x="1233" y="491"/>
                    <a:pt x="1099" y="369"/>
                  </a:cubicBezTo>
                  <a:cubicBezTo>
                    <a:pt x="1013" y="290"/>
                    <a:pt x="853" y="208"/>
                    <a:pt x="715" y="208"/>
                  </a:cubicBezTo>
                  <a:cubicBezTo>
                    <a:pt x="651" y="208"/>
                    <a:pt x="592" y="225"/>
                    <a:pt x="547" y="268"/>
                  </a:cubicBezTo>
                  <a:cubicBezTo>
                    <a:pt x="670" y="152"/>
                    <a:pt x="531" y="0"/>
                    <a:pt x="39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83;p72"/>
            <p:cNvSpPr/>
            <p:nvPr/>
          </p:nvSpPr>
          <p:spPr>
            <a:xfrm>
              <a:off x="3230304" y="1576086"/>
              <a:ext cx="46891" cy="46447"/>
            </a:xfrm>
            <a:custGeom>
              <a:avLst/>
              <a:gdLst/>
              <a:ahLst/>
              <a:cxnLst/>
              <a:rect l="l" t="t" r="r" b="b"/>
              <a:pathLst>
                <a:path w="2536" h="2512" extrusionOk="0">
                  <a:moveTo>
                    <a:pt x="1010" y="1084"/>
                  </a:moveTo>
                  <a:cubicBezTo>
                    <a:pt x="1088" y="1084"/>
                    <a:pt x="1170" y="1100"/>
                    <a:pt x="1249" y="1127"/>
                  </a:cubicBezTo>
                  <a:cubicBezTo>
                    <a:pt x="1139" y="1417"/>
                    <a:pt x="997" y="1693"/>
                    <a:pt x="824" y="1950"/>
                  </a:cubicBezTo>
                  <a:cubicBezTo>
                    <a:pt x="717" y="1806"/>
                    <a:pt x="624" y="1648"/>
                    <a:pt x="625" y="1483"/>
                  </a:cubicBezTo>
                  <a:cubicBezTo>
                    <a:pt x="627" y="1194"/>
                    <a:pt x="803" y="1084"/>
                    <a:pt x="1010" y="1084"/>
                  </a:cubicBezTo>
                  <a:close/>
                  <a:moveTo>
                    <a:pt x="1586" y="1"/>
                  </a:moveTo>
                  <a:cubicBezTo>
                    <a:pt x="1531" y="1"/>
                    <a:pt x="1484" y="28"/>
                    <a:pt x="1479" y="91"/>
                  </a:cubicBezTo>
                  <a:cubicBezTo>
                    <a:pt x="1459" y="319"/>
                    <a:pt x="1419" y="544"/>
                    <a:pt x="1358" y="765"/>
                  </a:cubicBezTo>
                  <a:cubicBezTo>
                    <a:pt x="1265" y="740"/>
                    <a:pt x="1170" y="726"/>
                    <a:pt x="1075" y="726"/>
                  </a:cubicBezTo>
                  <a:cubicBezTo>
                    <a:pt x="936" y="726"/>
                    <a:pt x="798" y="756"/>
                    <a:pt x="670" y="821"/>
                  </a:cubicBezTo>
                  <a:cubicBezTo>
                    <a:pt x="1" y="1159"/>
                    <a:pt x="322" y="1966"/>
                    <a:pt x="673" y="2410"/>
                  </a:cubicBezTo>
                  <a:cubicBezTo>
                    <a:pt x="725" y="2477"/>
                    <a:pt x="798" y="2512"/>
                    <a:pt x="870" y="2512"/>
                  </a:cubicBezTo>
                  <a:cubicBezTo>
                    <a:pt x="938" y="2512"/>
                    <a:pt x="1005" y="2480"/>
                    <a:pt x="1052" y="2414"/>
                  </a:cubicBezTo>
                  <a:cubicBezTo>
                    <a:pt x="1283" y="2086"/>
                    <a:pt x="1460" y="1722"/>
                    <a:pt x="1577" y="1337"/>
                  </a:cubicBezTo>
                  <a:cubicBezTo>
                    <a:pt x="1720" y="1505"/>
                    <a:pt x="1959" y="1891"/>
                    <a:pt x="2205" y="1891"/>
                  </a:cubicBezTo>
                  <a:cubicBezTo>
                    <a:pt x="2288" y="1891"/>
                    <a:pt x="2372" y="1847"/>
                    <a:pt x="2454" y="1736"/>
                  </a:cubicBezTo>
                  <a:cubicBezTo>
                    <a:pt x="2536" y="1626"/>
                    <a:pt x="2400" y="1488"/>
                    <a:pt x="2303" y="1461"/>
                  </a:cubicBezTo>
                  <a:cubicBezTo>
                    <a:pt x="2132" y="1412"/>
                    <a:pt x="2060" y="1252"/>
                    <a:pt x="1944" y="1127"/>
                  </a:cubicBezTo>
                  <a:cubicBezTo>
                    <a:pt x="1863" y="1043"/>
                    <a:pt x="1774" y="970"/>
                    <a:pt x="1675" y="910"/>
                  </a:cubicBezTo>
                  <a:cubicBezTo>
                    <a:pt x="1725" y="657"/>
                    <a:pt x="1755" y="399"/>
                    <a:pt x="1761" y="140"/>
                  </a:cubicBezTo>
                  <a:cubicBezTo>
                    <a:pt x="1762" y="58"/>
                    <a:pt x="1667" y="1"/>
                    <a:pt x="15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84;p72"/>
            <p:cNvSpPr/>
            <p:nvPr/>
          </p:nvSpPr>
          <p:spPr>
            <a:xfrm>
              <a:off x="3146415" y="1292597"/>
              <a:ext cx="719095" cy="617492"/>
            </a:xfrm>
            <a:custGeom>
              <a:avLst/>
              <a:gdLst/>
              <a:ahLst/>
              <a:cxnLst/>
              <a:rect l="l" t="t" r="r" b="b"/>
              <a:pathLst>
                <a:path w="38891" h="33396" extrusionOk="0">
                  <a:moveTo>
                    <a:pt x="37255" y="0"/>
                  </a:moveTo>
                  <a:cubicBezTo>
                    <a:pt x="37251" y="0"/>
                    <a:pt x="37246" y="1"/>
                    <a:pt x="37242" y="3"/>
                  </a:cubicBezTo>
                  <a:cubicBezTo>
                    <a:pt x="36416" y="277"/>
                    <a:pt x="1" y="964"/>
                    <a:pt x="1" y="964"/>
                  </a:cubicBezTo>
                  <a:cubicBezTo>
                    <a:pt x="4398" y="5361"/>
                    <a:pt x="1651" y="33395"/>
                    <a:pt x="1651" y="33395"/>
                  </a:cubicBezTo>
                  <a:lnTo>
                    <a:pt x="38890" y="29547"/>
                  </a:lnTo>
                  <a:cubicBezTo>
                    <a:pt x="35884" y="24081"/>
                    <a:pt x="38042" y="0"/>
                    <a:pt x="37255"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85;p72"/>
            <p:cNvSpPr/>
            <p:nvPr/>
          </p:nvSpPr>
          <p:spPr>
            <a:xfrm>
              <a:off x="3121250" y="1252696"/>
              <a:ext cx="719076" cy="617492"/>
            </a:xfrm>
            <a:custGeom>
              <a:avLst/>
              <a:gdLst/>
              <a:ahLst/>
              <a:cxnLst/>
              <a:rect l="l" t="t" r="r" b="b"/>
              <a:pathLst>
                <a:path w="38890" h="33396" extrusionOk="0">
                  <a:moveTo>
                    <a:pt x="37253" y="1"/>
                  </a:moveTo>
                  <a:cubicBezTo>
                    <a:pt x="37249" y="1"/>
                    <a:pt x="37244" y="2"/>
                    <a:pt x="37240" y="3"/>
                  </a:cubicBezTo>
                  <a:cubicBezTo>
                    <a:pt x="36416" y="278"/>
                    <a:pt x="0" y="966"/>
                    <a:pt x="0" y="966"/>
                  </a:cubicBezTo>
                  <a:cubicBezTo>
                    <a:pt x="4398" y="5363"/>
                    <a:pt x="1650" y="33396"/>
                    <a:pt x="1650" y="33396"/>
                  </a:cubicBezTo>
                  <a:lnTo>
                    <a:pt x="38889" y="29549"/>
                  </a:lnTo>
                  <a:cubicBezTo>
                    <a:pt x="35883" y="24082"/>
                    <a:pt x="38041" y="1"/>
                    <a:pt x="37253" y="1"/>
                  </a:cubicBez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86;p72"/>
            <p:cNvSpPr/>
            <p:nvPr/>
          </p:nvSpPr>
          <p:spPr>
            <a:xfrm>
              <a:off x="3260961" y="1315192"/>
              <a:ext cx="443446" cy="249005"/>
            </a:xfrm>
            <a:custGeom>
              <a:avLst/>
              <a:gdLst/>
              <a:ahLst/>
              <a:cxnLst/>
              <a:rect l="l" t="t" r="r" b="b"/>
              <a:pathLst>
                <a:path w="23983" h="13467" extrusionOk="0">
                  <a:moveTo>
                    <a:pt x="11604" y="8862"/>
                  </a:moveTo>
                  <a:cubicBezTo>
                    <a:pt x="11609" y="8864"/>
                    <a:pt x="11614" y="8866"/>
                    <a:pt x="11618" y="8868"/>
                  </a:cubicBezTo>
                  <a:cubicBezTo>
                    <a:pt x="11890" y="8936"/>
                    <a:pt x="12105" y="9150"/>
                    <a:pt x="12093" y="9446"/>
                  </a:cubicBezTo>
                  <a:cubicBezTo>
                    <a:pt x="12081" y="9697"/>
                    <a:pt x="11907" y="9802"/>
                    <a:pt x="11812" y="9994"/>
                  </a:cubicBezTo>
                  <a:cubicBezTo>
                    <a:pt x="10574" y="9692"/>
                    <a:pt x="9335" y="9395"/>
                    <a:pt x="8094" y="9104"/>
                  </a:cubicBezTo>
                  <a:cubicBezTo>
                    <a:pt x="9136" y="9031"/>
                    <a:pt x="10178" y="8958"/>
                    <a:pt x="11221" y="8885"/>
                  </a:cubicBezTo>
                  <a:cubicBezTo>
                    <a:pt x="11349" y="8876"/>
                    <a:pt x="11477" y="8871"/>
                    <a:pt x="11604" y="8862"/>
                  </a:cubicBezTo>
                  <a:close/>
                  <a:moveTo>
                    <a:pt x="18206" y="8456"/>
                  </a:moveTo>
                  <a:cubicBezTo>
                    <a:pt x="18820" y="9305"/>
                    <a:pt x="19443" y="10151"/>
                    <a:pt x="20091" y="10969"/>
                  </a:cubicBezTo>
                  <a:cubicBezTo>
                    <a:pt x="20020" y="11023"/>
                    <a:pt x="19952" y="11083"/>
                    <a:pt x="19887" y="11137"/>
                  </a:cubicBezTo>
                  <a:cubicBezTo>
                    <a:pt x="19624" y="11358"/>
                    <a:pt x="19385" y="11608"/>
                    <a:pt x="19177" y="11882"/>
                  </a:cubicBezTo>
                  <a:cubicBezTo>
                    <a:pt x="19032" y="11845"/>
                    <a:pt x="18885" y="11809"/>
                    <a:pt x="18741" y="11771"/>
                  </a:cubicBezTo>
                  <a:cubicBezTo>
                    <a:pt x="18569" y="11725"/>
                    <a:pt x="18396" y="11682"/>
                    <a:pt x="18225" y="11637"/>
                  </a:cubicBezTo>
                  <a:cubicBezTo>
                    <a:pt x="18360" y="11513"/>
                    <a:pt x="18445" y="11314"/>
                    <a:pt x="18528" y="11160"/>
                  </a:cubicBezTo>
                  <a:cubicBezTo>
                    <a:pt x="18555" y="11109"/>
                    <a:pt x="18586" y="11058"/>
                    <a:pt x="18615" y="11006"/>
                  </a:cubicBezTo>
                  <a:cubicBezTo>
                    <a:pt x="18759" y="11046"/>
                    <a:pt x="18906" y="11076"/>
                    <a:pt x="19041" y="11076"/>
                  </a:cubicBezTo>
                  <a:cubicBezTo>
                    <a:pt x="19085" y="11076"/>
                    <a:pt x="19128" y="11073"/>
                    <a:pt x="19169" y="11066"/>
                  </a:cubicBezTo>
                  <a:cubicBezTo>
                    <a:pt x="19297" y="11043"/>
                    <a:pt x="19274" y="10850"/>
                    <a:pt x="19171" y="10808"/>
                  </a:cubicBezTo>
                  <a:cubicBezTo>
                    <a:pt x="19042" y="10754"/>
                    <a:pt x="18909" y="10749"/>
                    <a:pt x="18772" y="10733"/>
                  </a:cubicBezTo>
                  <a:cubicBezTo>
                    <a:pt x="18820" y="10652"/>
                    <a:pt x="18865" y="10568"/>
                    <a:pt x="18913" y="10486"/>
                  </a:cubicBezTo>
                  <a:cubicBezTo>
                    <a:pt x="18948" y="10427"/>
                    <a:pt x="18888" y="10364"/>
                    <a:pt x="18829" y="10364"/>
                  </a:cubicBezTo>
                  <a:cubicBezTo>
                    <a:pt x="18807" y="10364"/>
                    <a:pt x="18785" y="10374"/>
                    <a:pt x="18768" y="10396"/>
                  </a:cubicBezTo>
                  <a:cubicBezTo>
                    <a:pt x="18697" y="10497"/>
                    <a:pt x="18620" y="10595"/>
                    <a:pt x="18546" y="10694"/>
                  </a:cubicBezTo>
                  <a:cubicBezTo>
                    <a:pt x="18432" y="10673"/>
                    <a:pt x="18317" y="10654"/>
                    <a:pt x="18204" y="10626"/>
                  </a:cubicBezTo>
                  <a:cubicBezTo>
                    <a:pt x="18190" y="10623"/>
                    <a:pt x="18178" y="10621"/>
                    <a:pt x="18166" y="10621"/>
                  </a:cubicBezTo>
                  <a:cubicBezTo>
                    <a:pt x="18034" y="10621"/>
                    <a:pt x="18032" y="10821"/>
                    <a:pt x="18166" y="10865"/>
                  </a:cubicBezTo>
                  <a:cubicBezTo>
                    <a:pt x="18230" y="10884"/>
                    <a:pt x="18299" y="10907"/>
                    <a:pt x="18370" y="10931"/>
                  </a:cubicBezTo>
                  <a:cubicBezTo>
                    <a:pt x="18342" y="10967"/>
                    <a:pt x="18318" y="11003"/>
                    <a:pt x="18291" y="11037"/>
                  </a:cubicBezTo>
                  <a:cubicBezTo>
                    <a:pt x="18171" y="11190"/>
                    <a:pt x="17992" y="11372"/>
                    <a:pt x="17970" y="11570"/>
                  </a:cubicBezTo>
                  <a:cubicBezTo>
                    <a:pt x="16454" y="11168"/>
                    <a:pt x="14936" y="10771"/>
                    <a:pt x="13414" y="10389"/>
                  </a:cubicBezTo>
                  <a:cubicBezTo>
                    <a:pt x="13010" y="10287"/>
                    <a:pt x="12605" y="10190"/>
                    <a:pt x="12201" y="10090"/>
                  </a:cubicBezTo>
                  <a:cubicBezTo>
                    <a:pt x="12380" y="9902"/>
                    <a:pt x="12440" y="9552"/>
                    <a:pt x="12391" y="9328"/>
                  </a:cubicBezTo>
                  <a:cubicBezTo>
                    <a:pt x="12347" y="9126"/>
                    <a:pt x="12227" y="8958"/>
                    <a:pt x="12072" y="8833"/>
                  </a:cubicBezTo>
                  <a:cubicBezTo>
                    <a:pt x="14113" y="8703"/>
                    <a:pt x="16162" y="8601"/>
                    <a:pt x="18206" y="8456"/>
                  </a:cubicBezTo>
                  <a:close/>
                  <a:moveTo>
                    <a:pt x="20249" y="11168"/>
                  </a:moveTo>
                  <a:cubicBezTo>
                    <a:pt x="20595" y="11599"/>
                    <a:pt x="20946" y="12024"/>
                    <a:pt x="21315" y="12430"/>
                  </a:cubicBezTo>
                  <a:cubicBezTo>
                    <a:pt x="20725" y="12274"/>
                    <a:pt x="20134" y="12126"/>
                    <a:pt x="19546" y="11977"/>
                  </a:cubicBezTo>
                  <a:cubicBezTo>
                    <a:pt x="19626" y="11867"/>
                    <a:pt x="19706" y="11757"/>
                    <a:pt x="19796" y="11652"/>
                  </a:cubicBezTo>
                  <a:cubicBezTo>
                    <a:pt x="19887" y="11547"/>
                    <a:pt x="20061" y="11332"/>
                    <a:pt x="20249" y="11168"/>
                  </a:cubicBezTo>
                  <a:close/>
                  <a:moveTo>
                    <a:pt x="12130" y="0"/>
                  </a:moveTo>
                  <a:cubicBezTo>
                    <a:pt x="12045" y="0"/>
                    <a:pt x="11971" y="77"/>
                    <a:pt x="12042" y="171"/>
                  </a:cubicBezTo>
                  <a:cubicBezTo>
                    <a:pt x="13209" y="1729"/>
                    <a:pt x="14374" y="3287"/>
                    <a:pt x="15538" y="4847"/>
                  </a:cubicBezTo>
                  <a:cubicBezTo>
                    <a:pt x="14496" y="5467"/>
                    <a:pt x="13688" y="6771"/>
                    <a:pt x="13607" y="7945"/>
                  </a:cubicBezTo>
                  <a:cubicBezTo>
                    <a:pt x="13599" y="8078"/>
                    <a:pt x="13720" y="8171"/>
                    <a:pt x="13829" y="8171"/>
                  </a:cubicBezTo>
                  <a:cubicBezTo>
                    <a:pt x="13902" y="8171"/>
                    <a:pt x="13969" y="8130"/>
                    <a:pt x="13987" y="8031"/>
                  </a:cubicBezTo>
                  <a:cubicBezTo>
                    <a:pt x="14112" y="7398"/>
                    <a:pt x="14264" y="6802"/>
                    <a:pt x="14612" y="6249"/>
                  </a:cubicBezTo>
                  <a:cubicBezTo>
                    <a:pt x="14909" y="5776"/>
                    <a:pt x="15300" y="5431"/>
                    <a:pt x="15722" y="5094"/>
                  </a:cubicBezTo>
                  <a:lnTo>
                    <a:pt x="16781" y="6507"/>
                  </a:lnTo>
                  <a:cubicBezTo>
                    <a:pt x="17165" y="7017"/>
                    <a:pt x="17542" y="7539"/>
                    <a:pt x="17921" y="8061"/>
                  </a:cubicBezTo>
                  <a:cubicBezTo>
                    <a:pt x="15535" y="8213"/>
                    <a:pt x="13146" y="8438"/>
                    <a:pt x="10772" y="8611"/>
                  </a:cubicBezTo>
                  <a:cubicBezTo>
                    <a:pt x="9554" y="8700"/>
                    <a:pt x="8336" y="8790"/>
                    <a:pt x="7118" y="8881"/>
                  </a:cubicBezTo>
                  <a:cubicBezTo>
                    <a:pt x="5584" y="8529"/>
                    <a:pt x="4047" y="8183"/>
                    <a:pt x="2508" y="7847"/>
                  </a:cubicBezTo>
                  <a:cubicBezTo>
                    <a:pt x="2496" y="7845"/>
                    <a:pt x="2484" y="7843"/>
                    <a:pt x="2474" y="7843"/>
                  </a:cubicBezTo>
                  <a:cubicBezTo>
                    <a:pt x="2336" y="7843"/>
                    <a:pt x="2329" y="8052"/>
                    <a:pt x="2470" y="8086"/>
                  </a:cubicBezTo>
                  <a:cubicBezTo>
                    <a:pt x="3695" y="8366"/>
                    <a:pt x="4916" y="8662"/>
                    <a:pt x="6139" y="8956"/>
                  </a:cubicBezTo>
                  <a:cubicBezTo>
                    <a:pt x="4126" y="9110"/>
                    <a:pt x="2114" y="9274"/>
                    <a:pt x="104" y="9461"/>
                  </a:cubicBezTo>
                  <a:cubicBezTo>
                    <a:pt x="1" y="9472"/>
                    <a:pt x="45" y="9640"/>
                    <a:pt x="136" y="9640"/>
                  </a:cubicBezTo>
                  <a:cubicBezTo>
                    <a:pt x="137" y="9640"/>
                    <a:pt x="139" y="9640"/>
                    <a:pt x="140" y="9640"/>
                  </a:cubicBezTo>
                  <a:cubicBezTo>
                    <a:pt x="2451" y="9502"/>
                    <a:pt x="4762" y="9340"/>
                    <a:pt x="7072" y="9177"/>
                  </a:cubicBezTo>
                  <a:cubicBezTo>
                    <a:pt x="9110" y="9670"/>
                    <a:pt x="11146" y="10174"/>
                    <a:pt x="13179" y="10690"/>
                  </a:cubicBezTo>
                  <a:cubicBezTo>
                    <a:pt x="14891" y="11125"/>
                    <a:pt x="16602" y="11569"/>
                    <a:pt x="18310" y="12022"/>
                  </a:cubicBezTo>
                  <a:cubicBezTo>
                    <a:pt x="18528" y="12079"/>
                    <a:pt x="18745" y="12139"/>
                    <a:pt x="18963" y="12201"/>
                  </a:cubicBezTo>
                  <a:cubicBezTo>
                    <a:pt x="18937" y="12245"/>
                    <a:pt x="18909" y="12285"/>
                    <a:pt x="18885" y="12329"/>
                  </a:cubicBezTo>
                  <a:cubicBezTo>
                    <a:pt x="18824" y="12441"/>
                    <a:pt x="18960" y="12578"/>
                    <a:pt x="19072" y="12578"/>
                  </a:cubicBezTo>
                  <a:cubicBezTo>
                    <a:pt x="19111" y="12578"/>
                    <a:pt x="19147" y="12562"/>
                    <a:pt x="19171" y="12523"/>
                  </a:cubicBezTo>
                  <a:cubicBezTo>
                    <a:pt x="19220" y="12450"/>
                    <a:pt x="19270" y="12377"/>
                    <a:pt x="19319" y="12304"/>
                  </a:cubicBezTo>
                  <a:cubicBezTo>
                    <a:pt x="20806" y="12733"/>
                    <a:pt x="22302" y="13206"/>
                    <a:pt x="23815" y="13464"/>
                  </a:cubicBezTo>
                  <a:cubicBezTo>
                    <a:pt x="23826" y="13466"/>
                    <a:pt x="23836" y="13467"/>
                    <a:pt x="23846" y="13467"/>
                  </a:cubicBezTo>
                  <a:cubicBezTo>
                    <a:pt x="23982" y="13467"/>
                    <a:pt x="23981" y="13285"/>
                    <a:pt x="23853" y="13235"/>
                  </a:cubicBezTo>
                  <a:cubicBezTo>
                    <a:pt x="23153" y="12962"/>
                    <a:pt x="22428" y="12742"/>
                    <a:pt x="21695" y="12540"/>
                  </a:cubicBezTo>
                  <a:cubicBezTo>
                    <a:pt x="21704" y="12500"/>
                    <a:pt x="21696" y="12460"/>
                    <a:pt x="21673" y="12428"/>
                  </a:cubicBezTo>
                  <a:cubicBezTo>
                    <a:pt x="21350" y="11934"/>
                    <a:pt x="21007" y="11451"/>
                    <a:pt x="20659" y="10970"/>
                  </a:cubicBezTo>
                  <a:cubicBezTo>
                    <a:pt x="20663" y="10970"/>
                    <a:pt x="20668" y="10970"/>
                    <a:pt x="20672" y="10970"/>
                  </a:cubicBezTo>
                  <a:cubicBezTo>
                    <a:pt x="20686" y="10970"/>
                    <a:pt x="20700" y="10971"/>
                    <a:pt x="20714" y="10974"/>
                  </a:cubicBezTo>
                  <a:cubicBezTo>
                    <a:pt x="20723" y="10977"/>
                    <a:pt x="20731" y="10979"/>
                    <a:pt x="20739" y="10979"/>
                  </a:cubicBezTo>
                  <a:cubicBezTo>
                    <a:pt x="20803" y="10979"/>
                    <a:pt x="20819" y="10883"/>
                    <a:pt x="20760" y="10847"/>
                  </a:cubicBezTo>
                  <a:cubicBezTo>
                    <a:pt x="20690" y="10803"/>
                    <a:pt x="20612" y="10779"/>
                    <a:pt x="20529" y="10779"/>
                  </a:cubicBezTo>
                  <a:cubicBezTo>
                    <a:pt x="20526" y="10779"/>
                    <a:pt x="20522" y="10779"/>
                    <a:pt x="20518" y="10779"/>
                  </a:cubicBezTo>
                  <a:cubicBezTo>
                    <a:pt x="19932" y="9983"/>
                    <a:pt x="19321" y="9198"/>
                    <a:pt x="18705" y="8419"/>
                  </a:cubicBezTo>
                  <a:cubicBezTo>
                    <a:pt x="19774" y="8339"/>
                    <a:pt x="20842" y="8244"/>
                    <a:pt x="21904" y="8122"/>
                  </a:cubicBezTo>
                  <a:cubicBezTo>
                    <a:pt x="22038" y="8106"/>
                    <a:pt x="21970" y="7897"/>
                    <a:pt x="21854" y="7897"/>
                  </a:cubicBezTo>
                  <a:cubicBezTo>
                    <a:pt x="21854" y="7897"/>
                    <a:pt x="21854" y="7897"/>
                    <a:pt x="21853" y="7897"/>
                  </a:cubicBezTo>
                  <a:cubicBezTo>
                    <a:pt x="20705" y="7914"/>
                    <a:pt x="19552" y="7965"/>
                    <a:pt x="18400" y="8034"/>
                  </a:cubicBezTo>
                  <a:cubicBezTo>
                    <a:pt x="17951" y="7465"/>
                    <a:pt x="17503" y="6898"/>
                    <a:pt x="17067" y="6328"/>
                  </a:cubicBezTo>
                  <a:cubicBezTo>
                    <a:pt x="16700" y="5848"/>
                    <a:pt x="16332" y="5370"/>
                    <a:pt x="15963" y="4892"/>
                  </a:cubicBezTo>
                  <a:cubicBezTo>
                    <a:pt x="16040" y="4810"/>
                    <a:pt x="15968" y="4682"/>
                    <a:pt x="15867" y="4682"/>
                  </a:cubicBezTo>
                  <a:cubicBezTo>
                    <a:pt x="15849" y="4682"/>
                    <a:pt x="15831" y="4685"/>
                    <a:pt x="15812" y="4694"/>
                  </a:cubicBezTo>
                  <a:lnTo>
                    <a:pt x="15811" y="4694"/>
                  </a:lnTo>
                  <a:cubicBezTo>
                    <a:pt x="14622" y="3148"/>
                    <a:pt x="13433" y="1602"/>
                    <a:pt x="12243" y="57"/>
                  </a:cubicBezTo>
                  <a:cubicBezTo>
                    <a:pt x="12212" y="17"/>
                    <a:pt x="12170" y="0"/>
                    <a:pt x="1213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87;p72"/>
            <p:cNvSpPr/>
            <p:nvPr/>
          </p:nvSpPr>
          <p:spPr>
            <a:xfrm>
              <a:off x="3474705" y="1381035"/>
              <a:ext cx="31784" cy="56561"/>
            </a:xfrm>
            <a:custGeom>
              <a:avLst/>
              <a:gdLst/>
              <a:ahLst/>
              <a:cxnLst/>
              <a:rect l="l" t="t" r="r" b="b"/>
              <a:pathLst>
                <a:path w="1719" h="3059" extrusionOk="0">
                  <a:moveTo>
                    <a:pt x="1140" y="334"/>
                  </a:moveTo>
                  <a:cubicBezTo>
                    <a:pt x="1238" y="334"/>
                    <a:pt x="1221" y="451"/>
                    <a:pt x="1120" y="553"/>
                  </a:cubicBezTo>
                  <a:cubicBezTo>
                    <a:pt x="987" y="684"/>
                    <a:pt x="843" y="764"/>
                    <a:pt x="764" y="941"/>
                  </a:cubicBezTo>
                  <a:cubicBezTo>
                    <a:pt x="722" y="1036"/>
                    <a:pt x="820" y="1166"/>
                    <a:pt x="920" y="1166"/>
                  </a:cubicBezTo>
                  <a:cubicBezTo>
                    <a:pt x="943" y="1166"/>
                    <a:pt x="967" y="1159"/>
                    <a:pt x="988" y="1142"/>
                  </a:cubicBezTo>
                  <a:cubicBezTo>
                    <a:pt x="1264" y="1183"/>
                    <a:pt x="1345" y="1277"/>
                    <a:pt x="1236" y="1426"/>
                  </a:cubicBezTo>
                  <a:cubicBezTo>
                    <a:pt x="1217" y="1490"/>
                    <a:pt x="1179" y="1545"/>
                    <a:pt x="1128" y="1587"/>
                  </a:cubicBezTo>
                  <a:cubicBezTo>
                    <a:pt x="1032" y="1677"/>
                    <a:pt x="891" y="1723"/>
                    <a:pt x="769" y="1755"/>
                  </a:cubicBezTo>
                  <a:cubicBezTo>
                    <a:pt x="714" y="1770"/>
                    <a:pt x="658" y="1779"/>
                    <a:pt x="603" y="1791"/>
                  </a:cubicBezTo>
                  <a:cubicBezTo>
                    <a:pt x="592" y="1459"/>
                    <a:pt x="574" y="1127"/>
                    <a:pt x="556" y="799"/>
                  </a:cubicBezTo>
                  <a:cubicBezTo>
                    <a:pt x="580" y="794"/>
                    <a:pt x="603" y="779"/>
                    <a:pt x="615" y="757"/>
                  </a:cubicBezTo>
                  <a:cubicBezTo>
                    <a:pt x="712" y="599"/>
                    <a:pt x="833" y="468"/>
                    <a:pt x="1000" y="379"/>
                  </a:cubicBezTo>
                  <a:cubicBezTo>
                    <a:pt x="1060" y="347"/>
                    <a:pt x="1107" y="334"/>
                    <a:pt x="1140" y="334"/>
                  </a:cubicBezTo>
                  <a:close/>
                  <a:moveTo>
                    <a:pt x="1185" y="0"/>
                  </a:moveTo>
                  <a:cubicBezTo>
                    <a:pt x="917" y="0"/>
                    <a:pt x="628" y="306"/>
                    <a:pt x="482" y="536"/>
                  </a:cubicBezTo>
                  <a:cubicBezTo>
                    <a:pt x="472" y="532"/>
                    <a:pt x="462" y="530"/>
                    <a:pt x="453" y="530"/>
                  </a:cubicBezTo>
                  <a:cubicBezTo>
                    <a:pt x="429" y="530"/>
                    <a:pt x="409" y="543"/>
                    <a:pt x="406" y="576"/>
                  </a:cubicBezTo>
                  <a:cubicBezTo>
                    <a:pt x="374" y="996"/>
                    <a:pt x="339" y="1422"/>
                    <a:pt x="320" y="1848"/>
                  </a:cubicBezTo>
                  <a:cubicBezTo>
                    <a:pt x="260" y="1858"/>
                    <a:pt x="199" y="1869"/>
                    <a:pt x="139" y="1883"/>
                  </a:cubicBezTo>
                  <a:cubicBezTo>
                    <a:pt x="0" y="1915"/>
                    <a:pt x="84" y="2098"/>
                    <a:pt x="200" y="2098"/>
                  </a:cubicBezTo>
                  <a:cubicBezTo>
                    <a:pt x="205" y="2098"/>
                    <a:pt x="209" y="2097"/>
                    <a:pt x="214" y="2097"/>
                  </a:cubicBezTo>
                  <a:lnTo>
                    <a:pt x="312" y="2084"/>
                  </a:lnTo>
                  <a:lnTo>
                    <a:pt x="312" y="2084"/>
                  </a:lnTo>
                  <a:cubicBezTo>
                    <a:pt x="303" y="2365"/>
                    <a:pt x="300" y="2645"/>
                    <a:pt x="315" y="2923"/>
                  </a:cubicBezTo>
                  <a:cubicBezTo>
                    <a:pt x="319" y="3003"/>
                    <a:pt x="407" y="3059"/>
                    <a:pt x="482" y="3059"/>
                  </a:cubicBezTo>
                  <a:cubicBezTo>
                    <a:pt x="535" y="3059"/>
                    <a:pt x="581" y="3031"/>
                    <a:pt x="585" y="2964"/>
                  </a:cubicBezTo>
                  <a:cubicBezTo>
                    <a:pt x="607" y="2659"/>
                    <a:pt x="610" y="2350"/>
                    <a:pt x="606" y="2041"/>
                  </a:cubicBezTo>
                  <a:cubicBezTo>
                    <a:pt x="1026" y="1968"/>
                    <a:pt x="1480" y="1811"/>
                    <a:pt x="1526" y="1358"/>
                  </a:cubicBezTo>
                  <a:cubicBezTo>
                    <a:pt x="1548" y="1132"/>
                    <a:pt x="1411" y="936"/>
                    <a:pt x="1226" y="857"/>
                  </a:cubicBezTo>
                  <a:cubicBezTo>
                    <a:pt x="1444" y="636"/>
                    <a:pt x="1718" y="387"/>
                    <a:pt x="1428" y="104"/>
                  </a:cubicBezTo>
                  <a:cubicBezTo>
                    <a:pt x="1353" y="31"/>
                    <a:pt x="1270" y="0"/>
                    <a:pt x="118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88;p72"/>
            <p:cNvSpPr/>
            <p:nvPr/>
          </p:nvSpPr>
          <p:spPr>
            <a:xfrm>
              <a:off x="3500443" y="1487537"/>
              <a:ext cx="28271" cy="16031"/>
            </a:xfrm>
            <a:custGeom>
              <a:avLst/>
              <a:gdLst/>
              <a:ahLst/>
              <a:cxnLst/>
              <a:rect l="l" t="t" r="r" b="b"/>
              <a:pathLst>
                <a:path w="1529" h="867" extrusionOk="0">
                  <a:moveTo>
                    <a:pt x="231" y="220"/>
                  </a:moveTo>
                  <a:cubicBezTo>
                    <a:pt x="362" y="236"/>
                    <a:pt x="492" y="268"/>
                    <a:pt x="616" y="314"/>
                  </a:cubicBezTo>
                  <a:cubicBezTo>
                    <a:pt x="555" y="422"/>
                    <a:pt x="464" y="502"/>
                    <a:pt x="341" y="534"/>
                  </a:cubicBezTo>
                  <a:cubicBezTo>
                    <a:pt x="287" y="436"/>
                    <a:pt x="249" y="330"/>
                    <a:pt x="231" y="220"/>
                  </a:cubicBezTo>
                  <a:close/>
                  <a:moveTo>
                    <a:pt x="106" y="1"/>
                  </a:moveTo>
                  <a:cubicBezTo>
                    <a:pt x="67" y="1"/>
                    <a:pt x="18" y="25"/>
                    <a:pt x="15" y="70"/>
                  </a:cubicBezTo>
                  <a:cubicBezTo>
                    <a:pt x="0" y="313"/>
                    <a:pt x="43" y="525"/>
                    <a:pt x="133" y="749"/>
                  </a:cubicBezTo>
                  <a:cubicBezTo>
                    <a:pt x="157" y="809"/>
                    <a:pt x="224" y="867"/>
                    <a:pt x="292" y="867"/>
                  </a:cubicBezTo>
                  <a:cubicBezTo>
                    <a:pt x="295" y="867"/>
                    <a:pt x="297" y="867"/>
                    <a:pt x="300" y="867"/>
                  </a:cubicBezTo>
                  <a:cubicBezTo>
                    <a:pt x="559" y="849"/>
                    <a:pt x="812" y="687"/>
                    <a:pt x="903" y="452"/>
                  </a:cubicBezTo>
                  <a:cubicBezTo>
                    <a:pt x="1047" y="547"/>
                    <a:pt x="1174" y="661"/>
                    <a:pt x="1320" y="752"/>
                  </a:cubicBezTo>
                  <a:cubicBezTo>
                    <a:pt x="1343" y="766"/>
                    <a:pt x="1365" y="773"/>
                    <a:pt x="1386" y="773"/>
                  </a:cubicBezTo>
                  <a:cubicBezTo>
                    <a:pt x="1471" y="773"/>
                    <a:pt x="1529" y="669"/>
                    <a:pt x="1475" y="583"/>
                  </a:cubicBezTo>
                  <a:cubicBezTo>
                    <a:pt x="1354" y="391"/>
                    <a:pt x="1151" y="254"/>
                    <a:pt x="921" y="160"/>
                  </a:cubicBezTo>
                  <a:cubicBezTo>
                    <a:pt x="902" y="99"/>
                    <a:pt x="846" y="59"/>
                    <a:pt x="793" y="59"/>
                  </a:cubicBezTo>
                  <a:cubicBezTo>
                    <a:pt x="768" y="59"/>
                    <a:pt x="742" y="68"/>
                    <a:pt x="722" y="90"/>
                  </a:cubicBezTo>
                  <a:cubicBezTo>
                    <a:pt x="522" y="32"/>
                    <a:pt x="315" y="2"/>
                    <a:pt x="1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89;p72"/>
            <p:cNvSpPr/>
            <p:nvPr/>
          </p:nvSpPr>
          <p:spPr>
            <a:xfrm>
              <a:off x="3356184" y="1497244"/>
              <a:ext cx="38570" cy="38921"/>
            </a:xfrm>
            <a:custGeom>
              <a:avLst/>
              <a:gdLst/>
              <a:ahLst/>
              <a:cxnLst/>
              <a:rect l="l" t="t" r="r" b="b"/>
              <a:pathLst>
                <a:path w="2086" h="2105" extrusionOk="0">
                  <a:moveTo>
                    <a:pt x="675" y="446"/>
                  </a:moveTo>
                  <a:cubicBezTo>
                    <a:pt x="681" y="446"/>
                    <a:pt x="685" y="448"/>
                    <a:pt x="690" y="448"/>
                  </a:cubicBezTo>
                  <a:cubicBezTo>
                    <a:pt x="691" y="448"/>
                    <a:pt x="693" y="448"/>
                    <a:pt x="695" y="448"/>
                  </a:cubicBezTo>
                  <a:cubicBezTo>
                    <a:pt x="695" y="447"/>
                    <a:pt x="696" y="447"/>
                    <a:pt x="696" y="447"/>
                  </a:cubicBezTo>
                  <a:cubicBezTo>
                    <a:pt x="721" y="447"/>
                    <a:pt x="804" y="657"/>
                    <a:pt x="894" y="905"/>
                  </a:cubicBezTo>
                  <a:cubicBezTo>
                    <a:pt x="812" y="929"/>
                    <a:pt x="732" y="952"/>
                    <a:pt x="651" y="975"/>
                  </a:cubicBezTo>
                  <a:cubicBezTo>
                    <a:pt x="664" y="799"/>
                    <a:pt x="673" y="621"/>
                    <a:pt x="675" y="446"/>
                  </a:cubicBezTo>
                  <a:close/>
                  <a:moveTo>
                    <a:pt x="542" y="1"/>
                  </a:moveTo>
                  <a:cubicBezTo>
                    <a:pt x="499" y="1"/>
                    <a:pt x="461" y="23"/>
                    <a:pt x="457" y="77"/>
                  </a:cubicBezTo>
                  <a:cubicBezTo>
                    <a:pt x="428" y="415"/>
                    <a:pt x="366" y="746"/>
                    <a:pt x="300" y="1076"/>
                  </a:cubicBezTo>
                  <a:lnTo>
                    <a:pt x="168" y="1115"/>
                  </a:lnTo>
                  <a:cubicBezTo>
                    <a:pt x="1" y="1162"/>
                    <a:pt x="95" y="1384"/>
                    <a:pt x="239" y="1386"/>
                  </a:cubicBezTo>
                  <a:cubicBezTo>
                    <a:pt x="206" y="1558"/>
                    <a:pt x="175" y="1731"/>
                    <a:pt x="148" y="1906"/>
                  </a:cubicBezTo>
                  <a:cubicBezTo>
                    <a:pt x="134" y="2009"/>
                    <a:pt x="247" y="2104"/>
                    <a:pt x="343" y="2104"/>
                  </a:cubicBezTo>
                  <a:cubicBezTo>
                    <a:pt x="390" y="2104"/>
                    <a:pt x="432" y="2081"/>
                    <a:pt x="452" y="2024"/>
                  </a:cubicBezTo>
                  <a:cubicBezTo>
                    <a:pt x="533" y="1796"/>
                    <a:pt x="582" y="1555"/>
                    <a:pt x="616" y="1311"/>
                  </a:cubicBezTo>
                  <a:cubicBezTo>
                    <a:pt x="747" y="1283"/>
                    <a:pt x="877" y="1256"/>
                    <a:pt x="1008" y="1227"/>
                  </a:cubicBezTo>
                  <a:cubicBezTo>
                    <a:pt x="1090" y="1461"/>
                    <a:pt x="1160" y="1668"/>
                    <a:pt x="1179" y="1716"/>
                  </a:cubicBezTo>
                  <a:cubicBezTo>
                    <a:pt x="1214" y="1809"/>
                    <a:pt x="1296" y="1850"/>
                    <a:pt x="1375" y="1850"/>
                  </a:cubicBezTo>
                  <a:cubicBezTo>
                    <a:pt x="1493" y="1850"/>
                    <a:pt x="1605" y="1758"/>
                    <a:pt x="1543" y="1606"/>
                  </a:cubicBezTo>
                  <a:cubicBezTo>
                    <a:pt x="1485" y="1457"/>
                    <a:pt x="1425" y="1305"/>
                    <a:pt x="1364" y="1154"/>
                  </a:cubicBezTo>
                  <a:cubicBezTo>
                    <a:pt x="1578" y="1114"/>
                    <a:pt x="1802" y="1073"/>
                    <a:pt x="1972" y="947"/>
                  </a:cubicBezTo>
                  <a:cubicBezTo>
                    <a:pt x="2086" y="863"/>
                    <a:pt x="2002" y="711"/>
                    <a:pt x="1880" y="699"/>
                  </a:cubicBezTo>
                  <a:cubicBezTo>
                    <a:pt x="1850" y="696"/>
                    <a:pt x="1821" y="694"/>
                    <a:pt x="1792" y="694"/>
                  </a:cubicBezTo>
                  <a:cubicBezTo>
                    <a:pt x="1598" y="694"/>
                    <a:pt x="1402" y="753"/>
                    <a:pt x="1213" y="811"/>
                  </a:cubicBezTo>
                  <a:cubicBezTo>
                    <a:pt x="1162" y="701"/>
                    <a:pt x="1116" y="587"/>
                    <a:pt x="1059" y="481"/>
                  </a:cubicBezTo>
                  <a:cubicBezTo>
                    <a:pt x="991" y="353"/>
                    <a:pt x="880" y="234"/>
                    <a:pt x="747" y="234"/>
                  </a:cubicBezTo>
                  <a:cubicBezTo>
                    <a:pt x="724" y="234"/>
                    <a:pt x="701" y="237"/>
                    <a:pt x="677" y="245"/>
                  </a:cubicBezTo>
                  <a:cubicBezTo>
                    <a:pt x="677" y="201"/>
                    <a:pt x="678" y="157"/>
                    <a:pt x="678" y="115"/>
                  </a:cubicBezTo>
                  <a:cubicBezTo>
                    <a:pt x="678" y="48"/>
                    <a:pt x="604" y="1"/>
                    <a:pt x="54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90;p72"/>
            <p:cNvSpPr/>
            <p:nvPr/>
          </p:nvSpPr>
          <p:spPr>
            <a:xfrm>
              <a:off x="3603784" y="1412116"/>
              <a:ext cx="30046" cy="38515"/>
            </a:xfrm>
            <a:custGeom>
              <a:avLst/>
              <a:gdLst/>
              <a:ahLst/>
              <a:cxnLst/>
              <a:rect l="l" t="t" r="r" b="b"/>
              <a:pathLst>
                <a:path w="1625" h="2083" extrusionOk="0">
                  <a:moveTo>
                    <a:pt x="889" y="258"/>
                  </a:moveTo>
                  <a:cubicBezTo>
                    <a:pt x="946" y="258"/>
                    <a:pt x="981" y="311"/>
                    <a:pt x="950" y="481"/>
                  </a:cubicBezTo>
                  <a:cubicBezTo>
                    <a:pt x="941" y="535"/>
                    <a:pt x="888" y="587"/>
                    <a:pt x="828" y="633"/>
                  </a:cubicBezTo>
                  <a:cubicBezTo>
                    <a:pt x="753" y="660"/>
                    <a:pt x="687" y="705"/>
                    <a:pt x="634" y="765"/>
                  </a:cubicBezTo>
                  <a:cubicBezTo>
                    <a:pt x="556" y="854"/>
                    <a:pt x="653" y="1001"/>
                    <a:pt x="758" y="1001"/>
                  </a:cubicBezTo>
                  <a:cubicBezTo>
                    <a:pt x="779" y="1001"/>
                    <a:pt x="801" y="995"/>
                    <a:pt x="821" y="981"/>
                  </a:cubicBezTo>
                  <a:cubicBezTo>
                    <a:pt x="834" y="973"/>
                    <a:pt x="848" y="961"/>
                    <a:pt x="860" y="952"/>
                  </a:cubicBezTo>
                  <a:cubicBezTo>
                    <a:pt x="912" y="900"/>
                    <a:pt x="977" y="876"/>
                    <a:pt x="1041" y="876"/>
                  </a:cubicBezTo>
                  <a:cubicBezTo>
                    <a:pt x="1157" y="876"/>
                    <a:pt x="1270" y="954"/>
                    <a:pt x="1296" y="1085"/>
                  </a:cubicBezTo>
                  <a:cubicBezTo>
                    <a:pt x="1329" y="1241"/>
                    <a:pt x="1228" y="1399"/>
                    <a:pt x="1118" y="1498"/>
                  </a:cubicBezTo>
                  <a:lnTo>
                    <a:pt x="1118" y="1499"/>
                  </a:lnTo>
                  <a:cubicBezTo>
                    <a:pt x="984" y="1621"/>
                    <a:pt x="820" y="1666"/>
                    <a:pt x="649" y="1683"/>
                  </a:cubicBezTo>
                  <a:cubicBezTo>
                    <a:pt x="576" y="1341"/>
                    <a:pt x="483" y="1002"/>
                    <a:pt x="399" y="664"/>
                  </a:cubicBezTo>
                  <a:cubicBezTo>
                    <a:pt x="491" y="585"/>
                    <a:pt x="562" y="495"/>
                    <a:pt x="649" y="405"/>
                  </a:cubicBezTo>
                  <a:cubicBezTo>
                    <a:pt x="677" y="374"/>
                    <a:pt x="806" y="258"/>
                    <a:pt x="889" y="258"/>
                  </a:cubicBezTo>
                  <a:close/>
                  <a:moveTo>
                    <a:pt x="873" y="0"/>
                  </a:moveTo>
                  <a:cubicBezTo>
                    <a:pt x="628" y="0"/>
                    <a:pt x="418" y="333"/>
                    <a:pt x="243" y="494"/>
                  </a:cubicBezTo>
                  <a:cubicBezTo>
                    <a:pt x="230" y="491"/>
                    <a:pt x="217" y="490"/>
                    <a:pt x="204" y="490"/>
                  </a:cubicBezTo>
                  <a:cubicBezTo>
                    <a:pt x="141" y="490"/>
                    <a:pt x="90" y="527"/>
                    <a:pt x="108" y="615"/>
                  </a:cubicBezTo>
                  <a:cubicBezTo>
                    <a:pt x="177" y="972"/>
                    <a:pt x="236" y="1337"/>
                    <a:pt x="317" y="1694"/>
                  </a:cubicBezTo>
                  <a:lnTo>
                    <a:pt x="228" y="1694"/>
                  </a:lnTo>
                  <a:cubicBezTo>
                    <a:pt x="0" y="1695"/>
                    <a:pt x="85" y="2004"/>
                    <a:pt x="274" y="2019"/>
                  </a:cubicBezTo>
                  <a:cubicBezTo>
                    <a:pt x="299" y="2021"/>
                    <a:pt x="324" y="2022"/>
                    <a:pt x="350" y="2022"/>
                  </a:cubicBezTo>
                  <a:cubicBezTo>
                    <a:pt x="376" y="2022"/>
                    <a:pt x="402" y="2021"/>
                    <a:pt x="429" y="2021"/>
                  </a:cubicBezTo>
                  <a:cubicBezTo>
                    <a:pt x="473" y="2060"/>
                    <a:pt x="532" y="2083"/>
                    <a:pt x="584" y="2083"/>
                  </a:cubicBezTo>
                  <a:cubicBezTo>
                    <a:pt x="640" y="2083"/>
                    <a:pt x="689" y="2057"/>
                    <a:pt x="703" y="1997"/>
                  </a:cubicBezTo>
                  <a:cubicBezTo>
                    <a:pt x="1163" y="1919"/>
                    <a:pt x="1625" y="1657"/>
                    <a:pt x="1580" y="1132"/>
                  </a:cubicBezTo>
                  <a:cubicBezTo>
                    <a:pt x="1559" y="892"/>
                    <a:pt x="1376" y="701"/>
                    <a:pt x="1164" y="630"/>
                  </a:cubicBezTo>
                  <a:cubicBezTo>
                    <a:pt x="1263" y="462"/>
                    <a:pt x="1286" y="273"/>
                    <a:pt x="1107" y="106"/>
                  </a:cubicBezTo>
                  <a:cubicBezTo>
                    <a:pt x="1026" y="31"/>
                    <a:pt x="948" y="0"/>
                    <a:pt x="87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91;p72"/>
            <p:cNvSpPr/>
            <p:nvPr/>
          </p:nvSpPr>
          <p:spPr>
            <a:xfrm>
              <a:off x="3630668" y="1569559"/>
              <a:ext cx="41603" cy="33448"/>
            </a:xfrm>
            <a:custGeom>
              <a:avLst/>
              <a:gdLst/>
              <a:ahLst/>
              <a:cxnLst/>
              <a:rect l="l" t="t" r="r" b="b"/>
              <a:pathLst>
                <a:path w="2250" h="1809" extrusionOk="0">
                  <a:moveTo>
                    <a:pt x="1474" y="0"/>
                  </a:moveTo>
                  <a:cubicBezTo>
                    <a:pt x="821" y="0"/>
                    <a:pt x="0" y="581"/>
                    <a:pt x="288" y="1316"/>
                  </a:cubicBezTo>
                  <a:cubicBezTo>
                    <a:pt x="411" y="1629"/>
                    <a:pt x="722" y="1772"/>
                    <a:pt x="1040" y="1799"/>
                  </a:cubicBezTo>
                  <a:cubicBezTo>
                    <a:pt x="1112" y="1804"/>
                    <a:pt x="1197" y="1809"/>
                    <a:pt x="1289" y="1809"/>
                  </a:cubicBezTo>
                  <a:cubicBezTo>
                    <a:pt x="1615" y="1809"/>
                    <a:pt x="2022" y="1757"/>
                    <a:pt x="2200" y="1548"/>
                  </a:cubicBezTo>
                  <a:cubicBezTo>
                    <a:pt x="2250" y="1489"/>
                    <a:pt x="2214" y="1390"/>
                    <a:pt x="2138" y="1372"/>
                  </a:cubicBezTo>
                  <a:cubicBezTo>
                    <a:pt x="2098" y="1362"/>
                    <a:pt x="2055" y="1358"/>
                    <a:pt x="2007" y="1358"/>
                  </a:cubicBezTo>
                  <a:cubicBezTo>
                    <a:pt x="1741" y="1358"/>
                    <a:pt x="1371" y="1483"/>
                    <a:pt x="1068" y="1483"/>
                  </a:cubicBezTo>
                  <a:cubicBezTo>
                    <a:pt x="861" y="1483"/>
                    <a:pt x="685" y="1425"/>
                    <a:pt x="594" y="1231"/>
                  </a:cubicBezTo>
                  <a:cubicBezTo>
                    <a:pt x="306" y="613"/>
                    <a:pt x="1178" y="379"/>
                    <a:pt x="1557" y="200"/>
                  </a:cubicBezTo>
                  <a:cubicBezTo>
                    <a:pt x="1658" y="151"/>
                    <a:pt x="1578" y="2"/>
                    <a:pt x="1488" y="1"/>
                  </a:cubicBezTo>
                  <a:cubicBezTo>
                    <a:pt x="1483" y="0"/>
                    <a:pt x="1479" y="0"/>
                    <a:pt x="14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92;p72"/>
            <p:cNvSpPr/>
            <p:nvPr/>
          </p:nvSpPr>
          <p:spPr>
            <a:xfrm>
              <a:off x="3266267" y="1595537"/>
              <a:ext cx="226281" cy="190761"/>
            </a:xfrm>
            <a:custGeom>
              <a:avLst/>
              <a:gdLst/>
              <a:ahLst/>
              <a:cxnLst/>
              <a:rect l="l" t="t" r="r" b="b"/>
              <a:pathLst>
                <a:path w="12238" h="10317" extrusionOk="0">
                  <a:moveTo>
                    <a:pt x="4139" y="5234"/>
                  </a:moveTo>
                  <a:lnTo>
                    <a:pt x="4139" y="5234"/>
                  </a:lnTo>
                  <a:cubicBezTo>
                    <a:pt x="4119" y="5430"/>
                    <a:pt x="4101" y="5627"/>
                    <a:pt x="4081" y="5823"/>
                  </a:cubicBezTo>
                  <a:lnTo>
                    <a:pt x="3865" y="5807"/>
                  </a:lnTo>
                  <a:cubicBezTo>
                    <a:pt x="3956" y="5617"/>
                    <a:pt x="4047" y="5426"/>
                    <a:pt x="4139" y="5234"/>
                  </a:cubicBezTo>
                  <a:close/>
                  <a:moveTo>
                    <a:pt x="6248" y="2964"/>
                  </a:moveTo>
                  <a:cubicBezTo>
                    <a:pt x="6323" y="2964"/>
                    <a:pt x="6401" y="2980"/>
                    <a:pt x="6485" y="3016"/>
                  </a:cubicBezTo>
                  <a:cubicBezTo>
                    <a:pt x="6897" y="3195"/>
                    <a:pt x="6835" y="3770"/>
                    <a:pt x="6830" y="4163"/>
                  </a:cubicBezTo>
                  <a:cubicBezTo>
                    <a:pt x="6825" y="4622"/>
                    <a:pt x="6746" y="5080"/>
                    <a:pt x="6794" y="5541"/>
                  </a:cubicBezTo>
                  <a:cubicBezTo>
                    <a:pt x="6812" y="5703"/>
                    <a:pt x="6845" y="5862"/>
                    <a:pt x="6896" y="6017"/>
                  </a:cubicBezTo>
                  <a:cubicBezTo>
                    <a:pt x="6579" y="5999"/>
                    <a:pt x="6263" y="5980"/>
                    <a:pt x="5948" y="5957"/>
                  </a:cubicBezTo>
                  <a:lnTo>
                    <a:pt x="5947" y="5957"/>
                  </a:lnTo>
                  <a:lnTo>
                    <a:pt x="4335" y="5841"/>
                  </a:lnTo>
                  <a:cubicBezTo>
                    <a:pt x="4353" y="5535"/>
                    <a:pt x="4372" y="5230"/>
                    <a:pt x="4399" y="4925"/>
                  </a:cubicBezTo>
                  <a:cubicBezTo>
                    <a:pt x="4406" y="4845"/>
                    <a:pt x="4413" y="4767"/>
                    <a:pt x="4420" y="4686"/>
                  </a:cubicBezTo>
                  <a:cubicBezTo>
                    <a:pt x="4719" y="4136"/>
                    <a:pt x="5077" y="3626"/>
                    <a:pt x="5609" y="3259"/>
                  </a:cubicBezTo>
                  <a:cubicBezTo>
                    <a:pt x="5833" y="3104"/>
                    <a:pt x="6026" y="2964"/>
                    <a:pt x="6248" y="2964"/>
                  </a:cubicBezTo>
                  <a:close/>
                  <a:moveTo>
                    <a:pt x="7312" y="6356"/>
                  </a:moveTo>
                  <a:cubicBezTo>
                    <a:pt x="8454" y="6466"/>
                    <a:pt x="9601" y="6576"/>
                    <a:pt x="10741" y="6615"/>
                  </a:cubicBezTo>
                  <a:cubicBezTo>
                    <a:pt x="10539" y="6798"/>
                    <a:pt x="10329" y="6969"/>
                    <a:pt x="10108" y="7129"/>
                  </a:cubicBezTo>
                  <a:lnTo>
                    <a:pt x="10106" y="7128"/>
                  </a:lnTo>
                  <a:cubicBezTo>
                    <a:pt x="9859" y="7303"/>
                    <a:pt x="9562" y="7380"/>
                    <a:pt x="9251" y="7380"/>
                  </a:cubicBezTo>
                  <a:cubicBezTo>
                    <a:pt x="8514" y="7380"/>
                    <a:pt x="7702" y="6947"/>
                    <a:pt x="7312" y="6356"/>
                  </a:cubicBezTo>
                  <a:close/>
                  <a:moveTo>
                    <a:pt x="828" y="5818"/>
                  </a:moveTo>
                  <a:lnTo>
                    <a:pt x="828" y="5818"/>
                  </a:lnTo>
                  <a:cubicBezTo>
                    <a:pt x="1251" y="5862"/>
                    <a:pt x="1675" y="5894"/>
                    <a:pt x="2099" y="5930"/>
                  </a:cubicBezTo>
                  <a:cubicBezTo>
                    <a:pt x="2585" y="5969"/>
                    <a:pt x="3071" y="6006"/>
                    <a:pt x="3557" y="6043"/>
                  </a:cubicBezTo>
                  <a:cubicBezTo>
                    <a:pt x="3354" y="6433"/>
                    <a:pt x="3122" y="6805"/>
                    <a:pt x="2815" y="7095"/>
                  </a:cubicBezTo>
                  <a:cubicBezTo>
                    <a:pt x="2550" y="7345"/>
                    <a:pt x="2194" y="7493"/>
                    <a:pt x="1857" y="7493"/>
                  </a:cubicBezTo>
                  <a:cubicBezTo>
                    <a:pt x="1465" y="7493"/>
                    <a:pt x="1097" y="7292"/>
                    <a:pt x="927" y="6818"/>
                  </a:cubicBezTo>
                  <a:cubicBezTo>
                    <a:pt x="807" y="6486"/>
                    <a:pt x="791" y="6151"/>
                    <a:pt x="828" y="5818"/>
                  </a:cubicBezTo>
                  <a:close/>
                  <a:moveTo>
                    <a:pt x="4337" y="0"/>
                  </a:moveTo>
                  <a:cubicBezTo>
                    <a:pt x="4297" y="0"/>
                    <a:pt x="4261" y="27"/>
                    <a:pt x="4268" y="84"/>
                  </a:cubicBezTo>
                  <a:cubicBezTo>
                    <a:pt x="4455" y="1652"/>
                    <a:pt x="4333" y="3219"/>
                    <a:pt x="4182" y="4787"/>
                  </a:cubicBezTo>
                  <a:cubicBezTo>
                    <a:pt x="4162" y="4826"/>
                    <a:pt x="4139" y="4864"/>
                    <a:pt x="4119" y="4902"/>
                  </a:cubicBezTo>
                  <a:cubicBezTo>
                    <a:pt x="3971" y="5184"/>
                    <a:pt x="3831" y="5490"/>
                    <a:pt x="3683" y="5794"/>
                  </a:cubicBezTo>
                  <a:lnTo>
                    <a:pt x="3138" y="5755"/>
                  </a:lnTo>
                  <a:cubicBezTo>
                    <a:pt x="2647" y="5719"/>
                    <a:pt x="2154" y="5686"/>
                    <a:pt x="1661" y="5655"/>
                  </a:cubicBezTo>
                  <a:cubicBezTo>
                    <a:pt x="1559" y="5648"/>
                    <a:pt x="1195" y="5651"/>
                    <a:pt x="855" y="5637"/>
                  </a:cubicBezTo>
                  <a:cubicBezTo>
                    <a:pt x="903" y="5352"/>
                    <a:pt x="981" y="5070"/>
                    <a:pt x="1063" y="4791"/>
                  </a:cubicBezTo>
                  <a:cubicBezTo>
                    <a:pt x="1081" y="4730"/>
                    <a:pt x="1021" y="4671"/>
                    <a:pt x="970" y="4671"/>
                  </a:cubicBezTo>
                  <a:cubicBezTo>
                    <a:pt x="946" y="4671"/>
                    <a:pt x="924" y="4684"/>
                    <a:pt x="913" y="4716"/>
                  </a:cubicBezTo>
                  <a:cubicBezTo>
                    <a:pt x="816" y="5009"/>
                    <a:pt x="717" y="5316"/>
                    <a:pt x="656" y="5626"/>
                  </a:cubicBezTo>
                  <a:cubicBezTo>
                    <a:pt x="434" y="5610"/>
                    <a:pt x="250" y="5583"/>
                    <a:pt x="199" y="5535"/>
                  </a:cubicBezTo>
                  <a:lnTo>
                    <a:pt x="199" y="5535"/>
                  </a:lnTo>
                  <a:cubicBezTo>
                    <a:pt x="210" y="5546"/>
                    <a:pt x="225" y="5550"/>
                    <a:pt x="239" y="5550"/>
                  </a:cubicBezTo>
                  <a:cubicBezTo>
                    <a:pt x="269" y="5550"/>
                    <a:pt x="296" y="5528"/>
                    <a:pt x="276" y="5490"/>
                  </a:cubicBezTo>
                  <a:lnTo>
                    <a:pt x="249" y="5436"/>
                  </a:lnTo>
                  <a:cubicBezTo>
                    <a:pt x="239" y="5416"/>
                    <a:pt x="217" y="5392"/>
                    <a:pt x="191" y="5392"/>
                  </a:cubicBezTo>
                  <a:cubicBezTo>
                    <a:pt x="190" y="5392"/>
                    <a:pt x="189" y="5392"/>
                    <a:pt x="188" y="5392"/>
                  </a:cubicBezTo>
                  <a:cubicBezTo>
                    <a:pt x="78" y="5407"/>
                    <a:pt x="76" y="5398"/>
                    <a:pt x="19" y="5495"/>
                  </a:cubicBezTo>
                  <a:cubicBezTo>
                    <a:pt x="0" y="5525"/>
                    <a:pt x="1" y="5564"/>
                    <a:pt x="24" y="5592"/>
                  </a:cubicBezTo>
                  <a:cubicBezTo>
                    <a:pt x="199" y="5795"/>
                    <a:pt x="326" y="5765"/>
                    <a:pt x="617" y="5799"/>
                  </a:cubicBezTo>
                  <a:lnTo>
                    <a:pt x="627" y="5800"/>
                  </a:lnTo>
                  <a:cubicBezTo>
                    <a:pt x="562" y="6242"/>
                    <a:pt x="585" y="6685"/>
                    <a:pt x="820" y="7096"/>
                  </a:cubicBezTo>
                  <a:cubicBezTo>
                    <a:pt x="1055" y="7507"/>
                    <a:pt x="1458" y="7788"/>
                    <a:pt x="1916" y="7788"/>
                  </a:cubicBezTo>
                  <a:cubicBezTo>
                    <a:pt x="2006" y="7788"/>
                    <a:pt x="2099" y="7777"/>
                    <a:pt x="2192" y="7754"/>
                  </a:cubicBezTo>
                  <a:cubicBezTo>
                    <a:pt x="2964" y="7566"/>
                    <a:pt x="3418" y="6716"/>
                    <a:pt x="3745" y="6058"/>
                  </a:cubicBezTo>
                  <a:cubicBezTo>
                    <a:pt x="3849" y="6066"/>
                    <a:pt x="3953" y="6074"/>
                    <a:pt x="4057" y="6082"/>
                  </a:cubicBezTo>
                  <a:cubicBezTo>
                    <a:pt x="3928" y="7461"/>
                    <a:pt x="3835" y="8841"/>
                    <a:pt x="3967" y="10224"/>
                  </a:cubicBezTo>
                  <a:cubicBezTo>
                    <a:pt x="3973" y="10282"/>
                    <a:pt x="4028" y="10317"/>
                    <a:pt x="4078" y="10317"/>
                  </a:cubicBezTo>
                  <a:cubicBezTo>
                    <a:pt x="4121" y="10317"/>
                    <a:pt x="4161" y="10292"/>
                    <a:pt x="4165" y="10235"/>
                  </a:cubicBezTo>
                  <a:cubicBezTo>
                    <a:pt x="4262" y="8858"/>
                    <a:pt x="4256" y="7480"/>
                    <a:pt x="4322" y="6102"/>
                  </a:cubicBezTo>
                  <a:cubicBezTo>
                    <a:pt x="4715" y="6132"/>
                    <a:pt x="5109" y="6163"/>
                    <a:pt x="5502" y="6193"/>
                  </a:cubicBezTo>
                  <a:cubicBezTo>
                    <a:pt x="6008" y="6233"/>
                    <a:pt x="6517" y="6280"/>
                    <a:pt x="7027" y="6329"/>
                  </a:cubicBezTo>
                  <a:cubicBezTo>
                    <a:pt x="7200" y="6663"/>
                    <a:pt x="7460" y="6943"/>
                    <a:pt x="7809" y="7164"/>
                  </a:cubicBezTo>
                  <a:cubicBezTo>
                    <a:pt x="8225" y="7428"/>
                    <a:pt x="8872" y="7723"/>
                    <a:pt x="9430" y="7723"/>
                  </a:cubicBezTo>
                  <a:cubicBezTo>
                    <a:pt x="9559" y="7723"/>
                    <a:pt x="9683" y="7707"/>
                    <a:pt x="9799" y="7672"/>
                  </a:cubicBezTo>
                  <a:cubicBezTo>
                    <a:pt x="10195" y="7548"/>
                    <a:pt x="10493" y="7180"/>
                    <a:pt x="10788" y="6909"/>
                  </a:cubicBezTo>
                  <a:cubicBezTo>
                    <a:pt x="10889" y="6816"/>
                    <a:pt x="10989" y="6723"/>
                    <a:pt x="11089" y="6629"/>
                  </a:cubicBezTo>
                  <a:cubicBezTo>
                    <a:pt x="11244" y="6632"/>
                    <a:pt x="11398" y="6634"/>
                    <a:pt x="11551" y="6634"/>
                  </a:cubicBezTo>
                  <a:cubicBezTo>
                    <a:pt x="11661" y="6634"/>
                    <a:pt x="11771" y="6633"/>
                    <a:pt x="11882" y="6631"/>
                  </a:cubicBezTo>
                  <a:cubicBezTo>
                    <a:pt x="11997" y="6630"/>
                    <a:pt x="11963" y="6455"/>
                    <a:pt x="11869" y="6440"/>
                  </a:cubicBezTo>
                  <a:cubicBezTo>
                    <a:pt x="11703" y="6412"/>
                    <a:pt x="11537" y="6390"/>
                    <a:pt x="11372" y="6367"/>
                  </a:cubicBezTo>
                  <a:cubicBezTo>
                    <a:pt x="11641" y="6114"/>
                    <a:pt x="11908" y="5860"/>
                    <a:pt x="12170" y="5598"/>
                  </a:cubicBezTo>
                  <a:cubicBezTo>
                    <a:pt x="12238" y="5531"/>
                    <a:pt x="12172" y="5411"/>
                    <a:pt x="12094" y="5411"/>
                  </a:cubicBezTo>
                  <a:cubicBezTo>
                    <a:pt x="12076" y="5411"/>
                    <a:pt x="12058" y="5417"/>
                    <a:pt x="12040" y="5431"/>
                  </a:cubicBezTo>
                  <a:cubicBezTo>
                    <a:pt x="11708" y="5708"/>
                    <a:pt x="11388" y="6020"/>
                    <a:pt x="11063" y="6323"/>
                  </a:cubicBezTo>
                  <a:cubicBezTo>
                    <a:pt x="9773" y="6161"/>
                    <a:pt x="8453" y="6104"/>
                    <a:pt x="7149" y="6031"/>
                  </a:cubicBezTo>
                  <a:cubicBezTo>
                    <a:pt x="6850" y="5234"/>
                    <a:pt x="7157" y="4320"/>
                    <a:pt x="6988" y="3498"/>
                  </a:cubicBezTo>
                  <a:cubicBezTo>
                    <a:pt x="6926" y="3197"/>
                    <a:pt x="6822" y="2803"/>
                    <a:pt x="6484" y="2733"/>
                  </a:cubicBezTo>
                  <a:cubicBezTo>
                    <a:pt x="6449" y="2726"/>
                    <a:pt x="6413" y="2722"/>
                    <a:pt x="6377" y="2722"/>
                  </a:cubicBezTo>
                  <a:cubicBezTo>
                    <a:pt x="5986" y="2722"/>
                    <a:pt x="5498" y="3108"/>
                    <a:pt x="5245" y="3332"/>
                  </a:cubicBezTo>
                  <a:cubicBezTo>
                    <a:pt x="4925" y="3615"/>
                    <a:pt x="4673" y="3959"/>
                    <a:pt x="4451" y="4322"/>
                  </a:cubicBezTo>
                  <a:cubicBezTo>
                    <a:pt x="4563" y="2906"/>
                    <a:pt x="4620" y="1492"/>
                    <a:pt x="4426" y="76"/>
                  </a:cubicBezTo>
                  <a:cubicBezTo>
                    <a:pt x="4419" y="26"/>
                    <a:pt x="4376" y="0"/>
                    <a:pt x="433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93;p72"/>
            <p:cNvSpPr/>
            <p:nvPr/>
          </p:nvSpPr>
          <p:spPr>
            <a:xfrm>
              <a:off x="3027118" y="1131087"/>
              <a:ext cx="317825" cy="298318"/>
            </a:xfrm>
            <a:custGeom>
              <a:avLst/>
              <a:gdLst/>
              <a:ahLst/>
              <a:cxnLst/>
              <a:rect l="l" t="t" r="r" b="b"/>
              <a:pathLst>
                <a:path w="17189" h="16134" extrusionOk="0">
                  <a:moveTo>
                    <a:pt x="12399" y="0"/>
                  </a:moveTo>
                  <a:lnTo>
                    <a:pt x="149" y="9935"/>
                  </a:lnTo>
                  <a:cubicBezTo>
                    <a:pt x="20" y="10040"/>
                    <a:pt x="0" y="10228"/>
                    <a:pt x="105" y="10357"/>
                  </a:cubicBezTo>
                  <a:lnTo>
                    <a:pt x="298" y="10596"/>
                  </a:lnTo>
                  <a:cubicBezTo>
                    <a:pt x="355" y="10667"/>
                    <a:pt x="441" y="10706"/>
                    <a:pt x="530" y="10706"/>
                  </a:cubicBezTo>
                  <a:cubicBezTo>
                    <a:pt x="557" y="10706"/>
                    <a:pt x="583" y="10703"/>
                    <a:pt x="609" y="10696"/>
                  </a:cubicBezTo>
                  <a:lnTo>
                    <a:pt x="824" y="10638"/>
                  </a:lnTo>
                  <a:cubicBezTo>
                    <a:pt x="850" y="10631"/>
                    <a:pt x="876" y="10628"/>
                    <a:pt x="902" y="10628"/>
                  </a:cubicBezTo>
                  <a:cubicBezTo>
                    <a:pt x="1066" y="10628"/>
                    <a:pt x="1207" y="10762"/>
                    <a:pt x="1202" y="10936"/>
                  </a:cubicBezTo>
                  <a:lnTo>
                    <a:pt x="1185" y="11574"/>
                  </a:lnTo>
                  <a:cubicBezTo>
                    <a:pt x="1184" y="11647"/>
                    <a:pt x="1207" y="11717"/>
                    <a:pt x="1253" y="11772"/>
                  </a:cubicBezTo>
                  <a:lnTo>
                    <a:pt x="1816" y="12467"/>
                  </a:lnTo>
                  <a:cubicBezTo>
                    <a:pt x="1875" y="12540"/>
                    <a:pt x="1962" y="12579"/>
                    <a:pt x="2050" y="12579"/>
                  </a:cubicBezTo>
                  <a:cubicBezTo>
                    <a:pt x="2097" y="12579"/>
                    <a:pt x="2144" y="12568"/>
                    <a:pt x="2188" y="12546"/>
                  </a:cubicBezTo>
                  <a:cubicBezTo>
                    <a:pt x="2233" y="12522"/>
                    <a:pt x="2280" y="12511"/>
                    <a:pt x="2326" y="12511"/>
                  </a:cubicBezTo>
                  <a:cubicBezTo>
                    <a:pt x="2489" y="12511"/>
                    <a:pt x="2635" y="12647"/>
                    <a:pt x="2626" y="12828"/>
                  </a:cubicBezTo>
                  <a:lnTo>
                    <a:pt x="2602" y="13315"/>
                  </a:lnTo>
                  <a:cubicBezTo>
                    <a:pt x="2599" y="13388"/>
                    <a:pt x="2622" y="13461"/>
                    <a:pt x="2669" y="13518"/>
                  </a:cubicBezTo>
                  <a:lnTo>
                    <a:pt x="3169" y="14135"/>
                  </a:lnTo>
                  <a:cubicBezTo>
                    <a:pt x="3228" y="14209"/>
                    <a:pt x="3315" y="14247"/>
                    <a:pt x="3402" y="14247"/>
                  </a:cubicBezTo>
                  <a:cubicBezTo>
                    <a:pt x="3466" y="14247"/>
                    <a:pt x="3530" y="14227"/>
                    <a:pt x="3585" y="14185"/>
                  </a:cubicBezTo>
                  <a:lnTo>
                    <a:pt x="3621" y="14157"/>
                  </a:lnTo>
                  <a:cubicBezTo>
                    <a:pt x="3678" y="14114"/>
                    <a:pt x="3741" y="14095"/>
                    <a:pt x="3802" y="14095"/>
                  </a:cubicBezTo>
                  <a:cubicBezTo>
                    <a:pt x="3986" y="14095"/>
                    <a:pt x="4152" y="14270"/>
                    <a:pt x="4093" y="14477"/>
                  </a:cubicBezTo>
                  <a:lnTo>
                    <a:pt x="3970" y="14921"/>
                  </a:lnTo>
                  <a:cubicBezTo>
                    <a:pt x="3943" y="15015"/>
                    <a:pt x="3964" y="15115"/>
                    <a:pt x="4025" y="15191"/>
                  </a:cubicBezTo>
                  <a:lnTo>
                    <a:pt x="4160" y="15357"/>
                  </a:lnTo>
                  <a:lnTo>
                    <a:pt x="4367" y="15236"/>
                  </a:lnTo>
                  <a:cubicBezTo>
                    <a:pt x="4416" y="15208"/>
                    <a:pt x="4467" y="15195"/>
                    <a:pt x="4517" y="15195"/>
                  </a:cubicBezTo>
                  <a:cubicBezTo>
                    <a:pt x="4694" y="15195"/>
                    <a:pt x="4851" y="15356"/>
                    <a:pt x="4814" y="15554"/>
                  </a:cubicBezTo>
                  <a:lnTo>
                    <a:pt x="4718" y="16046"/>
                  </a:lnTo>
                  <a:lnTo>
                    <a:pt x="4791" y="16134"/>
                  </a:lnTo>
                  <a:lnTo>
                    <a:pt x="17040" y="6199"/>
                  </a:lnTo>
                  <a:cubicBezTo>
                    <a:pt x="17169" y="6094"/>
                    <a:pt x="17189" y="5906"/>
                    <a:pt x="17084" y="5777"/>
                  </a:cubicBezTo>
                  <a:lnTo>
                    <a:pt x="16906" y="5557"/>
                  </a:lnTo>
                  <a:cubicBezTo>
                    <a:pt x="16848" y="5486"/>
                    <a:pt x="16762" y="5446"/>
                    <a:pt x="16674" y="5446"/>
                  </a:cubicBezTo>
                  <a:cubicBezTo>
                    <a:pt x="16642" y="5446"/>
                    <a:pt x="16610" y="5451"/>
                    <a:pt x="16579" y="5461"/>
                  </a:cubicBezTo>
                  <a:lnTo>
                    <a:pt x="15951" y="5667"/>
                  </a:lnTo>
                  <a:cubicBezTo>
                    <a:pt x="15919" y="5678"/>
                    <a:pt x="15887" y="5683"/>
                    <a:pt x="15856" y="5683"/>
                  </a:cubicBezTo>
                  <a:cubicBezTo>
                    <a:pt x="15679" y="5683"/>
                    <a:pt x="15529" y="5522"/>
                    <a:pt x="15561" y="5332"/>
                  </a:cubicBezTo>
                  <a:lnTo>
                    <a:pt x="15737" y="4276"/>
                  </a:lnTo>
                  <a:cubicBezTo>
                    <a:pt x="15751" y="4191"/>
                    <a:pt x="15728" y="4104"/>
                    <a:pt x="15674" y="4037"/>
                  </a:cubicBezTo>
                  <a:lnTo>
                    <a:pt x="15502" y="3825"/>
                  </a:lnTo>
                  <a:cubicBezTo>
                    <a:pt x="15444" y="3753"/>
                    <a:pt x="15357" y="3714"/>
                    <a:pt x="15268" y="3714"/>
                  </a:cubicBezTo>
                  <a:cubicBezTo>
                    <a:pt x="15231" y="3714"/>
                    <a:pt x="15194" y="3721"/>
                    <a:pt x="15158" y="3734"/>
                  </a:cubicBezTo>
                  <a:lnTo>
                    <a:pt x="14867" y="3848"/>
                  </a:lnTo>
                  <a:cubicBezTo>
                    <a:pt x="14830" y="3863"/>
                    <a:pt x="14793" y="3870"/>
                    <a:pt x="14757" y="3870"/>
                  </a:cubicBezTo>
                  <a:cubicBezTo>
                    <a:pt x="14583" y="3870"/>
                    <a:pt x="14433" y="3715"/>
                    <a:pt x="14459" y="3526"/>
                  </a:cubicBezTo>
                  <a:lnTo>
                    <a:pt x="14561" y="2818"/>
                  </a:lnTo>
                  <a:cubicBezTo>
                    <a:pt x="14572" y="2735"/>
                    <a:pt x="14549" y="2651"/>
                    <a:pt x="14496" y="2586"/>
                  </a:cubicBezTo>
                  <a:lnTo>
                    <a:pt x="14172" y="2186"/>
                  </a:lnTo>
                  <a:cubicBezTo>
                    <a:pt x="14113" y="2113"/>
                    <a:pt x="14026" y="2075"/>
                    <a:pt x="13939" y="2075"/>
                  </a:cubicBezTo>
                  <a:cubicBezTo>
                    <a:pt x="13884" y="2075"/>
                    <a:pt x="13829" y="2090"/>
                    <a:pt x="13779" y="2120"/>
                  </a:cubicBezTo>
                  <a:lnTo>
                    <a:pt x="13570" y="2251"/>
                  </a:lnTo>
                  <a:cubicBezTo>
                    <a:pt x="13516" y="2284"/>
                    <a:pt x="13461" y="2298"/>
                    <a:pt x="13409" y="2298"/>
                  </a:cubicBezTo>
                  <a:cubicBezTo>
                    <a:pt x="13191" y="2298"/>
                    <a:pt x="13015" y="2045"/>
                    <a:pt x="13161" y="1828"/>
                  </a:cubicBezTo>
                  <a:lnTo>
                    <a:pt x="13487" y="1342"/>
                  </a:lnTo>
                  <a:lnTo>
                    <a:pt x="13297" y="1105"/>
                  </a:lnTo>
                  <a:lnTo>
                    <a:pt x="12647" y="1558"/>
                  </a:lnTo>
                  <a:cubicBezTo>
                    <a:pt x="12592" y="1597"/>
                    <a:pt x="12532" y="1614"/>
                    <a:pt x="12476" y="1614"/>
                  </a:cubicBezTo>
                  <a:cubicBezTo>
                    <a:pt x="12269" y="1614"/>
                    <a:pt x="12093" y="1388"/>
                    <a:pt x="12210" y="1168"/>
                  </a:cubicBezTo>
                  <a:lnTo>
                    <a:pt x="12568" y="500"/>
                  </a:lnTo>
                  <a:cubicBezTo>
                    <a:pt x="12624" y="393"/>
                    <a:pt x="12612" y="262"/>
                    <a:pt x="12536" y="168"/>
                  </a:cubicBezTo>
                  <a:lnTo>
                    <a:pt x="12399"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94;p72"/>
            <p:cNvSpPr/>
            <p:nvPr/>
          </p:nvSpPr>
          <p:spPr>
            <a:xfrm>
              <a:off x="3674157" y="1186686"/>
              <a:ext cx="292937" cy="238466"/>
            </a:xfrm>
            <a:custGeom>
              <a:avLst/>
              <a:gdLst/>
              <a:ahLst/>
              <a:cxnLst/>
              <a:rect l="l" t="t" r="r" b="b"/>
              <a:pathLst>
                <a:path w="15843" h="12897" extrusionOk="0">
                  <a:moveTo>
                    <a:pt x="3564" y="1"/>
                  </a:moveTo>
                  <a:cubicBezTo>
                    <a:pt x="3460" y="1"/>
                    <a:pt x="3355" y="67"/>
                    <a:pt x="3300" y="179"/>
                  </a:cubicBezTo>
                  <a:lnTo>
                    <a:pt x="3164" y="452"/>
                  </a:lnTo>
                  <a:cubicBezTo>
                    <a:pt x="3111" y="559"/>
                    <a:pt x="3118" y="683"/>
                    <a:pt x="3180" y="768"/>
                  </a:cubicBezTo>
                  <a:lnTo>
                    <a:pt x="3296" y="925"/>
                  </a:lnTo>
                  <a:cubicBezTo>
                    <a:pt x="3402" y="1069"/>
                    <a:pt x="3339" y="1301"/>
                    <a:pt x="3170" y="1388"/>
                  </a:cubicBezTo>
                  <a:lnTo>
                    <a:pt x="2634" y="1663"/>
                  </a:lnTo>
                  <a:cubicBezTo>
                    <a:pt x="2572" y="1697"/>
                    <a:pt x="2521" y="1749"/>
                    <a:pt x="2491" y="1812"/>
                  </a:cubicBezTo>
                  <a:lnTo>
                    <a:pt x="2094" y="2614"/>
                  </a:lnTo>
                  <a:cubicBezTo>
                    <a:pt x="2031" y="2741"/>
                    <a:pt x="2054" y="2889"/>
                    <a:pt x="2148" y="2969"/>
                  </a:cubicBezTo>
                  <a:cubicBezTo>
                    <a:pt x="2303" y="3099"/>
                    <a:pt x="2251" y="3380"/>
                    <a:pt x="2054" y="3475"/>
                  </a:cubicBezTo>
                  <a:lnTo>
                    <a:pt x="1642" y="3677"/>
                  </a:lnTo>
                  <a:cubicBezTo>
                    <a:pt x="1577" y="3709"/>
                    <a:pt x="1526" y="3763"/>
                    <a:pt x="1493" y="3829"/>
                  </a:cubicBezTo>
                  <a:lnTo>
                    <a:pt x="1142" y="4539"/>
                  </a:lnTo>
                  <a:cubicBezTo>
                    <a:pt x="1070" y="4685"/>
                    <a:pt x="1110" y="4853"/>
                    <a:pt x="1233" y="4920"/>
                  </a:cubicBezTo>
                  <a:lnTo>
                    <a:pt x="1269" y="4939"/>
                  </a:lnTo>
                  <a:cubicBezTo>
                    <a:pt x="1488" y="5057"/>
                    <a:pt x="1409" y="5431"/>
                    <a:pt x="1154" y="5491"/>
                  </a:cubicBezTo>
                  <a:lnTo>
                    <a:pt x="745" y="5587"/>
                  </a:lnTo>
                  <a:cubicBezTo>
                    <a:pt x="654" y="5610"/>
                    <a:pt x="578" y="5673"/>
                    <a:pt x="539" y="5758"/>
                  </a:cubicBezTo>
                  <a:lnTo>
                    <a:pt x="445" y="5948"/>
                  </a:lnTo>
                  <a:lnTo>
                    <a:pt x="610" y="6072"/>
                  </a:lnTo>
                  <a:cubicBezTo>
                    <a:pt x="790" y="6206"/>
                    <a:pt x="716" y="6528"/>
                    <a:pt x="490" y="6602"/>
                  </a:cubicBezTo>
                  <a:lnTo>
                    <a:pt x="51" y="6744"/>
                  </a:lnTo>
                  <a:lnTo>
                    <a:pt x="0" y="6846"/>
                  </a:lnTo>
                  <a:lnTo>
                    <a:pt x="12178" y="12873"/>
                  </a:lnTo>
                  <a:cubicBezTo>
                    <a:pt x="12210" y="12888"/>
                    <a:pt x="12245" y="12896"/>
                    <a:pt x="12280" y="12896"/>
                  </a:cubicBezTo>
                  <a:cubicBezTo>
                    <a:pt x="12383" y="12896"/>
                    <a:pt x="12489" y="12829"/>
                    <a:pt x="12544" y="12718"/>
                  </a:cubicBezTo>
                  <a:lnTo>
                    <a:pt x="12669" y="12465"/>
                  </a:lnTo>
                  <a:cubicBezTo>
                    <a:pt x="12724" y="12353"/>
                    <a:pt x="12715" y="12223"/>
                    <a:pt x="12644" y="12138"/>
                  </a:cubicBezTo>
                  <a:lnTo>
                    <a:pt x="12272" y="11693"/>
                  </a:lnTo>
                  <a:cubicBezTo>
                    <a:pt x="12144" y="11539"/>
                    <a:pt x="12227" y="11272"/>
                    <a:pt x="12425" y="11203"/>
                  </a:cubicBezTo>
                  <a:lnTo>
                    <a:pt x="13359" y="10874"/>
                  </a:lnTo>
                  <a:cubicBezTo>
                    <a:pt x="13437" y="10844"/>
                    <a:pt x="13501" y="10785"/>
                    <a:pt x="13537" y="10711"/>
                  </a:cubicBezTo>
                  <a:lnTo>
                    <a:pt x="13658" y="10465"/>
                  </a:lnTo>
                  <a:cubicBezTo>
                    <a:pt x="13716" y="10348"/>
                    <a:pt x="13702" y="10212"/>
                    <a:pt x="13623" y="10129"/>
                  </a:cubicBezTo>
                  <a:lnTo>
                    <a:pt x="13436" y="9930"/>
                  </a:lnTo>
                  <a:cubicBezTo>
                    <a:pt x="13297" y="9783"/>
                    <a:pt x="13373" y="9508"/>
                    <a:pt x="13573" y="9432"/>
                  </a:cubicBezTo>
                  <a:lnTo>
                    <a:pt x="14193" y="9197"/>
                  </a:lnTo>
                  <a:cubicBezTo>
                    <a:pt x="14269" y="9167"/>
                    <a:pt x="14330" y="9109"/>
                    <a:pt x="14366" y="9036"/>
                  </a:cubicBezTo>
                  <a:lnTo>
                    <a:pt x="14595" y="8574"/>
                  </a:lnTo>
                  <a:cubicBezTo>
                    <a:pt x="14662" y="8438"/>
                    <a:pt x="14632" y="8280"/>
                    <a:pt x="14524" y="8206"/>
                  </a:cubicBezTo>
                  <a:lnTo>
                    <a:pt x="14349" y="8085"/>
                  </a:lnTo>
                  <a:cubicBezTo>
                    <a:pt x="14127" y="7932"/>
                    <a:pt x="14274" y="7538"/>
                    <a:pt x="14537" y="7538"/>
                  </a:cubicBezTo>
                  <a:cubicBezTo>
                    <a:pt x="14547" y="7538"/>
                    <a:pt x="14558" y="7539"/>
                    <a:pt x="14569" y="7540"/>
                  </a:cubicBezTo>
                  <a:lnTo>
                    <a:pt x="15077" y="7599"/>
                  </a:lnTo>
                  <a:lnTo>
                    <a:pt x="15212" y="7326"/>
                  </a:lnTo>
                  <a:lnTo>
                    <a:pt x="14628" y="6973"/>
                  </a:lnTo>
                  <a:cubicBezTo>
                    <a:pt x="14396" y="6831"/>
                    <a:pt x="14531" y="6419"/>
                    <a:pt x="14810" y="6419"/>
                  </a:cubicBezTo>
                  <a:cubicBezTo>
                    <a:pt x="14811" y="6419"/>
                    <a:pt x="14811" y="6419"/>
                    <a:pt x="14812" y="6419"/>
                  </a:cubicBezTo>
                  <a:lnTo>
                    <a:pt x="15483" y="6422"/>
                  </a:lnTo>
                  <a:cubicBezTo>
                    <a:pt x="15590" y="6422"/>
                    <a:pt x="15693" y="6352"/>
                    <a:pt x="15747" y="6244"/>
                  </a:cubicBezTo>
                  <a:lnTo>
                    <a:pt x="15843" y="6052"/>
                  </a:lnTo>
                  <a:lnTo>
                    <a:pt x="3666" y="24"/>
                  </a:lnTo>
                  <a:cubicBezTo>
                    <a:pt x="3633" y="8"/>
                    <a:pt x="3599" y="1"/>
                    <a:pt x="3564"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8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0000" y="539500"/>
            <a:ext cx="2649924" cy="375900"/>
          </a:xfrm>
        </p:spPr>
        <p:txBody>
          <a:bodyPr/>
          <a:lstStyle/>
          <a:p>
            <a:r>
              <a:rPr lang="en-US" sz="2000" b="1" dirty="0" err="1" smtClean="0">
                <a:solidFill>
                  <a:schemeClr val="tx1">
                    <a:lumMod val="50000"/>
                  </a:schemeClr>
                </a:solidFill>
                <a:latin typeface="+mn-lt"/>
              </a:rPr>
              <a:t>Bài</a:t>
            </a:r>
            <a:r>
              <a:rPr lang="en-US" sz="2000" b="1" dirty="0" smtClean="0">
                <a:solidFill>
                  <a:schemeClr val="tx1">
                    <a:lumMod val="50000"/>
                  </a:schemeClr>
                </a:solidFill>
                <a:latin typeface="+mn-lt"/>
              </a:rPr>
              <a:t> 5.12 (SGK - tr88)</a:t>
            </a:r>
            <a:endParaRPr lang="en-US" sz="2000" b="1" dirty="0">
              <a:solidFill>
                <a:schemeClr val="tx1">
                  <a:lumMod val="50000"/>
                </a:schemeClr>
              </a:solidFill>
              <a:latin typeface="+mn-lt"/>
            </a:endParaRPr>
          </a:p>
        </p:txBody>
      </p:sp>
      <p:sp>
        <p:nvSpPr>
          <p:cNvPr id="9" name="Rectangle 8"/>
          <p:cNvSpPr/>
          <p:nvPr/>
        </p:nvSpPr>
        <p:spPr>
          <a:xfrm>
            <a:off x="720000" y="1151191"/>
            <a:ext cx="8035559" cy="553998"/>
          </a:xfrm>
          <a:prstGeom prst="rect">
            <a:avLst/>
          </a:prstGeom>
        </p:spPr>
        <p:txBody>
          <a:bodyPr wrap="square">
            <a:spAutoFit/>
          </a:bodyPr>
          <a:lstStyle/>
          <a:p>
            <a:pPr algn="just">
              <a:lnSpc>
                <a:spcPct val="150000"/>
              </a:lnSpc>
            </a:pPr>
            <a:r>
              <a:rPr lang="vi-VN" sz="2000" dirty="0"/>
              <a:t>Cho hai biểu đồ chấm điểm biểu diễn hai mẫu số liệu A, B như sau:</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929" y="1803442"/>
            <a:ext cx="5264439" cy="1046084"/>
          </a:xfrm>
          <a:prstGeom prst="rect">
            <a:avLst/>
          </a:prstGeom>
        </p:spPr>
      </p:pic>
      <p:sp>
        <p:nvSpPr>
          <p:cNvPr id="11" name="Rectangle 10"/>
          <p:cNvSpPr/>
          <p:nvPr/>
        </p:nvSpPr>
        <p:spPr>
          <a:xfrm>
            <a:off x="720000" y="2947779"/>
            <a:ext cx="7704000" cy="1938992"/>
          </a:xfrm>
          <a:prstGeom prst="rect">
            <a:avLst/>
          </a:prstGeom>
        </p:spPr>
        <p:txBody>
          <a:bodyPr wrap="square">
            <a:spAutoFit/>
          </a:bodyPr>
          <a:lstStyle/>
          <a:p>
            <a:pPr algn="just">
              <a:lnSpc>
                <a:spcPct val="150000"/>
              </a:lnSpc>
            </a:pPr>
            <a:r>
              <a:rPr lang="vi-VN" sz="2000" dirty="0"/>
              <a:t>Không tính hãy cho biết</a:t>
            </a:r>
            <a:r>
              <a:rPr lang="vi-VN" sz="2000" dirty="0" smtClean="0"/>
              <a:t>:</a:t>
            </a:r>
            <a:endParaRPr lang="vi-VN" sz="2000" dirty="0"/>
          </a:p>
          <a:p>
            <a:pPr algn="just">
              <a:lnSpc>
                <a:spcPct val="150000"/>
              </a:lnSpc>
            </a:pPr>
            <a:r>
              <a:rPr lang="vi-VN" sz="2000" dirty="0" smtClean="0"/>
              <a:t>a</a:t>
            </a:r>
            <a:r>
              <a:rPr lang="en-US" sz="2000" dirty="0" smtClean="0"/>
              <a:t>)</a:t>
            </a:r>
            <a:r>
              <a:rPr lang="vi-VN" sz="2000" dirty="0" smtClean="0"/>
              <a:t> </a:t>
            </a:r>
            <a:r>
              <a:rPr lang="vi-VN" sz="2000" dirty="0"/>
              <a:t>Hai mẫu số liệu này có cùng khoảng biến thiên và số trung bình không</a:t>
            </a:r>
            <a:r>
              <a:rPr lang="vi-VN"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Mẫu số liệu nào có phương sai lớn hơn?</a:t>
            </a:r>
            <a:endParaRPr lang="en-US" sz="2000" dirty="0"/>
          </a:p>
        </p:txBody>
      </p:sp>
      <p:pic>
        <p:nvPicPr>
          <p:cNvPr id="1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823866" y="2326484"/>
            <a:ext cx="498206" cy="767506"/>
          </a:xfrm>
          <a:prstGeom prst="rect">
            <a:avLst/>
          </a:prstGeom>
        </p:spPr>
      </p:pic>
      <p:grpSp>
        <p:nvGrpSpPr>
          <p:cNvPr id="13" name="Google Shape;2336;p72"/>
          <p:cNvGrpSpPr/>
          <p:nvPr/>
        </p:nvGrpSpPr>
        <p:grpSpPr>
          <a:xfrm>
            <a:off x="7160715" y="197369"/>
            <a:ext cx="1326301" cy="904695"/>
            <a:chOff x="3593892" y="1841676"/>
            <a:chExt cx="1491329" cy="1017264"/>
          </a:xfrm>
        </p:grpSpPr>
        <p:sp>
          <p:nvSpPr>
            <p:cNvPr id="14" name="Google Shape;2337;p72"/>
            <p:cNvSpPr/>
            <p:nvPr/>
          </p:nvSpPr>
          <p:spPr>
            <a:xfrm>
              <a:off x="3610884" y="2253504"/>
              <a:ext cx="592457" cy="545880"/>
            </a:xfrm>
            <a:custGeom>
              <a:avLst/>
              <a:gdLst/>
              <a:ahLst/>
              <a:cxnLst/>
              <a:rect l="l" t="t" r="r" b="b"/>
              <a:pathLst>
                <a:path w="32042" h="29523" extrusionOk="0">
                  <a:moveTo>
                    <a:pt x="1" y="1"/>
                  </a:moveTo>
                  <a:lnTo>
                    <a:pt x="1" y="1214"/>
                  </a:lnTo>
                  <a:lnTo>
                    <a:pt x="3441" y="3304"/>
                  </a:lnTo>
                  <a:lnTo>
                    <a:pt x="2786" y="9758"/>
                  </a:lnTo>
                  <a:lnTo>
                    <a:pt x="154" y="7669"/>
                  </a:lnTo>
                  <a:lnTo>
                    <a:pt x="224" y="9566"/>
                  </a:lnTo>
                  <a:lnTo>
                    <a:pt x="22218" y="27081"/>
                  </a:lnTo>
                  <a:cubicBezTo>
                    <a:pt x="24239" y="28674"/>
                    <a:pt x="25917" y="29371"/>
                    <a:pt x="27875" y="29495"/>
                  </a:cubicBezTo>
                  <a:cubicBezTo>
                    <a:pt x="28117" y="29511"/>
                    <a:pt x="28339" y="29523"/>
                    <a:pt x="28541" y="29523"/>
                  </a:cubicBezTo>
                  <a:cubicBezTo>
                    <a:pt x="29298" y="29523"/>
                    <a:pt x="29788" y="29348"/>
                    <a:pt x="30099" y="28494"/>
                  </a:cubicBezTo>
                  <a:cubicBezTo>
                    <a:pt x="32042" y="23152"/>
                    <a:pt x="30990" y="18592"/>
                    <a:pt x="28320" y="16145"/>
                  </a:cubicBezTo>
                  <a:cubicBezTo>
                    <a:pt x="25129" y="13221"/>
                    <a:pt x="12526" y="6382"/>
                    <a:pt x="3512" y="1906"/>
                  </a:cubicBezTo>
                  <a:lnTo>
                    <a:pt x="1" y="1"/>
                  </a:lnTo>
                  <a:close/>
                </a:path>
              </a:pathLst>
            </a:custGeom>
            <a:solidFill>
              <a:srgbClr val="D3C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38;p72"/>
            <p:cNvSpPr/>
            <p:nvPr/>
          </p:nvSpPr>
          <p:spPr>
            <a:xfrm>
              <a:off x="3632351" y="2289652"/>
              <a:ext cx="524709" cy="488672"/>
            </a:xfrm>
            <a:custGeom>
              <a:avLst/>
              <a:gdLst/>
              <a:ahLst/>
              <a:cxnLst/>
              <a:rect l="l" t="t" r="r" b="b"/>
              <a:pathLst>
                <a:path w="28378" h="26429" extrusionOk="0">
                  <a:moveTo>
                    <a:pt x="0" y="0"/>
                  </a:moveTo>
                  <a:lnTo>
                    <a:pt x="205" y="6648"/>
                  </a:lnTo>
                  <a:cubicBezTo>
                    <a:pt x="205" y="6648"/>
                    <a:pt x="22345" y="25628"/>
                    <a:pt x="25426" y="26252"/>
                  </a:cubicBezTo>
                  <a:cubicBezTo>
                    <a:pt x="25987" y="26366"/>
                    <a:pt x="26434" y="26429"/>
                    <a:pt x="26788" y="26429"/>
                  </a:cubicBezTo>
                  <a:cubicBezTo>
                    <a:pt x="28378" y="26429"/>
                    <a:pt x="28125" y="25162"/>
                    <a:pt x="28183" y="21509"/>
                  </a:cubicBezTo>
                  <a:cubicBezTo>
                    <a:pt x="28293" y="14559"/>
                    <a:pt x="21675" y="11802"/>
                    <a:pt x="21675" y="11802"/>
                  </a:cubicBezTo>
                  <a:lnTo>
                    <a:pt x="0" y="0"/>
                  </a:lnTo>
                  <a:close/>
                </a:path>
              </a:pathLst>
            </a:custGeom>
            <a:solidFill>
              <a:srgbClr val="FFFFFF"/>
            </a:solidFill>
            <a:ln w="5475"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39;p72"/>
            <p:cNvSpPr/>
            <p:nvPr/>
          </p:nvSpPr>
          <p:spPr>
            <a:xfrm>
              <a:off x="3632351" y="2289652"/>
              <a:ext cx="524691" cy="488672"/>
            </a:xfrm>
            <a:custGeom>
              <a:avLst/>
              <a:gdLst/>
              <a:ahLst/>
              <a:cxnLst/>
              <a:rect l="l" t="t" r="r" b="b"/>
              <a:pathLst>
                <a:path w="28377" h="26429" extrusionOk="0">
                  <a:moveTo>
                    <a:pt x="0" y="0"/>
                  </a:moveTo>
                  <a:lnTo>
                    <a:pt x="67" y="2173"/>
                  </a:lnTo>
                  <a:cubicBezTo>
                    <a:pt x="3715" y="4316"/>
                    <a:pt x="11606" y="8920"/>
                    <a:pt x="15248" y="10773"/>
                  </a:cubicBezTo>
                  <a:cubicBezTo>
                    <a:pt x="20071" y="13229"/>
                    <a:pt x="26209" y="17175"/>
                    <a:pt x="26999" y="20069"/>
                  </a:cubicBezTo>
                  <a:cubicBezTo>
                    <a:pt x="27525" y="22000"/>
                    <a:pt x="27115" y="24784"/>
                    <a:pt x="26785" y="26428"/>
                  </a:cubicBezTo>
                  <a:cubicBezTo>
                    <a:pt x="28376" y="26428"/>
                    <a:pt x="28124" y="25163"/>
                    <a:pt x="28183" y="21509"/>
                  </a:cubicBezTo>
                  <a:cubicBezTo>
                    <a:pt x="28292" y="14559"/>
                    <a:pt x="21675" y="11802"/>
                    <a:pt x="21675" y="11802"/>
                  </a:cubicBezTo>
                  <a:lnTo>
                    <a:pt x="0" y="0"/>
                  </a:lnTo>
                  <a:close/>
                </a:path>
              </a:pathLst>
            </a:custGeom>
            <a:solidFill>
              <a:srgbClr val="526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40;p72"/>
            <p:cNvSpPr/>
            <p:nvPr/>
          </p:nvSpPr>
          <p:spPr>
            <a:xfrm>
              <a:off x="3593892" y="2390940"/>
              <a:ext cx="1420365" cy="468000"/>
            </a:xfrm>
            <a:custGeom>
              <a:avLst/>
              <a:gdLst/>
              <a:ahLst/>
              <a:cxnLst/>
              <a:rect l="l" t="t" r="r" b="b"/>
              <a:pathLst>
                <a:path w="76818" h="25311" extrusionOk="0">
                  <a:moveTo>
                    <a:pt x="13558" y="1"/>
                  </a:moveTo>
                  <a:lnTo>
                    <a:pt x="1722" y="1938"/>
                  </a:lnTo>
                  <a:lnTo>
                    <a:pt x="0" y="2583"/>
                  </a:lnTo>
                  <a:cubicBezTo>
                    <a:pt x="0" y="2583"/>
                    <a:pt x="23123" y="23203"/>
                    <a:pt x="27965" y="25140"/>
                  </a:cubicBezTo>
                  <a:cubicBezTo>
                    <a:pt x="28255" y="25256"/>
                    <a:pt x="28685" y="25311"/>
                    <a:pt x="29238" y="25311"/>
                  </a:cubicBezTo>
                  <a:cubicBezTo>
                    <a:pt x="37919" y="25311"/>
                    <a:pt x="76818" y="11873"/>
                    <a:pt x="76818" y="11873"/>
                  </a:cubicBezTo>
                  <a:lnTo>
                    <a:pt x="13558"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41;p72"/>
            <p:cNvSpPr/>
            <p:nvPr/>
          </p:nvSpPr>
          <p:spPr>
            <a:xfrm>
              <a:off x="3610884" y="2069750"/>
              <a:ext cx="1474337" cy="744574"/>
            </a:xfrm>
            <a:custGeom>
              <a:avLst/>
              <a:gdLst/>
              <a:ahLst/>
              <a:cxnLst/>
              <a:rect l="l" t="t" r="r" b="b"/>
              <a:pathLst>
                <a:path w="79737" h="40269" extrusionOk="0">
                  <a:moveTo>
                    <a:pt x="55465" y="0"/>
                  </a:moveTo>
                  <a:lnTo>
                    <a:pt x="1" y="9939"/>
                  </a:lnTo>
                  <a:lnTo>
                    <a:pt x="1" y="11152"/>
                  </a:lnTo>
                  <a:lnTo>
                    <a:pt x="3441" y="13242"/>
                  </a:lnTo>
                  <a:lnTo>
                    <a:pt x="2786" y="19696"/>
                  </a:lnTo>
                  <a:lnTo>
                    <a:pt x="154" y="17607"/>
                  </a:lnTo>
                  <a:lnTo>
                    <a:pt x="223" y="19504"/>
                  </a:lnTo>
                  <a:lnTo>
                    <a:pt x="22218" y="37019"/>
                  </a:lnTo>
                  <a:cubicBezTo>
                    <a:pt x="24893" y="39127"/>
                    <a:pt x="28196" y="40269"/>
                    <a:pt x="31593" y="40269"/>
                  </a:cubicBezTo>
                  <a:cubicBezTo>
                    <a:pt x="31776" y="40269"/>
                    <a:pt x="31959" y="40265"/>
                    <a:pt x="32142" y="40259"/>
                  </a:cubicBezTo>
                  <a:lnTo>
                    <a:pt x="75187" y="28959"/>
                  </a:lnTo>
                  <a:cubicBezTo>
                    <a:pt x="79737" y="27111"/>
                    <a:pt x="79311" y="17018"/>
                    <a:pt x="74477" y="11333"/>
                  </a:cubicBezTo>
                  <a:lnTo>
                    <a:pt x="55465" y="0"/>
                  </a:lnTo>
                  <a:close/>
                </a:path>
              </a:pathLst>
            </a:custGeom>
            <a:solidFill>
              <a:srgbClr val="F2F5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42;p72"/>
            <p:cNvSpPr/>
            <p:nvPr/>
          </p:nvSpPr>
          <p:spPr>
            <a:xfrm>
              <a:off x="3610884" y="2069750"/>
              <a:ext cx="1474337" cy="746793"/>
            </a:xfrm>
            <a:custGeom>
              <a:avLst/>
              <a:gdLst/>
              <a:ahLst/>
              <a:cxnLst/>
              <a:rect l="l" t="t" r="r" b="b"/>
              <a:pathLst>
                <a:path w="79737" h="40389" fill="none" extrusionOk="0">
                  <a:moveTo>
                    <a:pt x="74477" y="11333"/>
                  </a:moveTo>
                  <a:lnTo>
                    <a:pt x="55465" y="0"/>
                  </a:lnTo>
                  <a:lnTo>
                    <a:pt x="1" y="9939"/>
                  </a:lnTo>
                  <a:lnTo>
                    <a:pt x="1" y="11152"/>
                  </a:lnTo>
                  <a:lnTo>
                    <a:pt x="3441" y="13242"/>
                  </a:lnTo>
                  <a:lnTo>
                    <a:pt x="2786" y="19696"/>
                  </a:lnTo>
                  <a:lnTo>
                    <a:pt x="154" y="17607"/>
                  </a:lnTo>
                  <a:lnTo>
                    <a:pt x="223" y="19504"/>
                  </a:lnTo>
                  <a:lnTo>
                    <a:pt x="22218" y="37019"/>
                  </a:lnTo>
                  <a:cubicBezTo>
                    <a:pt x="25037" y="39241"/>
                    <a:pt x="28554" y="40389"/>
                    <a:pt x="32142" y="40259"/>
                  </a:cubicBezTo>
                  <a:lnTo>
                    <a:pt x="75187" y="28959"/>
                  </a:lnTo>
                  <a:cubicBezTo>
                    <a:pt x="79737" y="27111"/>
                    <a:pt x="79311" y="17018"/>
                    <a:pt x="74477" y="11333"/>
                  </a:cubicBezTo>
                  <a:close/>
                </a:path>
              </a:pathLst>
            </a:custGeom>
            <a:no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43;p72"/>
            <p:cNvSpPr/>
            <p:nvPr/>
          </p:nvSpPr>
          <p:spPr>
            <a:xfrm>
              <a:off x="3655648" y="2125923"/>
              <a:ext cx="1306282" cy="388382"/>
            </a:xfrm>
            <a:custGeom>
              <a:avLst/>
              <a:gdLst/>
              <a:ahLst/>
              <a:cxnLst/>
              <a:rect l="l" t="t" r="r" b="b"/>
              <a:pathLst>
                <a:path w="70648" h="21005" extrusionOk="0">
                  <a:moveTo>
                    <a:pt x="37973" y="0"/>
                  </a:moveTo>
                  <a:lnTo>
                    <a:pt x="1" y="6486"/>
                  </a:lnTo>
                  <a:lnTo>
                    <a:pt x="18664" y="18499"/>
                  </a:lnTo>
                  <a:cubicBezTo>
                    <a:pt x="21229" y="20150"/>
                    <a:pt x="24191" y="21004"/>
                    <a:pt x="27185" y="21004"/>
                  </a:cubicBezTo>
                  <a:cubicBezTo>
                    <a:pt x="28552" y="21004"/>
                    <a:pt x="29926" y="20826"/>
                    <a:pt x="31272" y="20464"/>
                  </a:cubicBezTo>
                  <a:cubicBezTo>
                    <a:pt x="41552" y="17699"/>
                    <a:pt x="69838" y="7386"/>
                    <a:pt x="70177" y="7252"/>
                  </a:cubicBezTo>
                  <a:cubicBezTo>
                    <a:pt x="70647" y="7063"/>
                    <a:pt x="37973" y="0"/>
                    <a:pt x="37973"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44;p72"/>
            <p:cNvSpPr/>
            <p:nvPr/>
          </p:nvSpPr>
          <p:spPr>
            <a:xfrm>
              <a:off x="3678631" y="1841676"/>
              <a:ext cx="1369129" cy="649202"/>
            </a:xfrm>
            <a:custGeom>
              <a:avLst/>
              <a:gdLst/>
              <a:ahLst/>
              <a:cxnLst/>
              <a:rect l="l" t="t" r="r" b="b"/>
              <a:pathLst>
                <a:path w="74047" h="35111" extrusionOk="0">
                  <a:moveTo>
                    <a:pt x="42207" y="0"/>
                  </a:moveTo>
                  <a:lnTo>
                    <a:pt x="0" y="13207"/>
                  </a:lnTo>
                  <a:lnTo>
                    <a:pt x="103" y="14154"/>
                  </a:lnTo>
                  <a:lnTo>
                    <a:pt x="2963" y="15494"/>
                  </a:lnTo>
                  <a:lnTo>
                    <a:pt x="3051" y="20586"/>
                  </a:lnTo>
                  <a:lnTo>
                    <a:pt x="3051" y="20586"/>
                  </a:lnTo>
                  <a:lnTo>
                    <a:pt x="768" y="19178"/>
                  </a:lnTo>
                  <a:lnTo>
                    <a:pt x="982" y="20653"/>
                  </a:lnTo>
                  <a:lnTo>
                    <a:pt x="20919" y="34006"/>
                  </a:lnTo>
                  <a:cubicBezTo>
                    <a:pt x="22179" y="34795"/>
                    <a:pt x="23872" y="35110"/>
                    <a:pt x="25652" y="35110"/>
                  </a:cubicBezTo>
                  <a:cubicBezTo>
                    <a:pt x="27247" y="35110"/>
                    <a:pt x="28913" y="34857"/>
                    <a:pt x="30398" y="34464"/>
                  </a:cubicBezTo>
                  <a:lnTo>
                    <a:pt x="70529" y="21566"/>
                  </a:lnTo>
                  <a:cubicBezTo>
                    <a:pt x="74047" y="20122"/>
                    <a:pt x="73015" y="10855"/>
                    <a:pt x="70449" y="9363"/>
                  </a:cubicBezTo>
                  <a:lnTo>
                    <a:pt x="42207" y="0"/>
                  </a:lnTo>
                  <a:close/>
                </a:path>
              </a:pathLst>
            </a:custGeom>
            <a:solidFill>
              <a:srgbClr val="C5E9B8"/>
            </a:solidFill>
            <a:ln w="5075"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45;p72"/>
            <p:cNvSpPr/>
            <p:nvPr/>
          </p:nvSpPr>
          <p:spPr>
            <a:xfrm>
              <a:off x="3678668" y="2022841"/>
              <a:ext cx="1364451" cy="468019"/>
            </a:xfrm>
            <a:custGeom>
              <a:avLst/>
              <a:gdLst/>
              <a:ahLst/>
              <a:cxnLst/>
              <a:rect l="l" t="t" r="r" b="b"/>
              <a:pathLst>
                <a:path w="73794" h="25312" extrusionOk="0">
                  <a:moveTo>
                    <a:pt x="70970" y="0"/>
                  </a:moveTo>
                  <a:cubicBezTo>
                    <a:pt x="64423" y="2738"/>
                    <a:pt x="31735" y="13098"/>
                    <a:pt x="27730" y="13098"/>
                  </a:cubicBezTo>
                  <a:cubicBezTo>
                    <a:pt x="24052" y="13098"/>
                    <a:pt x="7134" y="5803"/>
                    <a:pt x="0" y="3442"/>
                  </a:cubicBezTo>
                  <a:lnTo>
                    <a:pt x="0" y="3442"/>
                  </a:lnTo>
                  <a:lnTo>
                    <a:pt x="99" y="4356"/>
                  </a:lnTo>
                  <a:lnTo>
                    <a:pt x="2960" y="5696"/>
                  </a:lnTo>
                  <a:lnTo>
                    <a:pt x="3048" y="10788"/>
                  </a:lnTo>
                  <a:lnTo>
                    <a:pt x="766" y="9380"/>
                  </a:lnTo>
                  <a:lnTo>
                    <a:pt x="980" y="10855"/>
                  </a:lnTo>
                  <a:lnTo>
                    <a:pt x="20919" y="24208"/>
                  </a:lnTo>
                  <a:cubicBezTo>
                    <a:pt x="22178" y="24997"/>
                    <a:pt x="23870" y="25312"/>
                    <a:pt x="25648" y="25312"/>
                  </a:cubicBezTo>
                  <a:cubicBezTo>
                    <a:pt x="27245" y="25312"/>
                    <a:pt x="28911" y="25058"/>
                    <a:pt x="30397" y="24664"/>
                  </a:cubicBezTo>
                  <a:lnTo>
                    <a:pt x="70527" y="11768"/>
                  </a:lnTo>
                  <a:cubicBezTo>
                    <a:pt x="73794" y="10428"/>
                    <a:pt x="73137" y="2342"/>
                    <a:pt x="70970" y="0"/>
                  </a:cubicBezTo>
                  <a:close/>
                </a:path>
              </a:pathLst>
            </a:custGeom>
            <a:solidFill>
              <a:srgbClr val="3B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46;p72"/>
            <p:cNvSpPr/>
            <p:nvPr/>
          </p:nvSpPr>
          <p:spPr>
            <a:xfrm>
              <a:off x="3678631" y="1841676"/>
              <a:ext cx="1369129" cy="656432"/>
            </a:xfrm>
            <a:custGeom>
              <a:avLst/>
              <a:gdLst/>
              <a:ahLst/>
              <a:cxnLst/>
              <a:rect l="l" t="t" r="r" b="b"/>
              <a:pathLst>
                <a:path w="74047" h="35502" fill="none" extrusionOk="0">
                  <a:moveTo>
                    <a:pt x="70529" y="21566"/>
                  </a:moveTo>
                  <a:lnTo>
                    <a:pt x="30398" y="34464"/>
                  </a:lnTo>
                  <a:cubicBezTo>
                    <a:pt x="27256" y="35296"/>
                    <a:pt x="23308" y="35502"/>
                    <a:pt x="20919" y="34006"/>
                  </a:cubicBezTo>
                  <a:lnTo>
                    <a:pt x="982" y="20653"/>
                  </a:lnTo>
                  <a:lnTo>
                    <a:pt x="768" y="19178"/>
                  </a:lnTo>
                  <a:lnTo>
                    <a:pt x="3051" y="20586"/>
                  </a:lnTo>
                  <a:lnTo>
                    <a:pt x="2963" y="15494"/>
                  </a:lnTo>
                  <a:lnTo>
                    <a:pt x="103" y="14154"/>
                  </a:lnTo>
                  <a:lnTo>
                    <a:pt x="0" y="13207"/>
                  </a:lnTo>
                  <a:lnTo>
                    <a:pt x="42207" y="0"/>
                  </a:lnTo>
                  <a:lnTo>
                    <a:pt x="70449" y="9363"/>
                  </a:lnTo>
                  <a:cubicBezTo>
                    <a:pt x="73015" y="10855"/>
                    <a:pt x="74047" y="20122"/>
                    <a:pt x="70529" y="21566"/>
                  </a:cubicBezTo>
                  <a:close/>
                </a:path>
              </a:pathLst>
            </a:custGeom>
            <a:no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47;p72"/>
            <p:cNvSpPr/>
            <p:nvPr/>
          </p:nvSpPr>
          <p:spPr>
            <a:xfrm>
              <a:off x="3698397" y="2112240"/>
              <a:ext cx="451803" cy="339772"/>
            </a:xfrm>
            <a:custGeom>
              <a:avLst/>
              <a:gdLst/>
              <a:ahLst/>
              <a:cxnLst/>
              <a:rect l="l" t="t" r="r" b="b"/>
              <a:pathLst>
                <a:path w="24435" h="18376" extrusionOk="0">
                  <a:moveTo>
                    <a:pt x="1" y="0"/>
                  </a:moveTo>
                  <a:lnTo>
                    <a:pt x="723" y="5172"/>
                  </a:lnTo>
                  <a:cubicBezTo>
                    <a:pt x="723" y="5172"/>
                    <a:pt x="19605" y="18111"/>
                    <a:pt x="22063" y="18336"/>
                  </a:cubicBezTo>
                  <a:cubicBezTo>
                    <a:pt x="22340" y="18362"/>
                    <a:pt x="22580" y="18376"/>
                    <a:pt x="22789" y="18376"/>
                  </a:cubicBezTo>
                  <a:cubicBezTo>
                    <a:pt x="24434" y="18376"/>
                    <a:pt x="24100" y="17501"/>
                    <a:pt x="23813" y="14402"/>
                  </a:cubicBezTo>
                  <a:cubicBezTo>
                    <a:pt x="23311" y="8969"/>
                    <a:pt x="17913" y="7377"/>
                    <a:pt x="17913" y="7377"/>
                  </a:cubicBezTo>
                  <a:lnTo>
                    <a:pt x="1" y="0"/>
                  </a:ln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8;p72"/>
            <p:cNvSpPr/>
            <p:nvPr/>
          </p:nvSpPr>
          <p:spPr>
            <a:xfrm>
              <a:off x="3698397" y="2112240"/>
              <a:ext cx="445572" cy="322909"/>
            </a:xfrm>
            <a:custGeom>
              <a:avLst/>
              <a:gdLst/>
              <a:ahLst/>
              <a:cxnLst/>
              <a:rect l="l" t="t" r="r" b="b"/>
              <a:pathLst>
                <a:path w="24098" h="17464" extrusionOk="0">
                  <a:moveTo>
                    <a:pt x="1" y="0"/>
                  </a:moveTo>
                  <a:lnTo>
                    <a:pt x="250" y="1787"/>
                  </a:lnTo>
                  <a:cubicBezTo>
                    <a:pt x="3980" y="3096"/>
                    <a:pt x="13963" y="6678"/>
                    <a:pt x="16572" y="8416"/>
                  </a:cubicBezTo>
                  <a:cubicBezTo>
                    <a:pt x="19396" y="10299"/>
                    <a:pt x="23869" y="14037"/>
                    <a:pt x="24035" y="17464"/>
                  </a:cubicBezTo>
                  <a:cubicBezTo>
                    <a:pt x="24097" y="16851"/>
                    <a:pt x="23950" y="15881"/>
                    <a:pt x="23814" y="14402"/>
                  </a:cubicBezTo>
                  <a:cubicBezTo>
                    <a:pt x="23312" y="8969"/>
                    <a:pt x="17914" y="7377"/>
                    <a:pt x="17914" y="7377"/>
                  </a:cubicBezTo>
                  <a:lnTo>
                    <a:pt x="1" y="0"/>
                  </a:lnTo>
                  <a:close/>
                </a:path>
              </a:pathLst>
            </a:custGeom>
            <a:solidFill>
              <a:srgbClr val="8698BE"/>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809793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03546" y="218256"/>
            <a:ext cx="1164487" cy="935956"/>
            <a:chOff x="982810" y="612883"/>
            <a:chExt cx="1164487" cy="935956"/>
          </a:xfrm>
        </p:grpSpPr>
        <p:pic>
          <p:nvPicPr>
            <p:cNvPr id="11"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12" name="TextBox 11"/>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13" name="Rectangle 12"/>
          <p:cNvSpPr/>
          <p:nvPr/>
        </p:nvSpPr>
        <p:spPr>
          <a:xfrm>
            <a:off x="701748" y="2357719"/>
            <a:ext cx="8016949" cy="2400657"/>
          </a:xfrm>
          <a:prstGeom prst="rect">
            <a:avLst/>
          </a:prstGeom>
        </p:spPr>
        <p:txBody>
          <a:bodyPr wrap="square">
            <a:spAutoFit/>
          </a:bodyPr>
          <a:lstStyle/>
          <a:p>
            <a:pPr algn="just">
              <a:lnSpc>
                <a:spcPct val="150000"/>
              </a:lnSpc>
            </a:pPr>
            <a:r>
              <a:rPr lang="vi-VN" sz="2000" dirty="0"/>
              <a:t>a) Hai dãy số liệu đều có giá trị nhỏ nhất là 3, giá trị lớn nhất là 9, do đó có cùng khoảng biến thiên.</a:t>
            </a:r>
          </a:p>
          <a:p>
            <a:pPr algn="just">
              <a:lnSpc>
                <a:spcPct val="150000"/>
              </a:lnSpc>
            </a:pPr>
            <a:r>
              <a:rPr lang="vi-VN" sz="2000" dirty="0"/>
              <a:t>b) Hai dãy số liệu đối xứng qua giá trị 6 nên có số trung bình bằng 6. Các giá trị của dãy B tập trung nhiều hơn quanh giá trị trung bình nên dãy B có phương sai nhỏ hơn. </a:t>
            </a:r>
          </a:p>
        </p:txBody>
      </p:sp>
      <p:pic>
        <p:nvPicPr>
          <p:cNvPr id="14" name="Picture 1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53569" y="1302595"/>
            <a:ext cx="5264439" cy="1046084"/>
          </a:xfrm>
          <a:prstGeom prst="rect">
            <a:avLst/>
          </a:prstGeom>
        </p:spPr>
      </p:pic>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98023" y="444049"/>
            <a:ext cx="1320674" cy="1108304"/>
          </a:xfrm>
          <a:prstGeom prst="rect">
            <a:avLst/>
          </a:prstGeom>
        </p:spPr>
      </p:pic>
    </p:spTree>
    <p:extLst>
      <p:ext uri="{BB962C8B-B14F-4D97-AF65-F5344CB8AC3E}">
        <p14:creationId xmlns:p14="http://schemas.microsoft.com/office/powerpoint/2010/main" val="156755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barn(inVertical)">
                                      <p:cBhvr>
                                        <p:cTn id="2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82501" y="282644"/>
            <a:ext cx="7772402" cy="2400657"/>
          </a:xfrm>
          <a:prstGeom prst="rect">
            <a:avLst/>
          </a:prstGeom>
          <a:solidFill>
            <a:schemeClr val="tx2">
              <a:lumMod val="90000"/>
            </a:schemeClr>
          </a:solidFill>
        </p:spPr>
        <p:txBody>
          <a:bodyPr wrap="square">
            <a:spAutoFit/>
          </a:bodyPr>
          <a:lstStyle/>
          <a:p>
            <a:pPr algn="just">
              <a:lnSpc>
                <a:spcPct val="150000"/>
              </a:lnSpc>
            </a:pPr>
            <a:r>
              <a:rPr lang="en-US" sz="2000" b="1" u="sng" dirty="0" err="1" smtClean="0">
                <a:solidFill>
                  <a:srgbClr val="C00000"/>
                </a:solidFill>
              </a:rPr>
              <a:t>Bài</a:t>
            </a:r>
            <a:r>
              <a:rPr lang="en-US" sz="2000" b="1" u="sng" dirty="0" smtClean="0">
                <a:solidFill>
                  <a:srgbClr val="C00000"/>
                </a:solidFill>
              </a:rPr>
              <a:t> 5.13 (SGK - tr88):</a:t>
            </a:r>
            <a:r>
              <a:rPr lang="en-US" sz="2000" b="1" dirty="0" smtClean="0">
                <a:solidFill>
                  <a:srgbClr val="C00000"/>
                </a:solidFill>
              </a:rPr>
              <a:t> </a:t>
            </a:r>
            <a:r>
              <a:rPr lang="vi-VN" sz="2000" dirty="0" smtClean="0"/>
              <a:t>Cho </a:t>
            </a:r>
            <a:r>
              <a:rPr lang="vi-VN" sz="2000" dirty="0"/>
              <a:t>mẫu số liệu gồm 10 số dương không hoàn toàn giống nhau. Các số đo độ phân tán (khoảng biến thiên, khoảng tứ phân vị, độ lệch chuẩn) sẽ thay đổi như thế nào nếu</a:t>
            </a:r>
            <a:r>
              <a:rPr lang="vi-VN" sz="2000" dirty="0" smtClean="0"/>
              <a:t>:</a:t>
            </a:r>
            <a:endParaRPr lang="vi-VN" sz="2000" dirty="0"/>
          </a:p>
          <a:p>
            <a:pPr algn="just">
              <a:lnSpc>
                <a:spcPct val="150000"/>
              </a:lnSpc>
            </a:pPr>
            <a:r>
              <a:rPr lang="vi-VN" sz="2000" dirty="0" smtClean="0"/>
              <a:t>a</a:t>
            </a:r>
            <a:r>
              <a:rPr lang="en-US" sz="2000" dirty="0" smtClean="0"/>
              <a:t>)</a:t>
            </a:r>
            <a:r>
              <a:rPr lang="vi-VN" sz="2000" dirty="0" smtClean="0"/>
              <a:t> </a:t>
            </a:r>
            <a:r>
              <a:rPr lang="vi-VN" sz="2000" dirty="0"/>
              <a:t>Nhân mỗi giá trị của mẫu số liệu với 2</a:t>
            </a:r>
            <a:r>
              <a:rPr lang="vi-VN"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Cộng mỗi giá trị của mẫu số liệu với 2. </a:t>
            </a:r>
            <a:endParaRPr lang="en-US" sz="2000" dirty="0"/>
          </a:p>
        </p:txBody>
      </p:sp>
      <p:grpSp>
        <p:nvGrpSpPr>
          <p:cNvPr id="15" name="Group 14"/>
          <p:cNvGrpSpPr/>
          <p:nvPr/>
        </p:nvGrpSpPr>
        <p:grpSpPr>
          <a:xfrm>
            <a:off x="300257" y="2988349"/>
            <a:ext cx="1164487" cy="935956"/>
            <a:chOff x="982810" y="612883"/>
            <a:chExt cx="1164487" cy="935956"/>
          </a:xfrm>
        </p:grpSpPr>
        <p:pic>
          <p:nvPicPr>
            <p:cNvPr id="16"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17" name="TextBox 16"/>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18" name="Rectangle 17"/>
          <p:cNvSpPr/>
          <p:nvPr/>
        </p:nvSpPr>
        <p:spPr>
          <a:xfrm>
            <a:off x="1611053" y="2856571"/>
            <a:ext cx="7219508" cy="1938992"/>
          </a:xfrm>
          <a:prstGeom prst="rect">
            <a:avLst/>
          </a:prstGeom>
        </p:spPr>
        <p:txBody>
          <a:bodyPr wrap="square">
            <a:spAutoFit/>
          </a:bodyPr>
          <a:lstStyle/>
          <a:p>
            <a:pPr algn="just">
              <a:lnSpc>
                <a:spcPct val="150000"/>
              </a:lnSpc>
            </a:pPr>
            <a:r>
              <a:rPr lang="en-US" sz="2000" dirty="0"/>
              <a:t>a) </a:t>
            </a:r>
            <a:r>
              <a:rPr lang="en-US" sz="2000" dirty="0" err="1"/>
              <a:t>Nếu</a:t>
            </a:r>
            <a:r>
              <a:rPr lang="en-US" sz="2000" dirty="0"/>
              <a:t> </a:t>
            </a:r>
            <a:r>
              <a:rPr lang="en-US" sz="2000" dirty="0" err="1"/>
              <a:t>nhân</a:t>
            </a:r>
            <a:r>
              <a:rPr lang="en-US" sz="2000" dirty="0"/>
              <a:t> </a:t>
            </a:r>
            <a:r>
              <a:rPr lang="en-US" sz="2000" dirty="0" err="1"/>
              <a:t>mỗi</a:t>
            </a:r>
            <a:r>
              <a:rPr lang="en-US" sz="2000" dirty="0"/>
              <a:t> </a:t>
            </a:r>
            <a:r>
              <a:rPr lang="en-US" sz="2000" dirty="0" err="1"/>
              <a:t>giá</a:t>
            </a:r>
            <a:r>
              <a:rPr lang="en-US" sz="2000" dirty="0"/>
              <a:t> </a:t>
            </a:r>
            <a:r>
              <a:rPr lang="en-US" sz="2000" dirty="0" err="1"/>
              <a:t>trị</a:t>
            </a:r>
            <a:r>
              <a:rPr lang="en-US" sz="2000" dirty="0"/>
              <a:t> </a:t>
            </a:r>
            <a:r>
              <a:rPr lang="en-US" sz="2000" dirty="0" err="1"/>
              <a:t>của</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với</a:t>
            </a:r>
            <a:r>
              <a:rPr lang="en-US" sz="2000" dirty="0"/>
              <a:t> 2 </a:t>
            </a:r>
            <a:r>
              <a:rPr lang="en-US" sz="2000" dirty="0" err="1"/>
              <a:t>thì</a:t>
            </a:r>
            <a:r>
              <a:rPr lang="en-US" sz="2000" dirty="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độ</a:t>
            </a:r>
            <a:r>
              <a:rPr lang="en-US" sz="2000" dirty="0"/>
              <a:t> </a:t>
            </a:r>
            <a:r>
              <a:rPr lang="en-US" sz="2000" dirty="0" err="1"/>
              <a:t>lệch</a:t>
            </a:r>
            <a:r>
              <a:rPr lang="en-US" sz="2000" dirty="0"/>
              <a:t> </a:t>
            </a:r>
            <a:r>
              <a:rPr lang="en-US" sz="2000" dirty="0" err="1"/>
              <a:t>chuẩn</a:t>
            </a:r>
            <a:r>
              <a:rPr lang="en-US" sz="2000" dirty="0"/>
              <a:t> </a:t>
            </a:r>
            <a:r>
              <a:rPr lang="en-US" sz="2000" dirty="0" err="1"/>
              <a:t>đều</a:t>
            </a:r>
            <a:r>
              <a:rPr lang="en-US" sz="2000" dirty="0"/>
              <a:t> </a:t>
            </a:r>
            <a:r>
              <a:rPr lang="en-US" sz="2000" dirty="0" err="1"/>
              <a:t>thay</a:t>
            </a:r>
            <a:r>
              <a:rPr lang="en-US" sz="2000" dirty="0"/>
              <a:t> </a:t>
            </a:r>
            <a:r>
              <a:rPr lang="en-US" sz="2000" dirty="0" err="1"/>
              <a:t>đổi</a:t>
            </a:r>
            <a:r>
              <a:rPr lang="en-US" sz="2000" dirty="0"/>
              <a:t>. </a:t>
            </a:r>
          </a:p>
          <a:p>
            <a:pPr algn="just">
              <a:lnSpc>
                <a:spcPct val="150000"/>
              </a:lnSpc>
            </a:pPr>
            <a:r>
              <a:rPr lang="en-US" sz="2000" dirty="0"/>
              <a:t>b) </a:t>
            </a:r>
            <a:r>
              <a:rPr lang="en-US" sz="2000" dirty="0" err="1"/>
              <a:t>Nếu</a:t>
            </a:r>
            <a:r>
              <a:rPr lang="en-US" sz="2000" dirty="0"/>
              <a:t> </a:t>
            </a:r>
            <a:r>
              <a:rPr lang="en-US" sz="2000" dirty="0" err="1"/>
              <a:t>cộng</a:t>
            </a:r>
            <a:r>
              <a:rPr lang="en-US" sz="2000" dirty="0"/>
              <a:t> </a:t>
            </a:r>
            <a:r>
              <a:rPr lang="en-US" sz="2000" dirty="0" err="1"/>
              <a:t>mỗi</a:t>
            </a:r>
            <a:r>
              <a:rPr lang="en-US" sz="2000" dirty="0"/>
              <a:t> </a:t>
            </a:r>
            <a:r>
              <a:rPr lang="en-US" sz="2000" dirty="0" err="1"/>
              <a:t>giá</a:t>
            </a:r>
            <a:r>
              <a:rPr lang="en-US" sz="2000" dirty="0"/>
              <a:t> </a:t>
            </a:r>
            <a:r>
              <a:rPr lang="en-US" sz="2000" dirty="0" err="1"/>
              <a:t>trị</a:t>
            </a:r>
            <a:r>
              <a:rPr lang="en-US" sz="2000" dirty="0"/>
              <a:t> </a:t>
            </a:r>
            <a:r>
              <a:rPr lang="en-US" sz="2000" dirty="0" err="1"/>
              <a:t>của</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với</a:t>
            </a:r>
            <a:r>
              <a:rPr lang="en-US" sz="2000" dirty="0"/>
              <a:t> 2 </a:t>
            </a:r>
            <a:r>
              <a:rPr lang="en-US" sz="2000" dirty="0" err="1"/>
              <a:t>thì</a:t>
            </a:r>
            <a:r>
              <a:rPr lang="en-US" sz="2000" dirty="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khoảng</a:t>
            </a:r>
            <a:r>
              <a:rPr lang="en-US" sz="2000" dirty="0"/>
              <a:t> </a:t>
            </a:r>
            <a:r>
              <a:rPr lang="en-US" sz="2000" dirty="0" err="1"/>
              <a:t>tứ</a:t>
            </a:r>
            <a:r>
              <a:rPr lang="en-US" sz="2000" dirty="0"/>
              <a:t> </a:t>
            </a:r>
            <a:r>
              <a:rPr lang="en-US" sz="2000" dirty="0" err="1"/>
              <a:t>phân</a:t>
            </a:r>
            <a:r>
              <a:rPr lang="en-US" sz="2000" dirty="0"/>
              <a:t> </a:t>
            </a:r>
            <a:r>
              <a:rPr lang="en-US" sz="2000" dirty="0" err="1"/>
              <a:t>vị</a:t>
            </a:r>
            <a:r>
              <a:rPr lang="en-US" sz="2000" dirty="0"/>
              <a:t> </a:t>
            </a:r>
            <a:r>
              <a:rPr lang="en-US" sz="2000" dirty="0" err="1"/>
              <a:t>và</a:t>
            </a:r>
            <a:r>
              <a:rPr lang="en-US" sz="2000" dirty="0"/>
              <a:t> </a:t>
            </a:r>
            <a:r>
              <a:rPr lang="en-US" sz="2000" dirty="0" err="1"/>
              <a:t>độ</a:t>
            </a:r>
            <a:r>
              <a:rPr lang="en-US" sz="2000" dirty="0"/>
              <a:t> </a:t>
            </a:r>
            <a:r>
              <a:rPr lang="en-US" sz="2000" dirty="0" err="1"/>
              <a:t>lệch</a:t>
            </a:r>
            <a:r>
              <a:rPr lang="en-US" sz="2000" dirty="0"/>
              <a:t> </a:t>
            </a:r>
            <a:r>
              <a:rPr lang="en-US" sz="2000" dirty="0" err="1"/>
              <a:t>chuẩn</a:t>
            </a:r>
            <a:r>
              <a:rPr lang="en-US" sz="2000" dirty="0"/>
              <a:t> </a:t>
            </a:r>
            <a:r>
              <a:rPr lang="en-US" sz="2000" dirty="0" err="1"/>
              <a:t>đều</a:t>
            </a:r>
            <a:r>
              <a:rPr lang="en-US" sz="2000" dirty="0"/>
              <a:t> </a:t>
            </a:r>
            <a:r>
              <a:rPr lang="en-US" sz="2000" dirty="0" err="1"/>
              <a:t>không</a:t>
            </a:r>
            <a:r>
              <a:rPr lang="en-US" sz="2000" dirty="0"/>
              <a:t> </a:t>
            </a:r>
            <a:r>
              <a:rPr lang="en-US" sz="2000" dirty="0" err="1"/>
              <a:t>thay</a:t>
            </a:r>
            <a:r>
              <a:rPr lang="en-US" sz="2000" dirty="0"/>
              <a:t> </a:t>
            </a:r>
            <a:r>
              <a:rPr lang="en-US" sz="2000" dirty="0" err="1"/>
              <a:t>đổi</a:t>
            </a:r>
            <a:r>
              <a:rPr lang="en-US" sz="2000" dirty="0"/>
              <a:t>. </a:t>
            </a:r>
          </a:p>
        </p:txBody>
      </p:sp>
    </p:spTree>
    <p:extLst>
      <p:ext uri="{BB962C8B-B14F-4D97-AF65-F5344CB8AC3E}">
        <p14:creationId xmlns:p14="http://schemas.microsoft.com/office/powerpoint/2010/main" val="19090807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left)">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wipe(left)">
                                      <p:cBhvr>
                                        <p:cTn id="2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96247" y="1006867"/>
            <a:ext cx="7782674" cy="3785652"/>
          </a:xfrm>
          <a:prstGeom prst="rect">
            <a:avLst/>
          </a:prstGeom>
        </p:spPr>
        <p:txBody>
          <a:bodyPr wrap="square">
            <a:spAutoFit/>
          </a:bodyPr>
          <a:lstStyle/>
          <a:p>
            <a:pPr algn="just">
              <a:lnSpc>
                <a:spcPct val="150000"/>
              </a:lnSpc>
            </a:pPr>
            <a:r>
              <a:rPr lang="vi-VN" sz="2000" dirty="0" smtClean="0"/>
              <a:t>Từ </a:t>
            </a:r>
            <a:r>
              <a:rPr lang="vi-VN" sz="2000" dirty="0"/>
              <a:t>mẫu số liệu về thuế thuốc lá của 51 thành phố tại một quốc gia, người ta tính được</a:t>
            </a:r>
            <a:r>
              <a:rPr lang="vi-VN" sz="2000" dirty="0" smtClean="0"/>
              <a:t>:</a:t>
            </a:r>
            <a:endParaRPr lang="vi-VN" sz="2000" dirty="0"/>
          </a:p>
          <a:p>
            <a:pPr algn="just">
              <a:lnSpc>
                <a:spcPct val="150000"/>
              </a:lnSpc>
            </a:pPr>
            <a:r>
              <a:rPr lang="vi-VN" sz="2000" dirty="0"/>
              <a:t>Giá trị nhỏ nhất bằng 2,4; </a:t>
            </a:r>
            <a:r>
              <a:rPr lang="vi-VN" sz="2000" dirty="0" smtClean="0"/>
              <a:t>Q</a:t>
            </a:r>
            <a:r>
              <a:rPr lang="en-US" sz="2000" baseline="-25000" dirty="0" smtClean="0"/>
              <a:t>1</a:t>
            </a:r>
            <a:r>
              <a:rPr lang="vi-VN" sz="2000" dirty="0" smtClean="0"/>
              <a:t> </a:t>
            </a:r>
            <a:r>
              <a:rPr lang="vi-VN" sz="2000" dirty="0"/>
              <a:t>= 36;  </a:t>
            </a:r>
            <a:r>
              <a:rPr lang="vi-VN" sz="2000" dirty="0" smtClean="0"/>
              <a:t>Q</a:t>
            </a:r>
            <a:r>
              <a:rPr lang="en-US" sz="2000" baseline="-25000" dirty="0" smtClean="0"/>
              <a:t>2</a:t>
            </a:r>
            <a:r>
              <a:rPr lang="vi-VN" sz="2000" dirty="0" smtClean="0"/>
              <a:t> </a:t>
            </a:r>
            <a:r>
              <a:rPr lang="vi-VN" sz="2000" dirty="0"/>
              <a:t>= 60; </a:t>
            </a:r>
            <a:r>
              <a:rPr lang="vi-VN" sz="2000" dirty="0" smtClean="0"/>
              <a:t>Q</a:t>
            </a:r>
            <a:r>
              <a:rPr lang="en-US" sz="2000" baseline="-25000" dirty="0" smtClean="0"/>
              <a:t>3</a:t>
            </a:r>
            <a:r>
              <a:rPr lang="vi-VN" sz="2000" dirty="0" smtClean="0"/>
              <a:t> </a:t>
            </a:r>
            <a:r>
              <a:rPr lang="vi-VN" sz="2000" dirty="0"/>
              <a:t>=100; giá trị lớn nhất bằng 205</a:t>
            </a:r>
            <a:r>
              <a:rPr lang="vi-VN" sz="2000" dirty="0" smtClean="0"/>
              <a:t>.</a:t>
            </a:r>
            <a:endParaRPr lang="vi-VN" sz="2000" dirty="0"/>
          </a:p>
          <a:p>
            <a:pPr algn="just">
              <a:lnSpc>
                <a:spcPct val="150000"/>
              </a:lnSpc>
            </a:pPr>
            <a:r>
              <a:rPr lang="vi-VN" sz="2000" dirty="0" smtClean="0"/>
              <a:t>a</a:t>
            </a:r>
            <a:r>
              <a:rPr lang="en-US" sz="2000" dirty="0" smtClean="0"/>
              <a:t>)</a:t>
            </a:r>
            <a:r>
              <a:rPr lang="vi-VN" sz="2000" dirty="0" smtClean="0"/>
              <a:t> </a:t>
            </a:r>
            <a:r>
              <a:rPr lang="vi-VN" sz="2000" dirty="0"/>
              <a:t>Tỉ lệ thành phố có thuế thuốc lá lớn hơn 36 là bao nhiêu</a:t>
            </a:r>
            <a:r>
              <a:rPr lang="vi-VN"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Chỉ ra hai giá trị sao cho có 50% giá trị của mẫu số liệu nằm giữa hai giá trị này</a:t>
            </a:r>
            <a:r>
              <a:rPr lang="vi-VN" sz="2000" dirty="0" smtClean="0"/>
              <a:t>.</a:t>
            </a:r>
            <a:endParaRPr lang="vi-VN" sz="2000" dirty="0"/>
          </a:p>
          <a:p>
            <a:pPr algn="just">
              <a:lnSpc>
                <a:spcPct val="150000"/>
              </a:lnSpc>
            </a:pPr>
            <a:r>
              <a:rPr lang="vi-VN" sz="2000" dirty="0" smtClean="0"/>
              <a:t>c</a:t>
            </a:r>
            <a:r>
              <a:rPr lang="en-US" sz="2000" dirty="0" smtClean="0"/>
              <a:t>)</a:t>
            </a:r>
            <a:r>
              <a:rPr lang="vi-VN" sz="2000" dirty="0" smtClean="0"/>
              <a:t> </a:t>
            </a:r>
            <a:r>
              <a:rPr lang="vi-VN" sz="2000" dirty="0"/>
              <a:t>Tìm khoảng tứ phân vị của mẫu số liệu.</a:t>
            </a:r>
            <a:endParaRPr lang="en-US" sz="2000" dirty="0"/>
          </a:p>
        </p:txBody>
      </p:sp>
      <p:sp>
        <p:nvSpPr>
          <p:cNvPr id="19" name="Rectangle 18"/>
          <p:cNvSpPr/>
          <p:nvPr/>
        </p:nvSpPr>
        <p:spPr>
          <a:xfrm>
            <a:off x="924674" y="523982"/>
            <a:ext cx="2722652" cy="46233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Bài</a:t>
            </a:r>
            <a:r>
              <a:rPr lang="en-US" sz="2000" b="1" dirty="0" smtClean="0"/>
              <a:t> 5.14 (SGK - tr88)</a:t>
            </a:r>
            <a:endParaRPr lang="en-US" sz="2000" b="1"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73405">
            <a:off x="7191709" y="181462"/>
            <a:ext cx="1960979" cy="980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1" name="Google Shape;2370;p72"/>
          <p:cNvGrpSpPr/>
          <p:nvPr/>
        </p:nvGrpSpPr>
        <p:grpSpPr>
          <a:xfrm>
            <a:off x="6246687" y="3994406"/>
            <a:ext cx="1487176" cy="1005255"/>
            <a:chOff x="1551164" y="2554966"/>
            <a:chExt cx="2367688" cy="1600437"/>
          </a:xfrm>
        </p:grpSpPr>
        <p:sp>
          <p:nvSpPr>
            <p:cNvPr id="22" name="Google Shape;2371;p72"/>
            <p:cNvSpPr/>
            <p:nvPr/>
          </p:nvSpPr>
          <p:spPr>
            <a:xfrm>
              <a:off x="3083198" y="3349665"/>
              <a:ext cx="21892" cy="11039"/>
            </a:xfrm>
            <a:custGeom>
              <a:avLst/>
              <a:gdLst/>
              <a:ahLst/>
              <a:cxnLst/>
              <a:rect l="l" t="t" r="r" b="b"/>
              <a:pathLst>
                <a:path w="1184" h="597" extrusionOk="0">
                  <a:moveTo>
                    <a:pt x="86" y="1"/>
                  </a:moveTo>
                  <a:cubicBezTo>
                    <a:pt x="12" y="1"/>
                    <a:pt x="0" y="47"/>
                    <a:pt x="104" y="83"/>
                  </a:cubicBezTo>
                  <a:cubicBezTo>
                    <a:pt x="312" y="158"/>
                    <a:pt x="526" y="214"/>
                    <a:pt x="745" y="248"/>
                  </a:cubicBezTo>
                  <a:cubicBezTo>
                    <a:pt x="725" y="288"/>
                    <a:pt x="700" y="324"/>
                    <a:pt x="667" y="354"/>
                  </a:cubicBezTo>
                  <a:cubicBezTo>
                    <a:pt x="613" y="403"/>
                    <a:pt x="515" y="435"/>
                    <a:pt x="543" y="507"/>
                  </a:cubicBezTo>
                  <a:cubicBezTo>
                    <a:pt x="559" y="547"/>
                    <a:pt x="692" y="597"/>
                    <a:pt x="773" y="597"/>
                  </a:cubicBezTo>
                  <a:cubicBezTo>
                    <a:pt x="774" y="597"/>
                    <a:pt x="775" y="597"/>
                    <a:pt x="776" y="597"/>
                  </a:cubicBezTo>
                  <a:cubicBezTo>
                    <a:pt x="1108" y="597"/>
                    <a:pt x="1164" y="379"/>
                    <a:pt x="1177" y="247"/>
                  </a:cubicBezTo>
                  <a:cubicBezTo>
                    <a:pt x="1183" y="191"/>
                    <a:pt x="1005" y="121"/>
                    <a:pt x="884" y="119"/>
                  </a:cubicBezTo>
                  <a:cubicBezTo>
                    <a:pt x="640" y="115"/>
                    <a:pt x="397" y="79"/>
                    <a:pt x="162" y="13"/>
                  </a:cubicBezTo>
                  <a:cubicBezTo>
                    <a:pt x="133" y="5"/>
                    <a:pt x="107" y="1"/>
                    <a:pt x="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72;p72"/>
            <p:cNvGrpSpPr/>
            <p:nvPr/>
          </p:nvGrpSpPr>
          <p:grpSpPr>
            <a:xfrm>
              <a:off x="1551164" y="2554966"/>
              <a:ext cx="2367688" cy="1600437"/>
              <a:chOff x="1790044" y="2826379"/>
              <a:chExt cx="1720328" cy="1162855"/>
            </a:xfrm>
          </p:grpSpPr>
          <p:sp>
            <p:nvSpPr>
              <p:cNvPr id="24" name="Google Shape;2373;p72"/>
              <p:cNvSpPr/>
              <p:nvPr/>
            </p:nvSpPr>
            <p:spPr>
              <a:xfrm>
                <a:off x="1790044" y="3013313"/>
                <a:ext cx="1640211" cy="975921"/>
              </a:xfrm>
              <a:custGeom>
                <a:avLst/>
                <a:gdLst/>
                <a:ahLst/>
                <a:cxnLst/>
                <a:rect l="l" t="t" r="r" b="b"/>
                <a:pathLst>
                  <a:path w="88708" h="52781" extrusionOk="0">
                    <a:moveTo>
                      <a:pt x="36925" y="0"/>
                    </a:moveTo>
                    <a:lnTo>
                      <a:pt x="1" y="14868"/>
                    </a:lnTo>
                    <a:cubicBezTo>
                      <a:pt x="1" y="14868"/>
                      <a:pt x="19950" y="45045"/>
                      <a:pt x="20578" y="47524"/>
                    </a:cubicBezTo>
                    <a:cubicBezTo>
                      <a:pt x="21206" y="50002"/>
                      <a:pt x="20685" y="52780"/>
                      <a:pt x="20685" y="52780"/>
                    </a:cubicBezTo>
                    <a:cubicBezTo>
                      <a:pt x="20685" y="52780"/>
                      <a:pt x="79511" y="43556"/>
                      <a:pt x="84110" y="42631"/>
                    </a:cubicBezTo>
                    <a:cubicBezTo>
                      <a:pt x="88708" y="41708"/>
                      <a:pt x="84780" y="40126"/>
                      <a:pt x="80380" y="36619"/>
                    </a:cubicBezTo>
                    <a:cubicBezTo>
                      <a:pt x="75979" y="33110"/>
                      <a:pt x="36925" y="0"/>
                      <a:pt x="36925"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74;p72"/>
              <p:cNvSpPr/>
              <p:nvPr/>
            </p:nvSpPr>
            <p:spPr>
              <a:xfrm>
                <a:off x="1791135" y="2937578"/>
                <a:ext cx="1629764" cy="1010959"/>
              </a:xfrm>
              <a:custGeom>
                <a:avLst/>
                <a:gdLst/>
                <a:ahLst/>
                <a:cxnLst/>
                <a:rect l="l" t="t" r="r" b="b"/>
                <a:pathLst>
                  <a:path w="88143" h="54676" extrusionOk="0">
                    <a:moveTo>
                      <a:pt x="37220" y="1"/>
                    </a:moveTo>
                    <a:lnTo>
                      <a:pt x="0" y="14715"/>
                    </a:lnTo>
                    <a:cubicBezTo>
                      <a:pt x="0" y="14715"/>
                      <a:pt x="19331" y="46596"/>
                      <a:pt x="19909" y="49193"/>
                    </a:cubicBezTo>
                    <a:cubicBezTo>
                      <a:pt x="20486" y="51789"/>
                      <a:pt x="19909" y="54675"/>
                      <a:pt x="19909" y="54675"/>
                    </a:cubicBezTo>
                    <a:cubicBezTo>
                      <a:pt x="19909" y="54675"/>
                      <a:pt x="78910" y="46307"/>
                      <a:pt x="83526" y="45443"/>
                    </a:cubicBezTo>
                    <a:cubicBezTo>
                      <a:pt x="88142" y="44577"/>
                      <a:pt x="84248" y="42846"/>
                      <a:pt x="79919" y="39095"/>
                    </a:cubicBezTo>
                    <a:cubicBezTo>
                      <a:pt x="75592" y="35344"/>
                      <a:pt x="37220" y="1"/>
                      <a:pt x="37220" y="1"/>
                    </a:cubicBez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75;p72"/>
              <p:cNvSpPr/>
              <p:nvPr/>
            </p:nvSpPr>
            <p:spPr>
              <a:xfrm>
                <a:off x="1948208" y="2948524"/>
                <a:ext cx="1499687" cy="894102"/>
              </a:xfrm>
              <a:custGeom>
                <a:avLst/>
                <a:gdLst/>
                <a:ahLst/>
                <a:cxnLst/>
                <a:rect l="l" t="t" r="r" b="b"/>
                <a:pathLst>
                  <a:path w="81108" h="48356" extrusionOk="0">
                    <a:moveTo>
                      <a:pt x="22292" y="0"/>
                    </a:moveTo>
                    <a:lnTo>
                      <a:pt x="0" y="9602"/>
                    </a:lnTo>
                    <a:lnTo>
                      <a:pt x="17833" y="48356"/>
                    </a:lnTo>
                    <a:cubicBezTo>
                      <a:pt x="17833" y="48356"/>
                      <a:pt x="67904" y="42011"/>
                      <a:pt x="81107" y="35323"/>
                    </a:cubicBezTo>
                    <a:cubicBezTo>
                      <a:pt x="62761" y="29322"/>
                      <a:pt x="22292" y="0"/>
                      <a:pt x="2229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76;p72"/>
              <p:cNvSpPr/>
              <p:nvPr/>
            </p:nvSpPr>
            <p:spPr>
              <a:xfrm>
                <a:off x="1914427" y="2861695"/>
                <a:ext cx="1595946" cy="957597"/>
              </a:xfrm>
              <a:custGeom>
                <a:avLst/>
                <a:gdLst/>
                <a:ahLst/>
                <a:cxnLst/>
                <a:rect l="l" t="t" r="r" b="b"/>
                <a:pathLst>
                  <a:path w="86314" h="51790" extrusionOk="0">
                    <a:moveTo>
                      <a:pt x="30135" y="1"/>
                    </a:moveTo>
                    <a:lnTo>
                      <a:pt x="0" y="10298"/>
                    </a:lnTo>
                    <a:cubicBezTo>
                      <a:pt x="0" y="10298"/>
                      <a:pt x="13024" y="27258"/>
                      <a:pt x="16961" y="37707"/>
                    </a:cubicBezTo>
                    <a:cubicBezTo>
                      <a:pt x="20898" y="48155"/>
                      <a:pt x="21048" y="51789"/>
                      <a:pt x="21048" y="51789"/>
                    </a:cubicBezTo>
                    <a:cubicBezTo>
                      <a:pt x="21048" y="51789"/>
                      <a:pt x="65115" y="44370"/>
                      <a:pt x="74503" y="40735"/>
                    </a:cubicBezTo>
                    <a:cubicBezTo>
                      <a:pt x="83891" y="37100"/>
                      <a:pt x="86314" y="28015"/>
                      <a:pt x="86314" y="28015"/>
                    </a:cubicBezTo>
                    <a:lnTo>
                      <a:pt x="86314" y="28015"/>
                    </a:lnTo>
                    <a:cubicBezTo>
                      <a:pt x="86314" y="28015"/>
                      <a:pt x="83682" y="28673"/>
                      <a:pt x="80936" y="28673"/>
                    </a:cubicBezTo>
                    <a:cubicBezTo>
                      <a:pt x="79314" y="28673"/>
                      <a:pt x="77653" y="28443"/>
                      <a:pt x="76471" y="27712"/>
                    </a:cubicBezTo>
                    <a:cubicBezTo>
                      <a:pt x="73292" y="25745"/>
                      <a:pt x="30135" y="1"/>
                      <a:pt x="30135" y="1"/>
                    </a:cubicBez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77;p72"/>
              <p:cNvSpPr/>
              <p:nvPr/>
            </p:nvSpPr>
            <p:spPr>
              <a:xfrm>
                <a:off x="2173712" y="3289314"/>
                <a:ext cx="211655" cy="48388"/>
              </a:xfrm>
              <a:custGeom>
                <a:avLst/>
                <a:gdLst/>
                <a:ahLst/>
                <a:cxnLst/>
                <a:rect l="l" t="t" r="r" b="b"/>
                <a:pathLst>
                  <a:path w="11447" h="2617" extrusionOk="0">
                    <a:moveTo>
                      <a:pt x="11296" y="1"/>
                    </a:moveTo>
                    <a:lnTo>
                      <a:pt x="11225" y="124"/>
                    </a:lnTo>
                    <a:cubicBezTo>
                      <a:pt x="11302" y="169"/>
                      <a:pt x="11296" y="204"/>
                      <a:pt x="11294" y="215"/>
                    </a:cubicBezTo>
                    <a:cubicBezTo>
                      <a:pt x="11273" y="342"/>
                      <a:pt x="10926" y="593"/>
                      <a:pt x="10009" y="917"/>
                    </a:cubicBezTo>
                    <a:cubicBezTo>
                      <a:pt x="9174" y="1214"/>
                      <a:pt x="8006" y="1524"/>
                      <a:pt x="6723" y="1790"/>
                    </a:cubicBezTo>
                    <a:cubicBezTo>
                      <a:pt x="5227" y="2098"/>
                      <a:pt x="3708" y="2324"/>
                      <a:pt x="2445" y="2423"/>
                    </a:cubicBezTo>
                    <a:cubicBezTo>
                      <a:pt x="1994" y="2458"/>
                      <a:pt x="1593" y="2475"/>
                      <a:pt x="1251" y="2475"/>
                    </a:cubicBezTo>
                    <a:cubicBezTo>
                      <a:pt x="659" y="2475"/>
                      <a:pt x="247" y="2423"/>
                      <a:pt x="73" y="2322"/>
                    </a:cubicBezTo>
                    <a:lnTo>
                      <a:pt x="1" y="2445"/>
                    </a:lnTo>
                    <a:cubicBezTo>
                      <a:pt x="228" y="2576"/>
                      <a:pt x="724" y="2616"/>
                      <a:pt x="1249" y="2616"/>
                    </a:cubicBezTo>
                    <a:cubicBezTo>
                      <a:pt x="1677" y="2616"/>
                      <a:pt x="2124" y="2590"/>
                      <a:pt x="2456" y="2565"/>
                    </a:cubicBezTo>
                    <a:cubicBezTo>
                      <a:pt x="3725" y="2466"/>
                      <a:pt x="5250" y="2240"/>
                      <a:pt x="6753" y="1929"/>
                    </a:cubicBezTo>
                    <a:cubicBezTo>
                      <a:pt x="8042" y="1662"/>
                      <a:pt x="9215" y="1350"/>
                      <a:pt x="10057" y="1052"/>
                    </a:cubicBezTo>
                    <a:cubicBezTo>
                      <a:pt x="10470" y="905"/>
                      <a:pt x="10797" y="764"/>
                      <a:pt x="11027" y="634"/>
                    </a:cubicBezTo>
                    <a:cubicBezTo>
                      <a:pt x="11281" y="490"/>
                      <a:pt x="11415" y="361"/>
                      <a:pt x="11435" y="238"/>
                    </a:cubicBezTo>
                    <a:cubicBezTo>
                      <a:pt x="11446" y="174"/>
                      <a:pt x="11430" y="79"/>
                      <a:pt x="1129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78;p72"/>
              <p:cNvSpPr/>
              <p:nvPr/>
            </p:nvSpPr>
            <p:spPr>
              <a:xfrm>
                <a:off x="2170439" y="3327865"/>
                <a:ext cx="5787" cy="6841"/>
              </a:xfrm>
              <a:custGeom>
                <a:avLst/>
                <a:gdLst/>
                <a:ahLst/>
                <a:cxnLst/>
                <a:rect l="l" t="t" r="r" b="b"/>
                <a:pathLst>
                  <a:path w="313" h="370" extrusionOk="0">
                    <a:moveTo>
                      <a:pt x="131" y="0"/>
                    </a:moveTo>
                    <a:cubicBezTo>
                      <a:pt x="109" y="0"/>
                      <a:pt x="87" y="11"/>
                      <a:pt x="72" y="36"/>
                    </a:cubicBezTo>
                    <a:cubicBezTo>
                      <a:pt x="1" y="161"/>
                      <a:pt x="40" y="278"/>
                      <a:pt x="178" y="360"/>
                    </a:cubicBezTo>
                    <a:cubicBezTo>
                      <a:pt x="189" y="366"/>
                      <a:pt x="201" y="369"/>
                      <a:pt x="214" y="369"/>
                    </a:cubicBezTo>
                    <a:cubicBezTo>
                      <a:pt x="286" y="369"/>
                      <a:pt x="313" y="274"/>
                      <a:pt x="250" y="237"/>
                    </a:cubicBezTo>
                    <a:cubicBezTo>
                      <a:pt x="161" y="185"/>
                      <a:pt x="173" y="146"/>
                      <a:pt x="195" y="107"/>
                    </a:cubicBezTo>
                    <a:cubicBezTo>
                      <a:pt x="228" y="51"/>
                      <a:pt x="180" y="0"/>
                      <a:pt x="1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79;p72"/>
              <p:cNvSpPr/>
              <p:nvPr/>
            </p:nvSpPr>
            <p:spPr>
              <a:xfrm>
                <a:off x="2179000" y="3286115"/>
                <a:ext cx="189966" cy="38367"/>
              </a:xfrm>
              <a:custGeom>
                <a:avLst/>
                <a:gdLst/>
                <a:ahLst/>
                <a:cxnLst/>
                <a:rect l="l" t="t" r="r" b="b"/>
                <a:pathLst>
                  <a:path w="10274" h="2075" extrusionOk="0">
                    <a:moveTo>
                      <a:pt x="9755" y="1"/>
                    </a:moveTo>
                    <a:cubicBezTo>
                      <a:pt x="9716" y="1"/>
                      <a:pt x="9676" y="1"/>
                      <a:pt x="9635" y="1"/>
                    </a:cubicBezTo>
                    <a:cubicBezTo>
                      <a:pt x="9539" y="2"/>
                      <a:pt x="9541" y="144"/>
                      <a:pt x="9636" y="144"/>
                    </a:cubicBezTo>
                    <a:cubicBezTo>
                      <a:pt x="9687" y="143"/>
                      <a:pt x="9738" y="143"/>
                      <a:pt x="9787" y="143"/>
                    </a:cubicBezTo>
                    <a:cubicBezTo>
                      <a:pt x="9926" y="143"/>
                      <a:pt x="10056" y="146"/>
                      <a:pt x="10175" y="152"/>
                    </a:cubicBezTo>
                    <a:lnTo>
                      <a:pt x="10178" y="152"/>
                    </a:lnTo>
                    <a:cubicBezTo>
                      <a:pt x="10270" y="152"/>
                      <a:pt x="10274" y="16"/>
                      <a:pt x="10182" y="10"/>
                    </a:cubicBezTo>
                    <a:cubicBezTo>
                      <a:pt x="10052" y="4"/>
                      <a:pt x="9909" y="1"/>
                      <a:pt x="9755" y="1"/>
                    </a:cubicBezTo>
                    <a:close/>
                    <a:moveTo>
                      <a:pt x="9094" y="19"/>
                    </a:moveTo>
                    <a:cubicBezTo>
                      <a:pt x="9092" y="19"/>
                      <a:pt x="9090" y="19"/>
                      <a:pt x="9088" y="20"/>
                    </a:cubicBezTo>
                    <a:cubicBezTo>
                      <a:pt x="8916" y="28"/>
                      <a:pt x="8733" y="40"/>
                      <a:pt x="8545" y="55"/>
                    </a:cubicBezTo>
                    <a:cubicBezTo>
                      <a:pt x="8455" y="63"/>
                      <a:pt x="8459" y="196"/>
                      <a:pt x="8550" y="197"/>
                    </a:cubicBezTo>
                    <a:lnTo>
                      <a:pt x="8556" y="197"/>
                    </a:lnTo>
                    <a:cubicBezTo>
                      <a:pt x="8743" y="182"/>
                      <a:pt x="8924" y="170"/>
                      <a:pt x="9096" y="161"/>
                    </a:cubicBezTo>
                    <a:cubicBezTo>
                      <a:pt x="9136" y="160"/>
                      <a:pt x="9167" y="127"/>
                      <a:pt x="9166" y="86"/>
                    </a:cubicBezTo>
                    <a:cubicBezTo>
                      <a:pt x="9164" y="48"/>
                      <a:pt x="9132" y="19"/>
                      <a:pt x="9094" y="19"/>
                    </a:cubicBezTo>
                    <a:close/>
                    <a:moveTo>
                      <a:pt x="8008" y="103"/>
                    </a:moveTo>
                    <a:cubicBezTo>
                      <a:pt x="8006" y="103"/>
                      <a:pt x="8003" y="104"/>
                      <a:pt x="8001" y="104"/>
                    </a:cubicBezTo>
                    <a:cubicBezTo>
                      <a:pt x="7826" y="122"/>
                      <a:pt x="7644" y="142"/>
                      <a:pt x="7460" y="164"/>
                    </a:cubicBezTo>
                    <a:cubicBezTo>
                      <a:pt x="7373" y="175"/>
                      <a:pt x="7381" y="304"/>
                      <a:pt x="7468" y="305"/>
                    </a:cubicBezTo>
                    <a:lnTo>
                      <a:pt x="7477" y="305"/>
                    </a:lnTo>
                    <a:cubicBezTo>
                      <a:pt x="7660" y="283"/>
                      <a:pt x="7842" y="263"/>
                      <a:pt x="8016" y="245"/>
                    </a:cubicBezTo>
                    <a:cubicBezTo>
                      <a:pt x="8055" y="241"/>
                      <a:pt x="8084" y="206"/>
                      <a:pt x="8079" y="167"/>
                    </a:cubicBezTo>
                    <a:cubicBezTo>
                      <a:pt x="8076" y="130"/>
                      <a:pt x="8044" y="103"/>
                      <a:pt x="8008" y="103"/>
                    </a:cubicBezTo>
                    <a:close/>
                    <a:moveTo>
                      <a:pt x="6928" y="232"/>
                    </a:moveTo>
                    <a:cubicBezTo>
                      <a:pt x="6925" y="232"/>
                      <a:pt x="6923" y="232"/>
                      <a:pt x="6920" y="233"/>
                    </a:cubicBezTo>
                    <a:cubicBezTo>
                      <a:pt x="6743" y="257"/>
                      <a:pt x="6562" y="283"/>
                      <a:pt x="6381" y="310"/>
                    </a:cubicBezTo>
                    <a:cubicBezTo>
                      <a:pt x="6295" y="324"/>
                      <a:pt x="6304" y="450"/>
                      <a:pt x="6392" y="451"/>
                    </a:cubicBezTo>
                    <a:lnTo>
                      <a:pt x="6393" y="451"/>
                    </a:lnTo>
                    <a:cubicBezTo>
                      <a:pt x="6396" y="451"/>
                      <a:pt x="6400" y="451"/>
                      <a:pt x="6402" y="450"/>
                    </a:cubicBezTo>
                    <a:cubicBezTo>
                      <a:pt x="6582" y="424"/>
                      <a:pt x="6762" y="397"/>
                      <a:pt x="6940" y="373"/>
                    </a:cubicBezTo>
                    <a:cubicBezTo>
                      <a:pt x="7026" y="357"/>
                      <a:pt x="7012" y="232"/>
                      <a:pt x="6928" y="232"/>
                    </a:cubicBezTo>
                    <a:close/>
                    <a:moveTo>
                      <a:pt x="5858" y="394"/>
                    </a:moveTo>
                    <a:cubicBezTo>
                      <a:pt x="5853" y="394"/>
                      <a:pt x="5849" y="394"/>
                      <a:pt x="5844" y="395"/>
                    </a:cubicBezTo>
                    <a:cubicBezTo>
                      <a:pt x="5667" y="425"/>
                      <a:pt x="5486" y="456"/>
                      <a:pt x="5307" y="487"/>
                    </a:cubicBezTo>
                    <a:cubicBezTo>
                      <a:pt x="5222" y="503"/>
                      <a:pt x="5234" y="629"/>
                      <a:pt x="5320" y="629"/>
                    </a:cubicBezTo>
                    <a:cubicBezTo>
                      <a:pt x="5325" y="629"/>
                      <a:pt x="5328" y="629"/>
                      <a:pt x="5333" y="628"/>
                    </a:cubicBezTo>
                    <a:cubicBezTo>
                      <a:pt x="5510" y="595"/>
                      <a:pt x="5691" y="564"/>
                      <a:pt x="5867" y="535"/>
                    </a:cubicBezTo>
                    <a:cubicBezTo>
                      <a:pt x="5907" y="531"/>
                      <a:pt x="5935" y="493"/>
                      <a:pt x="5928" y="454"/>
                    </a:cubicBezTo>
                    <a:cubicBezTo>
                      <a:pt x="5923" y="418"/>
                      <a:pt x="5892" y="394"/>
                      <a:pt x="5858" y="394"/>
                    </a:cubicBezTo>
                    <a:close/>
                    <a:moveTo>
                      <a:pt x="4787" y="586"/>
                    </a:moveTo>
                    <a:cubicBezTo>
                      <a:pt x="4782" y="586"/>
                      <a:pt x="4777" y="586"/>
                      <a:pt x="4772" y="587"/>
                    </a:cubicBezTo>
                    <a:cubicBezTo>
                      <a:pt x="4602" y="621"/>
                      <a:pt x="4429" y="655"/>
                      <a:pt x="4260" y="690"/>
                    </a:cubicBezTo>
                    <a:lnTo>
                      <a:pt x="4238" y="694"/>
                    </a:lnTo>
                    <a:cubicBezTo>
                      <a:pt x="4155" y="712"/>
                      <a:pt x="4168" y="835"/>
                      <a:pt x="4253" y="835"/>
                    </a:cubicBezTo>
                    <a:lnTo>
                      <a:pt x="4254" y="835"/>
                    </a:lnTo>
                    <a:cubicBezTo>
                      <a:pt x="4259" y="835"/>
                      <a:pt x="4263" y="835"/>
                      <a:pt x="4267" y="834"/>
                    </a:cubicBezTo>
                    <a:lnTo>
                      <a:pt x="4289" y="829"/>
                    </a:lnTo>
                    <a:cubicBezTo>
                      <a:pt x="4457" y="794"/>
                      <a:pt x="4629" y="760"/>
                      <a:pt x="4800" y="727"/>
                    </a:cubicBezTo>
                    <a:cubicBezTo>
                      <a:pt x="4886" y="709"/>
                      <a:pt x="4867" y="586"/>
                      <a:pt x="4787" y="586"/>
                    </a:cubicBezTo>
                    <a:close/>
                    <a:moveTo>
                      <a:pt x="3723" y="806"/>
                    </a:moveTo>
                    <a:cubicBezTo>
                      <a:pt x="3717" y="806"/>
                      <a:pt x="3712" y="807"/>
                      <a:pt x="3706" y="808"/>
                    </a:cubicBezTo>
                    <a:cubicBezTo>
                      <a:pt x="3526" y="849"/>
                      <a:pt x="3348" y="890"/>
                      <a:pt x="3175" y="930"/>
                    </a:cubicBezTo>
                    <a:cubicBezTo>
                      <a:pt x="3095" y="951"/>
                      <a:pt x="3109" y="1071"/>
                      <a:pt x="3193" y="1071"/>
                    </a:cubicBezTo>
                    <a:lnTo>
                      <a:pt x="3193" y="1072"/>
                    </a:lnTo>
                    <a:cubicBezTo>
                      <a:pt x="3198" y="1072"/>
                      <a:pt x="3204" y="1071"/>
                      <a:pt x="3209" y="1068"/>
                    </a:cubicBezTo>
                    <a:cubicBezTo>
                      <a:pt x="3380" y="1028"/>
                      <a:pt x="3559" y="987"/>
                      <a:pt x="3737" y="948"/>
                    </a:cubicBezTo>
                    <a:cubicBezTo>
                      <a:pt x="3776" y="939"/>
                      <a:pt x="3802" y="901"/>
                      <a:pt x="3794" y="862"/>
                    </a:cubicBezTo>
                    <a:cubicBezTo>
                      <a:pt x="3786" y="829"/>
                      <a:pt x="3756" y="806"/>
                      <a:pt x="3723" y="806"/>
                    </a:cubicBezTo>
                    <a:close/>
                    <a:moveTo>
                      <a:pt x="2667" y="1059"/>
                    </a:moveTo>
                    <a:cubicBezTo>
                      <a:pt x="2661" y="1059"/>
                      <a:pt x="2654" y="1059"/>
                      <a:pt x="2647" y="1062"/>
                    </a:cubicBezTo>
                    <a:cubicBezTo>
                      <a:pt x="2467" y="1108"/>
                      <a:pt x="2290" y="1156"/>
                      <a:pt x="2121" y="1203"/>
                    </a:cubicBezTo>
                    <a:cubicBezTo>
                      <a:pt x="2043" y="1225"/>
                      <a:pt x="2058" y="1341"/>
                      <a:pt x="2140" y="1342"/>
                    </a:cubicBezTo>
                    <a:cubicBezTo>
                      <a:pt x="2147" y="1342"/>
                      <a:pt x="2153" y="1341"/>
                      <a:pt x="2159" y="1339"/>
                    </a:cubicBezTo>
                    <a:cubicBezTo>
                      <a:pt x="2328" y="1293"/>
                      <a:pt x="2503" y="1246"/>
                      <a:pt x="2683" y="1200"/>
                    </a:cubicBezTo>
                    <a:cubicBezTo>
                      <a:pt x="2722" y="1190"/>
                      <a:pt x="2747" y="1151"/>
                      <a:pt x="2737" y="1112"/>
                    </a:cubicBezTo>
                    <a:cubicBezTo>
                      <a:pt x="2728" y="1080"/>
                      <a:pt x="2699" y="1059"/>
                      <a:pt x="2667" y="1059"/>
                    </a:cubicBezTo>
                    <a:close/>
                    <a:moveTo>
                      <a:pt x="1621" y="1351"/>
                    </a:moveTo>
                    <a:cubicBezTo>
                      <a:pt x="1613" y="1351"/>
                      <a:pt x="1606" y="1353"/>
                      <a:pt x="1598" y="1355"/>
                    </a:cubicBezTo>
                    <a:cubicBezTo>
                      <a:pt x="1415" y="1411"/>
                      <a:pt x="1241" y="1468"/>
                      <a:pt x="1079" y="1523"/>
                    </a:cubicBezTo>
                    <a:cubicBezTo>
                      <a:pt x="1003" y="1550"/>
                      <a:pt x="1021" y="1661"/>
                      <a:pt x="1102" y="1662"/>
                    </a:cubicBezTo>
                    <a:cubicBezTo>
                      <a:pt x="1110" y="1661"/>
                      <a:pt x="1118" y="1660"/>
                      <a:pt x="1125" y="1658"/>
                    </a:cubicBezTo>
                    <a:cubicBezTo>
                      <a:pt x="1285" y="1603"/>
                      <a:pt x="1459" y="1547"/>
                      <a:pt x="1640" y="1491"/>
                    </a:cubicBezTo>
                    <a:cubicBezTo>
                      <a:pt x="1679" y="1481"/>
                      <a:pt x="1701" y="1440"/>
                      <a:pt x="1689" y="1402"/>
                    </a:cubicBezTo>
                    <a:cubicBezTo>
                      <a:pt x="1679" y="1371"/>
                      <a:pt x="1651" y="1351"/>
                      <a:pt x="1621" y="1351"/>
                    </a:cubicBezTo>
                    <a:close/>
                    <a:moveTo>
                      <a:pt x="594" y="1709"/>
                    </a:moveTo>
                    <a:cubicBezTo>
                      <a:pt x="586" y="1709"/>
                      <a:pt x="576" y="1711"/>
                      <a:pt x="567" y="1714"/>
                    </a:cubicBezTo>
                    <a:cubicBezTo>
                      <a:pt x="395" y="1781"/>
                      <a:pt x="228" y="1857"/>
                      <a:pt x="66" y="1941"/>
                    </a:cubicBezTo>
                    <a:cubicBezTo>
                      <a:pt x="0" y="1976"/>
                      <a:pt x="25" y="2075"/>
                      <a:pt x="98" y="2075"/>
                    </a:cubicBezTo>
                    <a:cubicBezTo>
                      <a:pt x="110" y="2075"/>
                      <a:pt x="121" y="2072"/>
                      <a:pt x="132" y="2066"/>
                    </a:cubicBezTo>
                    <a:cubicBezTo>
                      <a:pt x="290" y="1985"/>
                      <a:pt x="453" y="1911"/>
                      <a:pt x="620" y="1845"/>
                    </a:cubicBezTo>
                    <a:cubicBezTo>
                      <a:pt x="694" y="1813"/>
                      <a:pt x="663" y="1709"/>
                      <a:pt x="594" y="1709"/>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80;p72"/>
              <p:cNvSpPr/>
              <p:nvPr/>
            </p:nvSpPr>
            <p:spPr>
              <a:xfrm>
                <a:off x="2375290" y="3287483"/>
                <a:ext cx="8450" cy="4308"/>
              </a:xfrm>
              <a:custGeom>
                <a:avLst/>
                <a:gdLst/>
                <a:ahLst/>
                <a:cxnLst/>
                <a:rect l="l" t="t" r="r" b="b"/>
                <a:pathLst>
                  <a:path w="457" h="233" extrusionOk="0">
                    <a:moveTo>
                      <a:pt x="99" y="1"/>
                    </a:moveTo>
                    <a:cubicBezTo>
                      <a:pt x="22" y="1"/>
                      <a:pt x="0" y="120"/>
                      <a:pt x="85" y="140"/>
                    </a:cubicBezTo>
                    <a:cubicBezTo>
                      <a:pt x="188" y="163"/>
                      <a:pt x="268" y="191"/>
                      <a:pt x="323" y="222"/>
                    </a:cubicBezTo>
                    <a:cubicBezTo>
                      <a:pt x="333" y="229"/>
                      <a:pt x="346" y="232"/>
                      <a:pt x="359" y="232"/>
                    </a:cubicBezTo>
                    <a:cubicBezTo>
                      <a:pt x="431" y="231"/>
                      <a:pt x="457" y="136"/>
                      <a:pt x="394" y="100"/>
                    </a:cubicBezTo>
                    <a:cubicBezTo>
                      <a:pt x="326" y="60"/>
                      <a:pt x="234" y="27"/>
                      <a:pt x="115" y="2"/>
                    </a:cubicBezTo>
                    <a:cubicBezTo>
                      <a:pt x="109" y="1"/>
                      <a:pt x="104" y="1"/>
                      <a:pt x="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81;p72"/>
              <p:cNvSpPr/>
              <p:nvPr/>
            </p:nvSpPr>
            <p:spPr>
              <a:xfrm>
                <a:off x="2065712" y="3184475"/>
                <a:ext cx="316623" cy="149695"/>
              </a:xfrm>
              <a:custGeom>
                <a:avLst/>
                <a:gdLst/>
                <a:ahLst/>
                <a:cxnLst/>
                <a:rect l="l" t="t" r="r" b="b"/>
                <a:pathLst>
                  <a:path w="17124" h="8096" extrusionOk="0">
                    <a:moveTo>
                      <a:pt x="1" y="0"/>
                    </a:moveTo>
                    <a:lnTo>
                      <a:pt x="5820" y="8095"/>
                    </a:lnTo>
                    <a:lnTo>
                      <a:pt x="5936" y="8012"/>
                    </a:lnTo>
                    <a:lnTo>
                      <a:pt x="373" y="272"/>
                    </a:lnTo>
                    <a:lnTo>
                      <a:pt x="17079" y="5800"/>
                    </a:lnTo>
                    <a:lnTo>
                      <a:pt x="17124" y="5664"/>
                    </a:lnTo>
                    <a:lnTo>
                      <a:pt x="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82;p72"/>
              <p:cNvSpPr/>
              <p:nvPr/>
            </p:nvSpPr>
            <p:spPr>
              <a:xfrm>
                <a:off x="2133977" y="3219939"/>
                <a:ext cx="189726" cy="98404"/>
              </a:xfrm>
              <a:custGeom>
                <a:avLst/>
                <a:gdLst/>
                <a:ahLst/>
                <a:cxnLst/>
                <a:rect l="l" t="t" r="r" b="b"/>
                <a:pathLst>
                  <a:path w="10261" h="5322" extrusionOk="0">
                    <a:moveTo>
                      <a:pt x="1836" y="1"/>
                    </a:moveTo>
                    <a:cubicBezTo>
                      <a:pt x="1830" y="1"/>
                      <a:pt x="1825" y="1"/>
                      <a:pt x="1821" y="1"/>
                    </a:cubicBezTo>
                    <a:cubicBezTo>
                      <a:pt x="1" y="128"/>
                      <a:pt x="4710" y="4788"/>
                      <a:pt x="4710" y="4788"/>
                    </a:cubicBezTo>
                    <a:lnTo>
                      <a:pt x="10260" y="5322"/>
                    </a:lnTo>
                    <a:cubicBezTo>
                      <a:pt x="10260" y="5322"/>
                      <a:pt x="2770" y="1"/>
                      <a:pt x="183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83;p72"/>
              <p:cNvSpPr/>
              <p:nvPr/>
            </p:nvSpPr>
            <p:spPr>
              <a:xfrm>
                <a:off x="2740708" y="3351495"/>
                <a:ext cx="361498" cy="57042"/>
              </a:xfrm>
              <a:custGeom>
                <a:avLst/>
                <a:gdLst/>
                <a:ahLst/>
                <a:cxnLst/>
                <a:rect l="l" t="t" r="r" b="b"/>
                <a:pathLst>
                  <a:path w="19551" h="3085" extrusionOk="0">
                    <a:moveTo>
                      <a:pt x="19529" y="1"/>
                    </a:moveTo>
                    <a:lnTo>
                      <a:pt x="0" y="2944"/>
                    </a:lnTo>
                    <a:lnTo>
                      <a:pt x="22" y="3085"/>
                    </a:lnTo>
                    <a:lnTo>
                      <a:pt x="19551" y="141"/>
                    </a:lnTo>
                    <a:lnTo>
                      <a:pt x="1952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84;p72"/>
              <p:cNvSpPr/>
              <p:nvPr/>
            </p:nvSpPr>
            <p:spPr>
              <a:xfrm>
                <a:off x="2685256" y="3290201"/>
                <a:ext cx="309208" cy="193479"/>
              </a:xfrm>
              <a:custGeom>
                <a:avLst/>
                <a:gdLst/>
                <a:ahLst/>
                <a:cxnLst/>
                <a:rect l="l" t="t" r="r" b="b"/>
                <a:pathLst>
                  <a:path w="16723" h="10464" extrusionOk="0">
                    <a:moveTo>
                      <a:pt x="75" y="0"/>
                    </a:moveTo>
                    <a:lnTo>
                      <a:pt x="0" y="121"/>
                    </a:lnTo>
                    <a:lnTo>
                      <a:pt x="16648" y="10463"/>
                    </a:lnTo>
                    <a:lnTo>
                      <a:pt x="16722" y="10342"/>
                    </a:lnTo>
                    <a:lnTo>
                      <a:pt x="75"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85;p72"/>
              <p:cNvSpPr/>
              <p:nvPr/>
            </p:nvSpPr>
            <p:spPr>
              <a:xfrm>
                <a:off x="2694279" y="3319674"/>
                <a:ext cx="354231" cy="115544"/>
              </a:xfrm>
              <a:custGeom>
                <a:avLst/>
                <a:gdLst/>
                <a:ahLst/>
                <a:cxnLst/>
                <a:rect l="l" t="t" r="r" b="b"/>
                <a:pathLst>
                  <a:path w="19158" h="6249" extrusionOk="0">
                    <a:moveTo>
                      <a:pt x="15914" y="1"/>
                    </a:moveTo>
                    <a:cubicBezTo>
                      <a:pt x="15598" y="26"/>
                      <a:pt x="15417" y="117"/>
                      <a:pt x="15362" y="279"/>
                    </a:cubicBezTo>
                    <a:cubicBezTo>
                      <a:pt x="15217" y="711"/>
                      <a:pt x="16081" y="1483"/>
                      <a:pt x="17082" y="2379"/>
                    </a:cubicBezTo>
                    <a:cubicBezTo>
                      <a:pt x="17984" y="3185"/>
                      <a:pt x="19005" y="4098"/>
                      <a:pt x="18940" y="4548"/>
                    </a:cubicBezTo>
                    <a:cubicBezTo>
                      <a:pt x="18926" y="4638"/>
                      <a:pt x="18866" y="4707"/>
                      <a:pt x="18756" y="4758"/>
                    </a:cubicBezTo>
                    <a:cubicBezTo>
                      <a:pt x="18641" y="4812"/>
                      <a:pt x="18494" y="4837"/>
                      <a:pt x="18319" y="4837"/>
                    </a:cubicBezTo>
                    <a:cubicBezTo>
                      <a:pt x="17251" y="4837"/>
                      <a:pt x="15150" y="3909"/>
                      <a:pt x="13109" y="3006"/>
                    </a:cubicBezTo>
                    <a:cubicBezTo>
                      <a:pt x="11122" y="2128"/>
                      <a:pt x="9068" y="1221"/>
                      <a:pt x="7746" y="1045"/>
                    </a:cubicBezTo>
                    <a:cubicBezTo>
                      <a:pt x="7636" y="1030"/>
                      <a:pt x="7536" y="1023"/>
                      <a:pt x="7447" y="1023"/>
                    </a:cubicBezTo>
                    <a:cubicBezTo>
                      <a:pt x="7171" y="1023"/>
                      <a:pt x="6994" y="1093"/>
                      <a:pt x="6909" y="1235"/>
                    </a:cubicBezTo>
                    <a:cubicBezTo>
                      <a:pt x="6662" y="1649"/>
                      <a:pt x="7295" y="2519"/>
                      <a:pt x="8030" y="3528"/>
                    </a:cubicBezTo>
                    <a:cubicBezTo>
                      <a:pt x="8681" y="4425"/>
                      <a:pt x="9421" y="5440"/>
                      <a:pt x="9247" y="5875"/>
                    </a:cubicBezTo>
                    <a:cubicBezTo>
                      <a:pt x="9201" y="5989"/>
                      <a:pt x="9090" y="6062"/>
                      <a:pt x="8908" y="6094"/>
                    </a:cubicBezTo>
                    <a:cubicBezTo>
                      <a:pt x="8863" y="6102"/>
                      <a:pt x="8810" y="6106"/>
                      <a:pt x="8750" y="6106"/>
                    </a:cubicBezTo>
                    <a:cubicBezTo>
                      <a:pt x="8084" y="6106"/>
                      <a:pt x="6485" y="5610"/>
                      <a:pt x="4092" y="4659"/>
                    </a:cubicBezTo>
                    <a:cubicBezTo>
                      <a:pt x="2059" y="3851"/>
                      <a:pt x="174" y="3001"/>
                      <a:pt x="65" y="2944"/>
                    </a:cubicBezTo>
                    <a:lnTo>
                      <a:pt x="0" y="3071"/>
                    </a:lnTo>
                    <a:cubicBezTo>
                      <a:pt x="110" y="3127"/>
                      <a:pt x="2002" y="3983"/>
                      <a:pt x="4040" y="4792"/>
                    </a:cubicBezTo>
                    <a:cubicBezTo>
                      <a:pt x="6476" y="5759"/>
                      <a:pt x="8059" y="6248"/>
                      <a:pt x="8755" y="6248"/>
                    </a:cubicBezTo>
                    <a:cubicBezTo>
                      <a:pt x="8815" y="6248"/>
                      <a:pt x="8875" y="6243"/>
                      <a:pt x="8934" y="6234"/>
                    </a:cubicBezTo>
                    <a:cubicBezTo>
                      <a:pt x="9164" y="6192"/>
                      <a:pt x="9313" y="6089"/>
                      <a:pt x="9378" y="5928"/>
                    </a:cubicBezTo>
                    <a:cubicBezTo>
                      <a:pt x="9582" y="5420"/>
                      <a:pt x="8884" y="4460"/>
                      <a:pt x="8144" y="3444"/>
                    </a:cubicBezTo>
                    <a:cubicBezTo>
                      <a:pt x="7799" y="2969"/>
                      <a:pt x="7473" y="2520"/>
                      <a:pt x="7252" y="2134"/>
                    </a:cubicBezTo>
                    <a:cubicBezTo>
                      <a:pt x="7021" y="1727"/>
                      <a:pt x="6947" y="1450"/>
                      <a:pt x="7032" y="1308"/>
                    </a:cubicBezTo>
                    <a:cubicBezTo>
                      <a:pt x="7089" y="1212"/>
                      <a:pt x="7227" y="1164"/>
                      <a:pt x="7445" y="1164"/>
                    </a:cubicBezTo>
                    <a:cubicBezTo>
                      <a:pt x="7527" y="1164"/>
                      <a:pt x="7622" y="1171"/>
                      <a:pt x="7727" y="1185"/>
                    </a:cubicBezTo>
                    <a:cubicBezTo>
                      <a:pt x="9029" y="1358"/>
                      <a:pt x="11075" y="2263"/>
                      <a:pt x="13051" y="3136"/>
                    </a:cubicBezTo>
                    <a:cubicBezTo>
                      <a:pt x="15185" y="4079"/>
                      <a:pt x="17218" y="4978"/>
                      <a:pt x="18319" y="4978"/>
                    </a:cubicBezTo>
                    <a:cubicBezTo>
                      <a:pt x="18516" y="4978"/>
                      <a:pt x="18683" y="4950"/>
                      <a:pt x="18815" y="4887"/>
                    </a:cubicBezTo>
                    <a:cubicBezTo>
                      <a:pt x="18971" y="4815"/>
                      <a:pt x="19059" y="4708"/>
                      <a:pt x="19080" y="4568"/>
                    </a:cubicBezTo>
                    <a:cubicBezTo>
                      <a:pt x="19157" y="4042"/>
                      <a:pt x="18195" y="3182"/>
                      <a:pt x="17177" y="2273"/>
                    </a:cubicBezTo>
                    <a:cubicBezTo>
                      <a:pt x="16336" y="1520"/>
                      <a:pt x="15381" y="667"/>
                      <a:pt x="15497" y="325"/>
                    </a:cubicBezTo>
                    <a:cubicBezTo>
                      <a:pt x="15531" y="224"/>
                      <a:pt x="15675" y="162"/>
                      <a:pt x="15926" y="142"/>
                    </a:cubicBezTo>
                    <a:lnTo>
                      <a:pt x="15914"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86;p72"/>
              <p:cNvSpPr/>
              <p:nvPr/>
            </p:nvSpPr>
            <p:spPr>
              <a:xfrm>
                <a:off x="2386291" y="3609154"/>
                <a:ext cx="35834" cy="17861"/>
              </a:xfrm>
              <a:custGeom>
                <a:avLst/>
                <a:gdLst/>
                <a:ahLst/>
                <a:cxnLst/>
                <a:rect l="l" t="t" r="r" b="b"/>
                <a:pathLst>
                  <a:path w="1938" h="966" extrusionOk="0">
                    <a:moveTo>
                      <a:pt x="775" y="1"/>
                    </a:moveTo>
                    <a:cubicBezTo>
                      <a:pt x="750" y="1"/>
                      <a:pt x="725" y="3"/>
                      <a:pt x="701" y="8"/>
                    </a:cubicBezTo>
                    <a:cubicBezTo>
                      <a:pt x="678" y="10"/>
                      <a:pt x="656" y="15"/>
                      <a:pt x="634" y="21"/>
                    </a:cubicBezTo>
                    <a:cubicBezTo>
                      <a:pt x="584" y="36"/>
                      <a:pt x="574" y="61"/>
                      <a:pt x="602" y="95"/>
                    </a:cubicBezTo>
                    <a:cubicBezTo>
                      <a:pt x="616" y="112"/>
                      <a:pt x="629" y="129"/>
                      <a:pt x="641" y="145"/>
                    </a:cubicBezTo>
                    <a:cubicBezTo>
                      <a:pt x="654" y="161"/>
                      <a:pt x="664" y="177"/>
                      <a:pt x="674" y="194"/>
                    </a:cubicBezTo>
                    <a:cubicBezTo>
                      <a:pt x="685" y="214"/>
                      <a:pt x="694" y="232"/>
                      <a:pt x="703" y="252"/>
                    </a:cubicBezTo>
                    <a:cubicBezTo>
                      <a:pt x="712" y="270"/>
                      <a:pt x="721" y="290"/>
                      <a:pt x="732" y="309"/>
                    </a:cubicBezTo>
                    <a:cubicBezTo>
                      <a:pt x="736" y="313"/>
                      <a:pt x="736" y="320"/>
                      <a:pt x="732" y="323"/>
                    </a:cubicBezTo>
                    <a:cubicBezTo>
                      <a:pt x="728" y="328"/>
                      <a:pt x="725" y="333"/>
                      <a:pt x="724" y="339"/>
                    </a:cubicBezTo>
                    <a:cubicBezTo>
                      <a:pt x="527" y="295"/>
                      <a:pt x="378" y="233"/>
                      <a:pt x="282" y="154"/>
                    </a:cubicBezTo>
                    <a:cubicBezTo>
                      <a:pt x="264" y="139"/>
                      <a:pt x="244" y="127"/>
                      <a:pt x="222" y="120"/>
                    </a:cubicBezTo>
                    <a:cubicBezTo>
                      <a:pt x="205" y="116"/>
                      <a:pt x="188" y="114"/>
                      <a:pt x="170" y="114"/>
                    </a:cubicBezTo>
                    <a:cubicBezTo>
                      <a:pt x="164" y="114"/>
                      <a:pt x="158" y="114"/>
                      <a:pt x="152" y="115"/>
                    </a:cubicBezTo>
                    <a:cubicBezTo>
                      <a:pt x="148" y="114"/>
                      <a:pt x="144" y="114"/>
                      <a:pt x="140" y="114"/>
                    </a:cubicBezTo>
                    <a:cubicBezTo>
                      <a:pt x="122" y="114"/>
                      <a:pt x="104" y="117"/>
                      <a:pt x="86" y="120"/>
                    </a:cubicBezTo>
                    <a:cubicBezTo>
                      <a:pt x="69" y="124"/>
                      <a:pt x="53" y="130"/>
                      <a:pt x="35" y="135"/>
                    </a:cubicBezTo>
                    <a:cubicBezTo>
                      <a:pt x="3" y="152"/>
                      <a:pt x="1" y="175"/>
                      <a:pt x="30" y="206"/>
                    </a:cubicBezTo>
                    <a:cubicBezTo>
                      <a:pt x="63" y="237"/>
                      <a:pt x="101" y="263"/>
                      <a:pt x="141" y="283"/>
                    </a:cubicBezTo>
                    <a:cubicBezTo>
                      <a:pt x="195" y="310"/>
                      <a:pt x="251" y="333"/>
                      <a:pt x="308" y="354"/>
                    </a:cubicBezTo>
                    <a:cubicBezTo>
                      <a:pt x="369" y="376"/>
                      <a:pt x="431" y="394"/>
                      <a:pt x="494" y="408"/>
                    </a:cubicBezTo>
                    <a:cubicBezTo>
                      <a:pt x="552" y="423"/>
                      <a:pt x="611" y="431"/>
                      <a:pt x="671" y="436"/>
                    </a:cubicBezTo>
                    <a:cubicBezTo>
                      <a:pt x="694" y="439"/>
                      <a:pt x="718" y="441"/>
                      <a:pt x="742" y="441"/>
                    </a:cubicBezTo>
                    <a:cubicBezTo>
                      <a:pt x="761" y="441"/>
                      <a:pt x="781" y="440"/>
                      <a:pt x="801" y="437"/>
                    </a:cubicBezTo>
                    <a:cubicBezTo>
                      <a:pt x="900" y="428"/>
                      <a:pt x="967" y="405"/>
                      <a:pt x="1002" y="367"/>
                    </a:cubicBezTo>
                    <a:cubicBezTo>
                      <a:pt x="1017" y="359"/>
                      <a:pt x="1030" y="347"/>
                      <a:pt x="1039" y="333"/>
                    </a:cubicBezTo>
                    <a:cubicBezTo>
                      <a:pt x="1065" y="344"/>
                      <a:pt x="1090" y="356"/>
                      <a:pt x="1112" y="371"/>
                    </a:cubicBezTo>
                    <a:cubicBezTo>
                      <a:pt x="1130" y="384"/>
                      <a:pt x="1149" y="397"/>
                      <a:pt x="1167" y="408"/>
                    </a:cubicBezTo>
                    <a:lnTo>
                      <a:pt x="1321" y="515"/>
                    </a:lnTo>
                    <a:cubicBezTo>
                      <a:pt x="1372" y="550"/>
                      <a:pt x="1424" y="587"/>
                      <a:pt x="1475" y="624"/>
                    </a:cubicBezTo>
                    <a:cubicBezTo>
                      <a:pt x="1569" y="690"/>
                      <a:pt x="1592" y="749"/>
                      <a:pt x="1547" y="801"/>
                    </a:cubicBezTo>
                    <a:cubicBezTo>
                      <a:pt x="1530" y="820"/>
                      <a:pt x="1510" y="839"/>
                      <a:pt x="1490" y="856"/>
                    </a:cubicBezTo>
                    <a:cubicBezTo>
                      <a:pt x="1469" y="874"/>
                      <a:pt x="1444" y="891"/>
                      <a:pt x="1418" y="903"/>
                    </a:cubicBezTo>
                    <a:cubicBezTo>
                      <a:pt x="1409" y="907"/>
                      <a:pt x="1402" y="912"/>
                      <a:pt x="1396" y="921"/>
                    </a:cubicBezTo>
                    <a:cubicBezTo>
                      <a:pt x="1391" y="927"/>
                      <a:pt x="1395" y="935"/>
                      <a:pt x="1408" y="946"/>
                    </a:cubicBezTo>
                    <a:cubicBezTo>
                      <a:pt x="1421" y="955"/>
                      <a:pt x="1438" y="960"/>
                      <a:pt x="1452" y="961"/>
                    </a:cubicBezTo>
                    <a:cubicBezTo>
                      <a:pt x="1478" y="963"/>
                      <a:pt x="1503" y="965"/>
                      <a:pt x="1528" y="965"/>
                    </a:cubicBezTo>
                    <a:cubicBezTo>
                      <a:pt x="1570" y="965"/>
                      <a:pt x="1611" y="961"/>
                      <a:pt x="1650" y="950"/>
                    </a:cubicBezTo>
                    <a:cubicBezTo>
                      <a:pt x="1680" y="942"/>
                      <a:pt x="1709" y="931"/>
                      <a:pt x="1737" y="918"/>
                    </a:cubicBezTo>
                    <a:cubicBezTo>
                      <a:pt x="1759" y="903"/>
                      <a:pt x="1781" y="888"/>
                      <a:pt x="1804" y="873"/>
                    </a:cubicBezTo>
                    <a:cubicBezTo>
                      <a:pt x="1828" y="860"/>
                      <a:pt x="1848" y="843"/>
                      <a:pt x="1869" y="828"/>
                    </a:cubicBezTo>
                    <a:cubicBezTo>
                      <a:pt x="1881" y="823"/>
                      <a:pt x="1891" y="813"/>
                      <a:pt x="1900" y="804"/>
                    </a:cubicBezTo>
                    <a:cubicBezTo>
                      <a:pt x="1907" y="794"/>
                      <a:pt x="1914" y="784"/>
                      <a:pt x="1920" y="773"/>
                    </a:cubicBezTo>
                    <a:cubicBezTo>
                      <a:pt x="1936" y="750"/>
                      <a:pt x="1937" y="720"/>
                      <a:pt x="1924" y="696"/>
                    </a:cubicBezTo>
                    <a:cubicBezTo>
                      <a:pt x="1911" y="667"/>
                      <a:pt x="1882" y="638"/>
                      <a:pt x="1838" y="607"/>
                    </a:cubicBezTo>
                    <a:cubicBezTo>
                      <a:pt x="1824" y="596"/>
                      <a:pt x="1808" y="584"/>
                      <a:pt x="1792" y="573"/>
                    </a:cubicBezTo>
                    <a:cubicBezTo>
                      <a:pt x="1776" y="561"/>
                      <a:pt x="1759" y="550"/>
                      <a:pt x="1740" y="537"/>
                    </a:cubicBezTo>
                    <a:cubicBezTo>
                      <a:pt x="1686" y="501"/>
                      <a:pt x="1631" y="465"/>
                      <a:pt x="1577" y="429"/>
                    </a:cubicBezTo>
                    <a:cubicBezTo>
                      <a:pt x="1522" y="392"/>
                      <a:pt x="1466" y="356"/>
                      <a:pt x="1410" y="321"/>
                    </a:cubicBezTo>
                    <a:cubicBezTo>
                      <a:pt x="1337" y="276"/>
                      <a:pt x="1266" y="231"/>
                      <a:pt x="1196" y="188"/>
                    </a:cubicBezTo>
                    <a:cubicBezTo>
                      <a:pt x="1126" y="145"/>
                      <a:pt x="1050" y="102"/>
                      <a:pt x="968" y="58"/>
                    </a:cubicBezTo>
                    <a:cubicBezTo>
                      <a:pt x="931" y="36"/>
                      <a:pt x="891" y="19"/>
                      <a:pt x="848" y="8"/>
                    </a:cubicBezTo>
                    <a:cubicBezTo>
                      <a:pt x="824" y="3"/>
                      <a:pt x="799" y="1"/>
                      <a:pt x="77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87;p72"/>
              <p:cNvSpPr/>
              <p:nvPr/>
            </p:nvSpPr>
            <p:spPr>
              <a:xfrm>
                <a:off x="2428245" y="3601258"/>
                <a:ext cx="30656" cy="13941"/>
              </a:xfrm>
              <a:custGeom>
                <a:avLst/>
                <a:gdLst/>
                <a:ahLst/>
                <a:cxnLst/>
                <a:rect l="l" t="t" r="r" b="b"/>
                <a:pathLst>
                  <a:path w="1658" h="754" extrusionOk="0">
                    <a:moveTo>
                      <a:pt x="544" y="1"/>
                    </a:moveTo>
                    <a:cubicBezTo>
                      <a:pt x="532" y="2"/>
                      <a:pt x="519" y="4"/>
                      <a:pt x="506" y="8"/>
                    </a:cubicBezTo>
                    <a:cubicBezTo>
                      <a:pt x="495" y="11"/>
                      <a:pt x="484" y="13"/>
                      <a:pt x="474" y="17"/>
                    </a:cubicBezTo>
                    <a:cubicBezTo>
                      <a:pt x="469" y="21"/>
                      <a:pt x="465" y="25"/>
                      <a:pt x="461" y="29"/>
                    </a:cubicBezTo>
                    <a:cubicBezTo>
                      <a:pt x="457" y="33"/>
                      <a:pt x="457" y="39"/>
                      <a:pt x="458" y="44"/>
                    </a:cubicBezTo>
                    <a:cubicBezTo>
                      <a:pt x="462" y="58"/>
                      <a:pt x="467" y="73"/>
                      <a:pt x="472" y="87"/>
                    </a:cubicBezTo>
                    <a:cubicBezTo>
                      <a:pt x="476" y="101"/>
                      <a:pt x="480" y="115"/>
                      <a:pt x="484" y="128"/>
                    </a:cubicBezTo>
                    <a:cubicBezTo>
                      <a:pt x="487" y="135"/>
                      <a:pt x="489" y="142"/>
                      <a:pt x="491" y="149"/>
                    </a:cubicBezTo>
                    <a:cubicBezTo>
                      <a:pt x="494" y="157"/>
                      <a:pt x="494" y="164"/>
                      <a:pt x="492" y="172"/>
                    </a:cubicBezTo>
                    <a:cubicBezTo>
                      <a:pt x="477" y="168"/>
                      <a:pt x="464" y="164"/>
                      <a:pt x="456" y="162"/>
                    </a:cubicBezTo>
                    <a:cubicBezTo>
                      <a:pt x="446" y="159"/>
                      <a:pt x="438" y="158"/>
                      <a:pt x="429" y="157"/>
                    </a:cubicBezTo>
                    <a:cubicBezTo>
                      <a:pt x="400" y="147"/>
                      <a:pt x="373" y="138"/>
                      <a:pt x="345" y="131"/>
                    </a:cubicBezTo>
                    <a:cubicBezTo>
                      <a:pt x="319" y="123"/>
                      <a:pt x="289" y="113"/>
                      <a:pt x="259" y="104"/>
                    </a:cubicBezTo>
                    <a:cubicBezTo>
                      <a:pt x="214" y="91"/>
                      <a:pt x="168" y="85"/>
                      <a:pt x="122" y="85"/>
                    </a:cubicBezTo>
                    <a:cubicBezTo>
                      <a:pt x="114" y="85"/>
                      <a:pt x="106" y="85"/>
                      <a:pt x="99" y="86"/>
                    </a:cubicBezTo>
                    <a:cubicBezTo>
                      <a:pt x="49" y="89"/>
                      <a:pt x="18" y="101"/>
                      <a:pt x="4" y="120"/>
                    </a:cubicBezTo>
                    <a:cubicBezTo>
                      <a:pt x="1" y="134"/>
                      <a:pt x="13" y="147"/>
                      <a:pt x="43" y="157"/>
                    </a:cubicBezTo>
                    <a:lnTo>
                      <a:pt x="107" y="183"/>
                    </a:lnTo>
                    <a:cubicBezTo>
                      <a:pt x="127" y="189"/>
                      <a:pt x="148" y="197"/>
                      <a:pt x="169" y="204"/>
                    </a:cubicBezTo>
                    <a:cubicBezTo>
                      <a:pt x="223" y="223"/>
                      <a:pt x="276" y="242"/>
                      <a:pt x="331" y="262"/>
                    </a:cubicBezTo>
                    <a:cubicBezTo>
                      <a:pt x="385" y="282"/>
                      <a:pt x="437" y="300"/>
                      <a:pt x="487" y="318"/>
                    </a:cubicBezTo>
                    <a:cubicBezTo>
                      <a:pt x="499" y="323"/>
                      <a:pt x="512" y="329"/>
                      <a:pt x="526" y="336"/>
                    </a:cubicBezTo>
                    <a:cubicBezTo>
                      <a:pt x="540" y="341"/>
                      <a:pt x="553" y="348"/>
                      <a:pt x="567" y="353"/>
                    </a:cubicBezTo>
                    <a:cubicBezTo>
                      <a:pt x="583" y="395"/>
                      <a:pt x="601" y="438"/>
                      <a:pt x="619" y="481"/>
                    </a:cubicBezTo>
                    <a:cubicBezTo>
                      <a:pt x="636" y="524"/>
                      <a:pt x="655" y="566"/>
                      <a:pt x="673" y="608"/>
                    </a:cubicBezTo>
                    <a:cubicBezTo>
                      <a:pt x="679" y="623"/>
                      <a:pt x="686" y="637"/>
                      <a:pt x="694" y="651"/>
                    </a:cubicBezTo>
                    <a:cubicBezTo>
                      <a:pt x="702" y="666"/>
                      <a:pt x="712" y="681"/>
                      <a:pt x="723" y="695"/>
                    </a:cubicBezTo>
                    <a:cubicBezTo>
                      <a:pt x="725" y="704"/>
                      <a:pt x="730" y="712"/>
                      <a:pt x="734" y="720"/>
                    </a:cubicBezTo>
                    <a:cubicBezTo>
                      <a:pt x="740" y="729"/>
                      <a:pt x="755" y="736"/>
                      <a:pt x="778" y="743"/>
                    </a:cubicBezTo>
                    <a:cubicBezTo>
                      <a:pt x="795" y="750"/>
                      <a:pt x="813" y="753"/>
                      <a:pt x="832" y="753"/>
                    </a:cubicBezTo>
                    <a:cubicBezTo>
                      <a:pt x="836" y="753"/>
                      <a:pt x="841" y="753"/>
                      <a:pt x="846" y="752"/>
                    </a:cubicBezTo>
                    <a:lnTo>
                      <a:pt x="895" y="742"/>
                    </a:lnTo>
                    <a:cubicBezTo>
                      <a:pt x="931" y="735"/>
                      <a:pt x="940" y="720"/>
                      <a:pt x="921" y="698"/>
                    </a:cubicBezTo>
                    <a:cubicBezTo>
                      <a:pt x="910" y="688"/>
                      <a:pt x="901" y="676"/>
                      <a:pt x="893" y="664"/>
                    </a:cubicBezTo>
                    <a:cubicBezTo>
                      <a:pt x="886" y="652"/>
                      <a:pt x="880" y="641"/>
                      <a:pt x="875" y="630"/>
                    </a:cubicBezTo>
                    <a:cubicBezTo>
                      <a:pt x="864" y="605"/>
                      <a:pt x="853" y="577"/>
                      <a:pt x="841" y="550"/>
                    </a:cubicBezTo>
                    <a:cubicBezTo>
                      <a:pt x="831" y="522"/>
                      <a:pt x="820" y="494"/>
                      <a:pt x="811" y="468"/>
                    </a:cubicBezTo>
                    <a:cubicBezTo>
                      <a:pt x="812" y="461"/>
                      <a:pt x="815" y="455"/>
                      <a:pt x="818" y="450"/>
                    </a:cubicBezTo>
                    <a:lnTo>
                      <a:pt x="863" y="466"/>
                    </a:lnTo>
                    <a:lnTo>
                      <a:pt x="901" y="481"/>
                    </a:lnTo>
                    <a:cubicBezTo>
                      <a:pt x="977" y="508"/>
                      <a:pt x="1053" y="537"/>
                      <a:pt x="1129" y="565"/>
                    </a:cubicBezTo>
                    <a:cubicBezTo>
                      <a:pt x="1205" y="593"/>
                      <a:pt x="1280" y="620"/>
                      <a:pt x="1355" y="648"/>
                    </a:cubicBezTo>
                    <a:cubicBezTo>
                      <a:pt x="1371" y="655"/>
                      <a:pt x="1388" y="661"/>
                      <a:pt x="1406" y="667"/>
                    </a:cubicBezTo>
                    <a:cubicBezTo>
                      <a:pt x="1427" y="674"/>
                      <a:pt x="1448" y="678"/>
                      <a:pt x="1469" y="680"/>
                    </a:cubicBezTo>
                    <a:cubicBezTo>
                      <a:pt x="1480" y="681"/>
                      <a:pt x="1491" y="682"/>
                      <a:pt x="1502" y="682"/>
                    </a:cubicBezTo>
                    <a:cubicBezTo>
                      <a:pt x="1510" y="682"/>
                      <a:pt x="1517" y="681"/>
                      <a:pt x="1525" y="681"/>
                    </a:cubicBezTo>
                    <a:cubicBezTo>
                      <a:pt x="1545" y="680"/>
                      <a:pt x="1563" y="678"/>
                      <a:pt x="1581" y="674"/>
                    </a:cubicBezTo>
                    <a:cubicBezTo>
                      <a:pt x="1598" y="671"/>
                      <a:pt x="1612" y="666"/>
                      <a:pt x="1627" y="660"/>
                    </a:cubicBezTo>
                    <a:cubicBezTo>
                      <a:pt x="1638" y="657"/>
                      <a:pt x="1647" y="650"/>
                      <a:pt x="1654" y="642"/>
                    </a:cubicBezTo>
                    <a:cubicBezTo>
                      <a:pt x="1657" y="633"/>
                      <a:pt x="1648" y="623"/>
                      <a:pt x="1629" y="613"/>
                    </a:cubicBezTo>
                    <a:cubicBezTo>
                      <a:pt x="1622" y="611"/>
                      <a:pt x="1615" y="608"/>
                      <a:pt x="1607" y="606"/>
                    </a:cubicBezTo>
                    <a:cubicBezTo>
                      <a:pt x="1599" y="603"/>
                      <a:pt x="1591" y="600"/>
                      <a:pt x="1584" y="597"/>
                    </a:cubicBezTo>
                    <a:cubicBezTo>
                      <a:pt x="1324" y="494"/>
                      <a:pt x="1062" y="392"/>
                      <a:pt x="802" y="287"/>
                    </a:cubicBezTo>
                    <a:cubicBezTo>
                      <a:pt x="789" y="284"/>
                      <a:pt x="778" y="278"/>
                      <a:pt x="765" y="273"/>
                    </a:cubicBezTo>
                    <a:cubicBezTo>
                      <a:pt x="751" y="268"/>
                      <a:pt x="740" y="263"/>
                      <a:pt x="727" y="258"/>
                    </a:cubicBezTo>
                    <a:cubicBezTo>
                      <a:pt x="719" y="238"/>
                      <a:pt x="711" y="217"/>
                      <a:pt x="703" y="196"/>
                    </a:cubicBezTo>
                    <a:cubicBezTo>
                      <a:pt x="696" y="174"/>
                      <a:pt x="687" y="154"/>
                      <a:pt x="678" y="134"/>
                    </a:cubicBezTo>
                    <a:cubicBezTo>
                      <a:pt x="667" y="115"/>
                      <a:pt x="660" y="94"/>
                      <a:pt x="656" y="73"/>
                    </a:cubicBezTo>
                    <a:cubicBezTo>
                      <a:pt x="650" y="48"/>
                      <a:pt x="639" y="25"/>
                      <a:pt x="621" y="6"/>
                    </a:cubicBezTo>
                    <a:cubicBezTo>
                      <a:pt x="606" y="5"/>
                      <a:pt x="593" y="4"/>
                      <a:pt x="579" y="2"/>
                    </a:cubicBezTo>
                    <a:cubicBezTo>
                      <a:pt x="567" y="1"/>
                      <a:pt x="556" y="1"/>
                      <a:pt x="5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88;p72"/>
              <p:cNvSpPr/>
              <p:nvPr/>
            </p:nvSpPr>
            <p:spPr>
              <a:xfrm>
                <a:off x="2411105" y="3607175"/>
                <a:ext cx="19821" cy="6231"/>
              </a:xfrm>
              <a:custGeom>
                <a:avLst/>
                <a:gdLst/>
                <a:ahLst/>
                <a:cxnLst/>
                <a:rect l="l" t="t" r="r" b="b"/>
                <a:pathLst>
                  <a:path w="1072" h="337" extrusionOk="0">
                    <a:moveTo>
                      <a:pt x="752" y="1"/>
                    </a:moveTo>
                    <a:cubicBezTo>
                      <a:pt x="591" y="1"/>
                      <a:pt x="516" y="38"/>
                      <a:pt x="402" y="77"/>
                    </a:cubicBezTo>
                    <a:cubicBezTo>
                      <a:pt x="282" y="116"/>
                      <a:pt x="165" y="157"/>
                      <a:pt x="70" y="209"/>
                    </a:cubicBezTo>
                    <a:cubicBezTo>
                      <a:pt x="1" y="248"/>
                      <a:pt x="201" y="336"/>
                      <a:pt x="315" y="336"/>
                    </a:cubicBezTo>
                    <a:cubicBezTo>
                      <a:pt x="323" y="336"/>
                      <a:pt x="331" y="336"/>
                      <a:pt x="338" y="335"/>
                    </a:cubicBezTo>
                    <a:cubicBezTo>
                      <a:pt x="486" y="314"/>
                      <a:pt x="632" y="284"/>
                      <a:pt x="776" y="245"/>
                    </a:cubicBezTo>
                    <a:cubicBezTo>
                      <a:pt x="901" y="211"/>
                      <a:pt x="1043" y="195"/>
                      <a:pt x="1060" y="119"/>
                    </a:cubicBezTo>
                    <a:cubicBezTo>
                      <a:pt x="1072" y="71"/>
                      <a:pt x="916" y="6"/>
                      <a:pt x="806" y="2"/>
                    </a:cubicBezTo>
                    <a:cubicBezTo>
                      <a:pt x="787" y="1"/>
                      <a:pt x="769" y="1"/>
                      <a:pt x="75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89;p72"/>
              <p:cNvSpPr/>
              <p:nvPr/>
            </p:nvSpPr>
            <p:spPr>
              <a:xfrm>
                <a:off x="2421922" y="3612482"/>
                <a:ext cx="19008" cy="5824"/>
              </a:xfrm>
              <a:custGeom>
                <a:avLst/>
                <a:gdLst/>
                <a:ahLst/>
                <a:cxnLst/>
                <a:rect l="l" t="t" r="r" b="b"/>
                <a:pathLst>
                  <a:path w="1028" h="315" extrusionOk="0">
                    <a:moveTo>
                      <a:pt x="679" y="0"/>
                    </a:moveTo>
                    <a:cubicBezTo>
                      <a:pt x="661" y="0"/>
                      <a:pt x="645" y="1"/>
                      <a:pt x="631" y="4"/>
                    </a:cubicBezTo>
                    <a:cubicBezTo>
                      <a:pt x="413" y="41"/>
                      <a:pt x="285" y="135"/>
                      <a:pt x="108" y="194"/>
                    </a:cubicBezTo>
                    <a:cubicBezTo>
                      <a:pt x="1" y="229"/>
                      <a:pt x="196" y="315"/>
                      <a:pt x="323" y="315"/>
                    </a:cubicBezTo>
                    <a:cubicBezTo>
                      <a:pt x="335" y="315"/>
                      <a:pt x="347" y="314"/>
                      <a:pt x="358" y="312"/>
                    </a:cubicBezTo>
                    <a:cubicBezTo>
                      <a:pt x="585" y="278"/>
                      <a:pt x="883" y="242"/>
                      <a:pt x="973" y="140"/>
                    </a:cubicBezTo>
                    <a:cubicBezTo>
                      <a:pt x="1028" y="78"/>
                      <a:pt x="819" y="0"/>
                      <a:pt x="679" y="0"/>
                    </a:cubicBezTo>
                    <a:close/>
                  </a:path>
                </a:pathLst>
              </a:custGeom>
              <a:solidFill>
                <a:srgbClr val="F13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90;p72"/>
              <p:cNvSpPr/>
              <p:nvPr/>
            </p:nvSpPr>
            <p:spPr>
              <a:xfrm>
                <a:off x="2427949" y="3590405"/>
                <a:ext cx="27495" cy="10410"/>
              </a:xfrm>
              <a:custGeom>
                <a:avLst/>
                <a:gdLst/>
                <a:ahLst/>
                <a:cxnLst/>
                <a:rect l="l" t="t" r="r" b="b"/>
                <a:pathLst>
                  <a:path w="1487" h="563" extrusionOk="0">
                    <a:moveTo>
                      <a:pt x="364" y="1"/>
                    </a:moveTo>
                    <a:cubicBezTo>
                      <a:pt x="243" y="1"/>
                      <a:pt x="145" y="34"/>
                      <a:pt x="66" y="64"/>
                    </a:cubicBezTo>
                    <a:cubicBezTo>
                      <a:pt x="1" y="89"/>
                      <a:pt x="63" y="149"/>
                      <a:pt x="181" y="178"/>
                    </a:cubicBezTo>
                    <a:cubicBezTo>
                      <a:pt x="240" y="193"/>
                      <a:pt x="299" y="203"/>
                      <a:pt x="359" y="209"/>
                    </a:cubicBezTo>
                    <a:cubicBezTo>
                      <a:pt x="368" y="210"/>
                      <a:pt x="377" y="210"/>
                      <a:pt x="384" y="210"/>
                    </a:cubicBezTo>
                    <a:cubicBezTo>
                      <a:pt x="432" y="210"/>
                      <a:pt x="442" y="193"/>
                      <a:pt x="428" y="172"/>
                    </a:cubicBezTo>
                    <a:cubicBezTo>
                      <a:pt x="452" y="167"/>
                      <a:pt x="476" y="164"/>
                      <a:pt x="501" y="163"/>
                    </a:cubicBezTo>
                    <a:lnTo>
                      <a:pt x="501" y="163"/>
                    </a:lnTo>
                    <a:cubicBezTo>
                      <a:pt x="466" y="171"/>
                      <a:pt x="486" y="266"/>
                      <a:pt x="486" y="289"/>
                    </a:cubicBezTo>
                    <a:cubicBezTo>
                      <a:pt x="486" y="356"/>
                      <a:pt x="492" y="438"/>
                      <a:pt x="660" y="507"/>
                    </a:cubicBezTo>
                    <a:cubicBezTo>
                      <a:pt x="761" y="549"/>
                      <a:pt x="853" y="562"/>
                      <a:pt x="936" y="562"/>
                    </a:cubicBezTo>
                    <a:cubicBezTo>
                      <a:pt x="986" y="562"/>
                      <a:pt x="1034" y="557"/>
                      <a:pt x="1078" y="551"/>
                    </a:cubicBezTo>
                    <a:cubicBezTo>
                      <a:pt x="1249" y="525"/>
                      <a:pt x="1486" y="491"/>
                      <a:pt x="1487" y="394"/>
                    </a:cubicBezTo>
                    <a:cubicBezTo>
                      <a:pt x="1487" y="341"/>
                      <a:pt x="1341" y="288"/>
                      <a:pt x="1233" y="288"/>
                    </a:cubicBezTo>
                    <a:cubicBezTo>
                      <a:pt x="1231" y="288"/>
                      <a:pt x="1229" y="288"/>
                      <a:pt x="1227" y="288"/>
                    </a:cubicBezTo>
                    <a:cubicBezTo>
                      <a:pt x="1104" y="291"/>
                      <a:pt x="1062" y="312"/>
                      <a:pt x="973" y="338"/>
                    </a:cubicBezTo>
                    <a:cubicBezTo>
                      <a:pt x="957" y="342"/>
                      <a:pt x="923" y="353"/>
                      <a:pt x="887" y="361"/>
                    </a:cubicBezTo>
                    <a:cubicBezTo>
                      <a:pt x="891" y="318"/>
                      <a:pt x="896" y="272"/>
                      <a:pt x="891" y="257"/>
                    </a:cubicBezTo>
                    <a:cubicBezTo>
                      <a:pt x="866" y="200"/>
                      <a:pt x="812" y="135"/>
                      <a:pt x="694" y="80"/>
                    </a:cubicBezTo>
                    <a:cubicBezTo>
                      <a:pt x="569" y="21"/>
                      <a:pt x="459" y="1"/>
                      <a:pt x="3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91;p72"/>
              <p:cNvSpPr/>
              <p:nvPr/>
            </p:nvSpPr>
            <p:spPr>
              <a:xfrm>
                <a:off x="2487931" y="3195958"/>
                <a:ext cx="329584" cy="55119"/>
              </a:xfrm>
              <a:custGeom>
                <a:avLst/>
                <a:gdLst/>
                <a:ahLst/>
                <a:cxnLst/>
                <a:rect l="l" t="t" r="r" b="b"/>
                <a:pathLst>
                  <a:path w="17825" h="2981" extrusionOk="0">
                    <a:moveTo>
                      <a:pt x="15293" y="142"/>
                    </a:moveTo>
                    <a:cubicBezTo>
                      <a:pt x="16540" y="142"/>
                      <a:pt x="17366" y="230"/>
                      <a:pt x="17615" y="397"/>
                    </a:cubicBezTo>
                    <a:cubicBezTo>
                      <a:pt x="17681" y="439"/>
                      <a:pt x="17674" y="467"/>
                      <a:pt x="17671" y="476"/>
                    </a:cubicBezTo>
                    <a:cubicBezTo>
                      <a:pt x="17659" y="530"/>
                      <a:pt x="17497" y="823"/>
                      <a:pt x="15512" y="1303"/>
                    </a:cubicBezTo>
                    <a:cubicBezTo>
                      <a:pt x="14127" y="1638"/>
                      <a:pt x="12221" y="1974"/>
                      <a:pt x="10145" y="2247"/>
                    </a:cubicBezTo>
                    <a:cubicBezTo>
                      <a:pt x="7812" y="2555"/>
                      <a:pt x="5490" y="2758"/>
                      <a:pt x="3606" y="2819"/>
                    </a:cubicBezTo>
                    <a:cubicBezTo>
                      <a:pt x="3218" y="2832"/>
                      <a:pt x="2856" y="2838"/>
                      <a:pt x="2524" y="2838"/>
                    </a:cubicBezTo>
                    <a:cubicBezTo>
                      <a:pt x="1282" y="2838"/>
                      <a:pt x="458" y="2749"/>
                      <a:pt x="209" y="2584"/>
                    </a:cubicBezTo>
                    <a:cubicBezTo>
                      <a:pt x="145" y="2540"/>
                      <a:pt x="152" y="2513"/>
                      <a:pt x="153" y="2504"/>
                    </a:cubicBezTo>
                    <a:cubicBezTo>
                      <a:pt x="165" y="2449"/>
                      <a:pt x="329" y="2157"/>
                      <a:pt x="2313" y="1677"/>
                    </a:cubicBezTo>
                    <a:cubicBezTo>
                      <a:pt x="3698" y="1342"/>
                      <a:pt x="5605" y="1006"/>
                      <a:pt x="7680" y="733"/>
                    </a:cubicBezTo>
                    <a:cubicBezTo>
                      <a:pt x="10013" y="426"/>
                      <a:pt x="12335" y="222"/>
                      <a:pt x="14219" y="161"/>
                    </a:cubicBezTo>
                    <a:cubicBezTo>
                      <a:pt x="14605" y="148"/>
                      <a:pt x="14963" y="142"/>
                      <a:pt x="15293" y="142"/>
                    </a:cubicBezTo>
                    <a:close/>
                    <a:moveTo>
                      <a:pt x="15286" y="1"/>
                    </a:moveTo>
                    <a:cubicBezTo>
                      <a:pt x="14898" y="1"/>
                      <a:pt x="14524" y="9"/>
                      <a:pt x="14214" y="19"/>
                    </a:cubicBezTo>
                    <a:cubicBezTo>
                      <a:pt x="12327" y="80"/>
                      <a:pt x="9999" y="284"/>
                      <a:pt x="7662" y="593"/>
                    </a:cubicBezTo>
                    <a:cubicBezTo>
                      <a:pt x="5581" y="867"/>
                      <a:pt x="3670" y="1203"/>
                      <a:pt x="2280" y="1539"/>
                    </a:cubicBezTo>
                    <a:cubicBezTo>
                      <a:pt x="1601" y="1703"/>
                      <a:pt x="1063" y="1863"/>
                      <a:pt x="682" y="2013"/>
                    </a:cubicBezTo>
                    <a:cubicBezTo>
                      <a:pt x="130" y="2231"/>
                      <a:pt x="36" y="2379"/>
                      <a:pt x="16" y="2471"/>
                    </a:cubicBezTo>
                    <a:cubicBezTo>
                      <a:pt x="1" y="2532"/>
                      <a:pt x="9" y="2621"/>
                      <a:pt x="131" y="2702"/>
                    </a:cubicBezTo>
                    <a:cubicBezTo>
                      <a:pt x="465" y="2925"/>
                      <a:pt x="1553" y="2980"/>
                      <a:pt x="2545" y="2980"/>
                    </a:cubicBezTo>
                    <a:cubicBezTo>
                      <a:pt x="2931" y="2980"/>
                      <a:pt x="3302" y="2972"/>
                      <a:pt x="3611" y="2962"/>
                    </a:cubicBezTo>
                    <a:cubicBezTo>
                      <a:pt x="5499" y="2900"/>
                      <a:pt x="7827" y="2696"/>
                      <a:pt x="10163" y="2388"/>
                    </a:cubicBezTo>
                    <a:cubicBezTo>
                      <a:pt x="12245" y="2113"/>
                      <a:pt x="14156" y="1777"/>
                      <a:pt x="15545" y="1441"/>
                    </a:cubicBezTo>
                    <a:cubicBezTo>
                      <a:pt x="16224" y="1276"/>
                      <a:pt x="16762" y="1117"/>
                      <a:pt x="17143" y="967"/>
                    </a:cubicBezTo>
                    <a:cubicBezTo>
                      <a:pt x="17696" y="749"/>
                      <a:pt x="17789" y="601"/>
                      <a:pt x="17810" y="508"/>
                    </a:cubicBezTo>
                    <a:cubicBezTo>
                      <a:pt x="17825" y="447"/>
                      <a:pt x="17817" y="359"/>
                      <a:pt x="17695" y="278"/>
                    </a:cubicBezTo>
                    <a:cubicBezTo>
                      <a:pt x="17361" y="56"/>
                      <a:pt x="16278" y="1"/>
                      <a:pt x="152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92;p72"/>
              <p:cNvSpPr/>
              <p:nvPr/>
            </p:nvSpPr>
            <p:spPr>
              <a:xfrm>
                <a:off x="2650976" y="3200857"/>
                <a:ext cx="165190" cy="30545"/>
              </a:xfrm>
              <a:custGeom>
                <a:avLst/>
                <a:gdLst/>
                <a:ahLst/>
                <a:cxnLst/>
                <a:rect l="l" t="t" r="r" b="b"/>
                <a:pathLst>
                  <a:path w="8934" h="1652" extrusionOk="0">
                    <a:moveTo>
                      <a:pt x="8837" y="0"/>
                    </a:moveTo>
                    <a:cubicBezTo>
                      <a:pt x="8834" y="0"/>
                      <a:pt x="8831" y="0"/>
                      <a:pt x="8828" y="1"/>
                    </a:cubicBezTo>
                    <a:lnTo>
                      <a:pt x="8282" y="73"/>
                    </a:lnTo>
                    <a:cubicBezTo>
                      <a:pt x="8194" y="85"/>
                      <a:pt x="8203" y="215"/>
                      <a:pt x="8292" y="215"/>
                    </a:cubicBezTo>
                    <a:cubicBezTo>
                      <a:pt x="8295" y="215"/>
                      <a:pt x="8299" y="215"/>
                      <a:pt x="8301" y="214"/>
                    </a:cubicBezTo>
                    <a:lnTo>
                      <a:pt x="8847" y="142"/>
                    </a:lnTo>
                    <a:cubicBezTo>
                      <a:pt x="8933" y="128"/>
                      <a:pt x="8920" y="0"/>
                      <a:pt x="8837" y="0"/>
                    </a:cubicBezTo>
                    <a:close/>
                    <a:moveTo>
                      <a:pt x="7746" y="144"/>
                    </a:moveTo>
                    <a:cubicBezTo>
                      <a:pt x="7743" y="144"/>
                      <a:pt x="7741" y="144"/>
                      <a:pt x="7738" y="144"/>
                    </a:cubicBezTo>
                    <a:lnTo>
                      <a:pt x="7192" y="217"/>
                    </a:lnTo>
                    <a:cubicBezTo>
                      <a:pt x="7105" y="230"/>
                      <a:pt x="7114" y="357"/>
                      <a:pt x="7202" y="359"/>
                    </a:cubicBezTo>
                    <a:cubicBezTo>
                      <a:pt x="7205" y="359"/>
                      <a:pt x="7207" y="359"/>
                      <a:pt x="7211" y="357"/>
                    </a:cubicBezTo>
                    <a:lnTo>
                      <a:pt x="7756" y="286"/>
                    </a:lnTo>
                    <a:cubicBezTo>
                      <a:pt x="7844" y="272"/>
                      <a:pt x="7830" y="144"/>
                      <a:pt x="7746" y="144"/>
                    </a:cubicBezTo>
                    <a:close/>
                    <a:moveTo>
                      <a:pt x="6654" y="288"/>
                    </a:moveTo>
                    <a:cubicBezTo>
                      <a:pt x="6652" y="288"/>
                      <a:pt x="6649" y="288"/>
                      <a:pt x="6647" y="288"/>
                    </a:cubicBezTo>
                    <a:lnTo>
                      <a:pt x="6102" y="361"/>
                    </a:lnTo>
                    <a:cubicBezTo>
                      <a:pt x="6015" y="374"/>
                      <a:pt x="6023" y="501"/>
                      <a:pt x="6111" y="503"/>
                    </a:cubicBezTo>
                    <a:cubicBezTo>
                      <a:pt x="6114" y="503"/>
                      <a:pt x="6117" y="503"/>
                      <a:pt x="6121" y="501"/>
                    </a:cubicBezTo>
                    <a:lnTo>
                      <a:pt x="6665" y="430"/>
                    </a:lnTo>
                    <a:cubicBezTo>
                      <a:pt x="6753" y="415"/>
                      <a:pt x="6740" y="288"/>
                      <a:pt x="6654" y="288"/>
                    </a:cubicBezTo>
                    <a:close/>
                    <a:moveTo>
                      <a:pt x="5564" y="432"/>
                    </a:moveTo>
                    <a:cubicBezTo>
                      <a:pt x="5562" y="432"/>
                      <a:pt x="5559" y="432"/>
                      <a:pt x="5556" y="432"/>
                    </a:cubicBezTo>
                    <a:lnTo>
                      <a:pt x="5012" y="505"/>
                    </a:lnTo>
                    <a:cubicBezTo>
                      <a:pt x="4924" y="517"/>
                      <a:pt x="4933" y="645"/>
                      <a:pt x="5021" y="646"/>
                    </a:cubicBezTo>
                    <a:cubicBezTo>
                      <a:pt x="5023" y="646"/>
                      <a:pt x="5027" y="646"/>
                      <a:pt x="5030" y="645"/>
                    </a:cubicBezTo>
                    <a:lnTo>
                      <a:pt x="5575" y="574"/>
                    </a:lnTo>
                    <a:cubicBezTo>
                      <a:pt x="5663" y="559"/>
                      <a:pt x="5648" y="432"/>
                      <a:pt x="5564" y="432"/>
                    </a:cubicBezTo>
                    <a:close/>
                    <a:moveTo>
                      <a:pt x="4475" y="576"/>
                    </a:moveTo>
                    <a:cubicBezTo>
                      <a:pt x="4472" y="576"/>
                      <a:pt x="4469" y="576"/>
                      <a:pt x="4466" y="576"/>
                    </a:cubicBezTo>
                    <a:lnTo>
                      <a:pt x="3921" y="649"/>
                    </a:lnTo>
                    <a:cubicBezTo>
                      <a:pt x="3834" y="661"/>
                      <a:pt x="3842" y="789"/>
                      <a:pt x="3930" y="790"/>
                    </a:cubicBezTo>
                    <a:lnTo>
                      <a:pt x="3940" y="790"/>
                    </a:lnTo>
                    <a:lnTo>
                      <a:pt x="4486" y="719"/>
                    </a:lnTo>
                    <a:cubicBezTo>
                      <a:pt x="4525" y="713"/>
                      <a:pt x="4551" y="677"/>
                      <a:pt x="4547" y="638"/>
                    </a:cubicBezTo>
                    <a:cubicBezTo>
                      <a:pt x="4542" y="602"/>
                      <a:pt x="4511" y="576"/>
                      <a:pt x="4475" y="576"/>
                    </a:cubicBezTo>
                    <a:close/>
                    <a:moveTo>
                      <a:pt x="3385" y="720"/>
                    </a:moveTo>
                    <a:cubicBezTo>
                      <a:pt x="3382" y="720"/>
                      <a:pt x="3379" y="720"/>
                      <a:pt x="3376" y="720"/>
                    </a:cubicBezTo>
                    <a:lnTo>
                      <a:pt x="2830" y="793"/>
                    </a:lnTo>
                    <a:cubicBezTo>
                      <a:pt x="2742" y="804"/>
                      <a:pt x="2751" y="934"/>
                      <a:pt x="2840" y="934"/>
                    </a:cubicBezTo>
                    <a:cubicBezTo>
                      <a:pt x="2843" y="934"/>
                      <a:pt x="2847" y="934"/>
                      <a:pt x="2849" y="933"/>
                    </a:cubicBezTo>
                    <a:lnTo>
                      <a:pt x="3395" y="862"/>
                    </a:lnTo>
                    <a:cubicBezTo>
                      <a:pt x="3481" y="847"/>
                      <a:pt x="3468" y="720"/>
                      <a:pt x="3385" y="720"/>
                    </a:cubicBezTo>
                    <a:close/>
                    <a:moveTo>
                      <a:pt x="2295" y="864"/>
                    </a:moveTo>
                    <a:cubicBezTo>
                      <a:pt x="2292" y="864"/>
                      <a:pt x="2289" y="864"/>
                      <a:pt x="2286" y="864"/>
                    </a:cubicBezTo>
                    <a:lnTo>
                      <a:pt x="1740" y="937"/>
                    </a:lnTo>
                    <a:cubicBezTo>
                      <a:pt x="1654" y="949"/>
                      <a:pt x="1662" y="1077"/>
                      <a:pt x="1750" y="1078"/>
                    </a:cubicBezTo>
                    <a:cubicBezTo>
                      <a:pt x="1753" y="1078"/>
                      <a:pt x="1755" y="1078"/>
                      <a:pt x="1759" y="1077"/>
                    </a:cubicBezTo>
                    <a:lnTo>
                      <a:pt x="2304" y="1006"/>
                    </a:lnTo>
                    <a:cubicBezTo>
                      <a:pt x="2392" y="991"/>
                      <a:pt x="2378" y="864"/>
                      <a:pt x="2295" y="864"/>
                    </a:cubicBezTo>
                    <a:close/>
                    <a:moveTo>
                      <a:pt x="1203" y="1007"/>
                    </a:moveTo>
                    <a:cubicBezTo>
                      <a:pt x="1201" y="1007"/>
                      <a:pt x="1198" y="1008"/>
                      <a:pt x="1195" y="1008"/>
                    </a:cubicBezTo>
                    <a:lnTo>
                      <a:pt x="650" y="1080"/>
                    </a:lnTo>
                    <a:cubicBezTo>
                      <a:pt x="595" y="1087"/>
                      <a:pt x="568" y="1152"/>
                      <a:pt x="604" y="1196"/>
                    </a:cubicBezTo>
                    <a:lnTo>
                      <a:pt x="144" y="1158"/>
                    </a:lnTo>
                    <a:cubicBezTo>
                      <a:pt x="134" y="1153"/>
                      <a:pt x="124" y="1151"/>
                      <a:pt x="114" y="1151"/>
                    </a:cubicBezTo>
                    <a:cubicBezTo>
                      <a:pt x="111" y="1151"/>
                      <a:pt x="108" y="1152"/>
                      <a:pt x="104" y="1152"/>
                    </a:cubicBezTo>
                    <a:lnTo>
                      <a:pt x="85" y="1154"/>
                    </a:lnTo>
                    <a:cubicBezTo>
                      <a:pt x="1" y="1166"/>
                      <a:pt x="4" y="1289"/>
                      <a:pt x="88" y="1296"/>
                    </a:cubicBezTo>
                    <a:lnTo>
                      <a:pt x="617" y="1339"/>
                    </a:lnTo>
                    <a:lnTo>
                      <a:pt x="622" y="1339"/>
                    </a:lnTo>
                    <a:cubicBezTo>
                      <a:pt x="685" y="1338"/>
                      <a:pt x="717" y="1266"/>
                      <a:pt x="675" y="1220"/>
                    </a:cubicBezTo>
                    <a:lnTo>
                      <a:pt x="1213" y="1149"/>
                    </a:lnTo>
                    <a:cubicBezTo>
                      <a:pt x="1301" y="1134"/>
                      <a:pt x="1288" y="1007"/>
                      <a:pt x="1203" y="1007"/>
                    </a:cubicBezTo>
                    <a:close/>
                    <a:moveTo>
                      <a:pt x="1168" y="1241"/>
                    </a:moveTo>
                    <a:cubicBezTo>
                      <a:pt x="1132" y="1241"/>
                      <a:pt x="1100" y="1270"/>
                      <a:pt x="1097" y="1307"/>
                    </a:cubicBezTo>
                    <a:cubicBezTo>
                      <a:pt x="1094" y="1347"/>
                      <a:pt x="1124" y="1382"/>
                      <a:pt x="1165" y="1383"/>
                    </a:cubicBezTo>
                    <a:lnTo>
                      <a:pt x="1714" y="1428"/>
                    </a:lnTo>
                    <a:lnTo>
                      <a:pt x="1720" y="1428"/>
                    </a:lnTo>
                    <a:cubicBezTo>
                      <a:pt x="1809" y="1428"/>
                      <a:pt x="1815" y="1295"/>
                      <a:pt x="1725" y="1286"/>
                    </a:cubicBezTo>
                    <a:lnTo>
                      <a:pt x="1176" y="1242"/>
                    </a:lnTo>
                    <a:cubicBezTo>
                      <a:pt x="1174" y="1241"/>
                      <a:pt x="1171" y="1241"/>
                      <a:pt x="1168" y="1241"/>
                    </a:cubicBezTo>
                    <a:close/>
                    <a:moveTo>
                      <a:pt x="2265" y="1331"/>
                    </a:moveTo>
                    <a:cubicBezTo>
                      <a:pt x="2228" y="1331"/>
                      <a:pt x="2197" y="1358"/>
                      <a:pt x="2194" y="1396"/>
                    </a:cubicBezTo>
                    <a:cubicBezTo>
                      <a:pt x="2190" y="1436"/>
                      <a:pt x="2221" y="1471"/>
                      <a:pt x="2262" y="1473"/>
                    </a:cubicBezTo>
                    <a:lnTo>
                      <a:pt x="2810" y="1518"/>
                    </a:lnTo>
                    <a:lnTo>
                      <a:pt x="2816" y="1518"/>
                    </a:lnTo>
                    <a:cubicBezTo>
                      <a:pt x="2816" y="1518"/>
                      <a:pt x="2816" y="1518"/>
                      <a:pt x="2817" y="1518"/>
                    </a:cubicBezTo>
                    <a:cubicBezTo>
                      <a:pt x="2908" y="1518"/>
                      <a:pt x="2913" y="1381"/>
                      <a:pt x="2821" y="1376"/>
                    </a:cubicBezTo>
                    <a:lnTo>
                      <a:pt x="2273" y="1331"/>
                    </a:lnTo>
                    <a:cubicBezTo>
                      <a:pt x="2270" y="1331"/>
                      <a:pt x="2268" y="1331"/>
                      <a:pt x="2265" y="1331"/>
                    </a:cubicBezTo>
                    <a:close/>
                    <a:moveTo>
                      <a:pt x="3363" y="1420"/>
                    </a:moveTo>
                    <a:cubicBezTo>
                      <a:pt x="3274" y="1420"/>
                      <a:pt x="3266" y="1555"/>
                      <a:pt x="3358" y="1562"/>
                    </a:cubicBezTo>
                    <a:lnTo>
                      <a:pt x="3906" y="1606"/>
                    </a:lnTo>
                    <a:lnTo>
                      <a:pt x="3911" y="1606"/>
                    </a:lnTo>
                    <a:cubicBezTo>
                      <a:pt x="4001" y="1606"/>
                      <a:pt x="4007" y="1473"/>
                      <a:pt x="3917" y="1465"/>
                    </a:cubicBezTo>
                    <a:lnTo>
                      <a:pt x="3369" y="1420"/>
                    </a:lnTo>
                    <a:cubicBezTo>
                      <a:pt x="3367" y="1420"/>
                      <a:pt x="3365" y="1420"/>
                      <a:pt x="3363" y="1420"/>
                    </a:cubicBezTo>
                    <a:close/>
                    <a:moveTo>
                      <a:pt x="4457" y="1509"/>
                    </a:moveTo>
                    <a:cubicBezTo>
                      <a:pt x="4421" y="1509"/>
                      <a:pt x="4389" y="1537"/>
                      <a:pt x="4386" y="1574"/>
                    </a:cubicBezTo>
                    <a:cubicBezTo>
                      <a:pt x="4383" y="1615"/>
                      <a:pt x="4413" y="1649"/>
                      <a:pt x="4454" y="1651"/>
                    </a:cubicBezTo>
                    <a:lnTo>
                      <a:pt x="4462" y="1651"/>
                    </a:lnTo>
                    <a:cubicBezTo>
                      <a:pt x="4551" y="1651"/>
                      <a:pt x="4557" y="1518"/>
                      <a:pt x="4467" y="1510"/>
                    </a:cubicBezTo>
                    <a:lnTo>
                      <a:pt x="4465" y="1510"/>
                    </a:lnTo>
                    <a:cubicBezTo>
                      <a:pt x="4462" y="1509"/>
                      <a:pt x="4460" y="1509"/>
                      <a:pt x="4457" y="1509"/>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93;p72"/>
              <p:cNvSpPr/>
              <p:nvPr/>
            </p:nvSpPr>
            <p:spPr>
              <a:xfrm>
                <a:off x="2791130" y="3260081"/>
                <a:ext cx="30989" cy="17233"/>
              </a:xfrm>
              <a:custGeom>
                <a:avLst/>
                <a:gdLst/>
                <a:ahLst/>
                <a:cxnLst/>
                <a:rect l="l" t="t" r="r" b="b"/>
                <a:pathLst>
                  <a:path w="1676" h="932" extrusionOk="0">
                    <a:moveTo>
                      <a:pt x="430" y="86"/>
                    </a:moveTo>
                    <a:cubicBezTo>
                      <a:pt x="574" y="86"/>
                      <a:pt x="725" y="120"/>
                      <a:pt x="882" y="188"/>
                    </a:cubicBezTo>
                    <a:cubicBezTo>
                      <a:pt x="991" y="235"/>
                      <a:pt x="1072" y="288"/>
                      <a:pt x="1122" y="347"/>
                    </a:cubicBezTo>
                    <a:cubicBezTo>
                      <a:pt x="1147" y="377"/>
                      <a:pt x="1160" y="402"/>
                      <a:pt x="1158" y="425"/>
                    </a:cubicBezTo>
                    <a:cubicBezTo>
                      <a:pt x="1157" y="448"/>
                      <a:pt x="1140" y="468"/>
                      <a:pt x="1109" y="484"/>
                    </a:cubicBezTo>
                    <a:cubicBezTo>
                      <a:pt x="1101" y="487"/>
                      <a:pt x="1094" y="492"/>
                      <a:pt x="1087" y="498"/>
                    </a:cubicBezTo>
                    <a:cubicBezTo>
                      <a:pt x="1077" y="503"/>
                      <a:pt x="1064" y="507"/>
                      <a:pt x="1051" y="507"/>
                    </a:cubicBezTo>
                    <a:cubicBezTo>
                      <a:pt x="934" y="436"/>
                      <a:pt x="820" y="366"/>
                      <a:pt x="708" y="298"/>
                    </a:cubicBezTo>
                    <a:cubicBezTo>
                      <a:pt x="597" y="229"/>
                      <a:pt x="478" y="160"/>
                      <a:pt x="354" y="93"/>
                    </a:cubicBezTo>
                    <a:cubicBezTo>
                      <a:pt x="357" y="92"/>
                      <a:pt x="362" y="91"/>
                      <a:pt x="365" y="90"/>
                    </a:cubicBezTo>
                    <a:cubicBezTo>
                      <a:pt x="370" y="89"/>
                      <a:pt x="373" y="88"/>
                      <a:pt x="378" y="88"/>
                    </a:cubicBezTo>
                    <a:cubicBezTo>
                      <a:pt x="395" y="87"/>
                      <a:pt x="413" y="86"/>
                      <a:pt x="430" y="86"/>
                    </a:cubicBezTo>
                    <a:close/>
                    <a:moveTo>
                      <a:pt x="490" y="1"/>
                    </a:moveTo>
                    <a:cubicBezTo>
                      <a:pt x="427" y="1"/>
                      <a:pt x="363" y="5"/>
                      <a:pt x="300" y="13"/>
                    </a:cubicBezTo>
                    <a:cubicBezTo>
                      <a:pt x="231" y="21"/>
                      <a:pt x="163" y="38"/>
                      <a:pt x="98" y="65"/>
                    </a:cubicBezTo>
                    <a:cubicBezTo>
                      <a:pt x="77" y="73"/>
                      <a:pt x="58" y="82"/>
                      <a:pt x="39" y="95"/>
                    </a:cubicBezTo>
                    <a:cubicBezTo>
                      <a:pt x="24" y="104"/>
                      <a:pt x="12" y="119"/>
                      <a:pt x="5" y="135"/>
                    </a:cubicBezTo>
                    <a:cubicBezTo>
                      <a:pt x="1" y="141"/>
                      <a:pt x="0" y="149"/>
                      <a:pt x="0" y="156"/>
                    </a:cubicBezTo>
                    <a:cubicBezTo>
                      <a:pt x="1" y="165"/>
                      <a:pt x="6" y="173"/>
                      <a:pt x="13" y="179"/>
                    </a:cubicBezTo>
                    <a:cubicBezTo>
                      <a:pt x="28" y="192"/>
                      <a:pt x="47" y="202"/>
                      <a:pt x="68" y="204"/>
                    </a:cubicBezTo>
                    <a:cubicBezTo>
                      <a:pt x="82" y="206"/>
                      <a:pt x="96" y="207"/>
                      <a:pt x="110" y="207"/>
                    </a:cubicBezTo>
                    <a:cubicBezTo>
                      <a:pt x="121" y="207"/>
                      <a:pt x="133" y="206"/>
                      <a:pt x="144" y="205"/>
                    </a:cubicBezTo>
                    <a:cubicBezTo>
                      <a:pt x="155" y="204"/>
                      <a:pt x="165" y="203"/>
                      <a:pt x="176" y="202"/>
                    </a:cubicBezTo>
                    <a:cubicBezTo>
                      <a:pt x="187" y="201"/>
                      <a:pt x="198" y="199"/>
                      <a:pt x="211" y="198"/>
                    </a:cubicBezTo>
                    <a:lnTo>
                      <a:pt x="270" y="233"/>
                    </a:lnTo>
                    <a:lnTo>
                      <a:pt x="464" y="352"/>
                    </a:lnTo>
                    <a:lnTo>
                      <a:pt x="660" y="473"/>
                    </a:lnTo>
                    <a:cubicBezTo>
                      <a:pt x="761" y="536"/>
                      <a:pt x="864" y="597"/>
                      <a:pt x="968" y="658"/>
                    </a:cubicBezTo>
                    <a:cubicBezTo>
                      <a:pt x="1073" y="717"/>
                      <a:pt x="1181" y="777"/>
                      <a:pt x="1293" y="837"/>
                    </a:cubicBezTo>
                    <a:lnTo>
                      <a:pt x="1360" y="873"/>
                    </a:lnTo>
                    <a:lnTo>
                      <a:pt x="1427" y="908"/>
                    </a:lnTo>
                    <a:cubicBezTo>
                      <a:pt x="1455" y="923"/>
                      <a:pt x="1488" y="932"/>
                      <a:pt x="1521" y="932"/>
                    </a:cubicBezTo>
                    <a:cubicBezTo>
                      <a:pt x="1526" y="932"/>
                      <a:pt x="1530" y="932"/>
                      <a:pt x="1535" y="932"/>
                    </a:cubicBezTo>
                    <a:cubicBezTo>
                      <a:pt x="1547" y="932"/>
                      <a:pt x="1559" y="931"/>
                      <a:pt x="1572" y="929"/>
                    </a:cubicBezTo>
                    <a:cubicBezTo>
                      <a:pt x="1587" y="928"/>
                      <a:pt x="1602" y="925"/>
                      <a:pt x="1615" y="922"/>
                    </a:cubicBezTo>
                    <a:cubicBezTo>
                      <a:pt x="1628" y="919"/>
                      <a:pt x="1638" y="915"/>
                      <a:pt x="1649" y="911"/>
                    </a:cubicBezTo>
                    <a:cubicBezTo>
                      <a:pt x="1658" y="908"/>
                      <a:pt x="1665" y="903"/>
                      <a:pt x="1671" y="896"/>
                    </a:cubicBezTo>
                    <a:cubicBezTo>
                      <a:pt x="1675" y="888"/>
                      <a:pt x="1671" y="880"/>
                      <a:pt x="1657" y="870"/>
                    </a:cubicBezTo>
                    <a:lnTo>
                      <a:pt x="1634" y="857"/>
                    </a:lnTo>
                    <a:lnTo>
                      <a:pt x="1481" y="768"/>
                    </a:lnTo>
                    <a:cubicBezTo>
                      <a:pt x="1430" y="738"/>
                      <a:pt x="1381" y="708"/>
                      <a:pt x="1331" y="678"/>
                    </a:cubicBezTo>
                    <a:cubicBezTo>
                      <a:pt x="1308" y="666"/>
                      <a:pt x="1287" y="652"/>
                      <a:pt x="1265" y="638"/>
                    </a:cubicBezTo>
                    <a:cubicBezTo>
                      <a:pt x="1244" y="625"/>
                      <a:pt x="1222" y="611"/>
                      <a:pt x="1200" y="597"/>
                    </a:cubicBezTo>
                    <a:lnTo>
                      <a:pt x="1233" y="584"/>
                    </a:lnTo>
                    <a:cubicBezTo>
                      <a:pt x="1244" y="579"/>
                      <a:pt x="1254" y="575"/>
                      <a:pt x="1263" y="570"/>
                    </a:cubicBezTo>
                    <a:lnTo>
                      <a:pt x="1351" y="536"/>
                    </a:lnTo>
                    <a:cubicBezTo>
                      <a:pt x="1378" y="525"/>
                      <a:pt x="1405" y="511"/>
                      <a:pt x="1429" y="494"/>
                    </a:cubicBezTo>
                    <a:cubicBezTo>
                      <a:pt x="1454" y="479"/>
                      <a:pt x="1471" y="453"/>
                      <a:pt x="1476" y="424"/>
                    </a:cubicBezTo>
                    <a:cubicBezTo>
                      <a:pt x="1480" y="393"/>
                      <a:pt x="1471" y="363"/>
                      <a:pt x="1453" y="339"/>
                    </a:cubicBezTo>
                    <a:cubicBezTo>
                      <a:pt x="1428" y="304"/>
                      <a:pt x="1397" y="273"/>
                      <a:pt x="1361" y="248"/>
                    </a:cubicBezTo>
                    <a:cubicBezTo>
                      <a:pt x="1314" y="213"/>
                      <a:pt x="1263" y="183"/>
                      <a:pt x="1209" y="159"/>
                    </a:cubicBezTo>
                    <a:cubicBezTo>
                      <a:pt x="1008" y="62"/>
                      <a:pt x="790" y="9"/>
                      <a:pt x="567" y="3"/>
                    </a:cubicBezTo>
                    <a:cubicBezTo>
                      <a:pt x="541" y="1"/>
                      <a:pt x="516" y="1"/>
                      <a:pt x="49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94;p72"/>
              <p:cNvSpPr/>
              <p:nvPr/>
            </p:nvSpPr>
            <p:spPr>
              <a:xfrm>
                <a:off x="2832178" y="3269086"/>
                <a:ext cx="19951" cy="4918"/>
              </a:xfrm>
              <a:custGeom>
                <a:avLst/>
                <a:gdLst/>
                <a:ahLst/>
                <a:cxnLst/>
                <a:rect l="l" t="t" r="r" b="b"/>
                <a:pathLst>
                  <a:path w="1079" h="266" extrusionOk="0">
                    <a:moveTo>
                      <a:pt x="794" y="0"/>
                    </a:moveTo>
                    <a:cubicBezTo>
                      <a:pt x="686" y="0"/>
                      <a:pt x="617" y="23"/>
                      <a:pt x="522" y="44"/>
                    </a:cubicBezTo>
                    <a:cubicBezTo>
                      <a:pt x="384" y="74"/>
                      <a:pt x="254" y="108"/>
                      <a:pt x="122" y="142"/>
                    </a:cubicBezTo>
                    <a:cubicBezTo>
                      <a:pt x="1" y="172"/>
                      <a:pt x="219" y="265"/>
                      <a:pt x="351" y="265"/>
                    </a:cubicBezTo>
                    <a:cubicBezTo>
                      <a:pt x="363" y="265"/>
                      <a:pt x="375" y="264"/>
                      <a:pt x="385" y="263"/>
                    </a:cubicBezTo>
                    <a:cubicBezTo>
                      <a:pt x="518" y="241"/>
                      <a:pt x="652" y="219"/>
                      <a:pt x="780" y="196"/>
                    </a:cubicBezTo>
                    <a:cubicBezTo>
                      <a:pt x="899" y="173"/>
                      <a:pt x="1067" y="164"/>
                      <a:pt x="1075" y="95"/>
                    </a:cubicBezTo>
                    <a:cubicBezTo>
                      <a:pt x="1078" y="63"/>
                      <a:pt x="994" y="20"/>
                      <a:pt x="913" y="8"/>
                    </a:cubicBezTo>
                    <a:cubicBezTo>
                      <a:pt x="868" y="3"/>
                      <a:pt x="829" y="0"/>
                      <a:pt x="7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95;p72"/>
              <p:cNvSpPr/>
              <p:nvPr/>
            </p:nvSpPr>
            <p:spPr>
              <a:xfrm>
                <a:off x="2826446" y="3261283"/>
                <a:ext cx="22965" cy="5676"/>
              </a:xfrm>
              <a:custGeom>
                <a:avLst/>
                <a:gdLst/>
                <a:ahLst/>
                <a:cxnLst/>
                <a:rect l="l" t="t" r="r" b="b"/>
                <a:pathLst>
                  <a:path w="1242" h="307" extrusionOk="0">
                    <a:moveTo>
                      <a:pt x="991" y="0"/>
                    </a:moveTo>
                    <a:cubicBezTo>
                      <a:pt x="819" y="0"/>
                      <a:pt x="715" y="44"/>
                      <a:pt x="587" y="76"/>
                    </a:cubicBezTo>
                    <a:cubicBezTo>
                      <a:pt x="433" y="114"/>
                      <a:pt x="275" y="149"/>
                      <a:pt x="112" y="183"/>
                    </a:cubicBezTo>
                    <a:cubicBezTo>
                      <a:pt x="1" y="205"/>
                      <a:pt x="199" y="306"/>
                      <a:pt x="316" y="306"/>
                    </a:cubicBezTo>
                    <a:cubicBezTo>
                      <a:pt x="325" y="306"/>
                      <a:pt x="332" y="306"/>
                      <a:pt x="340" y="305"/>
                    </a:cubicBezTo>
                    <a:cubicBezTo>
                      <a:pt x="503" y="279"/>
                      <a:pt x="664" y="253"/>
                      <a:pt x="820" y="223"/>
                    </a:cubicBezTo>
                    <a:cubicBezTo>
                      <a:pt x="976" y="193"/>
                      <a:pt x="1179" y="172"/>
                      <a:pt x="1222" y="93"/>
                    </a:cubicBezTo>
                    <a:cubicBezTo>
                      <a:pt x="1241" y="57"/>
                      <a:pt x="1102" y="4"/>
                      <a:pt x="1022" y="1"/>
                    </a:cubicBezTo>
                    <a:cubicBezTo>
                      <a:pt x="1012" y="0"/>
                      <a:pt x="1001" y="0"/>
                      <a:pt x="9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96;p72"/>
              <p:cNvSpPr/>
              <p:nvPr/>
            </p:nvSpPr>
            <p:spPr>
              <a:xfrm>
                <a:off x="2849447" y="3255569"/>
                <a:ext cx="31396" cy="12758"/>
              </a:xfrm>
              <a:custGeom>
                <a:avLst/>
                <a:gdLst/>
                <a:ahLst/>
                <a:cxnLst/>
                <a:rect l="l" t="t" r="r" b="b"/>
                <a:pathLst>
                  <a:path w="1698" h="690" extrusionOk="0">
                    <a:moveTo>
                      <a:pt x="215" y="0"/>
                    </a:moveTo>
                    <a:cubicBezTo>
                      <a:pt x="193" y="0"/>
                      <a:pt x="173" y="1"/>
                      <a:pt x="154" y="4"/>
                    </a:cubicBezTo>
                    <a:cubicBezTo>
                      <a:pt x="5" y="22"/>
                      <a:pt x="1" y="101"/>
                      <a:pt x="9" y="174"/>
                    </a:cubicBezTo>
                    <a:cubicBezTo>
                      <a:pt x="13" y="212"/>
                      <a:pt x="136" y="248"/>
                      <a:pt x="213" y="248"/>
                    </a:cubicBezTo>
                    <a:cubicBezTo>
                      <a:pt x="244" y="248"/>
                      <a:pt x="268" y="242"/>
                      <a:pt x="272" y="228"/>
                    </a:cubicBezTo>
                    <a:cubicBezTo>
                      <a:pt x="279" y="204"/>
                      <a:pt x="321" y="146"/>
                      <a:pt x="376" y="146"/>
                    </a:cubicBezTo>
                    <a:cubicBezTo>
                      <a:pt x="402" y="146"/>
                      <a:pt x="430" y="158"/>
                      <a:pt x="460" y="192"/>
                    </a:cubicBezTo>
                    <a:cubicBezTo>
                      <a:pt x="513" y="253"/>
                      <a:pt x="486" y="320"/>
                      <a:pt x="487" y="373"/>
                    </a:cubicBezTo>
                    <a:cubicBezTo>
                      <a:pt x="490" y="449"/>
                      <a:pt x="433" y="553"/>
                      <a:pt x="645" y="638"/>
                    </a:cubicBezTo>
                    <a:cubicBezTo>
                      <a:pt x="733" y="672"/>
                      <a:pt x="826" y="690"/>
                      <a:pt x="919" y="690"/>
                    </a:cubicBezTo>
                    <a:cubicBezTo>
                      <a:pt x="969" y="690"/>
                      <a:pt x="1019" y="685"/>
                      <a:pt x="1069" y="675"/>
                    </a:cubicBezTo>
                    <a:cubicBezTo>
                      <a:pt x="1266" y="634"/>
                      <a:pt x="1524" y="594"/>
                      <a:pt x="1635" y="512"/>
                    </a:cubicBezTo>
                    <a:cubicBezTo>
                      <a:pt x="1698" y="467"/>
                      <a:pt x="1499" y="396"/>
                      <a:pt x="1390" y="396"/>
                    </a:cubicBezTo>
                    <a:cubicBezTo>
                      <a:pt x="1386" y="396"/>
                      <a:pt x="1383" y="396"/>
                      <a:pt x="1380" y="396"/>
                    </a:cubicBezTo>
                    <a:cubicBezTo>
                      <a:pt x="1237" y="402"/>
                      <a:pt x="1139" y="432"/>
                      <a:pt x="1030" y="459"/>
                    </a:cubicBezTo>
                    <a:cubicBezTo>
                      <a:pt x="995" y="469"/>
                      <a:pt x="916" y="499"/>
                      <a:pt x="840" y="518"/>
                    </a:cubicBezTo>
                    <a:cubicBezTo>
                      <a:pt x="834" y="446"/>
                      <a:pt x="843" y="324"/>
                      <a:pt x="836" y="301"/>
                    </a:cubicBezTo>
                    <a:cubicBezTo>
                      <a:pt x="813" y="227"/>
                      <a:pt x="736" y="146"/>
                      <a:pt x="576" y="80"/>
                    </a:cubicBezTo>
                    <a:cubicBezTo>
                      <a:pt x="461" y="31"/>
                      <a:pt x="326" y="0"/>
                      <a:pt x="21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97;p72"/>
              <p:cNvSpPr/>
              <p:nvPr/>
            </p:nvSpPr>
            <p:spPr>
              <a:xfrm>
                <a:off x="2864554" y="3242885"/>
                <a:ext cx="51735" cy="21837"/>
              </a:xfrm>
              <a:custGeom>
                <a:avLst/>
                <a:gdLst/>
                <a:ahLst/>
                <a:cxnLst/>
                <a:rect l="l" t="t" r="r" b="b"/>
                <a:pathLst>
                  <a:path w="2798" h="1181" extrusionOk="0">
                    <a:moveTo>
                      <a:pt x="1921" y="0"/>
                    </a:moveTo>
                    <a:cubicBezTo>
                      <a:pt x="1873" y="0"/>
                      <a:pt x="1842" y="11"/>
                      <a:pt x="1847" y="39"/>
                    </a:cubicBezTo>
                    <a:cubicBezTo>
                      <a:pt x="1884" y="223"/>
                      <a:pt x="1147" y="282"/>
                      <a:pt x="872" y="337"/>
                    </a:cubicBezTo>
                    <a:cubicBezTo>
                      <a:pt x="543" y="403"/>
                      <a:pt x="264" y="485"/>
                      <a:pt x="60" y="611"/>
                    </a:cubicBezTo>
                    <a:cubicBezTo>
                      <a:pt x="0" y="648"/>
                      <a:pt x="166" y="710"/>
                      <a:pt x="267" y="710"/>
                    </a:cubicBezTo>
                    <a:cubicBezTo>
                      <a:pt x="288" y="710"/>
                      <a:pt x="306" y="707"/>
                      <a:pt x="319" y="701"/>
                    </a:cubicBezTo>
                    <a:cubicBezTo>
                      <a:pt x="376" y="675"/>
                      <a:pt x="434" y="653"/>
                      <a:pt x="494" y="633"/>
                    </a:cubicBezTo>
                    <a:cubicBezTo>
                      <a:pt x="509" y="645"/>
                      <a:pt x="526" y="654"/>
                      <a:pt x="544" y="660"/>
                    </a:cubicBezTo>
                    <a:cubicBezTo>
                      <a:pt x="763" y="730"/>
                      <a:pt x="974" y="805"/>
                      <a:pt x="1160" y="896"/>
                    </a:cubicBezTo>
                    <a:cubicBezTo>
                      <a:pt x="1327" y="977"/>
                      <a:pt x="1451" y="1068"/>
                      <a:pt x="1638" y="1143"/>
                    </a:cubicBezTo>
                    <a:cubicBezTo>
                      <a:pt x="1702" y="1169"/>
                      <a:pt x="1772" y="1180"/>
                      <a:pt x="1826" y="1180"/>
                    </a:cubicBezTo>
                    <a:cubicBezTo>
                      <a:pt x="1920" y="1180"/>
                      <a:pt x="1964" y="1144"/>
                      <a:pt x="1836" y="1086"/>
                    </a:cubicBezTo>
                    <a:cubicBezTo>
                      <a:pt x="1627" y="990"/>
                      <a:pt x="1464" y="884"/>
                      <a:pt x="1242" y="793"/>
                    </a:cubicBezTo>
                    <a:cubicBezTo>
                      <a:pt x="1035" y="710"/>
                      <a:pt x="822" y="646"/>
                      <a:pt x="603" y="600"/>
                    </a:cubicBezTo>
                    <a:cubicBezTo>
                      <a:pt x="792" y="548"/>
                      <a:pt x="1006" y="510"/>
                      <a:pt x="1226" y="474"/>
                    </a:cubicBezTo>
                    <a:cubicBezTo>
                      <a:pt x="1416" y="543"/>
                      <a:pt x="1607" y="612"/>
                      <a:pt x="1797" y="683"/>
                    </a:cubicBezTo>
                    <a:cubicBezTo>
                      <a:pt x="1981" y="752"/>
                      <a:pt x="2179" y="820"/>
                      <a:pt x="2339" y="900"/>
                    </a:cubicBezTo>
                    <a:cubicBezTo>
                      <a:pt x="2345" y="913"/>
                      <a:pt x="2354" y="922"/>
                      <a:pt x="2365" y="929"/>
                    </a:cubicBezTo>
                    <a:lnTo>
                      <a:pt x="2387" y="943"/>
                    </a:lnTo>
                    <a:cubicBezTo>
                      <a:pt x="2454" y="979"/>
                      <a:pt x="2527" y="1000"/>
                      <a:pt x="2603" y="1004"/>
                    </a:cubicBezTo>
                    <a:lnTo>
                      <a:pt x="2654" y="1004"/>
                    </a:lnTo>
                    <a:cubicBezTo>
                      <a:pt x="2656" y="1004"/>
                      <a:pt x="2657" y="1004"/>
                      <a:pt x="2659" y="1004"/>
                    </a:cubicBezTo>
                    <a:cubicBezTo>
                      <a:pt x="2768" y="1004"/>
                      <a:pt x="2797" y="962"/>
                      <a:pt x="2711" y="906"/>
                    </a:cubicBezTo>
                    <a:cubicBezTo>
                      <a:pt x="2550" y="802"/>
                      <a:pt x="2324" y="733"/>
                      <a:pt x="2102" y="662"/>
                    </a:cubicBezTo>
                    <a:cubicBezTo>
                      <a:pt x="1878" y="589"/>
                      <a:pt x="1659" y="516"/>
                      <a:pt x="1438" y="442"/>
                    </a:cubicBezTo>
                    <a:cubicBezTo>
                      <a:pt x="1566" y="421"/>
                      <a:pt x="1694" y="399"/>
                      <a:pt x="1817" y="374"/>
                    </a:cubicBezTo>
                    <a:cubicBezTo>
                      <a:pt x="2014" y="335"/>
                      <a:pt x="2440" y="259"/>
                      <a:pt x="2241" y="94"/>
                    </a:cubicBezTo>
                    <a:cubicBezTo>
                      <a:pt x="2184" y="47"/>
                      <a:pt x="2018" y="0"/>
                      <a:pt x="192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98;p72"/>
              <p:cNvSpPr/>
              <p:nvPr/>
            </p:nvSpPr>
            <p:spPr>
              <a:xfrm>
                <a:off x="2909226" y="3246768"/>
                <a:ext cx="35390" cy="12019"/>
              </a:xfrm>
              <a:custGeom>
                <a:avLst/>
                <a:gdLst/>
                <a:ahLst/>
                <a:cxnLst/>
                <a:rect l="l" t="t" r="r" b="b"/>
                <a:pathLst>
                  <a:path w="1914" h="650" extrusionOk="0">
                    <a:moveTo>
                      <a:pt x="817" y="146"/>
                    </a:moveTo>
                    <a:cubicBezTo>
                      <a:pt x="836" y="146"/>
                      <a:pt x="853" y="148"/>
                      <a:pt x="865" y="153"/>
                    </a:cubicBezTo>
                    <a:cubicBezTo>
                      <a:pt x="898" y="168"/>
                      <a:pt x="861" y="254"/>
                      <a:pt x="857" y="268"/>
                    </a:cubicBezTo>
                    <a:cubicBezTo>
                      <a:pt x="845" y="305"/>
                      <a:pt x="817" y="336"/>
                      <a:pt x="792" y="367"/>
                    </a:cubicBezTo>
                    <a:cubicBezTo>
                      <a:pt x="725" y="336"/>
                      <a:pt x="660" y="303"/>
                      <a:pt x="593" y="272"/>
                    </a:cubicBezTo>
                    <a:cubicBezTo>
                      <a:pt x="592" y="262"/>
                      <a:pt x="572" y="249"/>
                      <a:pt x="545" y="240"/>
                    </a:cubicBezTo>
                    <a:cubicBezTo>
                      <a:pt x="553" y="199"/>
                      <a:pt x="721" y="146"/>
                      <a:pt x="817" y="146"/>
                    </a:cubicBezTo>
                    <a:close/>
                    <a:moveTo>
                      <a:pt x="664" y="1"/>
                    </a:moveTo>
                    <a:cubicBezTo>
                      <a:pt x="359" y="1"/>
                      <a:pt x="1" y="104"/>
                      <a:pt x="307" y="255"/>
                    </a:cubicBezTo>
                    <a:cubicBezTo>
                      <a:pt x="324" y="263"/>
                      <a:pt x="341" y="269"/>
                      <a:pt x="358" y="274"/>
                    </a:cubicBezTo>
                    <a:cubicBezTo>
                      <a:pt x="480" y="345"/>
                      <a:pt x="601" y="417"/>
                      <a:pt x="726" y="489"/>
                    </a:cubicBezTo>
                    <a:cubicBezTo>
                      <a:pt x="858" y="562"/>
                      <a:pt x="933" y="612"/>
                      <a:pt x="1112" y="645"/>
                    </a:cubicBezTo>
                    <a:cubicBezTo>
                      <a:pt x="1126" y="648"/>
                      <a:pt x="1141" y="649"/>
                      <a:pt x="1156" y="649"/>
                    </a:cubicBezTo>
                    <a:cubicBezTo>
                      <a:pt x="1187" y="649"/>
                      <a:pt x="1214" y="643"/>
                      <a:pt x="1215" y="630"/>
                    </a:cubicBezTo>
                    <a:cubicBezTo>
                      <a:pt x="1217" y="595"/>
                      <a:pt x="1183" y="565"/>
                      <a:pt x="1134" y="535"/>
                    </a:cubicBezTo>
                    <a:cubicBezTo>
                      <a:pt x="1253" y="512"/>
                      <a:pt x="1376" y="493"/>
                      <a:pt x="1508" y="480"/>
                    </a:cubicBezTo>
                    <a:cubicBezTo>
                      <a:pt x="1637" y="466"/>
                      <a:pt x="1761" y="466"/>
                      <a:pt x="1847" y="428"/>
                    </a:cubicBezTo>
                    <a:cubicBezTo>
                      <a:pt x="1913" y="396"/>
                      <a:pt x="1750" y="321"/>
                      <a:pt x="1654" y="308"/>
                    </a:cubicBezTo>
                    <a:cubicBezTo>
                      <a:pt x="1587" y="299"/>
                      <a:pt x="1519" y="295"/>
                      <a:pt x="1451" y="295"/>
                    </a:cubicBezTo>
                    <a:cubicBezTo>
                      <a:pt x="1383" y="295"/>
                      <a:pt x="1315" y="299"/>
                      <a:pt x="1248" y="308"/>
                    </a:cubicBezTo>
                    <a:cubicBezTo>
                      <a:pt x="1256" y="192"/>
                      <a:pt x="1171" y="67"/>
                      <a:pt x="828" y="12"/>
                    </a:cubicBezTo>
                    <a:cubicBezTo>
                      <a:pt x="778" y="4"/>
                      <a:pt x="722" y="1"/>
                      <a:pt x="6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99;p72"/>
              <p:cNvSpPr/>
              <p:nvPr/>
            </p:nvSpPr>
            <p:spPr>
              <a:xfrm>
                <a:off x="2682335" y="3290016"/>
                <a:ext cx="27291" cy="14847"/>
              </a:xfrm>
              <a:custGeom>
                <a:avLst/>
                <a:gdLst/>
                <a:ahLst/>
                <a:cxnLst/>
                <a:rect l="l" t="t" r="r" b="b"/>
                <a:pathLst>
                  <a:path w="1476" h="803" extrusionOk="0">
                    <a:moveTo>
                      <a:pt x="119" y="0"/>
                    </a:moveTo>
                    <a:cubicBezTo>
                      <a:pt x="91" y="0"/>
                      <a:pt x="68" y="6"/>
                      <a:pt x="59" y="19"/>
                    </a:cubicBezTo>
                    <a:cubicBezTo>
                      <a:pt x="1" y="114"/>
                      <a:pt x="79" y="253"/>
                      <a:pt x="119" y="367"/>
                    </a:cubicBezTo>
                    <a:cubicBezTo>
                      <a:pt x="157" y="478"/>
                      <a:pt x="157" y="612"/>
                      <a:pt x="311" y="730"/>
                    </a:cubicBezTo>
                    <a:cubicBezTo>
                      <a:pt x="357" y="764"/>
                      <a:pt x="469" y="803"/>
                      <a:pt x="540" y="803"/>
                    </a:cubicBezTo>
                    <a:cubicBezTo>
                      <a:pt x="564" y="803"/>
                      <a:pt x="584" y="798"/>
                      <a:pt x="595" y="787"/>
                    </a:cubicBezTo>
                    <a:cubicBezTo>
                      <a:pt x="679" y="701"/>
                      <a:pt x="574" y="558"/>
                      <a:pt x="528" y="444"/>
                    </a:cubicBezTo>
                    <a:cubicBezTo>
                      <a:pt x="506" y="391"/>
                      <a:pt x="489" y="336"/>
                      <a:pt x="464" y="281"/>
                    </a:cubicBezTo>
                    <a:lnTo>
                      <a:pt x="464" y="281"/>
                    </a:lnTo>
                    <a:cubicBezTo>
                      <a:pt x="529" y="319"/>
                      <a:pt x="596" y="352"/>
                      <a:pt x="664" y="382"/>
                    </a:cubicBezTo>
                    <a:cubicBezTo>
                      <a:pt x="840" y="458"/>
                      <a:pt x="1146" y="564"/>
                      <a:pt x="1345" y="568"/>
                    </a:cubicBezTo>
                    <a:cubicBezTo>
                      <a:pt x="1347" y="568"/>
                      <a:pt x="1349" y="569"/>
                      <a:pt x="1351" y="569"/>
                    </a:cubicBezTo>
                    <a:cubicBezTo>
                      <a:pt x="1416" y="569"/>
                      <a:pt x="1476" y="551"/>
                      <a:pt x="1461" y="518"/>
                    </a:cubicBezTo>
                    <a:cubicBezTo>
                      <a:pt x="1435" y="458"/>
                      <a:pt x="1229" y="417"/>
                      <a:pt x="1136" y="390"/>
                    </a:cubicBezTo>
                    <a:cubicBezTo>
                      <a:pt x="826" y="304"/>
                      <a:pt x="674" y="229"/>
                      <a:pt x="439" y="102"/>
                    </a:cubicBezTo>
                    <a:cubicBezTo>
                      <a:pt x="401" y="84"/>
                      <a:pt x="360" y="73"/>
                      <a:pt x="318" y="73"/>
                    </a:cubicBezTo>
                    <a:cubicBezTo>
                      <a:pt x="314" y="69"/>
                      <a:pt x="311" y="64"/>
                      <a:pt x="306" y="60"/>
                    </a:cubicBezTo>
                    <a:cubicBezTo>
                      <a:pt x="266" y="25"/>
                      <a:pt x="179" y="0"/>
                      <a:pt x="11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00;p72"/>
              <p:cNvSpPr/>
              <p:nvPr/>
            </p:nvSpPr>
            <p:spPr>
              <a:xfrm>
                <a:off x="2825984" y="3491446"/>
                <a:ext cx="41029" cy="18582"/>
              </a:xfrm>
              <a:custGeom>
                <a:avLst/>
                <a:gdLst/>
                <a:ahLst/>
                <a:cxnLst/>
                <a:rect l="l" t="t" r="r" b="b"/>
                <a:pathLst>
                  <a:path w="2219" h="1005" extrusionOk="0">
                    <a:moveTo>
                      <a:pt x="1285" y="528"/>
                    </a:moveTo>
                    <a:cubicBezTo>
                      <a:pt x="1323" y="528"/>
                      <a:pt x="1362" y="531"/>
                      <a:pt x="1400" y="538"/>
                    </a:cubicBezTo>
                    <a:cubicBezTo>
                      <a:pt x="1438" y="545"/>
                      <a:pt x="1474" y="554"/>
                      <a:pt x="1510" y="565"/>
                    </a:cubicBezTo>
                    <a:cubicBezTo>
                      <a:pt x="1552" y="577"/>
                      <a:pt x="1592" y="591"/>
                      <a:pt x="1631" y="608"/>
                    </a:cubicBezTo>
                    <a:cubicBezTo>
                      <a:pt x="1670" y="625"/>
                      <a:pt x="1708" y="643"/>
                      <a:pt x="1744" y="664"/>
                    </a:cubicBezTo>
                    <a:cubicBezTo>
                      <a:pt x="1776" y="682"/>
                      <a:pt x="1805" y="704"/>
                      <a:pt x="1830" y="730"/>
                    </a:cubicBezTo>
                    <a:cubicBezTo>
                      <a:pt x="1846" y="745"/>
                      <a:pt x="1855" y="767"/>
                      <a:pt x="1855" y="790"/>
                    </a:cubicBezTo>
                    <a:cubicBezTo>
                      <a:pt x="1853" y="801"/>
                      <a:pt x="1842" y="808"/>
                      <a:pt x="1822" y="812"/>
                    </a:cubicBezTo>
                    <a:cubicBezTo>
                      <a:pt x="1813" y="813"/>
                      <a:pt x="1805" y="814"/>
                      <a:pt x="1796" y="814"/>
                    </a:cubicBezTo>
                    <a:cubicBezTo>
                      <a:pt x="1780" y="814"/>
                      <a:pt x="1764" y="812"/>
                      <a:pt x="1750" y="808"/>
                    </a:cubicBezTo>
                    <a:cubicBezTo>
                      <a:pt x="1720" y="801"/>
                      <a:pt x="1690" y="797"/>
                      <a:pt x="1660" y="797"/>
                    </a:cubicBezTo>
                    <a:cubicBezTo>
                      <a:pt x="1637" y="797"/>
                      <a:pt x="1613" y="801"/>
                      <a:pt x="1590" y="805"/>
                    </a:cubicBezTo>
                    <a:cubicBezTo>
                      <a:pt x="1580" y="805"/>
                      <a:pt x="1571" y="808"/>
                      <a:pt x="1561" y="810"/>
                    </a:cubicBezTo>
                    <a:cubicBezTo>
                      <a:pt x="1553" y="812"/>
                      <a:pt x="1542" y="815"/>
                      <a:pt x="1531" y="817"/>
                    </a:cubicBezTo>
                    <a:cubicBezTo>
                      <a:pt x="1465" y="783"/>
                      <a:pt x="1402" y="744"/>
                      <a:pt x="1342" y="702"/>
                    </a:cubicBezTo>
                    <a:cubicBezTo>
                      <a:pt x="1288" y="664"/>
                      <a:pt x="1229" y="627"/>
                      <a:pt x="1167" y="590"/>
                    </a:cubicBezTo>
                    <a:cubicBezTo>
                      <a:pt x="1168" y="583"/>
                      <a:pt x="1172" y="577"/>
                      <a:pt x="1175" y="572"/>
                    </a:cubicBezTo>
                    <a:cubicBezTo>
                      <a:pt x="1180" y="567"/>
                      <a:pt x="1183" y="561"/>
                      <a:pt x="1188" y="557"/>
                    </a:cubicBezTo>
                    <a:cubicBezTo>
                      <a:pt x="1204" y="539"/>
                      <a:pt x="1230" y="530"/>
                      <a:pt x="1268" y="528"/>
                    </a:cubicBezTo>
                    <a:cubicBezTo>
                      <a:pt x="1274" y="528"/>
                      <a:pt x="1279" y="528"/>
                      <a:pt x="1285" y="528"/>
                    </a:cubicBezTo>
                    <a:close/>
                    <a:moveTo>
                      <a:pt x="131" y="0"/>
                    </a:moveTo>
                    <a:cubicBezTo>
                      <a:pt x="88" y="0"/>
                      <a:pt x="53" y="8"/>
                      <a:pt x="26" y="24"/>
                    </a:cubicBezTo>
                    <a:cubicBezTo>
                      <a:pt x="2" y="36"/>
                      <a:pt x="1" y="51"/>
                      <a:pt x="24" y="71"/>
                    </a:cubicBezTo>
                    <a:cubicBezTo>
                      <a:pt x="39" y="85"/>
                      <a:pt x="54" y="97"/>
                      <a:pt x="69" y="111"/>
                    </a:cubicBezTo>
                    <a:cubicBezTo>
                      <a:pt x="85" y="124"/>
                      <a:pt x="101" y="136"/>
                      <a:pt x="117" y="148"/>
                    </a:cubicBezTo>
                    <a:cubicBezTo>
                      <a:pt x="191" y="203"/>
                      <a:pt x="269" y="257"/>
                      <a:pt x="351" y="309"/>
                    </a:cubicBezTo>
                    <a:lnTo>
                      <a:pt x="597" y="465"/>
                    </a:lnTo>
                    <a:cubicBezTo>
                      <a:pt x="731" y="550"/>
                      <a:pt x="869" y="633"/>
                      <a:pt x="1013" y="714"/>
                    </a:cubicBezTo>
                    <a:cubicBezTo>
                      <a:pt x="1157" y="796"/>
                      <a:pt x="1301" y="877"/>
                      <a:pt x="1442" y="958"/>
                    </a:cubicBezTo>
                    <a:lnTo>
                      <a:pt x="1474" y="978"/>
                    </a:lnTo>
                    <a:cubicBezTo>
                      <a:pt x="1508" y="995"/>
                      <a:pt x="1545" y="1004"/>
                      <a:pt x="1581" y="1004"/>
                    </a:cubicBezTo>
                    <a:cubicBezTo>
                      <a:pt x="1609" y="1002"/>
                      <a:pt x="1636" y="999"/>
                      <a:pt x="1663" y="993"/>
                    </a:cubicBezTo>
                    <a:cubicBezTo>
                      <a:pt x="1701" y="985"/>
                      <a:pt x="1722" y="977"/>
                      <a:pt x="1725" y="966"/>
                    </a:cubicBezTo>
                    <a:cubicBezTo>
                      <a:pt x="1728" y="957"/>
                      <a:pt x="1714" y="939"/>
                      <a:pt x="1685" y="912"/>
                    </a:cubicBezTo>
                    <a:lnTo>
                      <a:pt x="1746" y="912"/>
                    </a:lnTo>
                    <a:cubicBezTo>
                      <a:pt x="1766" y="912"/>
                      <a:pt x="1784" y="912"/>
                      <a:pt x="1804" y="911"/>
                    </a:cubicBezTo>
                    <a:cubicBezTo>
                      <a:pt x="1998" y="910"/>
                      <a:pt x="2126" y="876"/>
                      <a:pt x="2186" y="809"/>
                    </a:cubicBezTo>
                    <a:cubicBezTo>
                      <a:pt x="2216" y="779"/>
                      <a:pt x="2218" y="745"/>
                      <a:pt x="2195" y="709"/>
                    </a:cubicBezTo>
                    <a:cubicBezTo>
                      <a:pt x="2172" y="672"/>
                      <a:pt x="2123" y="634"/>
                      <a:pt x="2047" y="595"/>
                    </a:cubicBezTo>
                    <a:cubicBezTo>
                      <a:pt x="1953" y="546"/>
                      <a:pt x="1855" y="507"/>
                      <a:pt x="1754" y="480"/>
                    </a:cubicBezTo>
                    <a:cubicBezTo>
                      <a:pt x="1648" y="451"/>
                      <a:pt x="1539" y="435"/>
                      <a:pt x="1430" y="431"/>
                    </a:cubicBezTo>
                    <a:cubicBezTo>
                      <a:pt x="1412" y="431"/>
                      <a:pt x="1394" y="430"/>
                      <a:pt x="1377" y="430"/>
                    </a:cubicBezTo>
                    <a:cubicBezTo>
                      <a:pt x="1241" y="430"/>
                      <a:pt x="1129" y="447"/>
                      <a:pt x="1042" y="481"/>
                    </a:cubicBezTo>
                    <a:cubicBezTo>
                      <a:pt x="1036" y="482"/>
                      <a:pt x="1030" y="483"/>
                      <a:pt x="1024" y="485"/>
                    </a:cubicBezTo>
                    <a:cubicBezTo>
                      <a:pt x="1017" y="488"/>
                      <a:pt x="1011" y="489"/>
                      <a:pt x="1004" y="491"/>
                    </a:cubicBezTo>
                    <a:cubicBezTo>
                      <a:pt x="991" y="483"/>
                      <a:pt x="979" y="477"/>
                      <a:pt x="968" y="470"/>
                    </a:cubicBezTo>
                    <a:cubicBezTo>
                      <a:pt x="956" y="465"/>
                      <a:pt x="946" y="459"/>
                      <a:pt x="937" y="453"/>
                    </a:cubicBezTo>
                    <a:cubicBezTo>
                      <a:pt x="819" y="382"/>
                      <a:pt x="702" y="311"/>
                      <a:pt x="586" y="241"/>
                    </a:cubicBezTo>
                    <a:cubicBezTo>
                      <a:pt x="469" y="171"/>
                      <a:pt x="357" y="100"/>
                      <a:pt x="247" y="26"/>
                    </a:cubicBezTo>
                    <a:cubicBezTo>
                      <a:pt x="219" y="9"/>
                      <a:pt x="187" y="1"/>
                      <a:pt x="155" y="1"/>
                    </a:cubicBezTo>
                    <a:cubicBezTo>
                      <a:pt x="153" y="1"/>
                      <a:pt x="150" y="1"/>
                      <a:pt x="148" y="1"/>
                    </a:cubicBezTo>
                    <a:cubicBezTo>
                      <a:pt x="142" y="0"/>
                      <a:pt x="137" y="0"/>
                      <a:pt x="1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01;p72"/>
              <p:cNvSpPr/>
              <p:nvPr/>
            </p:nvSpPr>
            <p:spPr>
              <a:xfrm>
                <a:off x="2665823" y="3455798"/>
                <a:ext cx="234601" cy="121831"/>
              </a:xfrm>
              <a:custGeom>
                <a:avLst/>
                <a:gdLst/>
                <a:ahLst/>
                <a:cxnLst/>
                <a:rect l="l" t="t" r="r" b="b"/>
                <a:pathLst>
                  <a:path w="12688" h="6589" extrusionOk="0">
                    <a:moveTo>
                      <a:pt x="4690" y="189"/>
                    </a:moveTo>
                    <a:lnTo>
                      <a:pt x="12268" y="4666"/>
                    </a:lnTo>
                    <a:lnTo>
                      <a:pt x="308" y="6400"/>
                    </a:lnTo>
                    <a:lnTo>
                      <a:pt x="4690" y="189"/>
                    </a:lnTo>
                    <a:close/>
                    <a:moveTo>
                      <a:pt x="4650" y="0"/>
                    </a:moveTo>
                    <a:lnTo>
                      <a:pt x="0" y="6589"/>
                    </a:lnTo>
                    <a:lnTo>
                      <a:pt x="12687" y="4749"/>
                    </a:lnTo>
                    <a:lnTo>
                      <a:pt x="4706" y="34"/>
                    </a:lnTo>
                    <a:lnTo>
                      <a:pt x="465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02;p72"/>
              <p:cNvSpPr/>
              <p:nvPr/>
            </p:nvSpPr>
            <p:spPr>
              <a:xfrm>
                <a:off x="2670705" y="3549967"/>
                <a:ext cx="57430" cy="23501"/>
              </a:xfrm>
              <a:custGeom>
                <a:avLst/>
                <a:gdLst/>
                <a:ahLst/>
                <a:cxnLst/>
                <a:rect l="l" t="t" r="r" b="b"/>
                <a:pathLst>
                  <a:path w="3106" h="1271" extrusionOk="0">
                    <a:moveTo>
                      <a:pt x="403" y="1"/>
                    </a:moveTo>
                    <a:cubicBezTo>
                      <a:pt x="300" y="1"/>
                      <a:pt x="201" y="8"/>
                      <a:pt x="108" y="24"/>
                    </a:cubicBezTo>
                    <a:cubicBezTo>
                      <a:pt x="0" y="43"/>
                      <a:pt x="186" y="136"/>
                      <a:pt x="296" y="136"/>
                    </a:cubicBezTo>
                    <a:cubicBezTo>
                      <a:pt x="303" y="136"/>
                      <a:pt x="309" y="136"/>
                      <a:pt x="314" y="135"/>
                    </a:cubicBezTo>
                    <a:cubicBezTo>
                      <a:pt x="378" y="128"/>
                      <a:pt x="442" y="125"/>
                      <a:pt x="505" y="125"/>
                    </a:cubicBezTo>
                    <a:cubicBezTo>
                      <a:pt x="1461" y="125"/>
                      <a:pt x="2300" y="856"/>
                      <a:pt x="2704" y="1201"/>
                    </a:cubicBezTo>
                    <a:cubicBezTo>
                      <a:pt x="2750" y="1240"/>
                      <a:pt x="2854" y="1270"/>
                      <a:pt x="2924" y="1270"/>
                    </a:cubicBezTo>
                    <a:cubicBezTo>
                      <a:pt x="2958" y="1270"/>
                      <a:pt x="2985" y="1263"/>
                      <a:pt x="2992" y="1246"/>
                    </a:cubicBezTo>
                    <a:cubicBezTo>
                      <a:pt x="3106" y="999"/>
                      <a:pt x="2349" y="574"/>
                      <a:pt x="1812" y="338"/>
                    </a:cubicBezTo>
                    <a:cubicBezTo>
                      <a:pt x="1359" y="138"/>
                      <a:pt x="842" y="1"/>
                      <a:pt x="4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03;p72"/>
              <p:cNvSpPr/>
              <p:nvPr/>
            </p:nvSpPr>
            <p:spPr>
              <a:xfrm>
                <a:off x="2655487" y="3501505"/>
                <a:ext cx="31766" cy="16770"/>
              </a:xfrm>
              <a:custGeom>
                <a:avLst/>
                <a:gdLst/>
                <a:ahLst/>
                <a:cxnLst/>
                <a:rect l="l" t="t" r="r" b="b"/>
                <a:pathLst>
                  <a:path w="1718" h="907" extrusionOk="0">
                    <a:moveTo>
                      <a:pt x="401" y="0"/>
                    </a:moveTo>
                    <a:cubicBezTo>
                      <a:pt x="396" y="0"/>
                      <a:pt x="390" y="1"/>
                      <a:pt x="385" y="1"/>
                    </a:cubicBezTo>
                    <a:cubicBezTo>
                      <a:pt x="46" y="44"/>
                      <a:pt x="1" y="203"/>
                      <a:pt x="100" y="387"/>
                    </a:cubicBezTo>
                    <a:cubicBezTo>
                      <a:pt x="171" y="520"/>
                      <a:pt x="400" y="831"/>
                      <a:pt x="801" y="896"/>
                    </a:cubicBezTo>
                    <a:cubicBezTo>
                      <a:pt x="848" y="903"/>
                      <a:pt x="890" y="907"/>
                      <a:pt x="928" y="907"/>
                    </a:cubicBezTo>
                    <a:cubicBezTo>
                      <a:pt x="1176" y="907"/>
                      <a:pt x="1252" y="762"/>
                      <a:pt x="1251" y="664"/>
                    </a:cubicBezTo>
                    <a:cubicBezTo>
                      <a:pt x="1251" y="607"/>
                      <a:pt x="1227" y="546"/>
                      <a:pt x="1195" y="484"/>
                    </a:cubicBezTo>
                    <a:lnTo>
                      <a:pt x="1195" y="484"/>
                    </a:lnTo>
                    <a:cubicBezTo>
                      <a:pt x="1253" y="524"/>
                      <a:pt x="1313" y="564"/>
                      <a:pt x="1375" y="602"/>
                    </a:cubicBezTo>
                    <a:cubicBezTo>
                      <a:pt x="1440" y="642"/>
                      <a:pt x="1530" y="661"/>
                      <a:pt x="1596" y="661"/>
                    </a:cubicBezTo>
                    <a:cubicBezTo>
                      <a:pt x="1674" y="661"/>
                      <a:pt x="1718" y="634"/>
                      <a:pt x="1644" y="580"/>
                    </a:cubicBezTo>
                    <a:cubicBezTo>
                      <a:pt x="1408" y="411"/>
                      <a:pt x="1136" y="244"/>
                      <a:pt x="885" y="76"/>
                    </a:cubicBezTo>
                    <a:cubicBezTo>
                      <a:pt x="836" y="43"/>
                      <a:pt x="756" y="25"/>
                      <a:pt x="699" y="25"/>
                    </a:cubicBezTo>
                    <a:cubicBezTo>
                      <a:pt x="643" y="25"/>
                      <a:pt x="608" y="42"/>
                      <a:pt x="639" y="77"/>
                    </a:cubicBezTo>
                    <a:cubicBezTo>
                      <a:pt x="808" y="272"/>
                      <a:pt x="1093" y="610"/>
                      <a:pt x="849" y="730"/>
                    </a:cubicBezTo>
                    <a:cubicBezTo>
                      <a:pt x="824" y="742"/>
                      <a:pt x="800" y="747"/>
                      <a:pt x="777" y="747"/>
                    </a:cubicBezTo>
                    <a:cubicBezTo>
                      <a:pt x="699" y="747"/>
                      <a:pt x="631" y="688"/>
                      <a:pt x="568" y="631"/>
                    </a:cubicBezTo>
                    <a:cubicBezTo>
                      <a:pt x="504" y="573"/>
                      <a:pt x="449" y="508"/>
                      <a:pt x="404" y="434"/>
                    </a:cubicBezTo>
                    <a:cubicBezTo>
                      <a:pt x="323" y="292"/>
                      <a:pt x="326" y="147"/>
                      <a:pt x="565" y="100"/>
                    </a:cubicBezTo>
                    <a:cubicBezTo>
                      <a:pt x="655" y="82"/>
                      <a:pt x="498" y="0"/>
                      <a:pt x="40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04;p72"/>
              <p:cNvSpPr/>
              <p:nvPr/>
            </p:nvSpPr>
            <p:spPr>
              <a:xfrm>
                <a:off x="2332060" y="3563114"/>
                <a:ext cx="38774" cy="11297"/>
              </a:xfrm>
              <a:custGeom>
                <a:avLst/>
                <a:gdLst/>
                <a:ahLst/>
                <a:cxnLst/>
                <a:rect l="l" t="t" r="r" b="b"/>
                <a:pathLst>
                  <a:path w="2097" h="611" extrusionOk="0">
                    <a:moveTo>
                      <a:pt x="881" y="99"/>
                    </a:moveTo>
                    <a:lnTo>
                      <a:pt x="881" y="99"/>
                    </a:lnTo>
                    <a:cubicBezTo>
                      <a:pt x="928" y="181"/>
                      <a:pt x="926" y="252"/>
                      <a:pt x="856" y="308"/>
                    </a:cubicBezTo>
                    <a:cubicBezTo>
                      <a:pt x="806" y="345"/>
                      <a:pt x="750" y="369"/>
                      <a:pt x="690" y="379"/>
                    </a:cubicBezTo>
                    <a:cubicBezTo>
                      <a:pt x="670" y="384"/>
                      <a:pt x="646" y="386"/>
                      <a:pt x="622" y="386"/>
                    </a:cubicBezTo>
                    <a:cubicBezTo>
                      <a:pt x="521" y="386"/>
                      <a:pt x="405" y="350"/>
                      <a:pt x="412" y="288"/>
                    </a:cubicBezTo>
                    <a:cubicBezTo>
                      <a:pt x="425" y="171"/>
                      <a:pt x="623" y="107"/>
                      <a:pt x="881" y="99"/>
                    </a:cubicBezTo>
                    <a:close/>
                    <a:moveTo>
                      <a:pt x="691" y="0"/>
                    </a:moveTo>
                    <a:cubicBezTo>
                      <a:pt x="522" y="0"/>
                      <a:pt x="376" y="21"/>
                      <a:pt x="273" y="66"/>
                    </a:cubicBezTo>
                    <a:cubicBezTo>
                      <a:pt x="128" y="130"/>
                      <a:pt x="1" y="275"/>
                      <a:pt x="265" y="413"/>
                    </a:cubicBezTo>
                    <a:cubicBezTo>
                      <a:pt x="412" y="489"/>
                      <a:pt x="584" y="517"/>
                      <a:pt x="735" y="517"/>
                    </a:cubicBezTo>
                    <a:cubicBezTo>
                      <a:pt x="839" y="517"/>
                      <a:pt x="932" y="504"/>
                      <a:pt x="1000" y="484"/>
                    </a:cubicBezTo>
                    <a:cubicBezTo>
                      <a:pt x="1155" y="439"/>
                      <a:pt x="1223" y="361"/>
                      <a:pt x="1227" y="267"/>
                    </a:cubicBezTo>
                    <a:cubicBezTo>
                      <a:pt x="1402" y="358"/>
                      <a:pt x="1559" y="451"/>
                      <a:pt x="1727" y="550"/>
                    </a:cubicBezTo>
                    <a:cubicBezTo>
                      <a:pt x="1791" y="587"/>
                      <a:pt x="1906" y="610"/>
                      <a:pt x="1984" y="610"/>
                    </a:cubicBezTo>
                    <a:cubicBezTo>
                      <a:pt x="2056" y="610"/>
                      <a:pt x="2097" y="591"/>
                      <a:pt x="2035" y="544"/>
                    </a:cubicBezTo>
                    <a:cubicBezTo>
                      <a:pt x="1815" y="378"/>
                      <a:pt x="1495" y="229"/>
                      <a:pt x="1161" y="95"/>
                    </a:cubicBezTo>
                    <a:cubicBezTo>
                      <a:pt x="1177" y="77"/>
                      <a:pt x="1128" y="36"/>
                      <a:pt x="1054" y="26"/>
                    </a:cubicBezTo>
                    <a:cubicBezTo>
                      <a:pt x="927" y="9"/>
                      <a:pt x="804" y="0"/>
                      <a:pt x="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05;p72"/>
              <p:cNvSpPr/>
              <p:nvPr/>
            </p:nvSpPr>
            <p:spPr>
              <a:xfrm>
                <a:off x="2338939" y="3550503"/>
                <a:ext cx="39125" cy="7766"/>
              </a:xfrm>
              <a:custGeom>
                <a:avLst/>
                <a:gdLst/>
                <a:ahLst/>
                <a:cxnLst/>
                <a:rect l="l" t="t" r="r" b="b"/>
                <a:pathLst>
                  <a:path w="2116" h="420" extrusionOk="0">
                    <a:moveTo>
                      <a:pt x="217" y="1"/>
                    </a:moveTo>
                    <a:cubicBezTo>
                      <a:pt x="151" y="1"/>
                      <a:pt x="94" y="11"/>
                      <a:pt x="56" y="31"/>
                    </a:cubicBezTo>
                    <a:cubicBezTo>
                      <a:pt x="0" y="60"/>
                      <a:pt x="158" y="126"/>
                      <a:pt x="246" y="126"/>
                    </a:cubicBezTo>
                    <a:cubicBezTo>
                      <a:pt x="259" y="126"/>
                      <a:pt x="270" y="125"/>
                      <a:pt x="279" y="122"/>
                    </a:cubicBezTo>
                    <a:cubicBezTo>
                      <a:pt x="290" y="118"/>
                      <a:pt x="301" y="117"/>
                      <a:pt x="311" y="117"/>
                    </a:cubicBezTo>
                    <a:cubicBezTo>
                      <a:pt x="395" y="117"/>
                      <a:pt x="447" y="235"/>
                      <a:pt x="463" y="249"/>
                    </a:cubicBezTo>
                    <a:cubicBezTo>
                      <a:pt x="499" y="276"/>
                      <a:pt x="537" y="299"/>
                      <a:pt x="577" y="318"/>
                    </a:cubicBezTo>
                    <a:cubicBezTo>
                      <a:pt x="719" y="383"/>
                      <a:pt x="894" y="414"/>
                      <a:pt x="1039" y="419"/>
                    </a:cubicBezTo>
                    <a:cubicBezTo>
                      <a:pt x="1053" y="420"/>
                      <a:pt x="1067" y="420"/>
                      <a:pt x="1081" y="420"/>
                    </a:cubicBezTo>
                    <a:cubicBezTo>
                      <a:pt x="1278" y="420"/>
                      <a:pt x="1438" y="376"/>
                      <a:pt x="1593" y="349"/>
                    </a:cubicBezTo>
                    <a:cubicBezTo>
                      <a:pt x="1763" y="318"/>
                      <a:pt x="1985" y="302"/>
                      <a:pt x="2067" y="229"/>
                    </a:cubicBezTo>
                    <a:cubicBezTo>
                      <a:pt x="2115" y="185"/>
                      <a:pt x="1951" y="112"/>
                      <a:pt x="1833" y="107"/>
                    </a:cubicBezTo>
                    <a:cubicBezTo>
                      <a:pt x="1813" y="106"/>
                      <a:pt x="1793" y="106"/>
                      <a:pt x="1774" y="106"/>
                    </a:cubicBezTo>
                    <a:cubicBezTo>
                      <a:pt x="1527" y="106"/>
                      <a:pt x="1326" y="170"/>
                      <a:pt x="1142" y="210"/>
                    </a:cubicBezTo>
                    <a:cubicBezTo>
                      <a:pt x="1089" y="221"/>
                      <a:pt x="1018" y="246"/>
                      <a:pt x="931" y="246"/>
                    </a:cubicBezTo>
                    <a:cubicBezTo>
                      <a:pt x="872" y="246"/>
                      <a:pt x="805" y="234"/>
                      <a:pt x="731" y="198"/>
                    </a:cubicBezTo>
                    <a:cubicBezTo>
                      <a:pt x="690" y="178"/>
                      <a:pt x="674" y="135"/>
                      <a:pt x="627" y="108"/>
                    </a:cubicBezTo>
                    <a:cubicBezTo>
                      <a:pt x="506" y="38"/>
                      <a:pt x="345" y="1"/>
                      <a:pt x="21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06;p72"/>
              <p:cNvSpPr/>
              <p:nvPr/>
            </p:nvSpPr>
            <p:spPr>
              <a:xfrm>
                <a:off x="2381965" y="3558325"/>
                <a:ext cx="21911" cy="8505"/>
              </a:xfrm>
              <a:custGeom>
                <a:avLst/>
                <a:gdLst/>
                <a:ahLst/>
                <a:cxnLst/>
                <a:rect l="l" t="t" r="r" b="b"/>
                <a:pathLst>
                  <a:path w="1185" h="460" extrusionOk="0">
                    <a:moveTo>
                      <a:pt x="957" y="1"/>
                    </a:moveTo>
                    <a:cubicBezTo>
                      <a:pt x="774" y="1"/>
                      <a:pt x="671" y="49"/>
                      <a:pt x="551" y="89"/>
                    </a:cubicBezTo>
                    <a:lnTo>
                      <a:pt x="472" y="116"/>
                    </a:lnTo>
                    <a:cubicBezTo>
                      <a:pt x="356" y="81"/>
                      <a:pt x="237" y="50"/>
                      <a:pt x="117" y="26"/>
                    </a:cubicBezTo>
                    <a:cubicBezTo>
                      <a:pt x="101" y="23"/>
                      <a:pt x="86" y="21"/>
                      <a:pt x="74" y="21"/>
                    </a:cubicBezTo>
                    <a:cubicBezTo>
                      <a:pt x="4" y="21"/>
                      <a:pt x="5" y="68"/>
                      <a:pt x="93" y="99"/>
                    </a:cubicBezTo>
                    <a:cubicBezTo>
                      <a:pt x="166" y="123"/>
                      <a:pt x="234" y="148"/>
                      <a:pt x="299" y="173"/>
                    </a:cubicBezTo>
                    <a:lnTo>
                      <a:pt x="109" y="237"/>
                    </a:lnTo>
                    <a:cubicBezTo>
                      <a:pt x="0" y="273"/>
                      <a:pt x="210" y="371"/>
                      <a:pt x="342" y="371"/>
                    </a:cubicBezTo>
                    <a:cubicBezTo>
                      <a:pt x="360" y="371"/>
                      <a:pt x="377" y="369"/>
                      <a:pt x="391" y="364"/>
                    </a:cubicBezTo>
                    <a:lnTo>
                      <a:pt x="594" y="305"/>
                    </a:lnTo>
                    <a:cubicBezTo>
                      <a:pt x="668" y="340"/>
                      <a:pt x="740" y="377"/>
                      <a:pt x="814" y="414"/>
                    </a:cubicBezTo>
                    <a:cubicBezTo>
                      <a:pt x="874" y="446"/>
                      <a:pt x="946" y="460"/>
                      <a:pt x="1002" y="460"/>
                    </a:cubicBezTo>
                    <a:cubicBezTo>
                      <a:pt x="1089" y="460"/>
                      <a:pt x="1140" y="426"/>
                      <a:pt x="1058" y="371"/>
                    </a:cubicBezTo>
                    <a:cubicBezTo>
                      <a:pt x="980" y="321"/>
                      <a:pt x="898" y="277"/>
                      <a:pt x="814" y="241"/>
                    </a:cubicBezTo>
                    <a:lnTo>
                      <a:pt x="859" y="227"/>
                    </a:lnTo>
                    <a:cubicBezTo>
                      <a:pt x="987" y="189"/>
                      <a:pt x="1130" y="163"/>
                      <a:pt x="1165" y="87"/>
                    </a:cubicBezTo>
                    <a:cubicBezTo>
                      <a:pt x="1185" y="44"/>
                      <a:pt x="1033" y="1"/>
                      <a:pt x="95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07;p72"/>
              <p:cNvSpPr/>
              <p:nvPr/>
            </p:nvSpPr>
            <p:spPr>
              <a:xfrm>
                <a:off x="2389361" y="3545696"/>
                <a:ext cx="55988" cy="18287"/>
              </a:xfrm>
              <a:custGeom>
                <a:avLst/>
                <a:gdLst/>
                <a:ahLst/>
                <a:cxnLst/>
                <a:rect l="l" t="t" r="r" b="b"/>
                <a:pathLst>
                  <a:path w="3028" h="989" extrusionOk="0">
                    <a:moveTo>
                      <a:pt x="1761" y="487"/>
                    </a:moveTo>
                    <a:cubicBezTo>
                      <a:pt x="2092" y="495"/>
                      <a:pt x="2203" y="532"/>
                      <a:pt x="2093" y="600"/>
                    </a:cubicBezTo>
                    <a:cubicBezTo>
                      <a:pt x="2050" y="665"/>
                      <a:pt x="1930" y="709"/>
                      <a:pt x="1801" y="748"/>
                    </a:cubicBezTo>
                    <a:cubicBezTo>
                      <a:pt x="1762" y="681"/>
                      <a:pt x="1718" y="615"/>
                      <a:pt x="1726" y="556"/>
                    </a:cubicBezTo>
                    <a:cubicBezTo>
                      <a:pt x="1738" y="533"/>
                      <a:pt x="1749" y="510"/>
                      <a:pt x="1761" y="487"/>
                    </a:cubicBezTo>
                    <a:close/>
                    <a:moveTo>
                      <a:pt x="123" y="0"/>
                    </a:moveTo>
                    <a:cubicBezTo>
                      <a:pt x="43" y="0"/>
                      <a:pt x="1" y="38"/>
                      <a:pt x="104" y="80"/>
                    </a:cubicBezTo>
                    <a:cubicBezTo>
                      <a:pt x="631" y="298"/>
                      <a:pt x="1080" y="527"/>
                      <a:pt x="1486" y="784"/>
                    </a:cubicBezTo>
                    <a:cubicBezTo>
                      <a:pt x="1511" y="798"/>
                      <a:pt x="1537" y="810"/>
                      <a:pt x="1565" y="818"/>
                    </a:cubicBezTo>
                    <a:cubicBezTo>
                      <a:pt x="1550" y="823"/>
                      <a:pt x="1534" y="826"/>
                      <a:pt x="1521" y="831"/>
                    </a:cubicBezTo>
                    <a:cubicBezTo>
                      <a:pt x="1402" y="874"/>
                      <a:pt x="1640" y="988"/>
                      <a:pt x="1795" y="988"/>
                    </a:cubicBezTo>
                    <a:cubicBezTo>
                      <a:pt x="1806" y="988"/>
                      <a:pt x="1816" y="988"/>
                      <a:pt x="1826" y="986"/>
                    </a:cubicBezTo>
                    <a:cubicBezTo>
                      <a:pt x="2197" y="939"/>
                      <a:pt x="3027" y="664"/>
                      <a:pt x="2234" y="373"/>
                    </a:cubicBezTo>
                    <a:cubicBezTo>
                      <a:pt x="2050" y="305"/>
                      <a:pt x="1853" y="270"/>
                      <a:pt x="1690" y="270"/>
                    </a:cubicBezTo>
                    <a:cubicBezTo>
                      <a:pt x="1587" y="270"/>
                      <a:pt x="1498" y="284"/>
                      <a:pt x="1433" y="311"/>
                    </a:cubicBezTo>
                    <a:cubicBezTo>
                      <a:pt x="1328" y="354"/>
                      <a:pt x="1297" y="422"/>
                      <a:pt x="1308" y="501"/>
                    </a:cubicBezTo>
                    <a:cubicBezTo>
                      <a:pt x="976" y="333"/>
                      <a:pt x="619" y="173"/>
                      <a:pt x="238" y="23"/>
                    </a:cubicBezTo>
                    <a:cubicBezTo>
                      <a:pt x="198" y="7"/>
                      <a:pt x="157" y="0"/>
                      <a:pt x="12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08;p72"/>
              <p:cNvSpPr/>
              <p:nvPr/>
            </p:nvSpPr>
            <p:spPr>
              <a:xfrm>
                <a:off x="2402729" y="3536691"/>
                <a:ext cx="24370" cy="9800"/>
              </a:xfrm>
              <a:custGeom>
                <a:avLst/>
                <a:gdLst/>
                <a:ahLst/>
                <a:cxnLst/>
                <a:rect l="l" t="t" r="r" b="b"/>
                <a:pathLst>
                  <a:path w="1318" h="530" extrusionOk="0">
                    <a:moveTo>
                      <a:pt x="213" y="1"/>
                    </a:moveTo>
                    <a:cubicBezTo>
                      <a:pt x="64" y="1"/>
                      <a:pt x="0" y="73"/>
                      <a:pt x="3" y="144"/>
                    </a:cubicBezTo>
                    <a:cubicBezTo>
                      <a:pt x="4" y="180"/>
                      <a:pt x="109" y="219"/>
                      <a:pt x="174" y="219"/>
                    </a:cubicBezTo>
                    <a:cubicBezTo>
                      <a:pt x="198" y="219"/>
                      <a:pt x="217" y="214"/>
                      <a:pt x="223" y="201"/>
                    </a:cubicBezTo>
                    <a:cubicBezTo>
                      <a:pt x="229" y="189"/>
                      <a:pt x="268" y="131"/>
                      <a:pt x="314" y="131"/>
                    </a:cubicBezTo>
                    <a:cubicBezTo>
                      <a:pt x="321" y="131"/>
                      <a:pt x="328" y="133"/>
                      <a:pt x="336" y="136"/>
                    </a:cubicBezTo>
                    <a:cubicBezTo>
                      <a:pt x="352" y="143"/>
                      <a:pt x="374" y="223"/>
                      <a:pt x="377" y="230"/>
                    </a:cubicBezTo>
                    <a:lnTo>
                      <a:pt x="463" y="428"/>
                    </a:lnTo>
                    <a:cubicBezTo>
                      <a:pt x="486" y="480"/>
                      <a:pt x="643" y="529"/>
                      <a:pt x="741" y="529"/>
                    </a:cubicBezTo>
                    <a:cubicBezTo>
                      <a:pt x="749" y="529"/>
                      <a:pt x="757" y="529"/>
                      <a:pt x="764" y="528"/>
                    </a:cubicBezTo>
                    <a:cubicBezTo>
                      <a:pt x="978" y="506"/>
                      <a:pt x="1274" y="478"/>
                      <a:pt x="1306" y="369"/>
                    </a:cubicBezTo>
                    <a:cubicBezTo>
                      <a:pt x="1317" y="330"/>
                      <a:pt x="1184" y="288"/>
                      <a:pt x="1106" y="288"/>
                    </a:cubicBezTo>
                    <a:cubicBezTo>
                      <a:pt x="1105" y="288"/>
                      <a:pt x="1104" y="288"/>
                      <a:pt x="1103" y="288"/>
                    </a:cubicBezTo>
                    <a:cubicBezTo>
                      <a:pt x="970" y="290"/>
                      <a:pt x="862" y="313"/>
                      <a:pt x="753" y="337"/>
                    </a:cubicBezTo>
                    <a:cubicBezTo>
                      <a:pt x="734" y="295"/>
                      <a:pt x="713" y="254"/>
                      <a:pt x="689" y="214"/>
                    </a:cubicBezTo>
                    <a:cubicBezTo>
                      <a:pt x="653" y="155"/>
                      <a:pt x="593" y="92"/>
                      <a:pt x="452" y="46"/>
                    </a:cubicBezTo>
                    <a:cubicBezTo>
                      <a:pt x="356" y="14"/>
                      <a:pt x="276" y="1"/>
                      <a:pt x="21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09;p72"/>
              <p:cNvSpPr/>
              <p:nvPr/>
            </p:nvSpPr>
            <p:spPr>
              <a:xfrm>
                <a:off x="2446920" y="3541758"/>
                <a:ext cx="26515" cy="7341"/>
              </a:xfrm>
              <a:custGeom>
                <a:avLst/>
                <a:gdLst/>
                <a:ahLst/>
                <a:cxnLst/>
                <a:rect l="l" t="t" r="r" b="b"/>
                <a:pathLst>
                  <a:path w="1434" h="397" extrusionOk="0">
                    <a:moveTo>
                      <a:pt x="1160" y="1"/>
                    </a:moveTo>
                    <a:cubicBezTo>
                      <a:pt x="944" y="1"/>
                      <a:pt x="813" y="55"/>
                      <a:pt x="662" y="99"/>
                    </a:cubicBezTo>
                    <a:cubicBezTo>
                      <a:pt x="482" y="152"/>
                      <a:pt x="302" y="206"/>
                      <a:pt x="121" y="260"/>
                    </a:cubicBezTo>
                    <a:cubicBezTo>
                      <a:pt x="0" y="296"/>
                      <a:pt x="225" y="396"/>
                      <a:pt x="366" y="396"/>
                    </a:cubicBezTo>
                    <a:cubicBezTo>
                      <a:pt x="383" y="396"/>
                      <a:pt x="399" y="395"/>
                      <a:pt x="413" y="391"/>
                    </a:cubicBezTo>
                    <a:lnTo>
                      <a:pt x="969" y="260"/>
                    </a:lnTo>
                    <a:cubicBezTo>
                      <a:pt x="1140" y="219"/>
                      <a:pt x="1350" y="191"/>
                      <a:pt x="1408" y="102"/>
                    </a:cubicBezTo>
                    <a:cubicBezTo>
                      <a:pt x="1434" y="63"/>
                      <a:pt x="1269" y="2"/>
                      <a:pt x="1186" y="1"/>
                    </a:cubicBezTo>
                    <a:cubicBezTo>
                      <a:pt x="1177" y="1"/>
                      <a:pt x="1168" y="1"/>
                      <a:pt x="116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10;p72"/>
              <p:cNvSpPr/>
              <p:nvPr/>
            </p:nvSpPr>
            <p:spPr>
              <a:xfrm>
                <a:off x="2455259" y="3544808"/>
                <a:ext cx="28733" cy="7174"/>
              </a:xfrm>
              <a:custGeom>
                <a:avLst/>
                <a:gdLst/>
                <a:ahLst/>
                <a:cxnLst/>
                <a:rect l="l" t="t" r="r" b="b"/>
                <a:pathLst>
                  <a:path w="1554" h="388" extrusionOk="0">
                    <a:moveTo>
                      <a:pt x="1317" y="1"/>
                    </a:moveTo>
                    <a:cubicBezTo>
                      <a:pt x="1078" y="1"/>
                      <a:pt x="946" y="64"/>
                      <a:pt x="772" y="108"/>
                    </a:cubicBezTo>
                    <a:cubicBezTo>
                      <a:pt x="565" y="162"/>
                      <a:pt x="347" y="209"/>
                      <a:pt x="123" y="253"/>
                    </a:cubicBezTo>
                    <a:cubicBezTo>
                      <a:pt x="1" y="276"/>
                      <a:pt x="219" y="387"/>
                      <a:pt x="347" y="387"/>
                    </a:cubicBezTo>
                    <a:cubicBezTo>
                      <a:pt x="357" y="387"/>
                      <a:pt x="366" y="387"/>
                      <a:pt x="375" y="385"/>
                    </a:cubicBezTo>
                    <a:cubicBezTo>
                      <a:pt x="608" y="348"/>
                      <a:pt x="835" y="308"/>
                      <a:pt x="1053" y="261"/>
                    </a:cubicBezTo>
                    <a:cubicBezTo>
                      <a:pt x="1242" y="221"/>
                      <a:pt x="1478" y="194"/>
                      <a:pt x="1534" y="95"/>
                    </a:cubicBezTo>
                    <a:cubicBezTo>
                      <a:pt x="1554" y="59"/>
                      <a:pt x="1410" y="2"/>
                      <a:pt x="1330" y="1"/>
                    </a:cubicBezTo>
                    <a:cubicBezTo>
                      <a:pt x="1326" y="1"/>
                      <a:pt x="1322" y="1"/>
                      <a:pt x="131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11;p72"/>
              <p:cNvSpPr/>
              <p:nvPr/>
            </p:nvSpPr>
            <p:spPr>
              <a:xfrm>
                <a:off x="2483087" y="3534399"/>
                <a:ext cx="36370" cy="13479"/>
              </a:xfrm>
              <a:custGeom>
                <a:avLst/>
                <a:gdLst/>
                <a:ahLst/>
                <a:cxnLst/>
                <a:rect l="l" t="t" r="r" b="b"/>
                <a:pathLst>
                  <a:path w="1967" h="729" extrusionOk="0">
                    <a:moveTo>
                      <a:pt x="764" y="1"/>
                    </a:moveTo>
                    <a:cubicBezTo>
                      <a:pt x="761" y="1"/>
                      <a:pt x="758" y="1"/>
                      <a:pt x="755" y="1"/>
                    </a:cubicBezTo>
                    <a:cubicBezTo>
                      <a:pt x="262" y="21"/>
                      <a:pt x="0" y="308"/>
                      <a:pt x="589" y="579"/>
                    </a:cubicBezTo>
                    <a:cubicBezTo>
                      <a:pt x="812" y="681"/>
                      <a:pt x="1086" y="728"/>
                      <a:pt x="1311" y="728"/>
                    </a:cubicBezTo>
                    <a:cubicBezTo>
                      <a:pt x="1355" y="728"/>
                      <a:pt x="1398" y="726"/>
                      <a:pt x="1438" y="723"/>
                    </a:cubicBezTo>
                    <a:cubicBezTo>
                      <a:pt x="1655" y="704"/>
                      <a:pt x="1966" y="624"/>
                      <a:pt x="1896" y="492"/>
                    </a:cubicBezTo>
                    <a:cubicBezTo>
                      <a:pt x="1884" y="466"/>
                      <a:pt x="1825" y="430"/>
                      <a:pt x="1764" y="413"/>
                    </a:cubicBezTo>
                    <a:cubicBezTo>
                      <a:pt x="1698" y="394"/>
                      <a:pt x="1652" y="386"/>
                      <a:pt x="1618" y="386"/>
                    </a:cubicBezTo>
                    <a:cubicBezTo>
                      <a:pt x="1556" y="386"/>
                      <a:pt x="1529" y="411"/>
                      <a:pt x="1476" y="438"/>
                    </a:cubicBezTo>
                    <a:cubicBezTo>
                      <a:pt x="1381" y="489"/>
                      <a:pt x="1246" y="550"/>
                      <a:pt x="1062" y="550"/>
                    </a:cubicBezTo>
                    <a:cubicBezTo>
                      <a:pt x="769" y="550"/>
                      <a:pt x="638" y="382"/>
                      <a:pt x="639" y="289"/>
                    </a:cubicBezTo>
                    <a:cubicBezTo>
                      <a:pt x="640" y="192"/>
                      <a:pt x="738" y="131"/>
                      <a:pt x="933" y="114"/>
                    </a:cubicBezTo>
                    <a:cubicBezTo>
                      <a:pt x="1072" y="101"/>
                      <a:pt x="894" y="1"/>
                      <a:pt x="7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12;p72"/>
              <p:cNvSpPr/>
              <p:nvPr/>
            </p:nvSpPr>
            <p:spPr>
              <a:xfrm>
                <a:off x="2484640" y="3521197"/>
                <a:ext cx="38607" cy="9874"/>
              </a:xfrm>
              <a:custGeom>
                <a:avLst/>
                <a:gdLst/>
                <a:ahLst/>
                <a:cxnLst/>
                <a:rect l="l" t="t" r="r" b="b"/>
                <a:pathLst>
                  <a:path w="2088" h="534" extrusionOk="0">
                    <a:moveTo>
                      <a:pt x="386" y="0"/>
                    </a:moveTo>
                    <a:cubicBezTo>
                      <a:pt x="257" y="0"/>
                      <a:pt x="143" y="20"/>
                      <a:pt x="67" y="55"/>
                    </a:cubicBezTo>
                    <a:cubicBezTo>
                      <a:pt x="1" y="85"/>
                      <a:pt x="181" y="162"/>
                      <a:pt x="278" y="162"/>
                    </a:cubicBezTo>
                    <a:cubicBezTo>
                      <a:pt x="292" y="162"/>
                      <a:pt x="305" y="160"/>
                      <a:pt x="315" y="156"/>
                    </a:cubicBezTo>
                    <a:cubicBezTo>
                      <a:pt x="358" y="140"/>
                      <a:pt x="431" y="128"/>
                      <a:pt x="507" y="128"/>
                    </a:cubicBezTo>
                    <a:cubicBezTo>
                      <a:pt x="628" y="128"/>
                      <a:pt x="755" y="158"/>
                      <a:pt x="774" y="243"/>
                    </a:cubicBezTo>
                    <a:cubicBezTo>
                      <a:pt x="782" y="280"/>
                      <a:pt x="743" y="308"/>
                      <a:pt x="768" y="351"/>
                    </a:cubicBezTo>
                    <a:cubicBezTo>
                      <a:pt x="813" y="422"/>
                      <a:pt x="953" y="483"/>
                      <a:pt x="1112" y="512"/>
                    </a:cubicBezTo>
                    <a:cubicBezTo>
                      <a:pt x="1196" y="527"/>
                      <a:pt x="1284" y="534"/>
                      <a:pt x="1372" y="534"/>
                    </a:cubicBezTo>
                    <a:cubicBezTo>
                      <a:pt x="1715" y="534"/>
                      <a:pt x="2050" y="430"/>
                      <a:pt x="2074" y="313"/>
                    </a:cubicBezTo>
                    <a:cubicBezTo>
                      <a:pt x="2088" y="245"/>
                      <a:pt x="1880" y="188"/>
                      <a:pt x="1753" y="188"/>
                    </a:cubicBezTo>
                    <a:cubicBezTo>
                      <a:pt x="1733" y="188"/>
                      <a:pt x="1715" y="189"/>
                      <a:pt x="1701" y="192"/>
                    </a:cubicBezTo>
                    <a:cubicBezTo>
                      <a:pt x="1609" y="209"/>
                      <a:pt x="1556" y="242"/>
                      <a:pt x="1483" y="269"/>
                    </a:cubicBezTo>
                    <a:cubicBezTo>
                      <a:pt x="1385" y="306"/>
                      <a:pt x="1264" y="320"/>
                      <a:pt x="1143" y="342"/>
                    </a:cubicBezTo>
                    <a:cubicBezTo>
                      <a:pt x="1154" y="329"/>
                      <a:pt x="1142" y="296"/>
                      <a:pt x="1137" y="282"/>
                    </a:cubicBezTo>
                    <a:cubicBezTo>
                      <a:pt x="1119" y="243"/>
                      <a:pt x="1079" y="206"/>
                      <a:pt x="1017" y="167"/>
                    </a:cubicBezTo>
                    <a:cubicBezTo>
                      <a:pt x="825" y="49"/>
                      <a:pt x="587" y="0"/>
                      <a:pt x="38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13;p72"/>
              <p:cNvSpPr/>
              <p:nvPr/>
            </p:nvSpPr>
            <p:spPr>
              <a:xfrm>
                <a:off x="2315012" y="3437881"/>
                <a:ext cx="40586" cy="18046"/>
              </a:xfrm>
              <a:custGeom>
                <a:avLst/>
                <a:gdLst/>
                <a:ahLst/>
                <a:cxnLst/>
                <a:rect l="l" t="t" r="r" b="b"/>
                <a:pathLst>
                  <a:path w="2195" h="976" extrusionOk="0">
                    <a:moveTo>
                      <a:pt x="1128" y="0"/>
                    </a:moveTo>
                    <a:cubicBezTo>
                      <a:pt x="1100" y="0"/>
                      <a:pt x="1081" y="7"/>
                      <a:pt x="1085" y="24"/>
                    </a:cubicBezTo>
                    <a:cubicBezTo>
                      <a:pt x="1111" y="150"/>
                      <a:pt x="1121" y="279"/>
                      <a:pt x="1111" y="408"/>
                    </a:cubicBezTo>
                    <a:cubicBezTo>
                      <a:pt x="803" y="349"/>
                      <a:pt x="494" y="288"/>
                      <a:pt x="186" y="223"/>
                    </a:cubicBezTo>
                    <a:cubicBezTo>
                      <a:pt x="156" y="217"/>
                      <a:pt x="130" y="214"/>
                      <a:pt x="108" y="214"/>
                    </a:cubicBezTo>
                    <a:cubicBezTo>
                      <a:pt x="0" y="214"/>
                      <a:pt x="4" y="283"/>
                      <a:pt x="159" y="317"/>
                    </a:cubicBezTo>
                    <a:cubicBezTo>
                      <a:pt x="472" y="386"/>
                      <a:pt x="784" y="451"/>
                      <a:pt x="1096" y="514"/>
                    </a:cubicBezTo>
                    <a:cubicBezTo>
                      <a:pt x="1064" y="636"/>
                      <a:pt x="981" y="747"/>
                      <a:pt x="981" y="875"/>
                    </a:cubicBezTo>
                    <a:cubicBezTo>
                      <a:pt x="981" y="921"/>
                      <a:pt x="1124" y="975"/>
                      <a:pt x="1216" y="975"/>
                    </a:cubicBezTo>
                    <a:cubicBezTo>
                      <a:pt x="1241" y="975"/>
                      <a:pt x="1263" y="971"/>
                      <a:pt x="1276" y="961"/>
                    </a:cubicBezTo>
                    <a:cubicBezTo>
                      <a:pt x="1405" y="865"/>
                      <a:pt x="1412" y="715"/>
                      <a:pt x="1413" y="579"/>
                    </a:cubicBezTo>
                    <a:cubicBezTo>
                      <a:pt x="1623" y="623"/>
                      <a:pt x="1838" y="665"/>
                      <a:pt x="2032" y="687"/>
                    </a:cubicBezTo>
                    <a:cubicBezTo>
                      <a:pt x="2049" y="689"/>
                      <a:pt x="2063" y="690"/>
                      <a:pt x="2076" y="690"/>
                    </a:cubicBezTo>
                    <a:cubicBezTo>
                      <a:pt x="2194" y="690"/>
                      <a:pt x="2178" y="616"/>
                      <a:pt x="2015" y="577"/>
                    </a:cubicBezTo>
                    <a:cubicBezTo>
                      <a:pt x="1814" y="528"/>
                      <a:pt x="1608" y="494"/>
                      <a:pt x="1401" y="459"/>
                    </a:cubicBezTo>
                    <a:cubicBezTo>
                      <a:pt x="1388" y="319"/>
                      <a:pt x="1346" y="182"/>
                      <a:pt x="1281" y="57"/>
                    </a:cubicBezTo>
                    <a:cubicBezTo>
                      <a:pt x="1265" y="26"/>
                      <a:pt x="1180" y="0"/>
                      <a:pt x="112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14;p72"/>
              <p:cNvSpPr/>
              <p:nvPr/>
            </p:nvSpPr>
            <p:spPr>
              <a:xfrm>
                <a:off x="2352029" y="3433443"/>
                <a:ext cx="28955" cy="5880"/>
              </a:xfrm>
              <a:custGeom>
                <a:avLst/>
                <a:gdLst/>
                <a:ahLst/>
                <a:cxnLst/>
                <a:rect l="l" t="t" r="r" b="b"/>
                <a:pathLst>
                  <a:path w="1566" h="318" extrusionOk="0">
                    <a:moveTo>
                      <a:pt x="1224" y="0"/>
                    </a:moveTo>
                    <a:cubicBezTo>
                      <a:pt x="1219" y="0"/>
                      <a:pt x="1215" y="0"/>
                      <a:pt x="1211" y="1"/>
                    </a:cubicBezTo>
                    <a:cubicBezTo>
                      <a:pt x="1001" y="9"/>
                      <a:pt x="840" y="58"/>
                      <a:pt x="668" y="93"/>
                    </a:cubicBezTo>
                    <a:cubicBezTo>
                      <a:pt x="479" y="131"/>
                      <a:pt x="291" y="169"/>
                      <a:pt x="101" y="207"/>
                    </a:cubicBezTo>
                    <a:cubicBezTo>
                      <a:pt x="1" y="227"/>
                      <a:pt x="175" y="318"/>
                      <a:pt x="281" y="318"/>
                    </a:cubicBezTo>
                    <a:cubicBezTo>
                      <a:pt x="289" y="318"/>
                      <a:pt x="296" y="317"/>
                      <a:pt x="303" y="316"/>
                    </a:cubicBezTo>
                    <a:cubicBezTo>
                      <a:pt x="510" y="286"/>
                      <a:pt x="716" y="256"/>
                      <a:pt x="924" y="226"/>
                    </a:cubicBezTo>
                    <a:cubicBezTo>
                      <a:pt x="1107" y="200"/>
                      <a:pt x="1327" y="186"/>
                      <a:pt x="1461" y="132"/>
                    </a:cubicBezTo>
                    <a:cubicBezTo>
                      <a:pt x="1565" y="92"/>
                      <a:pt x="1360" y="0"/>
                      <a:pt x="122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15;p72"/>
              <p:cNvSpPr/>
              <p:nvPr/>
            </p:nvSpPr>
            <p:spPr>
              <a:xfrm>
                <a:off x="2356652" y="3438565"/>
                <a:ext cx="28974" cy="6804"/>
              </a:xfrm>
              <a:custGeom>
                <a:avLst/>
                <a:gdLst/>
                <a:ahLst/>
                <a:cxnLst/>
                <a:rect l="l" t="t" r="r" b="b"/>
                <a:pathLst>
                  <a:path w="1567" h="368" extrusionOk="0">
                    <a:moveTo>
                      <a:pt x="1392" y="1"/>
                    </a:moveTo>
                    <a:cubicBezTo>
                      <a:pt x="1388" y="1"/>
                      <a:pt x="1384" y="1"/>
                      <a:pt x="1380" y="1"/>
                    </a:cubicBezTo>
                    <a:cubicBezTo>
                      <a:pt x="1158" y="11"/>
                      <a:pt x="1043" y="91"/>
                      <a:pt x="873" y="136"/>
                    </a:cubicBezTo>
                    <a:cubicBezTo>
                      <a:pt x="663" y="190"/>
                      <a:pt x="422" y="222"/>
                      <a:pt x="158" y="242"/>
                    </a:cubicBezTo>
                    <a:cubicBezTo>
                      <a:pt x="0" y="253"/>
                      <a:pt x="204" y="367"/>
                      <a:pt x="347" y="367"/>
                    </a:cubicBezTo>
                    <a:cubicBezTo>
                      <a:pt x="351" y="367"/>
                      <a:pt x="355" y="367"/>
                      <a:pt x="359" y="367"/>
                    </a:cubicBezTo>
                    <a:cubicBezTo>
                      <a:pt x="636" y="352"/>
                      <a:pt x="889" y="322"/>
                      <a:pt x="1116" y="274"/>
                    </a:cubicBezTo>
                    <a:cubicBezTo>
                      <a:pt x="1301" y="234"/>
                      <a:pt x="1564" y="190"/>
                      <a:pt x="1566" y="77"/>
                    </a:cubicBezTo>
                    <a:cubicBezTo>
                      <a:pt x="1567" y="42"/>
                      <a:pt x="1468" y="1"/>
                      <a:pt x="13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16;p72"/>
              <p:cNvSpPr/>
              <p:nvPr/>
            </p:nvSpPr>
            <p:spPr>
              <a:xfrm>
                <a:off x="2353767" y="3408870"/>
                <a:ext cx="47186" cy="17159"/>
              </a:xfrm>
              <a:custGeom>
                <a:avLst/>
                <a:gdLst/>
                <a:ahLst/>
                <a:cxnLst/>
                <a:rect l="l" t="t" r="r" b="b"/>
                <a:pathLst>
                  <a:path w="2552" h="928" extrusionOk="0">
                    <a:moveTo>
                      <a:pt x="79" y="0"/>
                    </a:moveTo>
                    <a:cubicBezTo>
                      <a:pt x="27" y="0"/>
                      <a:pt x="1" y="17"/>
                      <a:pt x="58" y="52"/>
                    </a:cubicBezTo>
                    <a:cubicBezTo>
                      <a:pt x="365" y="238"/>
                      <a:pt x="667" y="425"/>
                      <a:pt x="980" y="609"/>
                    </a:cubicBezTo>
                    <a:cubicBezTo>
                      <a:pt x="1031" y="639"/>
                      <a:pt x="1124" y="663"/>
                      <a:pt x="1186" y="663"/>
                    </a:cubicBezTo>
                    <a:cubicBezTo>
                      <a:pt x="1221" y="663"/>
                      <a:pt x="1246" y="656"/>
                      <a:pt x="1250" y="638"/>
                    </a:cubicBezTo>
                    <a:cubicBezTo>
                      <a:pt x="1265" y="576"/>
                      <a:pt x="1273" y="505"/>
                      <a:pt x="1345" y="460"/>
                    </a:cubicBezTo>
                    <a:cubicBezTo>
                      <a:pt x="1380" y="430"/>
                      <a:pt x="1427" y="415"/>
                      <a:pt x="1487" y="415"/>
                    </a:cubicBezTo>
                    <a:cubicBezTo>
                      <a:pt x="1575" y="415"/>
                      <a:pt x="1689" y="447"/>
                      <a:pt x="1830" y="511"/>
                    </a:cubicBezTo>
                    <a:cubicBezTo>
                      <a:pt x="1836" y="553"/>
                      <a:pt x="1815" y="585"/>
                      <a:pt x="1767" y="609"/>
                    </a:cubicBezTo>
                    <a:cubicBezTo>
                      <a:pt x="1624" y="710"/>
                      <a:pt x="1345" y="756"/>
                      <a:pt x="1102" y="807"/>
                    </a:cubicBezTo>
                    <a:cubicBezTo>
                      <a:pt x="990" y="831"/>
                      <a:pt x="1191" y="928"/>
                      <a:pt x="1310" y="928"/>
                    </a:cubicBezTo>
                    <a:cubicBezTo>
                      <a:pt x="1316" y="928"/>
                      <a:pt x="1322" y="927"/>
                      <a:pt x="1328" y="927"/>
                    </a:cubicBezTo>
                    <a:cubicBezTo>
                      <a:pt x="1662" y="893"/>
                      <a:pt x="2552" y="717"/>
                      <a:pt x="1996" y="429"/>
                    </a:cubicBezTo>
                    <a:cubicBezTo>
                      <a:pt x="1817" y="337"/>
                      <a:pt x="1551" y="284"/>
                      <a:pt x="1352" y="284"/>
                    </a:cubicBezTo>
                    <a:cubicBezTo>
                      <a:pt x="1326" y="284"/>
                      <a:pt x="1301" y="285"/>
                      <a:pt x="1277" y="287"/>
                    </a:cubicBezTo>
                    <a:cubicBezTo>
                      <a:pt x="1089" y="303"/>
                      <a:pt x="1013" y="375"/>
                      <a:pt x="976" y="457"/>
                    </a:cubicBezTo>
                    <a:cubicBezTo>
                      <a:pt x="734" y="318"/>
                      <a:pt x="491" y="180"/>
                      <a:pt x="247" y="41"/>
                    </a:cubicBezTo>
                    <a:cubicBezTo>
                      <a:pt x="200" y="15"/>
                      <a:pt x="128" y="0"/>
                      <a:pt x="7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17;p72"/>
              <p:cNvSpPr/>
              <p:nvPr/>
            </p:nvSpPr>
            <p:spPr>
              <a:xfrm>
                <a:off x="2346519" y="3418799"/>
                <a:ext cx="19341" cy="4549"/>
              </a:xfrm>
              <a:custGeom>
                <a:avLst/>
                <a:gdLst/>
                <a:ahLst/>
                <a:cxnLst/>
                <a:rect l="l" t="t" r="r" b="b"/>
                <a:pathLst>
                  <a:path w="1046" h="246" extrusionOk="0">
                    <a:moveTo>
                      <a:pt x="681" y="0"/>
                    </a:moveTo>
                    <a:cubicBezTo>
                      <a:pt x="448" y="0"/>
                      <a:pt x="234" y="71"/>
                      <a:pt x="111" y="111"/>
                    </a:cubicBezTo>
                    <a:cubicBezTo>
                      <a:pt x="1" y="148"/>
                      <a:pt x="211" y="245"/>
                      <a:pt x="343" y="245"/>
                    </a:cubicBezTo>
                    <a:cubicBezTo>
                      <a:pt x="361" y="245"/>
                      <a:pt x="378" y="243"/>
                      <a:pt x="393" y="239"/>
                    </a:cubicBezTo>
                    <a:cubicBezTo>
                      <a:pt x="527" y="201"/>
                      <a:pt x="664" y="174"/>
                      <a:pt x="804" y="162"/>
                    </a:cubicBezTo>
                    <a:cubicBezTo>
                      <a:pt x="918" y="150"/>
                      <a:pt x="1023" y="157"/>
                      <a:pt x="1039" y="101"/>
                    </a:cubicBezTo>
                    <a:cubicBezTo>
                      <a:pt x="1046" y="78"/>
                      <a:pt x="991" y="48"/>
                      <a:pt x="933" y="32"/>
                    </a:cubicBezTo>
                    <a:cubicBezTo>
                      <a:pt x="849" y="9"/>
                      <a:pt x="764" y="0"/>
                      <a:pt x="6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18;p72"/>
              <p:cNvSpPr/>
              <p:nvPr/>
            </p:nvSpPr>
            <p:spPr>
              <a:xfrm>
                <a:off x="2397367" y="3408778"/>
                <a:ext cx="20487" cy="12980"/>
              </a:xfrm>
              <a:custGeom>
                <a:avLst/>
                <a:gdLst/>
                <a:ahLst/>
                <a:cxnLst/>
                <a:rect l="l" t="t" r="r" b="b"/>
                <a:pathLst>
                  <a:path w="1108" h="702" extrusionOk="0">
                    <a:moveTo>
                      <a:pt x="78" y="0"/>
                    </a:moveTo>
                    <a:cubicBezTo>
                      <a:pt x="28" y="0"/>
                      <a:pt x="1" y="17"/>
                      <a:pt x="52" y="53"/>
                    </a:cubicBezTo>
                    <a:cubicBezTo>
                      <a:pt x="197" y="156"/>
                      <a:pt x="335" y="267"/>
                      <a:pt x="467" y="387"/>
                    </a:cubicBezTo>
                    <a:lnTo>
                      <a:pt x="150" y="490"/>
                    </a:lnTo>
                    <a:cubicBezTo>
                      <a:pt x="62" y="518"/>
                      <a:pt x="231" y="600"/>
                      <a:pt x="335" y="600"/>
                    </a:cubicBezTo>
                    <a:cubicBezTo>
                      <a:pt x="350" y="600"/>
                      <a:pt x="363" y="598"/>
                      <a:pt x="375" y="594"/>
                    </a:cubicBezTo>
                    <a:lnTo>
                      <a:pt x="605" y="522"/>
                    </a:lnTo>
                    <a:cubicBezTo>
                      <a:pt x="664" y="582"/>
                      <a:pt x="731" y="631"/>
                      <a:pt x="805" y="669"/>
                    </a:cubicBezTo>
                    <a:cubicBezTo>
                      <a:pt x="844" y="689"/>
                      <a:pt x="901" y="701"/>
                      <a:pt x="944" y="701"/>
                    </a:cubicBezTo>
                    <a:cubicBezTo>
                      <a:pt x="974" y="701"/>
                      <a:pt x="998" y="695"/>
                      <a:pt x="1003" y="682"/>
                    </a:cubicBezTo>
                    <a:cubicBezTo>
                      <a:pt x="1027" y="620"/>
                      <a:pt x="935" y="532"/>
                      <a:pt x="835" y="452"/>
                    </a:cubicBezTo>
                    <a:cubicBezTo>
                      <a:pt x="948" y="419"/>
                      <a:pt x="1096" y="394"/>
                      <a:pt x="1104" y="324"/>
                    </a:cubicBezTo>
                    <a:cubicBezTo>
                      <a:pt x="1108" y="301"/>
                      <a:pt x="1046" y="270"/>
                      <a:pt x="990" y="266"/>
                    </a:cubicBezTo>
                    <a:cubicBezTo>
                      <a:pt x="978" y="266"/>
                      <a:pt x="965" y="266"/>
                      <a:pt x="953" y="266"/>
                    </a:cubicBezTo>
                    <a:cubicBezTo>
                      <a:pt x="826" y="266"/>
                      <a:pt x="744" y="292"/>
                      <a:pt x="664" y="320"/>
                    </a:cubicBezTo>
                    <a:cubicBezTo>
                      <a:pt x="528" y="220"/>
                      <a:pt x="386" y="127"/>
                      <a:pt x="240" y="42"/>
                    </a:cubicBezTo>
                    <a:cubicBezTo>
                      <a:pt x="194" y="15"/>
                      <a:pt x="126" y="0"/>
                      <a:pt x="7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19;p72"/>
              <p:cNvSpPr/>
              <p:nvPr/>
            </p:nvSpPr>
            <p:spPr>
              <a:xfrm>
                <a:off x="2405687" y="3364734"/>
                <a:ext cx="133942" cy="52086"/>
              </a:xfrm>
              <a:custGeom>
                <a:avLst/>
                <a:gdLst/>
                <a:ahLst/>
                <a:cxnLst/>
                <a:rect l="l" t="t" r="r" b="b"/>
                <a:pathLst>
                  <a:path w="7244" h="2817" extrusionOk="0">
                    <a:moveTo>
                      <a:pt x="6905" y="1"/>
                    </a:moveTo>
                    <a:cubicBezTo>
                      <a:pt x="6895" y="1"/>
                      <a:pt x="6885" y="1"/>
                      <a:pt x="6877" y="3"/>
                    </a:cubicBezTo>
                    <a:cubicBezTo>
                      <a:pt x="4984" y="315"/>
                      <a:pt x="3233" y="725"/>
                      <a:pt x="1445" y="1098"/>
                    </a:cubicBezTo>
                    <a:cubicBezTo>
                      <a:pt x="1056" y="1179"/>
                      <a:pt x="1" y="1244"/>
                      <a:pt x="66" y="1527"/>
                    </a:cubicBezTo>
                    <a:cubicBezTo>
                      <a:pt x="95" y="1651"/>
                      <a:pt x="418" y="1836"/>
                      <a:pt x="587" y="1951"/>
                    </a:cubicBezTo>
                    <a:cubicBezTo>
                      <a:pt x="911" y="2173"/>
                      <a:pt x="1243" y="2394"/>
                      <a:pt x="1574" y="2615"/>
                    </a:cubicBezTo>
                    <a:cubicBezTo>
                      <a:pt x="1224" y="2511"/>
                      <a:pt x="874" y="2408"/>
                      <a:pt x="524" y="2305"/>
                    </a:cubicBezTo>
                    <a:cubicBezTo>
                      <a:pt x="500" y="2298"/>
                      <a:pt x="478" y="2295"/>
                      <a:pt x="461" y="2295"/>
                    </a:cubicBezTo>
                    <a:cubicBezTo>
                      <a:pt x="396" y="2295"/>
                      <a:pt x="381" y="2335"/>
                      <a:pt x="473" y="2363"/>
                    </a:cubicBezTo>
                    <a:cubicBezTo>
                      <a:pt x="934" y="2509"/>
                      <a:pt x="1398" y="2653"/>
                      <a:pt x="1862" y="2797"/>
                    </a:cubicBezTo>
                    <a:cubicBezTo>
                      <a:pt x="1904" y="2810"/>
                      <a:pt x="1950" y="2817"/>
                      <a:pt x="1986" y="2817"/>
                    </a:cubicBezTo>
                    <a:cubicBezTo>
                      <a:pt x="2046" y="2817"/>
                      <a:pt x="2078" y="2798"/>
                      <a:pt x="2017" y="2757"/>
                    </a:cubicBezTo>
                    <a:cubicBezTo>
                      <a:pt x="1388" y="2326"/>
                      <a:pt x="216" y="1749"/>
                      <a:pt x="651" y="1411"/>
                    </a:cubicBezTo>
                    <a:cubicBezTo>
                      <a:pt x="811" y="1286"/>
                      <a:pt x="1530" y="1242"/>
                      <a:pt x="1838" y="1183"/>
                    </a:cubicBezTo>
                    <a:cubicBezTo>
                      <a:pt x="2184" y="1117"/>
                      <a:pt x="2530" y="1049"/>
                      <a:pt x="2875" y="983"/>
                    </a:cubicBezTo>
                    <a:cubicBezTo>
                      <a:pt x="4300" y="707"/>
                      <a:pt x="5782" y="456"/>
                      <a:pt x="7128" y="135"/>
                    </a:cubicBezTo>
                    <a:cubicBezTo>
                      <a:pt x="7244" y="108"/>
                      <a:pt x="7032" y="1"/>
                      <a:pt x="690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20;p72"/>
              <p:cNvSpPr/>
              <p:nvPr/>
            </p:nvSpPr>
            <p:spPr>
              <a:xfrm>
                <a:off x="2444572" y="3396260"/>
                <a:ext cx="42194" cy="16937"/>
              </a:xfrm>
              <a:custGeom>
                <a:avLst/>
                <a:gdLst/>
                <a:ahLst/>
                <a:cxnLst/>
                <a:rect l="l" t="t" r="r" b="b"/>
                <a:pathLst>
                  <a:path w="2282" h="916" extrusionOk="0">
                    <a:moveTo>
                      <a:pt x="74" y="1"/>
                    </a:moveTo>
                    <a:cubicBezTo>
                      <a:pt x="28" y="1"/>
                      <a:pt x="1" y="16"/>
                      <a:pt x="46" y="44"/>
                    </a:cubicBezTo>
                    <a:cubicBezTo>
                      <a:pt x="382" y="250"/>
                      <a:pt x="706" y="459"/>
                      <a:pt x="1050" y="665"/>
                    </a:cubicBezTo>
                    <a:cubicBezTo>
                      <a:pt x="1101" y="695"/>
                      <a:pt x="1206" y="720"/>
                      <a:pt x="1274" y="720"/>
                    </a:cubicBezTo>
                    <a:cubicBezTo>
                      <a:pt x="1320" y="720"/>
                      <a:pt x="1348" y="708"/>
                      <a:pt x="1328" y="679"/>
                    </a:cubicBezTo>
                    <a:cubicBezTo>
                      <a:pt x="1276" y="601"/>
                      <a:pt x="1219" y="514"/>
                      <a:pt x="1259" y="452"/>
                    </a:cubicBezTo>
                    <a:cubicBezTo>
                      <a:pt x="1278" y="405"/>
                      <a:pt x="1324" y="382"/>
                      <a:pt x="1397" y="382"/>
                    </a:cubicBezTo>
                    <a:cubicBezTo>
                      <a:pt x="1487" y="382"/>
                      <a:pt x="1617" y="418"/>
                      <a:pt x="1789" y="487"/>
                    </a:cubicBezTo>
                    <a:cubicBezTo>
                      <a:pt x="1840" y="538"/>
                      <a:pt x="1850" y="581"/>
                      <a:pt x="1817" y="614"/>
                    </a:cubicBezTo>
                    <a:cubicBezTo>
                      <a:pt x="1784" y="686"/>
                      <a:pt x="1555" y="783"/>
                      <a:pt x="1319" y="783"/>
                    </a:cubicBezTo>
                    <a:cubicBezTo>
                      <a:pt x="1270" y="783"/>
                      <a:pt x="1221" y="779"/>
                      <a:pt x="1174" y="770"/>
                    </a:cubicBezTo>
                    <a:cubicBezTo>
                      <a:pt x="1155" y="766"/>
                      <a:pt x="1138" y="764"/>
                      <a:pt x="1124" y="764"/>
                    </a:cubicBezTo>
                    <a:cubicBezTo>
                      <a:pt x="1038" y="764"/>
                      <a:pt x="1038" y="822"/>
                      <a:pt x="1150" y="856"/>
                    </a:cubicBezTo>
                    <a:cubicBezTo>
                      <a:pt x="1289" y="899"/>
                      <a:pt x="1411" y="915"/>
                      <a:pt x="1519" y="915"/>
                    </a:cubicBezTo>
                    <a:cubicBezTo>
                      <a:pt x="1683" y="915"/>
                      <a:pt x="1816" y="879"/>
                      <a:pt x="1932" y="842"/>
                    </a:cubicBezTo>
                    <a:cubicBezTo>
                      <a:pt x="2159" y="770"/>
                      <a:pt x="2281" y="633"/>
                      <a:pt x="2028" y="449"/>
                    </a:cubicBezTo>
                    <a:cubicBezTo>
                      <a:pt x="1849" y="319"/>
                      <a:pt x="1543" y="235"/>
                      <a:pt x="1294" y="235"/>
                    </a:cubicBezTo>
                    <a:cubicBezTo>
                      <a:pt x="1268" y="235"/>
                      <a:pt x="1243" y="236"/>
                      <a:pt x="1219" y="238"/>
                    </a:cubicBezTo>
                    <a:cubicBezTo>
                      <a:pt x="985" y="255"/>
                      <a:pt x="915" y="337"/>
                      <a:pt x="926" y="440"/>
                    </a:cubicBezTo>
                    <a:cubicBezTo>
                      <a:pt x="680" y="302"/>
                      <a:pt x="430" y="165"/>
                      <a:pt x="184" y="27"/>
                    </a:cubicBezTo>
                    <a:cubicBezTo>
                      <a:pt x="152" y="9"/>
                      <a:pt x="108" y="1"/>
                      <a:pt x="7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21;p72"/>
              <p:cNvSpPr/>
              <p:nvPr/>
            </p:nvSpPr>
            <p:spPr>
              <a:xfrm>
                <a:off x="2457829" y="3389252"/>
                <a:ext cx="30065" cy="7895"/>
              </a:xfrm>
              <a:custGeom>
                <a:avLst/>
                <a:gdLst/>
                <a:ahLst/>
                <a:cxnLst/>
                <a:rect l="l" t="t" r="r" b="b"/>
                <a:pathLst>
                  <a:path w="1626" h="427" extrusionOk="0">
                    <a:moveTo>
                      <a:pt x="164" y="1"/>
                    </a:moveTo>
                    <a:cubicBezTo>
                      <a:pt x="60" y="1"/>
                      <a:pt x="1" y="31"/>
                      <a:pt x="56" y="107"/>
                    </a:cubicBezTo>
                    <a:cubicBezTo>
                      <a:pt x="79" y="138"/>
                      <a:pt x="166" y="160"/>
                      <a:pt x="224" y="160"/>
                    </a:cubicBezTo>
                    <a:cubicBezTo>
                      <a:pt x="259" y="160"/>
                      <a:pt x="283" y="152"/>
                      <a:pt x="276" y="133"/>
                    </a:cubicBezTo>
                    <a:cubicBezTo>
                      <a:pt x="272" y="120"/>
                      <a:pt x="277" y="115"/>
                      <a:pt x="290" y="115"/>
                    </a:cubicBezTo>
                    <a:cubicBezTo>
                      <a:pt x="354" y="115"/>
                      <a:pt x="594" y="252"/>
                      <a:pt x="594" y="252"/>
                    </a:cubicBezTo>
                    <a:cubicBezTo>
                      <a:pt x="655" y="286"/>
                      <a:pt x="717" y="317"/>
                      <a:pt x="781" y="343"/>
                    </a:cubicBezTo>
                    <a:cubicBezTo>
                      <a:pt x="903" y="391"/>
                      <a:pt x="1032" y="419"/>
                      <a:pt x="1163" y="426"/>
                    </a:cubicBezTo>
                    <a:cubicBezTo>
                      <a:pt x="1172" y="426"/>
                      <a:pt x="1181" y="426"/>
                      <a:pt x="1190" y="426"/>
                    </a:cubicBezTo>
                    <a:cubicBezTo>
                      <a:pt x="1276" y="426"/>
                      <a:pt x="1359" y="407"/>
                      <a:pt x="1436" y="368"/>
                    </a:cubicBezTo>
                    <a:cubicBezTo>
                      <a:pt x="1506" y="335"/>
                      <a:pt x="1625" y="310"/>
                      <a:pt x="1609" y="251"/>
                    </a:cubicBezTo>
                    <a:cubicBezTo>
                      <a:pt x="1603" y="230"/>
                      <a:pt x="1550" y="205"/>
                      <a:pt x="1507" y="193"/>
                    </a:cubicBezTo>
                    <a:cubicBezTo>
                      <a:pt x="1444" y="177"/>
                      <a:pt x="1393" y="170"/>
                      <a:pt x="1348" y="170"/>
                    </a:cubicBezTo>
                    <a:cubicBezTo>
                      <a:pt x="1266" y="170"/>
                      <a:pt x="1209" y="193"/>
                      <a:pt x="1156" y="218"/>
                    </a:cubicBezTo>
                    <a:cubicBezTo>
                      <a:pt x="1110" y="240"/>
                      <a:pt x="1070" y="270"/>
                      <a:pt x="1003" y="270"/>
                    </a:cubicBezTo>
                    <a:cubicBezTo>
                      <a:pt x="968" y="270"/>
                      <a:pt x="925" y="262"/>
                      <a:pt x="869" y="239"/>
                    </a:cubicBezTo>
                    <a:cubicBezTo>
                      <a:pt x="781" y="203"/>
                      <a:pt x="714" y="149"/>
                      <a:pt x="630" y="110"/>
                    </a:cubicBezTo>
                    <a:cubicBezTo>
                      <a:pt x="496" y="48"/>
                      <a:pt x="295" y="1"/>
                      <a:pt x="1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22;p72"/>
              <p:cNvSpPr/>
              <p:nvPr/>
            </p:nvSpPr>
            <p:spPr>
              <a:xfrm>
                <a:off x="2505053" y="3394189"/>
                <a:ext cx="29029" cy="8284"/>
              </a:xfrm>
              <a:custGeom>
                <a:avLst/>
                <a:gdLst/>
                <a:ahLst/>
                <a:cxnLst/>
                <a:rect l="l" t="t" r="r" b="b"/>
                <a:pathLst>
                  <a:path w="1570" h="448" extrusionOk="0">
                    <a:moveTo>
                      <a:pt x="1237" y="1"/>
                    </a:moveTo>
                    <a:cubicBezTo>
                      <a:pt x="1234" y="1"/>
                      <a:pt x="1231" y="1"/>
                      <a:pt x="1229" y="1"/>
                    </a:cubicBezTo>
                    <a:cubicBezTo>
                      <a:pt x="758" y="25"/>
                      <a:pt x="399" y="193"/>
                      <a:pt x="98" y="314"/>
                    </a:cubicBezTo>
                    <a:cubicBezTo>
                      <a:pt x="0" y="353"/>
                      <a:pt x="200" y="448"/>
                      <a:pt x="325" y="448"/>
                    </a:cubicBezTo>
                    <a:cubicBezTo>
                      <a:pt x="345" y="448"/>
                      <a:pt x="362" y="446"/>
                      <a:pt x="377" y="441"/>
                    </a:cubicBezTo>
                    <a:cubicBezTo>
                      <a:pt x="545" y="381"/>
                      <a:pt x="720" y="324"/>
                      <a:pt x="907" y="274"/>
                    </a:cubicBezTo>
                    <a:cubicBezTo>
                      <a:pt x="1099" y="223"/>
                      <a:pt x="1338" y="190"/>
                      <a:pt x="1486" y="118"/>
                    </a:cubicBezTo>
                    <a:cubicBezTo>
                      <a:pt x="1569" y="79"/>
                      <a:pt x="1340" y="1"/>
                      <a:pt x="123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23;p72"/>
              <p:cNvSpPr/>
              <p:nvPr/>
            </p:nvSpPr>
            <p:spPr>
              <a:xfrm>
                <a:off x="2517829" y="3381505"/>
                <a:ext cx="39717" cy="15587"/>
              </a:xfrm>
              <a:custGeom>
                <a:avLst/>
                <a:gdLst/>
                <a:ahLst/>
                <a:cxnLst/>
                <a:rect l="l" t="t" r="r" b="b"/>
                <a:pathLst>
                  <a:path w="2148" h="843" extrusionOk="0">
                    <a:moveTo>
                      <a:pt x="1064" y="0"/>
                    </a:moveTo>
                    <a:cubicBezTo>
                      <a:pt x="1020" y="0"/>
                      <a:pt x="997" y="13"/>
                      <a:pt x="1030" y="43"/>
                    </a:cubicBezTo>
                    <a:lnTo>
                      <a:pt x="1164" y="162"/>
                    </a:lnTo>
                    <a:lnTo>
                      <a:pt x="1157" y="162"/>
                    </a:lnTo>
                    <a:cubicBezTo>
                      <a:pt x="1033" y="195"/>
                      <a:pt x="1058" y="279"/>
                      <a:pt x="892" y="300"/>
                    </a:cubicBezTo>
                    <a:cubicBezTo>
                      <a:pt x="865" y="303"/>
                      <a:pt x="835" y="305"/>
                      <a:pt x="805" y="305"/>
                    </a:cubicBezTo>
                    <a:cubicBezTo>
                      <a:pt x="606" y="305"/>
                      <a:pt x="361" y="236"/>
                      <a:pt x="198" y="137"/>
                    </a:cubicBezTo>
                    <a:cubicBezTo>
                      <a:pt x="161" y="114"/>
                      <a:pt x="103" y="101"/>
                      <a:pt x="64" y="101"/>
                    </a:cubicBezTo>
                    <a:cubicBezTo>
                      <a:pt x="23" y="101"/>
                      <a:pt x="1" y="115"/>
                      <a:pt x="43" y="143"/>
                    </a:cubicBezTo>
                    <a:cubicBezTo>
                      <a:pt x="253" y="291"/>
                      <a:pt x="625" y="420"/>
                      <a:pt x="945" y="438"/>
                    </a:cubicBezTo>
                    <a:cubicBezTo>
                      <a:pt x="968" y="440"/>
                      <a:pt x="991" y="440"/>
                      <a:pt x="1015" y="440"/>
                    </a:cubicBezTo>
                    <a:cubicBezTo>
                      <a:pt x="1161" y="440"/>
                      <a:pt x="1315" y="413"/>
                      <a:pt x="1388" y="363"/>
                    </a:cubicBezTo>
                    <a:cubicBezTo>
                      <a:pt x="1417" y="390"/>
                      <a:pt x="1447" y="415"/>
                      <a:pt x="1477" y="442"/>
                    </a:cubicBezTo>
                    <a:cubicBezTo>
                      <a:pt x="1608" y="560"/>
                      <a:pt x="1716" y="686"/>
                      <a:pt x="1916" y="797"/>
                    </a:cubicBezTo>
                    <a:cubicBezTo>
                      <a:pt x="1957" y="821"/>
                      <a:pt x="2043" y="843"/>
                      <a:pt x="2095" y="843"/>
                    </a:cubicBezTo>
                    <a:cubicBezTo>
                      <a:pt x="2128" y="843"/>
                      <a:pt x="2147" y="834"/>
                      <a:pt x="2135" y="812"/>
                    </a:cubicBezTo>
                    <a:cubicBezTo>
                      <a:pt x="2073" y="697"/>
                      <a:pt x="1890" y="574"/>
                      <a:pt x="1746" y="457"/>
                    </a:cubicBezTo>
                    <a:lnTo>
                      <a:pt x="1257" y="57"/>
                    </a:lnTo>
                    <a:cubicBezTo>
                      <a:pt x="1216" y="23"/>
                      <a:pt x="1122" y="0"/>
                      <a:pt x="106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24;p72"/>
              <p:cNvSpPr/>
              <p:nvPr/>
            </p:nvSpPr>
            <p:spPr>
              <a:xfrm>
                <a:off x="2556769" y="3381061"/>
                <a:ext cx="28012" cy="9522"/>
              </a:xfrm>
              <a:custGeom>
                <a:avLst/>
                <a:gdLst/>
                <a:ahLst/>
                <a:cxnLst/>
                <a:rect l="l" t="t" r="r" b="b"/>
                <a:pathLst>
                  <a:path w="1515" h="515" extrusionOk="0">
                    <a:moveTo>
                      <a:pt x="476" y="0"/>
                    </a:moveTo>
                    <a:cubicBezTo>
                      <a:pt x="469" y="0"/>
                      <a:pt x="463" y="1"/>
                      <a:pt x="457" y="2"/>
                    </a:cubicBezTo>
                    <a:cubicBezTo>
                      <a:pt x="127" y="55"/>
                      <a:pt x="1" y="204"/>
                      <a:pt x="114" y="401"/>
                    </a:cubicBezTo>
                    <a:cubicBezTo>
                      <a:pt x="131" y="431"/>
                      <a:pt x="191" y="459"/>
                      <a:pt x="256" y="476"/>
                    </a:cubicBezTo>
                    <a:cubicBezTo>
                      <a:pt x="357" y="503"/>
                      <a:pt x="450" y="515"/>
                      <a:pt x="531" y="515"/>
                    </a:cubicBezTo>
                    <a:cubicBezTo>
                      <a:pt x="634" y="515"/>
                      <a:pt x="718" y="496"/>
                      <a:pt x="774" y="464"/>
                    </a:cubicBezTo>
                    <a:cubicBezTo>
                      <a:pt x="865" y="413"/>
                      <a:pt x="855" y="332"/>
                      <a:pt x="881" y="262"/>
                    </a:cubicBezTo>
                    <a:cubicBezTo>
                      <a:pt x="1013" y="340"/>
                      <a:pt x="1156" y="421"/>
                      <a:pt x="1314" y="470"/>
                    </a:cubicBezTo>
                    <a:cubicBezTo>
                      <a:pt x="1356" y="484"/>
                      <a:pt x="1402" y="491"/>
                      <a:pt x="1437" y="491"/>
                    </a:cubicBezTo>
                    <a:cubicBezTo>
                      <a:pt x="1486" y="491"/>
                      <a:pt x="1515" y="477"/>
                      <a:pt x="1487" y="445"/>
                    </a:cubicBezTo>
                    <a:cubicBezTo>
                      <a:pt x="1395" y="338"/>
                      <a:pt x="1098" y="211"/>
                      <a:pt x="919" y="115"/>
                    </a:cubicBezTo>
                    <a:cubicBezTo>
                      <a:pt x="859" y="81"/>
                      <a:pt x="770" y="56"/>
                      <a:pt x="704" y="56"/>
                    </a:cubicBezTo>
                    <a:cubicBezTo>
                      <a:pt x="676" y="56"/>
                      <a:pt x="652" y="61"/>
                      <a:pt x="636" y="71"/>
                    </a:cubicBezTo>
                    <a:cubicBezTo>
                      <a:pt x="560" y="119"/>
                      <a:pt x="547" y="184"/>
                      <a:pt x="536" y="252"/>
                    </a:cubicBezTo>
                    <a:cubicBezTo>
                      <a:pt x="528" y="295"/>
                      <a:pt x="503" y="376"/>
                      <a:pt x="391" y="383"/>
                    </a:cubicBezTo>
                    <a:cubicBezTo>
                      <a:pt x="323" y="245"/>
                      <a:pt x="387" y="128"/>
                      <a:pt x="599" y="72"/>
                    </a:cubicBezTo>
                    <a:cubicBezTo>
                      <a:pt x="666" y="54"/>
                      <a:pt x="550" y="0"/>
                      <a:pt x="47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25;p72"/>
              <p:cNvSpPr/>
              <p:nvPr/>
            </p:nvSpPr>
            <p:spPr>
              <a:xfrm>
                <a:off x="2579660" y="3375237"/>
                <a:ext cx="31008" cy="12740"/>
              </a:xfrm>
              <a:custGeom>
                <a:avLst/>
                <a:gdLst/>
                <a:ahLst/>
                <a:cxnLst/>
                <a:rect l="l" t="t" r="r" b="b"/>
                <a:pathLst>
                  <a:path w="1677" h="689" extrusionOk="0">
                    <a:moveTo>
                      <a:pt x="465" y="0"/>
                    </a:moveTo>
                    <a:cubicBezTo>
                      <a:pt x="453" y="0"/>
                      <a:pt x="442" y="1"/>
                      <a:pt x="432" y="4"/>
                    </a:cubicBezTo>
                    <a:cubicBezTo>
                      <a:pt x="90" y="77"/>
                      <a:pt x="0" y="337"/>
                      <a:pt x="472" y="562"/>
                    </a:cubicBezTo>
                    <a:cubicBezTo>
                      <a:pt x="655" y="649"/>
                      <a:pt x="850" y="688"/>
                      <a:pt x="1023" y="688"/>
                    </a:cubicBezTo>
                    <a:cubicBezTo>
                      <a:pt x="1076" y="688"/>
                      <a:pt x="1128" y="684"/>
                      <a:pt x="1177" y="677"/>
                    </a:cubicBezTo>
                    <a:cubicBezTo>
                      <a:pt x="1386" y="646"/>
                      <a:pt x="1676" y="575"/>
                      <a:pt x="1633" y="445"/>
                    </a:cubicBezTo>
                    <a:cubicBezTo>
                      <a:pt x="1621" y="410"/>
                      <a:pt x="1504" y="368"/>
                      <a:pt x="1433" y="368"/>
                    </a:cubicBezTo>
                    <a:cubicBezTo>
                      <a:pt x="1426" y="368"/>
                      <a:pt x="1420" y="369"/>
                      <a:pt x="1414" y="370"/>
                    </a:cubicBezTo>
                    <a:cubicBezTo>
                      <a:pt x="1291" y="385"/>
                      <a:pt x="1069" y="536"/>
                      <a:pt x="848" y="536"/>
                    </a:cubicBezTo>
                    <a:cubicBezTo>
                      <a:pt x="779" y="536"/>
                      <a:pt x="711" y="522"/>
                      <a:pt x="645" y="484"/>
                    </a:cubicBezTo>
                    <a:cubicBezTo>
                      <a:pt x="389" y="335"/>
                      <a:pt x="446" y="160"/>
                      <a:pt x="628" y="96"/>
                    </a:cubicBezTo>
                    <a:cubicBezTo>
                      <a:pt x="705" y="69"/>
                      <a:pt x="561" y="0"/>
                      <a:pt x="46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26;p72"/>
              <p:cNvSpPr/>
              <p:nvPr/>
            </p:nvSpPr>
            <p:spPr>
              <a:xfrm>
                <a:off x="2398347" y="3399828"/>
                <a:ext cx="199637" cy="36333"/>
              </a:xfrm>
              <a:custGeom>
                <a:avLst/>
                <a:gdLst/>
                <a:ahLst/>
                <a:cxnLst/>
                <a:rect l="l" t="t" r="r" b="b"/>
                <a:pathLst>
                  <a:path w="10797" h="1965" extrusionOk="0">
                    <a:moveTo>
                      <a:pt x="10544" y="1"/>
                    </a:moveTo>
                    <a:cubicBezTo>
                      <a:pt x="10536" y="1"/>
                      <a:pt x="10529" y="1"/>
                      <a:pt x="10522" y="2"/>
                    </a:cubicBezTo>
                    <a:cubicBezTo>
                      <a:pt x="8703" y="253"/>
                      <a:pt x="7112" y="673"/>
                      <a:pt x="5381" y="983"/>
                    </a:cubicBezTo>
                    <a:cubicBezTo>
                      <a:pt x="3637" y="1294"/>
                      <a:pt x="1841" y="1571"/>
                      <a:pt x="86" y="1875"/>
                    </a:cubicBezTo>
                    <a:cubicBezTo>
                      <a:pt x="1" y="1889"/>
                      <a:pt x="143" y="1965"/>
                      <a:pt x="230" y="1965"/>
                    </a:cubicBezTo>
                    <a:cubicBezTo>
                      <a:pt x="236" y="1965"/>
                      <a:pt x="241" y="1964"/>
                      <a:pt x="246" y="1964"/>
                    </a:cubicBezTo>
                    <a:cubicBezTo>
                      <a:pt x="2176" y="1732"/>
                      <a:pt x="4000" y="1428"/>
                      <a:pt x="5789" y="1107"/>
                    </a:cubicBezTo>
                    <a:cubicBezTo>
                      <a:pt x="7455" y="808"/>
                      <a:pt x="9301" y="548"/>
                      <a:pt x="10716" y="107"/>
                    </a:cubicBezTo>
                    <a:cubicBezTo>
                      <a:pt x="10796" y="82"/>
                      <a:pt x="10646" y="1"/>
                      <a:pt x="105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27;p72"/>
              <p:cNvSpPr/>
              <p:nvPr/>
            </p:nvSpPr>
            <p:spPr>
              <a:xfrm>
                <a:off x="2482107" y="3429671"/>
                <a:ext cx="48962" cy="13498"/>
              </a:xfrm>
              <a:custGeom>
                <a:avLst/>
                <a:gdLst/>
                <a:ahLst/>
                <a:cxnLst/>
                <a:rect l="l" t="t" r="r" b="b"/>
                <a:pathLst>
                  <a:path w="2648" h="730" extrusionOk="0">
                    <a:moveTo>
                      <a:pt x="439" y="0"/>
                    </a:moveTo>
                    <a:cubicBezTo>
                      <a:pt x="211" y="0"/>
                      <a:pt x="72" y="105"/>
                      <a:pt x="23" y="192"/>
                    </a:cubicBezTo>
                    <a:cubicBezTo>
                      <a:pt x="1" y="232"/>
                      <a:pt x="164" y="289"/>
                      <a:pt x="253" y="289"/>
                    </a:cubicBezTo>
                    <a:cubicBezTo>
                      <a:pt x="277" y="289"/>
                      <a:pt x="296" y="285"/>
                      <a:pt x="304" y="275"/>
                    </a:cubicBezTo>
                    <a:cubicBezTo>
                      <a:pt x="308" y="228"/>
                      <a:pt x="350" y="205"/>
                      <a:pt x="431" y="205"/>
                    </a:cubicBezTo>
                    <a:cubicBezTo>
                      <a:pt x="499" y="205"/>
                      <a:pt x="594" y="222"/>
                      <a:pt x="718" y="255"/>
                    </a:cubicBezTo>
                    <a:cubicBezTo>
                      <a:pt x="701" y="314"/>
                      <a:pt x="673" y="369"/>
                      <a:pt x="633" y="416"/>
                    </a:cubicBezTo>
                    <a:cubicBezTo>
                      <a:pt x="571" y="490"/>
                      <a:pt x="476" y="549"/>
                      <a:pt x="368" y="604"/>
                    </a:cubicBezTo>
                    <a:cubicBezTo>
                      <a:pt x="280" y="648"/>
                      <a:pt x="528" y="730"/>
                      <a:pt x="637" y="730"/>
                    </a:cubicBezTo>
                    <a:cubicBezTo>
                      <a:pt x="639" y="730"/>
                      <a:pt x="642" y="730"/>
                      <a:pt x="645" y="730"/>
                    </a:cubicBezTo>
                    <a:cubicBezTo>
                      <a:pt x="1120" y="707"/>
                      <a:pt x="1573" y="665"/>
                      <a:pt x="2000" y="608"/>
                    </a:cubicBezTo>
                    <a:cubicBezTo>
                      <a:pt x="2282" y="568"/>
                      <a:pt x="2596" y="543"/>
                      <a:pt x="2633" y="393"/>
                    </a:cubicBezTo>
                    <a:cubicBezTo>
                      <a:pt x="2647" y="334"/>
                      <a:pt x="2457" y="273"/>
                      <a:pt x="2339" y="273"/>
                    </a:cubicBezTo>
                    <a:cubicBezTo>
                      <a:pt x="2294" y="273"/>
                      <a:pt x="2259" y="282"/>
                      <a:pt x="2251" y="304"/>
                    </a:cubicBezTo>
                    <a:cubicBezTo>
                      <a:pt x="2185" y="466"/>
                      <a:pt x="1666" y="489"/>
                      <a:pt x="1344" y="525"/>
                    </a:cubicBezTo>
                    <a:cubicBezTo>
                      <a:pt x="1216" y="538"/>
                      <a:pt x="1082" y="550"/>
                      <a:pt x="948" y="559"/>
                    </a:cubicBezTo>
                    <a:cubicBezTo>
                      <a:pt x="1109" y="429"/>
                      <a:pt x="1206" y="253"/>
                      <a:pt x="869" y="103"/>
                    </a:cubicBezTo>
                    <a:cubicBezTo>
                      <a:pt x="702" y="29"/>
                      <a:pt x="559" y="0"/>
                      <a:pt x="4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28;p72"/>
              <p:cNvSpPr/>
              <p:nvPr/>
            </p:nvSpPr>
            <p:spPr>
              <a:xfrm>
                <a:off x="2530273" y="3423680"/>
                <a:ext cx="32099" cy="10835"/>
              </a:xfrm>
              <a:custGeom>
                <a:avLst/>
                <a:gdLst/>
                <a:ahLst/>
                <a:cxnLst/>
                <a:rect l="l" t="t" r="r" b="b"/>
                <a:pathLst>
                  <a:path w="1736" h="586" extrusionOk="0">
                    <a:moveTo>
                      <a:pt x="364" y="0"/>
                    </a:moveTo>
                    <a:cubicBezTo>
                      <a:pt x="156" y="0"/>
                      <a:pt x="40" y="68"/>
                      <a:pt x="21" y="164"/>
                    </a:cubicBezTo>
                    <a:cubicBezTo>
                      <a:pt x="0" y="270"/>
                      <a:pt x="12" y="452"/>
                      <a:pt x="365" y="547"/>
                    </a:cubicBezTo>
                    <a:cubicBezTo>
                      <a:pt x="466" y="574"/>
                      <a:pt x="558" y="585"/>
                      <a:pt x="640" y="585"/>
                    </a:cubicBezTo>
                    <a:cubicBezTo>
                      <a:pt x="803" y="585"/>
                      <a:pt x="926" y="541"/>
                      <a:pt x="999" y="492"/>
                    </a:cubicBezTo>
                    <a:cubicBezTo>
                      <a:pt x="1061" y="450"/>
                      <a:pt x="1089" y="400"/>
                      <a:pt x="1099" y="346"/>
                    </a:cubicBezTo>
                    <a:cubicBezTo>
                      <a:pt x="1251" y="427"/>
                      <a:pt x="1430" y="492"/>
                      <a:pt x="1627" y="500"/>
                    </a:cubicBezTo>
                    <a:cubicBezTo>
                      <a:pt x="1630" y="500"/>
                      <a:pt x="1633" y="500"/>
                      <a:pt x="1636" y="500"/>
                    </a:cubicBezTo>
                    <a:cubicBezTo>
                      <a:pt x="1736" y="500"/>
                      <a:pt x="1724" y="446"/>
                      <a:pt x="1618" y="408"/>
                    </a:cubicBezTo>
                    <a:cubicBezTo>
                      <a:pt x="1325" y="304"/>
                      <a:pt x="1169" y="224"/>
                      <a:pt x="988" y="83"/>
                    </a:cubicBezTo>
                    <a:cubicBezTo>
                      <a:pt x="937" y="43"/>
                      <a:pt x="826" y="16"/>
                      <a:pt x="757" y="16"/>
                    </a:cubicBezTo>
                    <a:cubicBezTo>
                      <a:pt x="705" y="16"/>
                      <a:pt x="676" y="32"/>
                      <a:pt x="716" y="69"/>
                    </a:cubicBezTo>
                    <a:cubicBezTo>
                      <a:pt x="883" y="224"/>
                      <a:pt x="814" y="386"/>
                      <a:pt x="582" y="439"/>
                    </a:cubicBezTo>
                    <a:cubicBezTo>
                      <a:pt x="548" y="446"/>
                      <a:pt x="516" y="454"/>
                      <a:pt x="486" y="454"/>
                    </a:cubicBezTo>
                    <a:cubicBezTo>
                      <a:pt x="442" y="454"/>
                      <a:pt x="400" y="439"/>
                      <a:pt x="358" y="389"/>
                    </a:cubicBezTo>
                    <a:cubicBezTo>
                      <a:pt x="329" y="353"/>
                      <a:pt x="334" y="303"/>
                      <a:pt x="331" y="272"/>
                    </a:cubicBezTo>
                    <a:cubicBezTo>
                      <a:pt x="322" y="187"/>
                      <a:pt x="352" y="97"/>
                      <a:pt x="549" y="97"/>
                    </a:cubicBezTo>
                    <a:cubicBezTo>
                      <a:pt x="580" y="97"/>
                      <a:pt x="616" y="99"/>
                      <a:pt x="655" y="104"/>
                    </a:cubicBezTo>
                    <a:cubicBezTo>
                      <a:pt x="665" y="105"/>
                      <a:pt x="674" y="106"/>
                      <a:pt x="681" y="106"/>
                    </a:cubicBezTo>
                    <a:cubicBezTo>
                      <a:pt x="762" y="106"/>
                      <a:pt x="692" y="40"/>
                      <a:pt x="599" y="23"/>
                    </a:cubicBezTo>
                    <a:cubicBezTo>
                      <a:pt x="511" y="7"/>
                      <a:pt x="432" y="0"/>
                      <a:pt x="36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29;p72"/>
              <p:cNvSpPr/>
              <p:nvPr/>
            </p:nvSpPr>
            <p:spPr>
              <a:xfrm>
                <a:off x="1993934" y="2932198"/>
                <a:ext cx="543181" cy="364660"/>
              </a:xfrm>
              <a:custGeom>
                <a:avLst/>
                <a:gdLst/>
                <a:ahLst/>
                <a:cxnLst/>
                <a:rect l="l" t="t" r="r" b="b"/>
                <a:pathLst>
                  <a:path w="29377" h="19722" extrusionOk="0">
                    <a:moveTo>
                      <a:pt x="13533" y="0"/>
                    </a:moveTo>
                    <a:lnTo>
                      <a:pt x="1" y="4828"/>
                    </a:lnTo>
                    <a:lnTo>
                      <a:pt x="8910" y="19721"/>
                    </a:lnTo>
                    <a:lnTo>
                      <a:pt x="29377" y="9997"/>
                    </a:lnTo>
                    <a:cubicBezTo>
                      <a:pt x="26930" y="9385"/>
                      <a:pt x="13533" y="0"/>
                      <a:pt x="13533"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30;p72"/>
              <p:cNvSpPr/>
              <p:nvPr/>
            </p:nvSpPr>
            <p:spPr>
              <a:xfrm>
                <a:off x="1975628" y="2917960"/>
                <a:ext cx="543181" cy="364660"/>
              </a:xfrm>
              <a:custGeom>
                <a:avLst/>
                <a:gdLst/>
                <a:ahLst/>
                <a:cxnLst/>
                <a:rect l="l" t="t" r="r" b="b"/>
                <a:pathLst>
                  <a:path w="29377" h="19722" extrusionOk="0">
                    <a:moveTo>
                      <a:pt x="13533" y="0"/>
                    </a:moveTo>
                    <a:lnTo>
                      <a:pt x="1" y="4828"/>
                    </a:lnTo>
                    <a:lnTo>
                      <a:pt x="8909" y="19721"/>
                    </a:lnTo>
                    <a:lnTo>
                      <a:pt x="29377" y="9997"/>
                    </a:lnTo>
                    <a:cubicBezTo>
                      <a:pt x="26928" y="9385"/>
                      <a:pt x="13533" y="0"/>
                      <a:pt x="13533" y="0"/>
                    </a:cubicBezTo>
                    <a:close/>
                  </a:path>
                </a:pathLst>
              </a:custGeom>
              <a:solidFill>
                <a:srgbClr val="F2F574"/>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31;p72"/>
              <p:cNvSpPr/>
              <p:nvPr/>
            </p:nvSpPr>
            <p:spPr>
              <a:xfrm>
                <a:off x="2066673" y="2959249"/>
                <a:ext cx="159643" cy="125695"/>
              </a:xfrm>
              <a:custGeom>
                <a:avLst/>
                <a:gdLst/>
                <a:ahLst/>
                <a:cxnLst/>
                <a:rect l="l" t="t" r="r" b="b"/>
                <a:pathLst>
                  <a:path w="8634" h="6798" fill="none" extrusionOk="0">
                    <a:moveTo>
                      <a:pt x="2514" y="0"/>
                    </a:moveTo>
                    <a:cubicBezTo>
                      <a:pt x="5432" y="1498"/>
                      <a:pt x="8633" y="4284"/>
                      <a:pt x="7694" y="5309"/>
                    </a:cubicBezTo>
                    <a:cubicBezTo>
                      <a:pt x="6330" y="6797"/>
                      <a:pt x="3599" y="5743"/>
                      <a:pt x="1800" y="2951"/>
                    </a:cubicBezTo>
                    <a:cubicBezTo>
                      <a:pt x="1" y="158"/>
                      <a:pt x="3475" y="1523"/>
                      <a:pt x="5089" y="3075"/>
                    </a:cubicBezTo>
                  </a:path>
                </a:pathLst>
              </a:custGeom>
              <a:noFill/>
              <a:ln w="6900" cap="flat" cmpd="sng">
                <a:solidFill>
                  <a:srgbClr val="5263BD"/>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32;p72"/>
              <p:cNvSpPr/>
              <p:nvPr/>
            </p:nvSpPr>
            <p:spPr>
              <a:xfrm>
                <a:off x="1984430" y="2926762"/>
                <a:ext cx="252740" cy="165985"/>
              </a:xfrm>
              <a:custGeom>
                <a:avLst/>
                <a:gdLst/>
                <a:ahLst/>
                <a:cxnLst/>
                <a:rect l="l" t="t" r="r" b="b"/>
                <a:pathLst>
                  <a:path w="13669" h="8977" fill="none" extrusionOk="0">
                    <a:moveTo>
                      <a:pt x="2176" y="3332"/>
                    </a:moveTo>
                    <a:cubicBezTo>
                      <a:pt x="2176" y="3332"/>
                      <a:pt x="0" y="953"/>
                      <a:pt x="2789" y="476"/>
                    </a:cubicBezTo>
                    <a:cubicBezTo>
                      <a:pt x="5577" y="1"/>
                      <a:pt x="13668" y="5713"/>
                      <a:pt x="12173" y="7345"/>
                    </a:cubicBezTo>
                    <a:cubicBezTo>
                      <a:pt x="10677" y="8977"/>
                      <a:pt x="7685" y="7821"/>
                      <a:pt x="5713" y="4761"/>
                    </a:cubicBezTo>
                    <a:cubicBezTo>
                      <a:pt x="3741" y="1701"/>
                      <a:pt x="7549" y="3196"/>
                      <a:pt x="9317" y="4897"/>
                    </a:cubicBezTo>
                  </a:path>
                </a:pathLst>
              </a:custGeom>
              <a:no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33;p72"/>
              <p:cNvSpPr/>
              <p:nvPr/>
            </p:nvSpPr>
            <p:spPr>
              <a:xfrm>
                <a:off x="2590532" y="2843668"/>
                <a:ext cx="410367" cy="398755"/>
              </a:xfrm>
              <a:custGeom>
                <a:avLst/>
                <a:gdLst/>
                <a:ahLst/>
                <a:cxnLst/>
                <a:rect l="l" t="t" r="r" b="b"/>
                <a:pathLst>
                  <a:path w="22194" h="21566" extrusionOk="0">
                    <a:moveTo>
                      <a:pt x="17295" y="0"/>
                    </a:moveTo>
                    <a:cubicBezTo>
                      <a:pt x="16759" y="0"/>
                      <a:pt x="16297" y="145"/>
                      <a:pt x="15985" y="440"/>
                    </a:cubicBezTo>
                    <a:lnTo>
                      <a:pt x="1307" y="11542"/>
                    </a:lnTo>
                    <a:lnTo>
                      <a:pt x="1365" y="11584"/>
                    </a:lnTo>
                    <a:cubicBezTo>
                      <a:pt x="1302" y="11649"/>
                      <a:pt x="1245" y="11718"/>
                      <a:pt x="1193" y="11791"/>
                    </a:cubicBezTo>
                    <a:lnTo>
                      <a:pt x="598" y="16429"/>
                    </a:lnTo>
                    <a:lnTo>
                      <a:pt x="74" y="20518"/>
                    </a:lnTo>
                    <a:cubicBezTo>
                      <a:pt x="1" y="21090"/>
                      <a:pt x="455" y="21565"/>
                      <a:pt x="992" y="21565"/>
                    </a:cubicBezTo>
                    <a:cubicBezTo>
                      <a:pt x="1002" y="21565"/>
                      <a:pt x="1013" y="21565"/>
                      <a:pt x="1024" y="21565"/>
                    </a:cubicBezTo>
                    <a:cubicBezTo>
                      <a:pt x="1106" y="21561"/>
                      <a:pt x="1186" y="21547"/>
                      <a:pt x="1263" y="21524"/>
                    </a:cubicBezTo>
                    <a:lnTo>
                      <a:pt x="5066" y="20373"/>
                    </a:lnTo>
                    <a:lnTo>
                      <a:pt x="11028" y="18569"/>
                    </a:lnTo>
                    <a:lnTo>
                      <a:pt x="21537" y="4595"/>
                    </a:lnTo>
                    <a:cubicBezTo>
                      <a:pt x="22193" y="3643"/>
                      <a:pt x="21441" y="1987"/>
                      <a:pt x="19858" y="896"/>
                    </a:cubicBezTo>
                    <a:cubicBezTo>
                      <a:pt x="18997" y="303"/>
                      <a:pt x="18068" y="0"/>
                      <a:pt x="17295"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34;p72"/>
              <p:cNvSpPr/>
              <p:nvPr/>
            </p:nvSpPr>
            <p:spPr>
              <a:xfrm>
                <a:off x="2601460" y="2826379"/>
                <a:ext cx="386201" cy="343341"/>
              </a:xfrm>
              <a:custGeom>
                <a:avLst/>
                <a:gdLst/>
                <a:ahLst/>
                <a:cxnLst/>
                <a:rect l="l" t="t" r="r" b="b"/>
                <a:pathLst>
                  <a:path w="20887" h="18569" extrusionOk="0">
                    <a:moveTo>
                      <a:pt x="15988" y="0"/>
                    </a:moveTo>
                    <a:cubicBezTo>
                      <a:pt x="15452" y="0"/>
                      <a:pt x="14991" y="146"/>
                      <a:pt x="14678" y="440"/>
                    </a:cubicBezTo>
                    <a:lnTo>
                      <a:pt x="0" y="11543"/>
                    </a:lnTo>
                    <a:lnTo>
                      <a:pt x="9722" y="18568"/>
                    </a:lnTo>
                    <a:lnTo>
                      <a:pt x="20231" y="4594"/>
                    </a:lnTo>
                    <a:cubicBezTo>
                      <a:pt x="20886" y="3643"/>
                      <a:pt x="20134" y="1988"/>
                      <a:pt x="18551" y="896"/>
                    </a:cubicBezTo>
                    <a:cubicBezTo>
                      <a:pt x="17690" y="303"/>
                      <a:pt x="16762" y="0"/>
                      <a:pt x="15988" y="0"/>
                    </a:cubicBez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5;p72"/>
              <p:cNvSpPr/>
              <p:nvPr/>
            </p:nvSpPr>
            <p:spPr>
              <a:xfrm>
                <a:off x="2577330" y="3023908"/>
                <a:ext cx="224690" cy="201227"/>
              </a:xfrm>
              <a:custGeom>
                <a:avLst/>
                <a:gdLst/>
                <a:ahLst/>
                <a:cxnLst/>
                <a:rect l="l" t="t" r="r" b="b"/>
                <a:pathLst>
                  <a:path w="12152" h="10883" extrusionOk="0">
                    <a:moveTo>
                      <a:pt x="3741" y="0"/>
                    </a:moveTo>
                    <a:cubicBezTo>
                      <a:pt x="2629" y="0"/>
                      <a:pt x="1704" y="365"/>
                      <a:pt x="1192" y="1108"/>
                    </a:cubicBezTo>
                    <a:lnTo>
                      <a:pt x="74" y="9835"/>
                    </a:lnTo>
                    <a:cubicBezTo>
                      <a:pt x="0" y="10408"/>
                      <a:pt x="454" y="10882"/>
                      <a:pt x="992" y="10882"/>
                    </a:cubicBezTo>
                    <a:cubicBezTo>
                      <a:pt x="1081" y="10882"/>
                      <a:pt x="1172" y="10869"/>
                      <a:pt x="1264" y="10842"/>
                    </a:cubicBezTo>
                    <a:lnTo>
                      <a:pt x="11027" y="7885"/>
                    </a:lnTo>
                    <a:cubicBezTo>
                      <a:pt x="12152" y="6253"/>
                      <a:pt x="10862" y="3413"/>
                      <a:pt x="8147" y="1541"/>
                    </a:cubicBezTo>
                    <a:cubicBezTo>
                      <a:pt x="6667" y="522"/>
                      <a:pt x="5070" y="0"/>
                      <a:pt x="3741" y="0"/>
                    </a:cubicBezTo>
                    <a:close/>
                  </a:path>
                </a:pathLst>
              </a:custGeom>
              <a:solidFill>
                <a:srgbClr val="C5E9B8"/>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36;p72"/>
              <p:cNvSpPr/>
              <p:nvPr/>
            </p:nvSpPr>
            <p:spPr>
              <a:xfrm>
                <a:off x="2577330" y="3128673"/>
                <a:ext cx="94780" cy="96462"/>
              </a:xfrm>
              <a:custGeom>
                <a:avLst/>
                <a:gdLst/>
                <a:ahLst/>
                <a:cxnLst/>
                <a:rect l="l" t="t" r="r" b="b"/>
                <a:pathLst>
                  <a:path w="5126" h="5217" extrusionOk="0">
                    <a:moveTo>
                      <a:pt x="1236" y="0"/>
                    </a:moveTo>
                    <a:cubicBezTo>
                      <a:pt x="986" y="0"/>
                      <a:pt x="773" y="34"/>
                      <a:pt x="598" y="80"/>
                    </a:cubicBezTo>
                    <a:lnTo>
                      <a:pt x="74" y="4169"/>
                    </a:lnTo>
                    <a:cubicBezTo>
                      <a:pt x="0" y="4742"/>
                      <a:pt x="454" y="5216"/>
                      <a:pt x="992" y="5216"/>
                    </a:cubicBezTo>
                    <a:cubicBezTo>
                      <a:pt x="1081" y="5216"/>
                      <a:pt x="1172" y="5203"/>
                      <a:pt x="1264" y="5176"/>
                    </a:cubicBezTo>
                    <a:lnTo>
                      <a:pt x="5066" y="4024"/>
                    </a:lnTo>
                    <a:cubicBezTo>
                      <a:pt x="5126" y="3240"/>
                      <a:pt x="5010" y="1714"/>
                      <a:pt x="3427" y="728"/>
                    </a:cubicBezTo>
                    <a:cubicBezTo>
                      <a:pt x="2525" y="166"/>
                      <a:pt x="1790" y="0"/>
                      <a:pt x="1236" y="0"/>
                    </a:cubicBez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634314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46457" y="502003"/>
            <a:ext cx="1164487" cy="935956"/>
            <a:chOff x="982810" y="612883"/>
            <a:chExt cx="1164487" cy="935956"/>
          </a:xfrm>
        </p:grpSpPr>
        <p:pic>
          <p:nvPicPr>
            <p:cNvPr id="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5" name="TextBox 4"/>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6" name="Rectangle 5"/>
          <p:cNvSpPr/>
          <p:nvPr/>
        </p:nvSpPr>
        <p:spPr>
          <a:xfrm>
            <a:off x="626723" y="2214177"/>
            <a:ext cx="7870005" cy="2585323"/>
          </a:xfrm>
          <a:prstGeom prst="rect">
            <a:avLst/>
          </a:prstGeom>
        </p:spPr>
        <p:txBody>
          <a:bodyPr wrap="square">
            <a:spAutoFit/>
          </a:bodyPr>
          <a:lstStyle/>
          <a:p>
            <a:pPr algn="just">
              <a:lnSpc>
                <a:spcPct val="150000"/>
              </a:lnSpc>
            </a:pPr>
            <a:r>
              <a:rPr lang="vi-VN" sz="1800" dirty="0" smtClean="0"/>
              <a:t>a</a:t>
            </a:r>
            <a:r>
              <a:rPr lang="en-US" sz="1800" dirty="0" smtClean="0"/>
              <a:t>)</a:t>
            </a:r>
            <a:r>
              <a:rPr lang="vi-VN" sz="1800" dirty="0" smtClean="0"/>
              <a:t> </a:t>
            </a:r>
            <a:r>
              <a:rPr lang="vi-VN" sz="1800" dirty="0"/>
              <a:t>Các giá trị lớn hơn 36 trong mẫu số liệu là từ giá trị  </a:t>
            </a:r>
            <a:r>
              <a:rPr lang="vi-VN" sz="1800" dirty="0" smtClean="0"/>
              <a:t>x</a:t>
            </a:r>
            <a:r>
              <a:rPr lang="en-US" sz="1800" baseline="-25000" dirty="0" smtClean="0"/>
              <a:t>14</a:t>
            </a:r>
            <a:r>
              <a:rPr lang="vi-VN" sz="1800" dirty="0" smtClean="0"/>
              <a:t> </a:t>
            </a:r>
            <a:r>
              <a:rPr lang="vi-VN" sz="1800" dirty="0"/>
              <a:t>trở đi (với trường hợp </a:t>
            </a:r>
            <a:r>
              <a:rPr lang="vi-VN" sz="1800" dirty="0" smtClean="0"/>
              <a:t>x</a:t>
            </a:r>
            <a:r>
              <a:rPr lang="en-US" sz="1800" baseline="-25000" dirty="0" smtClean="0"/>
              <a:t>13</a:t>
            </a:r>
            <a:r>
              <a:rPr lang="en-US" sz="1800" dirty="0" smtClean="0"/>
              <a:t> </a:t>
            </a:r>
            <a:r>
              <a:rPr lang="vi-VN" sz="1800" dirty="0" smtClean="0"/>
              <a:t>≠</a:t>
            </a:r>
            <a:r>
              <a:rPr lang="en-US" sz="1800" dirty="0" smtClean="0"/>
              <a:t> </a:t>
            </a:r>
            <a:r>
              <a:rPr lang="vi-VN" sz="1800" dirty="0" smtClean="0"/>
              <a:t>x</a:t>
            </a:r>
            <a:r>
              <a:rPr lang="en-US" sz="1800" baseline="-25000" dirty="0" smtClean="0"/>
              <a:t>14</a:t>
            </a:r>
            <a:r>
              <a:rPr lang="vi-VN" sz="1800" dirty="0" smtClean="0"/>
              <a:t>), </a:t>
            </a:r>
            <a:r>
              <a:rPr lang="vi-VN" sz="1800" dirty="0"/>
              <a:t>hay có 38 giá trị thỏa mãn.</a:t>
            </a:r>
          </a:p>
          <a:p>
            <a:pPr algn="just">
              <a:lnSpc>
                <a:spcPct val="150000"/>
              </a:lnSpc>
            </a:pPr>
            <a:r>
              <a:rPr lang="vi-VN" sz="1800" dirty="0"/>
              <a:t>Nên tỉ lệ thành phố có thuế thuốc là lớn hơn 36 là: (38 : 51).100% = 74,5%.</a:t>
            </a:r>
          </a:p>
          <a:p>
            <a:pPr algn="just">
              <a:lnSpc>
                <a:spcPct val="150000"/>
              </a:lnSpc>
            </a:pPr>
            <a:r>
              <a:rPr lang="vi-VN" sz="1800" dirty="0" smtClean="0"/>
              <a:t>b</a:t>
            </a:r>
            <a:r>
              <a:rPr lang="en-US" sz="1800" dirty="0" smtClean="0"/>
              <a:t>)</a:t>
            </a:r>
            <a:r>
              <a:rPr lang="vi-VN" sz="1800" dirty="0" smtClean="0"/>
              <a:t> </a:t>
            </a:r>
            <a:r>
              <a:rPr lang="vi-VN" sz="1800" dirty="0"/>
              <a:t>Có nhiều phương án, </a:t>
            </a:r>
            <a:r>
              <a:rPr lang="vi-VN" sz="1800" dirty="0" smtClean="0"/>
              <a:t>Q</a:t>
            </a:r>
            <a:r>
              <a:rPr lang="en-US" sz="1800" baseline="-25000" dirty="0" smtClean="0"/>
              <a:t>1</a:t>
            </a:r>
            <a:r>
              <a:rPr lang="vi-VN" sz="1800" dirty="0" smtClean="0"/>
              <a:t> </a:t>
            </a:r>
            <a:r>
              <a:rPr lang="vi-VN" sz="1800" dirty="0"/>
              <a:t>và </a:t>
            </a:r>
            <a:r>
              <a:rPr lang="vi-VN" sz="1800" dirty="0" smtClean="0"/>
              <a:t>Q</a:t>
            </a:r>
            <a:r>
              <a:rPr lang="en-US" sz="1800" baseline="-25000" dirty="0" smtClean="0"/>
              <a:t>3</a:t>
            </a:r>
            <a:r>
              <a:rPr lang="vi-VN" sz="1800" dirty="0" smtClean="0"/>
              <a:t> </a:t>
            </a:r>
            <a:r>
              <a:rPr lang="vi-VN" sz="1800" dirty="0"/>
              <a:t>là một phương </a:t>
            </a:r>
            <a:r>
              <a:rPr lang="vi-VN" sz="1800" dirty="0" smtClean="0"/>
              <a:t>án.</a:t>
            </a:r>
            <a:endParaRPr lang="en-US" sz="1800" dirty="0" smtClean="0"/>
          </a:p>
          <a:p>
            <a:pPr algn="just">
              <a:lnSpc>
                <a:spcPct val="150000"/>
              </a:lnSpc>
            </a:pPr>
            <a:r>
              <a:rPr lang="vi-VN" sz="1800" dirty="0" smtClean="0"/>
              <a:t>Hai </a:t>
            </a:r>
            <a:r>
              <a:rPr lang="vi-VN" sz="1800" dirty="0"/>
              <a:t>giá trị là 35 và 101 vì từ </a:t>
            </a:r>
            <a:r>
              <a:rPr lang="vi-VN" sz="1800" dirty="0" smtClean="0"/>
              <a:t>x</a:t>
            </a:r>
            <a:r>
              <a:rPr lang="en-US" sz="1800" baseline="-25000" dirty="0" smtClean="0"/>
              <a:t>13</a:t>
            </a:r>
            <a:r>
              <a:rPr lang="vi-VN" sz="1800" dirty="0" smtClean="0"/>
              <a:t> =</a:t>
            </a:r>
            <a:r>
              <a:rPr lang="en-US" sz="1800" dirty="0" smtClean="0"/>
              <a:t> </a:t>
            </a:r>
            <a:r>
              <a:rPr lang="vi-VN" sz="1800" dirty="0" smtClean="0"/>
              <a:t>36</a:t>
            </a:r>
            <a:r>
              <a:rPr lang="vi-VN" sz="1800" dirty="0"/>
              <a:t>, </a:t>
            </a:r>
            <a:r>
              <a:rPr lang="vi-VN" sz="1800" dirty="0" smtClean="0"/>
              <a:t>x</a:t>
            </a:r>
            <a:r>
              <a:rPr lang="en-US" sz="1800" baseline="-25000" dirty="0" smtClean="0"/>
              <a:t>39</a:t>
            </a:r>
            <a:r>
              <a:rPr lang="vi-VN" sz="1800" dirty="0" smtClean="0"/>
              <a:t> </a:t>
            </a:r>
            <a:r>
              <a:rPr lang="vi-VN" sz="1800" dirty="0"/>
              <a:t>=100, từ </a:t>
            </a:r>
            <a:r>
              <a:rPr lang="vi-VN" sz="1800" dirty="0" smtClean="0"/>
              <a:t>x</a:t>
            </a:r>
            <a:r>
              <a:rPr lang="en-US" sz="1800" baseline="-25000" dirty="0" smtClean="0"/>
              <a:t>13</a:t>
            </a:r>
            <a:r>
              <a:rPr lang="vi-VN" sz="1800" dirty="0" smtClean="0"/>
              <a:t> </a:t>
            </a:r>
            <a:r>
              <a:rPr lang="vi-VN" sz="1800" dirty="0"/>
              <a:t>đến </a:t>
            </a:r>
            <a:r>
              <a:rPr lang="vi-VN" sz="1800" dirty="0" smtClean="0"/>
              <a:t>x</a:t>
            </a:r>
            <a:r>
              <a:rPr lang="en-US" sz="1800" baseline="-25000" dirty="0" smtClean="0"/>
              <a:t>39</a:t>
            </a:r>
            <a:r>
              <a:rPr lang="vi-VN" sz="1800" dirty="0" smtClean="0"/>
              <a:t> </a:t>
            </a:r>
            <a:r>
              <a:rPr lang="vi-VN" sz="1800" dirty="0"/>
              <a:t>gồm 27 giá trị.</a:t>
            </a:r>
          </a:p>
          <a:p>
            <a:pPr algn="just">
              <a:lnSpc>
                <a:spcPct val="150000"/>
              </a:lnSpc>
            </a:pPr>
            <a:r>
              <a:rPr lang="vi-VN" sz="1800" dirty="0"/>
              <a:t>c) Khoảng tứ phân vị là: 100 – 36 = 64.</a:t>
            </a:r>
          </a:p>
        </p:txBody>
      </p:sp>
      <p:sp>
        <p:nvSpPr>
          <p:cNvPr id="7" name="Rectangle 6"/>
          <p:cNvSpPr/>
          <p:nvPr/>
        </p:nvSpPr>
        <p:spPr>
          <a:xfrm>
            <a:off x="2238990" y="386136"/>
            <a:ext cx="6257738" cy="1754326"/>
          </a:xfrm>
          <a:prstGeom prst="rect">
            <a:avLst/>
          </a:prstGeom>
        </p:spPr>
        <p:txBody>
          <a:bodyPr wrap="square">
            <a:spAutoFit/>
          </a:bodyPr>
          <a:lstStyle/>
          <a:p>
            <a:pPr algn="just">
              <a:lnSpc>
                <a:spcPct val="150000"/>
              </a:lnSpc>
            </a:pPr>
            <a:r>
              <a:rPr lang="en-US" sz="1800" dirty="0" err="1"/>
              <a:t>Gọi</a:t>
            </a:r>
            <a:r>
              <a:rPr lang="en-US" sz="1800" dirty="0"/>
              <a:t> </a:t>
            </a:r>
            <a:r>
              <a:rPr lang="en-US" sz="1800" dirty="0" err="1"/>
              <a:t>dãy</a:t>
            </a:r>
            <a:r>
              <a:rPr lang="en-US" sz="1800" dirty="0"/>
              <a:t>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của</a:t>
            </a:r>
            <a:r>
              <a:rPr lang="en-US" sz="1800" dirty="0"/>
              <a:t> </a:t>
            </a:r>
            <a:r>
              <a:rPr lang="en-US" sz="1800" dirty="0" err="1"/>
              <a:t>mẫu</a:t>
            </a:r>
            <a:r>
              <a:rPr lang="en-US" sz="1800" dirty="0"/>
              <a:t> </a:t>
            </a:r>
            <a:r>
              <a:rPr lang="en-US" sz="1800" dirty="0" err="1"/>
              <a:t>số</a:t>
            </a:r>
            <a:r>
              <a:rPr lang="en-US" sz="1800" dirty="0"/>
              <a:t> </a:t>
            </a:r>
            <a:r>
              <a:rPr lang="en-US" sz="1800" dirty="0" err="1"/>
              <a:t>liệu</a:t>
            </a:r>
            <a:r>
              <a:rPr lang="en-US" sz="1800" dirty="0"/>
              <a:t> </a:t>
            </a:r>
            <a:r>
              <a:rPr lang="en-US" sz="1800" dirty="0" err="1"/>
              <a:t>sắp</a:t>
            </a:r>
            <a:r>
              <a:rPr lang="en-US" sz="1800" dirty="0"/>
              <a:t> </a:t>
            </a:r>
            <a:r>
              <a:rPr lang="en-US" sz="1800" dirty="0" err="1"/>
              <a:t>xếp</a:t>
            </a:r>
            <a:r>
              <a:rPr lang="en-US" sz="1800" dirty="0"/>
              <a:t> </a:t>
            </a:r>
            <a:r>
              <a:rPr lang="en-US" sz="1800" dirty="0" err="1"/>
              <a:t>theo</a:t>
            </a:r>
            <a:r>
              <a:rPr lang="en-US" sz="1800" dirty="0"/>
              <a:t> </a:t>
            </a:r>
            <a:r>
              <a:rPr lang="en-US" sz="1800" dirty="0" err="1"/>
              <a:t>thứ</a:t>
            </a:r>
            <a:r>
              <a:rPr lang="en-US" sz="1800" dirty="0"/>
              <a:t> </a:t>
            </a:r>
            <a:r>
              <a:rPr lang="en-US" sz="1800" dirty="0" err="1"/>
              <a:t>tự</a:t>
            </a:r>
            <a:r>
              <a:rPr lang="en-US" sz="1800" dirty="0"/>
              <a:t> </a:t>
            </a:r>
            <a:r>
              <a:rPr lang="en-US" sz="1800" dirty="0" err="1"/>
              <a:t>không</a:t>
            </a:r>
            <a:r>
              <a:rPr lang="en-US" sz="1800" dirty="0"/>
              <a:t> </a:t>
            </a:r>
            <a:r>
              <a:rPr lang="en-US" sz="1800" dirty="0" err="1"/>
              <a:t>giảm</a:t>
            </a:r>
            <a:r>
              <a:rPr lang="en-US" sz="1800" dirty="0"/>
              <a:t> </a:t>
            </a:r>
            <a:r>
              <a:rPr lang="en-US" sz="1800" dirty="0" err="1"/>
              <a:t>có</a:t>
            </a:r>
            <a:r>
              <a:rPr lang="en-US" sz="1800" dirty="0"/>
              <a:t> </a:t>
            </a:r>
            <a:r>
              <a:rPr lang="en-US" sz="1800" dirty="0" err="1"/>
              <a:t>dạng</a:t>
            </a:r>
            <a:r>
              <a:rPr lang="en-US" sz="1800" dirty="0"/>
              <a:t>: </a:t>
            </a:r>
          </a:p>
          <a:p>
            <a:pPr algn="ctr">
              <a:lnSpc>
                <a:spcPct val="150000"/>
              </a:lnSpc>
            </a:pPr>
            <a:r>
              <a:rPr lang="en-US" sz="1800" dirty="0" smtClean="0"/>
              <a:t>x</a:t>
            </a:r>
            <a:r>
              <a:rPr lang="en-US" sz="1800" baseline="-25000" dirty="0"/>
              <a:t>1</a:t>
            </a:r>
            <a:r>
              <a:rPr lang="en-US" sz="1800" dirty="0" smtClean="0"/>
              <a:t>        x</a:t>
            </a:r>
            <a:r>
              <a:rPr lang="en-US" sz="1800" baseline="-25000" dirty="0" smtClean="0"/>
              <a:t>2</a:t>
            </a:r>
            <a:r>
              <a:rPr lang="en-US" sz="1800" dirty="0" smtClean="0"/>
              <a:t>         x</a:t>
            </a:r>
            <a:r>
              <a:rPr lang="en-US" sz="1800" baseline="-25000" dirty="0"/>
              <a:t>3</a:t>
            </a:r>
            <a:r>
              <a:rPr lang="en-US" sz="1800" dirty="0" smtClean="0"/>
              <a:t>         x</a:t>
            </a:r>
            <a:r>
              <a:rPr lang="en-US" sz="1800" baseline="-25000" dirty="0"/>
              <a:t>4</a:t>
            </a:r>
            <a:r>
              <a:rPr lang="en-US" sz="1800" dirty="0" smtClean="0"/>
              <a:t>      .....     x</a:t>
            </a:r>
            <a:r>
              <a:rPr lang="en-US" sz="1800" baseline="-25000" dirty="0" smtClean="0"/>
              <a:t>51</a:t>
            </a:r>
            <a:endParaRPr lang="en-US" sz="1800" dirty="0"/>
          </a:p>
          <a:p>
            <a:pPr algn="just">
              <a:lnSpc>
                <a:spcPct val="150000"/>
              </a:lnSpc>
            </a:pPr>
            <a:r>
              <a:rPr lang="en-US" sz="1800" dirty="0" err="1"/>
              <a:t>Trung</a:t>
            </a:r>
            <a:r>
              <a:rPr lang="en-US" sz="1800" dirty="0"/>
              <a:t> </a:t>
            </a:r>
            <a:r>
              <a:rPr lang="en-US" sz="1800" dirty="0" err="1"/>
              <a:t>vị</a:t>
            </a:r>
            <a:r>
              <a:rPr lang="en-US" sz="1800" dirty="0"/>
              <a:t> </a:t>
            </a:r>
            <a:r>
              <a:rPr lang="en-US" sz="1800" dirty="0" smtClean="0"/>
              <a:t>Q</a:t>
            </a:r>
            <a:r>
              <a:rPr lang="en-US" sz="1800" baseline="-25000" dirty="0" smtClean="0"/>
              <a:t>2</a:t>
            </a:r>
            <a:r>
              <a:rPr lang="en-US" sz="1800" dirty="0" smtClean="0"/>
              <a:t> </a:t>
            </a:r>
            <a:r>
              <a:rPr lang="en-US" sz="1800" dirty="0"/>
              <a:t>= 60 = </a:t>
            </a:r>
            <a:r>
              <a:rPr lang="en-US" sz="1800" dirty="0" smtClean="0"/>
              <a:t>x</a:t>
            </a:r>
            <a:r>
              <a:rPr lang="en-US" sz="1800" baseline="-25000" dirty="0" smtClean="0"/>
              <a:t>26</a:t>
            </a:r>
            <a:r>
              <a:rPr lang="en-US" sz="1800" dirty="0" smtClean="0"/>
              <a:t>; Q</a:t>
            </a:r>
            <a:r>
              <a:rPr lang="en-US" sz="1800" baseline="-25000" dirty="0" smtClean="0"/>
              <a:t>1</a:t>
            </a:r>
            <a:r>
              <a:rPr lang="en-US" sz="1800" dirty="0" smtClean="0"/>
              <a:t> </a:t>
            </a:r>
            <a:r>
              <a:rPr lang="en-US" sz="1800" dirty="0"/>
              <a:t>= 36 = </a:t>
            </a:r>
            <a:r>
              <a:rPr lang="en-US" sz="1800" dirty="0" smtClean="0"/>
              <a:t>x</a:t>
            </a:r>
            <a:r>
              <a:rPr lang="en-US" sz="1800" baseline="-25000" dirty="0" smtClean="0"/>
              <a:t>13</a:t>
            </a:r>
            <a:r>
              <a:rPr lang="en-US" sz="1800" dirty="0" smtClean="0"/>
              <a:t>; Q</a:t>
            </a:r>
            <a:r>
              <a:rPr lang="en-US" sz="1800" baseline="-25000" dirty="0" smtClean="0"/>
              <a:t>3</a:t>
            </a:r>
            <a:r>
              <a:rPr lang="en-US" sz="1800" dirty="0" smtClean="0"/>
              <a:t> = 100 </a:t>
            </a:r>
            <a:r>
              <a:rPr lang="en-US" sz="1800" dirty="0"/>
              <a:t>= </a:t>
            </a:r>
            <a:r>
              <a:rPr lang="en-US" sz="1800" dirty="0" smtClean="0"/>
              <a:t>x</a:t>
            </a:r>
            <a:r>
              <a:rPr lang="en-US" sz="1800" baseline="-25000" dirty="0" smtClean="0"/>
              <a:t>39</a:t>
            </a:r>
            <a:endParaRPr lang="en-US" sz="1800" dirty="0"/>
          </a:p>
        </p:txBody>
      </p:sp>
    </p:spTree>
    <p:extLst>
      <p:ext uri="{BB962C8B-B14F-4D97-AF65-F5344CB8AC3E}">
        <p14:creationId xmlns:p14="http://schemas.microsoft.com/office/powerpoint/2010/main" val="1184166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anim calcmode="lin" valueType="num">
                                      <p:cBhvr>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500"/>
                                        <p:tgtEl>
                                          <p:spTgt spid="6">
                                            <p:txEl>
                                              <p:pRg st="2" end="2"/>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VẬN DỤNG</a:t>
            </a:r>
            <a:endParaRPr lang="en-US" b="1" dirty="0">
              <a:latin typeface="+mn-lt"/>
            </a:endParaRPr>
          </a:p>
        </p:txBody>
      </p:sp>
      <p:sp>
        <p:nvSpPr>
          <p:cNvPr id="3" name="Rectangle 2"/>
          <p:cNvSpPr/>
          <p:nvPr/>
        </p:nvSpPr>
        <p:spPr>
          <a:xfrm>
            <a:off x="855323" y="1162683"/>
            <a:ext cx="7433353" cy="2862322"/>
          </a:xfrm>
          <a:prstGeom prst="rect">
            <a:avLst/>
          </a:prstGeom>
        </p:spPr>
        <p:txBody>
          <a:bodyPr wrap="square">
            <a:spAutoFit/>
          </a:bodyPr>
          <a:lstStyle/>
          <a:p>
            <a:pPr algn="just">
              <a:lnSpc>
                <a:spcPct val="150000"/>
              </a:lnSpc>
            </a:pPr>
            <a:r>
              <a:rPr lang="vi-VN" sz="2000" b="1" u="sng" dirty="0">
                <a:solidFill>
                  <a:srgbClr val="C00000"/>
                </a:solidFill>
              </a:rPr>
              <a:t>Bài </a:t>
            </a:r>
            <a:r>
              <a:rPr lang="vi-VN" sz="2000" b="1" u="sng" dirty="0" smtClean="0">
                <a:solidFill>
                  <a:srgbClr val="C00000"/>
                </a:solidFill>
              </a:rPr>
              <a:t>5.15</a:t>
            </a:r>
            <a:r>
              <a:rPr lang="en-US" sz="2000" b="1" u="sng" dirty="0" smtClean="0">
                <a:solidFill>
                  <a:srgbClr val="C00000"/>
                </a:solidFill>
              </a:rPr>
              <a:t> (SGK - tr88)</a:t>
            </a:r>
            <a:r>
              <a:rPr lang="en-US" sz="2000" b="1" u="sng" dirty="0">
                <a:solidFill>
                  <a:srgbClr val="C00000"/>
                </a:solidFill>
              </a:rPr>
              <a:t>:</a:t>
            </a:r>
            <a:r>
              <a:rPr lang="vi-VN" sz="2000" b="1" dirty="0" smtClean="0">
                <a:solidFill>
                  <a:srgbClr val="C00000"/>
                </a:solidFill>
              </a:rPr>
              <a:t> </a:t>
            </a:r>
            <a:r>
              <a:rPr lang="vi-VN" sz="2000" dirty="0"/>
              <a:t>Mẫu số liệu sau đây cho biết cân nặng của 10 trẻ sơ sinh (đơn vị kg):  </a:t>
            </a:r>
          </a:p>
          <a:p>
            <a:pPr algn="ctr">
              <a:lnSpc>
                <a:spcPct val="150000"/>
              </a:lnSpc>
            </a:pPr>
            <a:r>
              <a:rPr lang="vi-VN" sz="2000" dirty="0"/>
              <a:t>2,977          3,155          3,92          3,412           </a:t>
            </a:r>
            <a:r>
              <a:rPr lang="vi-VN" sz="2000" dirty="0" smtClean="0"/>
              <a:t>4,236</a:t>
            </a:r>
            <a:endParaRPr lang="vi-VN" sz="2000" dirty="0"/>
          </a:p>
          <a:p>
            <a:pPr algn="ctr">
              <a:lnSpc>
                <a:spcPct val="150000"/>
              </a:lnSpc>
            </a:pPr>
            <a:r>
              <a:rPr lang="vi-VN" sz="2000" dirty="0"/>
              <a:t>2,593          3,270         3,813         4,042           </a:t>
            </a:r>
            <a:r>
              <a:rPr lang="vi-VN" sz="2000" dirty="0" smtClean="0"/>
              <a:t>3,387</a:t>
            </a:r>
            <a:endParaRPr lang="vi-VN" sz="2000" dirty="0"/>
          </a:p>
          <a:p>
            <a:pPr algn="just">
              <a:lnSpc>
                <a:spcPct val="150000"/>
              </a:lnSpc>
            </a:pPr>
            <a:r>
              <a:rPr lang="vi-VN" sz="2000" dirty="0"/>
              <a:t>Hãy tính khoảng biến thiên, khoảng tứ phân vị và độ lệch chuẩn cho mẫu số liệu này.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549" y="3325331"/>
            <a:ext cx="2041451" cy="2041451"/>
          </a:xfrm>
          <a:prstGeom prst="rect">
            <a:avLst/>
          </a:prstGeom>
        </p:spPr>
      </p:pic>
    </p:spTree>
    <p:extLst>
      <p:ext uri="{BB962C8B-B14F-4D97-AF65-F5344CB8AC3E}">
        <p14:creationId xmlns:p14="http://schemas.microsoft.com/office/powerpoint/2010/main" val="126123704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40"/>
          <p:cNvSpPr txBox="1">
            <a:spLocks noGrp="1"/>
          </p:cNvSpPr>
          <p:nvPr>
            <p:ph type="title" idx="15"/>
          </p:nvPr>
        </p:nvSpPr>
        <p:spPr>
          <a:xfrm>
            <a:off x="720000" y="539500"/>
            <a:ext cx="7704000" cy="3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tx1">
                    <a:lumMod val="50000"/>
                  </a:schemeClr>
                </a:solidFill>
                <a:latin typeface="+mn-lt"/>
              </a:rPr>
              <a:t>NỘI DUNG BÀI HỌC</a:t>
            </a:r>
            <a:endParaRPr b="1" dirty="0">
              <a:solidFill>
                <a:schemeClr val="tx1">
                  <a:lumMod val="50000"/>
                </a:schemeClr>
              </a:solidFill>
              <a:latin typeface="+mn-lt"/>
            </a:endParaRPr>
          </a:p>
        </p:txBody>
      </p:sp>
      <p:grpSp>
        <p:nvGrpSpPr>
          <p:cNvPr id="18" name="Group 17"/>
          <p:cNvGrpSpPr/>
          <p:nvPr/>
        </p:nvGrpSpPr>
        <p:grpSpPr>
          <a:xfrm>
            <a:off x="1304817" y="1387010"/>
            <a:ext cx="6328882" cy="924675"/>
            <a:chOff x="1356188" y="1479477"/>
            <a:chExt cx="6328882" cy="924675"/>
          </a:xfrm>
        </p:grpSpPr>
        <p:sp>
          <p:nvSpPr>
            <p:cNvPr id="16" name="Rounded Rectangle 15"/>
            <p:cNvSpPr/>
            <p:nvPr/>
          </p:nvSpPr>
          <p:spPr>
            <a:xfrm>
              <a:off x="1818526" y="1551397"/>
              <a:ext cx="5866544" cy="770561"/>
            </a:xfrm>
            <a:prstGeom prst="roundRect">
              <a:avLst/>
            </a:prstGeom>
            <a:ln>
              <a:solidFill>
                <a:schemeClr val="tx2">
                  <a:lumMod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1356188" y="1479477"/>
              <a:ext cx="924675" cy="9246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bg1"/>
                  </a:solidFill>
                </a:rPr>
                <a:t>01</a:t>
              </a:r>
              <a:endParaRPr lang="en-US" sz="3200" b="1" dirty="0">
                <a:solidFill>
                  <a:schemeClr val="bg1"/>
                </a:solidFill>
              </a:endParaRPr>
            </a:p>
          </p:txBody>
        </p:sp>
        <p:sp>
          <p:nvSpPr>
            <p:cNvPr id="17" name="TextBox 16"/>
            <p:cNvSpPr txBox="1"/>
            <p:nvPr/>
          </p:nvSpPr>
          <p:spPr>
            <a:xfrm>
              <a:off x="2429838" y="1736622"/>
              <a:ext cx="5106256" cy="400110"/>
            </a:xfrm>
            <a:prstGeom prst="rect">
              <a:avLst/>
            </a:prstGeom>
            <a:noFill/>
          </p:spPr>
          <p:txBody>
            <a:bodyPr wrap="square" rtlCol="0">
              <a:spAutoFit/>
            </a:bodyPr>
            <a:lstStyle/>
            <a:p>
              <a:r>
                <a:rPr lang="en-US" sz="2000" b="1" dirty="0" err="1" smtClean="0">
                  <a:solidFill>
                    <a:schemeClr val="accent3">
                      <a:lumMod val="50000"/>
                    </a:schemeClr>
                  </a:solidFill>
                </a:rPr>
                <a:t>Khoảng</a:t>
              </a:r>
              <a:r>
                <a:rPr lang="en-US" sz="2000" b="1" dirty="0" smtClean="0">
                  <a:solidFill>
                    <a:schemeClr val="accent3">
                      <a:lumMod val="50000"/>
                    </a:schemeClr>
                  </a:solidFill>
                </a:rPr>
                <a:t> </a:t>
              </a:r>
              <a:r>
                <a:rPr lang="en-US" sz="2000" b="1" dirty="0" err="1" smtClean="0">
                  <a:solidFill>
                    <a:schemeClr val="accent3">
                      <a:lumMod val="50000"/>
                    </a:schemeClr>
                  </a:solidFill>
                </a:rPr>
                <a:t>biến</a:t>
              </a:r>
              <a:r>
                <a:rPr lang="en-US" sz="2000" b="1" dirty="0" smtClean="0">
                  <a:solidFill>
                    <a:schemeClr val="accent3">
                      <a:lumMod val="50000"/>
                    </a:schemeClr>
                  </a:solidFill>
                </a:rPr>
                <a:t> </a:t>
              </a:r>
              <a:r>
                <a:rPr lang="en-US" sz="2000" b="1" dirty="0" err="1" smtClean="0">
                  <a:solidFill>
                    <a:schemeClr val="accent3">
                      <a:lumMod val="50000"/>
                    </a:schemeClr>
                  </a:solidFill>
                </a:rPr>
                <a:t>thiên</a:t>
              </a:r>
              <a:r>
                <a:rPr lang="en-US" sz="2000" b="1" dirty="0" smtClean="0">
                  <a:solidFill>
                    <a:schemeClr val="accent3">
                      <a:lumMod val="50000"/>
                    </a:schemeClr>
                  </a:solidFill>
                </a:rPr>
                <a:t> </a:t>
              </a:r>
              <a:r>
                <a:rPr lang="en-US" sz="2000" b="1" dirty="0" err="1" smtClean="0">
                  <a:solidFill>
                    <a:schemeClr val="accent3">
                      <a:lumMod val="50000"/>
                    </a:schemeClr>
                  </a:solidFill>
                </a:rPr>
                <a:t>và</a:t>
              </a:r>
              <a:r>
                <a:rPr lang="en-US" sz="2000" b="1" dirty="0" smtClean="0">
                  <a:solidFill>
                    <a:schemeClr val="accent3">
                      <a:lumMod val="50000"/>
                    </a:schemeClr>
                  </a:solidFill>
                </a:rPr>
                <a:t> </a:t>
              </a:r>
              <a:r>
                <a:rPr lang="en-US" sz="2000" b="1" dirty="0" err="1" smtClean="0">
                  <a:solidFill>
                    <a:schemeClr val="accent3">
                      <a:lumMod val="50000"/>
                    </a:schemeClr>
                  </a:solidFill>
                </a:rPr>
                <a:t>khoảng</a:t>
              </a:r>
              <a:r>
                <a:rPr lang="en-US" sz="2000" b="1" dirty="0" smtClean="0">
                  <a:solidFill>
                    <a:schemeClr val="accent3">
                      <a:lumMod val="50000"/>
                    </a:schemeClr>
                  </a:solidFill>
                </a:rPr>
                <a:t> </a:t>
              </a:r>
              <a:r>
                <a:rPr lang="en-US" sz="2000" b="1" dirty="0" err="1" smtClean="0">
                  <a:solidFill>
                    <a:schemeClr val="accent3">
                      <a:lumMod val="50000"/>
                    </a:schemeClr>
                  </a:solidFill>
                </a:rPr>
                <a:t>tứ</a:t>
              </a:r>
              <a:r>
                <a:rPr lang="en-US" sz="2000" b="1" dirty="0" smtClean="0">
                  <a:solidFill>
                    <a:schemeClr val="accent3">
                      <a:lumMod val="50000"/>
                    </a:schemeClr>
                  </a:solidFill>
                </a:rPr>
                <a:t> </a:t>
              </a:r>
              <a:r>
                <a:rPr lang="en-US" sz="2000" b="1" dirty="0" err="1" smtClean="0">
                  <a:solidFill>
                    <a:schemeClr val="accent3">
                      <a:lumMod val="50000"/>
                    </a:schemeClr>
                  </a:solidFill>
                </a:rPr>
                <a:t>vị</a:t>
              </a:r>
              <a:r>
                <a:rPr lang="en-US" sz="2000" b="1" dirty="0" smtClean="0">
                  <a:solidFill>
                    <a:schemeClr val="accent3">
                      <a:lumMod val="50000"/>
                    </a:schemeClr>
                  </a:solidFill>
                </a:rPr>
                <a:t> </a:t>
              </a:r>
              <a:r>
                <a:rPr lang="en-US" sz="2000" b="1" dirty="0" err="1" smtClean="0">
                  <a:solidFill>
                    <a:schemeClr val="accent3">
                      <a:lumMod val="50000"/>
                    </a:schemeClr>
                  </a:solidFill>
                </a:rPr>
                <a:t>phân</a:t>
              </a:r>
              <a:endParaRPr lang="en-US" sz="2000" b="1" dirty="0">
                <a:solidFill>
                  <a:schemeClr val="accent3">
                    <a:lumMod val="50000"/>
                  </a:schemeClr>
                </a:solidFill>
              </a:endParaRPr>
            </a:p>
          </p:txBody>
        </p:sp>
      </p:grpSp>
      <p:grpSp>
        <p:nvGrpSpPr>
          <p:cNvPr id="37" name="Group 36"/>
          <p:cNvGrpSpPr/>
          <p:nvPr/>
        </p:nvGrpSpPr>
        <p:grpSpPr>
          <a:xfrm>
            <a:off x="1304817" y="2496910"/>
            <a:ext cx="6328882" cy="924675"/>
            <a:chOff x="1356188" y="1479477"/>
            <a:chExt cx="6328882" cy="924675"/>
          </a:xfrm>
        </p:grpSpPr>
        <p:sp>
          <p:nvSpPr>
            <p:cNvPr id="38" name="Rounded Rectangle 37"/>
            <p:cNvSpPr/>
            <p:nvPr/>
          </p:nvSpPr>
          <p:spPr>
            <a:xfrm>
              <a:off x="1818526" y="1551397"/>
              <a:ext cx="5866544" cy="770561"/>
            </a:xfrm>
            <a:prstGeom prst="roundRect">
              <a:avLst/>
            </a:prstGeom>
            <a:ln>
              <a:solidFill>
                <a:schemeClr val="tx2">
                  <a:lumMod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ounded Rectangle 38"/>
            <p:cNvSpPr/>
            <p:nvPr/>
          </p:nvSpPr>
          <p:spPr>
            <a:xfrm>
              <a:off x="1356188" y="1479477"/>
              <a:ext cx="924675" cy="9246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bg1"/>
                  </a:solidFill>
                </a:rPr>
                <a:t>02</a:t>
              </a:r>
              <a:endParaRPr lang="en-US" sz="3200" b="1" dirty="0">
                <a:solidFill>
                  <a:schemeClr val="bg1"/>
                </a:solidFill>
              </a:endParaRPr>
            </a:p>
          </p:txBody>
        </p:sp>
        <p:sp>
          <p:nvSpPr>
            <p:cNvPr id="40" name="TextBox 39"/>
            <p:cNvSpPr txBox="1"/>
            <p:nvPr/>
          </p:nvSpPr>
          <p:spPr>
            <a:xfrm>
              <a:off x="2429838" y="1736622"/>
              <a:ext cx="5106256" cy="400110"/>
            </a:xfrm>
            <a:prstGeom prst="rect">
              <a:avLst/>
            </a:prstGeom>
            <a:noFill/>
          </p:spPr>
          <p:txBody>
            <a:bodyPr wrap="square" rtlCol="0">
              <a:spAutoFit/>
            </a:bodyPr>
            <a:lstStyle/>
            <a:p>
              <a:r>
                <a:rPr lang="en-US" sz="2000" b="1" dirty="0" err="1" smtClean="0">
                  <a:solidFill>
                    <a:schemeClr val="accent3">
                      <a:lumMod val="50000"/>
                    </a:schemeClr>
                  </a:solidFill>
                </a:rPr>
                <a:t>Phương</a:t>
              </a:r>
              <a:r>
                <a:rPr lang="en-US" sz="2000" b="1" dirty="0" smtClean="0">
                  <a:solidFill>
                    <a:schemeClr val="accent3">
                      <a:lumMod val="50000"/>
                    </a:schemeClr>
                  </a:solidFill>
                </a:rPr>
                <a:t> </a:t>
              </a:r>
              <a:r>
                <a:rPr lang="en-US" sz="2000" b="1" dirty="0" err="1" smtClean="0">
                  <a:solidFill>
                    <a:schemeClr val="accent3">
                      <a:lumMod val="50000"/>
                    </a:schemeClr>
                  </a:solidFill>
                </a:rPr>
                <a:t>sai</a:t>
              </a:r>
              <a:r>
                <a:rPr lang="en-US" sz="2000" b="1" dirty="0" smtClean="0">
                  <a:solidFill>
                    <a:schemeClr val="accent3">
                      <a:lumMod val="50000"/>
                    </a:schemeClr>
                  </a:solidFill>
                </a:rPr>
                <a:t> </a:t>
              </a:r>
              <a:r>
                <a:rPr lang="en-US" sz="2000" b="1" dirty="0" err="1" smtClean="0">
                  <a:solidFill>
                    <a:schemeClr val="accent3">
                      <a:lumMod val="50000"/>
                    </a:schemeClr>
                  </a:solidFill>
                </a:rPr>
                <a:t>và</a:t>
              </a:r>
              <a:r>
                <a:rPr lang="en-US" sz="2000" b="1" dirty="0" smtClean="0">
                  <a:solidFill>
                    <a:schemeClr val="accent3">
                      <a:lumMod val="50000"/>
                    </a:schemeClr>
                  </a:solidFill>
                </a:rPr>
                <a:t> </a:t>
              </a:r>
              <a:r>
                <a:rPr lang="en-US" sz="2000" b="1" dirty="0" err="1" smtClean="0">
                  <a:solidFill>
                    <a:schemeClr val="accent3">
                      <a:lumMod val="50000"/>
                    </a:schemeClr>
                  </a:solidFill>
                </a:rPr>
                <a:t>độ</a:t>
              </a:r>
              <a:r>
                <a:rPr lang="en-US" sz="2000" b="1" dirty="0" smtClean="0">
                  <a:solidFill>
                    <a:schemeClr val="accent3">
                      <a:lumMod val="50000"/>
                    </a:schemeClr>
                  </a:solidFill>
                </a:rPr>
                <a:t> </a:t>
              </a:r>
              <a:r>
                <a:rPr lang="en-US" sz="2000" b="1" dirty="0" err="1" smtClean="0">
                  <a:solidFill>
                    <a:schemeClr val="accent3">
                      <a:lumMod val="50000"/>
                    </a:schemeClr>
                  </a:solidFill>
                </a:rPr>
                <a:t>lệch</a:t>
              </a:r>
              <a:r>
                <a:rPr lang="en-US" sz="2000" b="1" dirty="0" smtClean="0">
                  <a:solidFill>
                    <a:schemeClr val="accent3">
                      <a:lumMod val="50000"/>
                    </a:schemeClr>
                  </a:solidFill>
                </a:rPr>
                <a:t> </a:t>
              </a:r>
              <a:r>
                <a:rPr lang="en-US" sz="2000" b="1" dirty="0" err="1" smtClean="0">
                  <a:solidFill>
                    <a:schemeClr val="accent3">
                      <a:lumMod val="50000"/>
                    </a:schemeClr>
                  </a:solidFill>
                </a:rPr>
                <a:t>chuẩn</a:t>
              </a:r>
              <a:endParaRPr lang="en-US" sz="2000" b="1" dirty="0">
                <a:solidFill>
                  <a:schemeClr val="accent3">
                    <a:lumMod val="50000"/>
                  </a:schemeClr>
                </a:solidFill>
              </a:endParaRPr>
            </a:p>
          </p:txBody>
        </p:sp>
      </p:grpSp>
      <p:grpSp>
        <p:nvGrpSpPr>
          <p:cNvPr id="41" name="Group 40"/>
          <p:cNvGrpSpPr/>
          <p:nvPr/>
        </p:nvGrpSpPr>
        <p:grpSpPr>
          <a:xfrm>
            <a:off x="1304817" y="3627648"/>
            <a:ext cx="6328882" cy="924675"/>
            <a:chOff x="1356188" y="1479477"/>
            <a:chExt cx="6328882" cy="924675"/>
          </a:xfrm>
        </p:grpSpPr>
        <p:sp>
          <p:nvSpPr>
            <p:cNvPr id="42" name="Rounded Rectangle 41"/>
            <p:cNvSpPr/>
            <p:nvPr/>
          </p:nvSpPr>
          <p:spPr>
            <a:xfrm>
              <a:off x="1818526" y="1551397"/>
              <a:ext cx="5866544" cy="779965"/>
            </a:xfrm>
            <a:prstGeom prst="roundRect">
              <a:avLst/>
            </a:prstGeom>
            <a:ln>
              <a:solidFill>
                <a:schemeClr val="tx2">
                  <a:lumMod val="2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3" name="Rounded Rectangle 42"/>
            <p:cNvSpPr/>
            <p:nvPr/>
          </p:nvSpPr>
          <p:spPr>
            <a:xfrm>
              <a:off x="1356188" y="1479477"/>
              <a:ext cx="924675" cy="9246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solidFill>
                    <a:schemeClr val="bg1"/>
                  </a:solidFill>
                </a:rPr>
                <a:t>03</a:t>
              </a:r>
              <a:endParaRPr lang="en-US" sz="3200" b="1" dirty="0">
                <a:solidFill>
                  <a:schemeClr val="bg1"/>
                </a:solidFill>
              </a:endParaRPr>
            </a:p>
          </p:txBody>
        </p:sp>
        <p:sp>
          <p:nvSpPr>
            <p:cNvPr id="44" name="TextBox 43"/>
            <p:cNvSpPr txBox="1"/>
            <p:nvPr/>
          </p:nvSpPr>
          <p:spPr>
            <a:xfrm>
              <a:off x="2429838" y="1511207"/>
              <a:ext cx="5255232" cy="850939"/>
            </a:xfrm>
            <a:prstGeom prst="rect">
              <a:avLst/>
            </a:prstGeom>
            <a:noFill/>
          </p:spPr>
          <p:txBody>
            <a:bodyPr wrap="square" rtlCol="0">
              <a:spAutoFit/>
            </a:bodyPr>
            <a:lstStyle/>
            <a:p>
              <a:pPr algn="just">
                <a:lnSpc>
                  <a:spcPct val="130000"/>
                </a:lnSpc>
              </a:pPr>
              <a:r>
                <a:rPr lang="en-US" sz="2000" b="1" dirty="0" err="1" smtClean="0">
                  <a:solidFill>
                    <a:schemeClr val="accent3">
                      <a:lumMod val="50000"/>
                    </a:schemeClr>
                  </a:solidFill>
                </a:rPr>
                <a:t>Phát</a:t>
              </a:r>
              <a:r>
                <a:rPr lang="en-US" sz="2000" b="1" dirty="0" smtClean="0">
                  <a:solidFill>
                    <a:schemeClr val="accent3">
                      <a:lumMod val="50000"/>
                    </a:schemeClr>
                  </a:solidFill>
                </a:rPr>
                <a:t> </a:t>
              </a:r>
              <a:r>
                <a:rPr lang="en-US" sz="2000" b="1" dirty="0" err="1" smtClean="0">
                  <a:solidFill>
                    <a:schemeClr val="accent3">
                      <a:lumMod val="50000"/>
                    </a:schemeClr>
                  </a:solidFill>
                </a:rPr>
                <a:t>hiện</a:t>
              </a:r>
              <a:r>
                <a:rPr lang="en-US" sz="2000" b="1" dirty="0" smtClean="0">
                  <a:solidFill>
                    <a:schemeClr val="accent3">
                      <a:lumMod val="50000"/>
                    </a:schemeClr>
                  </a:solidFill>
                </a:rPr>
                <a:t> </a:t>
              </a:r>
              <a:r>
                <a:rPr lang="en-US" sz="2000" b="1" dirty="0" err="1" smtClean="0">
                  <a:solidFill>
                    <a:schemeClr val="accent3">
                      <a:lumMod val="50000"/>
                    </a:schemeClr>
                  </a:solidFill>
                </a:rPr>
                <a:t>số</a:t>
              </a:r>
              <a:r>
                <a:rPr lang="en-US" sz="2000" b="1" dirty="0" smtClean="0">
                  <a:solidFill>
                    <a:schemeClr val="accent3">
                      <a:lumMod val="50000"/>
                    </a:schemeClr>
                  </a:solidFill>
                </a:rPr>
                <a:t> </a:t>
              </a:r>
              <a:r>
                <a:rPr lang="en-US" sz="2000" b="1" dirty="0" err="1" smtClean="0">
                  <a:solidFill>
                    <a:schemeClr val="accent3">
                      <a:lumMod val="50000"/>
                    </a:schemeClr>
                  </a:solidFill>
                </a:rPr>
                <a:t>liệu</a:t>
              </a:r>
              <a:r>
                <a:rPr lang="en-US" sz="2000" b="1" dirty="0" smtClean="0">
                  <a:solidFill>
                    <a:schemeClr val="accent3">
                      <a:lumMod val="50000"/>
                    </a:schemeClr>
                  </a:solidFill>
                </a:rPr>
                <a:t> </a:t>
              </a:r>
              <a:r>
                <a:rPr lang="en-US" sz="2000" b="1" dirty="0" err="1" smtClean="0">
                  <a:solidFill>
                    <a:schemeClr val="accent3">
                      <a:lumMod val="50000"/>
                    </a:schemeClr>
                  </a:solidFill>
                </a:rPr>
                <a:t>bất</a:t>
              </a:r>
              <a:r>
                <a:rPr lang="en-US" sz="2000" b="1" dirty="0" smtClean="0">
                  <a:solidFill>
                    <a:schemeClr val="accent3">
                      <a:lumMod val="50000"/>
                    </a:schemeClr>
                  </a:solidFill>
                </a:rPr>
                <a:t> </a:t>
              </a:r>
              <a:r>
                <a:rPr lang="en-US" sz="2000" b="1" dirty="0" err="1" smtClean="0">
                  <a:solidFill>
                    <a:schemeClr val="accent3">
                      <a:lumMod val="50000"/>
                    </a:schemeClr>
                  </a:solidFill>
                </a:rPr>
                <a:t>thường</a:t>
              </a:r>
              <a:r>
                <a:rPr lang="en-US" sz="2000" b="1" dirty="0" smtClean="0">
                  <a:solidFill>
                    <a:schemeClr val="accent3">
                      <a:lumMod val="50000"/>
                    </a:schemeClr>
                  </a:solidFill>
                </a:rPr>
                <a:t> </a:t>
              </a:r>
              <a:r>
                <a:rPr lang="en-US" sz="2000" b="1" dirty="0" err="1" smtClean="0">
                  <a:solidFill>
                    <a:schemeClr val="accent3">
                      <a:lumMod val="50000"/>
                    </a:schemeClr>
                  </a:solidFill>
                </a:rPr>
                <a:t>hoặc</a:t>
              </a:r>
              <a:r>
                <a:rPr lang="en-US" sz="2000" b="1" dirty="0" smtClean="0">
                  <a:solidFill>
                    <a:schemeClr val="accent3">
                      <a:lumMod val="50000"/>
                    </a:schemeClr>
                  </a:solidFill>
                </a:rPr>
                <a:t> </a:t>
              </a:r>
              <a:r>
                <a:rPr lang="en-US" sz="2000" b="1" dirty="0" err="1" smtClean="0">
                  <a:solidFill>
                    <a:schemeClr val="accent3">
                      <a:lumMod val="50000"/>
                    </a:schemeClr>
                  </a:solidFill>
                </a:rPr>
                <a:t>không</a:t>
              </a:r>
              <a:r>
                <a:rPr lang="en-US" sz="2000" b="1" dirty="0" smtClean="0">
                  <a:solidFill>
                    <a:schemeClr val="accent3">
                      <a:lumMod val="50000"/>
                    </a:schemeClr>
                  </a:solidFill>
                </a:rPr>
                <a:t> </a:t>
              </a:r>
              <a:r>
                <a:rPr lang="en-US" sz="2000" b="1" dirty="0" err="1" smtClean="0">
                  <a:solidFill>
                    <a:schemeClr val="accent3">
                      <a:lumMod val="50000"/>
                    </a:schemeClr>
                  </a:solidFill>
                </a:rPr>
                <a:t>chính</a:t>
              </a:r>
              <a:r>
                <a:rPr lang="en-US" sz="2000" b="1" dirty="0" smtClean="0">
                  <a:solidFill>
                    <a:schemeClr val="accent3">
                      <a:lumMod val="50000"/>
                    </a:schemeClr>
                  </a:solidFill>
                </a:rPr>
                <a:t> </a:t>
              </a:r>
              <a:r>
                <a:rPr lang="en-US" sz="2000" b="1" dirty="0" err="1" smtClean="0">
                  <a:solidFill>
                    <a:schemeClr val="accent3">
                      <a:lumMod val="50000"/>
                    </a:schemeClr>
                  </a:solidFill>
                </a:rPr>
                <a:t>xác</a:t>
              </a:r>
              <a:r>
                <a:rPr lang="en-US" sz="2000" b="1" dirty="0" smtClean="0">
                  <a:solidFill>
                    <a:schemeClr val="accent3">
                      <a:lumMod val="50000"/>
                    </a:schemeClr>
                  </a:solidFill>
                </a:rPr>
                <a:t> </a:t>
              </a:r>
              <a:r>
                <a:rPr lang="en-US" sz="2000" b="1" dirty="0" err="1" smtClean="0">
                  <a:solidFill>
                    <a:schemeClr val="accent3">
                      <a:lumMod val="50000"/>
                    </a:schemeClr>
                  </a:solidFill>
                </a:rPr>
                <a:t>bằng</a:t>
              </a:r>
              <a:r>
                <a:rPr lang="en-US" sz="2000" b="1" dirty="0" smtClean="0">
                  <a:solidFill>
                    <a:schemeClr val="accent3">
                      <a:lumMod val="50000"/>
                    </a:schemeClr>
                  </a:solidFill>
                </a:rPr>
                <a:t> </a:t>
              </a:r>
              <a:r>
                <a:rPr lang="en-US" sz="2000" b="1" dirty="0" err="1" smtClean="0">
                  <a:solidFill>
                    <a:schemeClr val="accent3">
                      <a:lumMod val="50000"/>
                    </a:schemeClr>
                  </a:solidFill>
                </a:rPr>
                <a:t>biểu</a:t>
              </a:r>
              <a:r>
                <a:rPr lang="en-US" sz="2000" b="1" dirty="0" smtClean="0">
                  <a:solidFill>
                    <a:schemeClr val="accent3">
                      <a:lumMod val="50000"/>
                    </a:schemeClr>
                  </a:solidFill>
                </a:rPr>
                <a:t> </a:t>
              </a:r>
              <a:r>
                <a:rPr lang="en-US" sz="2000" b="1" dirty="0" err="1" smtClean="0">
                  <a:solidFill>
                    <a:schemeClr val="accent3">
                      <a:lumMod val="50000"/>
                    </a:schemeClr>
                  </a:solidFill>
                </a:rPr>
                <a:t>đồ</a:t>
              </a:r>
              <a:r>
                <a:rPr lang="en-US" sz="2000" b="1" dirty="0" smtClean="0">
                  <a:solidFill>
                    <a:schemeClr val="accent3">
                      <a:lumMod val="50000"/>
                    </a:schemeClr>
                  </a:solidFill>
                </a:rPr>
                <a:t> </a:t>
              </a:r>
              <a:r>
                <a:rPr lang="en-US" sz="2000" b="1" dirty="0" err="1" smtClean="0">
                  <a:solidFill>
                    <a:schemeClr val="accent3">
                      <a:lumMod val="50000"/>
                    </a:schemeClr>
                  </a:solidFill>
                </a:rPr>
                <a:t>hộp</a:t>
              </a:r>
              <a:endParaRPr lang="en-US" sz="2000" b="1" dirty="0">
                <a:solidFill>
                  <a:schemeClr val="accent3">
                    <a:lumMod val="50000"/>
                  </a:schemeClr>
                </a:solidFill>
              </a:endParaRPr>
            </a:p>
          </p:txBody>
        </p:sp>
      </p:grpSp>
      <p:grpSp>
        <p:nvGrpSpPr>
          <p:cNvPr id="45" name="Google Shape;2370;p72"/>
          <p:cNvGrpSpPr/>
          <p:nvPr/>
        </p:nvGrpSpPr>
        <p:grpSpPr>
          <a:xfrm>
            <a:off x="7315201" y="266513"/>
            <a:ext cx="1520576" cy="1027833"/>
            <a:chOff x="1551164" y="2554966"/>
            <a:chExt cx="2367688" cy="1600437"/>
          </a:xfrm>
        </p:grpSpPr>
        <p:sp>
          <p:nvSpPr>
            <p:cNvPr id="46" name="Google Shape;2371;p72"/>
            <p:cNvSpPr/>
            <p:nvPr/>
          </p:nvSpPr>
          <p:spPr>
            <a:xfrm>
              <a:off x="3083198" y="3349665"/>
              <a:ext cx="21892" cy="11039"/>
            </a:xfrm>
            <a:custGeom>
              <a:avLst/>
              <a:gdLst/>
              <a:ahLst/>
              <a:cxnLst/>
              <a:rect l="l" t="t" r="r" b="b"/>
              <a:pathLst>
                <a:path w="1184" h="597" extrusionOk="0">
                  <a:moveTo>
                    <a:pt x="86" y="1"/>
                  </a:moveTo>
                  <a:cubicBezTo>
                    <a:pt x="12" y="1"/>
                    <a:pt x="0" y="47"/>
                    <a:pt x="104" y="83"/>
                  </a:cubicBezTo>
                  <a:cubicBezTo>
                    <a:pt x="312" y="158"/>
                    <a:pt x="526" y="214"/>
                    <a:pt x="745" y="248"/>
                  </a:cubicBezTo>
                  <a:cubicBezTo>
                    <a:pt x="725" y="288"/>
                    <a:pt x="700" y="324"/>
                    <a:pt x="667" y="354"/>
                  </a:cubicBezTo>
                  <a:cubicBezTo>
                    <a:pt x="613" y="403"/>
                    <a:pt x="515" y="435"/>
                    <a:pt x="543" y="507"/>
                  </a:cubicBezTo>
                  <a:cubicBezTo>
                    <a:pt x="559" y="547"/>
                    <a:pt x="692" y="597"/>
                    <a:pt x="773" y="597"/>
                  </a:cubicBezTo>
                  <a:cubicBezTo>
                    <a:pt x="774" y="597"/>
                    <a:pt x="775" y="597"/>
                    <a:pt x="776" y="597"/>
                  </a:cubicBezTo>
                  <a:cubicBezTo>
                    <a:pt x="1108" y="597"/>
                    <a:pt x="1164" y="379"/>
                    <a:pt x="1177" y="247"/>
                  </a:cubicBezTo>
                  <a:cubicBezTo>
                    <a:pt x="1183" y="191"/>
                    <a:pt x="1005" y="121"/>
                    <a:pt x="884" y="119"/>
                  </a:cubicBezTo>
                  <a:cubicBezTo>
                    <a:pt x="640" y="115"/>
                    <a:pt x="397" y="79"/>
                    <a:pt x="162" y="13"/>
                  </a:cubicBezTo>
                  <a:cubicBezTo>
                    <a:pt x="133" y="5"/>
                    <a:pt x="107" y="1"/>
                    <a:pt x="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372;p72"/>
            <p:cNvGrpSpPr/>
            <p:nvPr/>
          </p:nvGrpSpPr>
          <p:grpSpPr>
            <a:xfrm>
              <a:off x="1551164" y="2554966"/>
              <a:ext cx="2367688" cy="1600437"/>
              <a:chOff x="1790044" y="2826379"/>
              <a:chExt cx="1720328" cy="1162855"/>
            </a:xfrm>
          </p:grpSpPr>
          <p:sp>
            <p:nvSpPr>
              <p:cNvPr id="48" name="Google Shape;2373;p72"/>
              <p:cNvSpPr/>
              <p:nvPr/>
            </p:nvSpPr>
            <p:spPr>
              <a:xfrm>
                <a:off x="1790044" y="3013313"/>
                <a:ext cx="1640211" cy="975921"/>
              </a:xfrm>
              <a:custGeom>
                <a:avLst/>
                <a:gdLst/>
                <a:ahLst/>
                <a:cxnLst/>
                <a:rect l="l" t="t" r="r" b="b"/>
                <a:pathLst>
                  <a:path w="88708" h="52781" extrusionOk="0">
                    <a:moveTo>
                      <a:pt x="36925" y="0"/>
                    </a:moveTo>
                    <a:lnTo>
                      <a:pt x="1" y="14868"/>
                    </a:lnTo>
                    <a:cubicBezTo>
                      <a:pt x="1" y="14868"/>
                      <a:pt x="19950" y="45045"/>
                      <a:pt x="20578" y="47524"/>
                    </a:cubicBezTo>
                    <a:cubicBezTo>
                      <a:pt x="21206" y="50002"/>
                      <a:pt x="20685" y="52780"/>
                      <a:pt x="20685" y="52780"/>
                    </a:cubicBezTo>
                    <a:cubicBezTo>
                      <a:pt x="20685" y="52780"/>
                      <a:pt x="79511" y="43556"/>
                      <a:pt x="84110" y="42631"/>
                    </a:cubicBezTo>
                    <a:cubicBezTo>
                      <a:pt x="88708" y="41708"/>
                      <a:pt x="84780" y="40126"/>
                      <a:pt x="80380" y="36619"/>
                    </a:cubicBezTo>
                    <a:cubicBezTo>
                      <a:pt x="75979" y="33110"/>
                      <a:pt x="36925" y="0"/>
                      <a:pt x="36925"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74;p72"/>
              <p:cNvSpPr/>
              <p:nvPr/>
            </p:nvSpPr>
            <p:spPr>
              <a:xfrm>
                <a:off x="1791135" y="2937578"/>
                <a:ext cx="1629764" cy="1010959"/>
              </a:xfrm>
              <a:custGeom>
                <a:avLst/>
                <a:gdLst/>
                <a:ahLst/>
                <a:cxnLst/>
                <a:rect l="l" t="t" r="r" b="b"/>
                <a:pathLst>
                  <a:path w="88143" h="54676" extrusionOk="0">
                    <a:moveTo>
                      <a:pt x="37220" y="1"/>
                    </a:moveTo>
                    <a:lnTo>
                      <a:pt x="0" y="14715"/>
                    </a:lnTo>
                    <a:cubicBezTo>
                      <a:pt x="0" y="14715"/>
                      <a:pt x="19331" y="46596"/>
                      <a:pt x="19909" y="49193"/>
                    </a:cubicBezTo>
                    <a:cubicBezTo>
                      <a:pt x="20486" y="51789"/>
                      <a:pt x="19909" y="54675"/>
                      <a:pt x="19909" y="54675"/>
                    </a:cubicBezTo>
                    <a:cubicBezTo>
                      <a:pt x="19909" y="54675"/>
                      <a:pt x="78910" y="46307"/>
                      <a:pt x="83526" y="45443"/>
                    </a:cubicBezTo>
                    <a:cubicBezTo>
                      <a:pt x="88142" y="44577"/>
                      <a:pt x="84248" y="42846"/>
                      <a:pt x="79919" y="39095"/>
                    </a:cubicBezTo>
                    <a:cubicBezTo>
                      <a:pt x="75592" y="35344"/>
                      <a:pt x="37220" y="1"/>
                      <a:pt x="37220" y="1"/>
                    </a:cubicBez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75;p72"/>
              <p:cNvSpPr/>
              <p:nvPr/>
            </p:nvSpPr>
            <p:spPr>
              <a:xfrm>
                <a:off x="1948208" y="2948524"/>
                <a:ext cx="1499687" cy="894102"/>
              </a:xfrm>
              <a:custGeom>
                <a:avLst/>
                <a:gdLst/>
                <a:ahLst/>
                <a:cxnLst/>
                <a:rect l="l" t="t" r="r" b="b"/>
                <a:pathLst>
                  <a:path w="81108" h="48356" extrusionOk="0">
                    <a:moveTo>
                      <a:pt x="22292" y="0"/>
                    </a:moveTo>
                    <a:lnTo>
                      <a:pt x="0" y="9602"/>
                    </a:lnTo>
                    <a:lnTo>
                      <a:pt x="17833" y="48356"/>
                    </a:lnTo>
                    <a:cubicBezTo>
                      <a:pt x="17833" y="48356"/>
                      <a:pt x="67904" y="42011"/>
                      <a:pt x="81107" y="35323"/>
                    </a:cubicBezTo>
                    <a:cubicBezTo>
                      <a:pt x="62761" y="29322"/>
                      <a:pt x="22292" y="0"/>
                      <a:pt x="2229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76;p72"/>
              <p:cNvSpPr/>
              <p:nvPr/>
            </p:nvSpPr>
            <p:spPr>
              <a:xfrm>
                <a:off x="1914427" y="2861695"/>
                <a:ext cx="1595946" cy="957597"/>
              </a:xfrm>
              <a:custGeom>
                <a:avLst/>
                <a:gdLst/>
                <a:ahLst/>
                <a:cxnLst/>
                <a:rect l="l" t="t" r="r" b="b"/>
                <a:pathLst>
                  <a:path w="86314" h="51790" extrusionOk="0">
                    <a:moveTo>
                      <a:pt x="30135" y="1"/>
                    </a:moveTo>
                    <a:lnTo>
                      <a:pt x="0" y="10298"/>
                    </a:lnTo>
                    <a:cubicBezTo>
                      <a:pt x="0" y="10298"/>
                      <a:pt x="13024" y="27258"/>
                      <a:pt x="16961" y="37707"/>
                    </a:cubicBezTo>
                    <a:cubicBezTo>
                      <a:pt x="20898" y="48155"/>
                      <a:pt x="21048" y="51789"/>
                      <a:pt x="21048" y="51789"/>
                    </a:cubicBezTo>
                    <a:cubicBezTo>
                      <a:pt x="21048" y="51789"/>
                      <a:pt x="65115" y="44370"/>
                      <a:pt x="74503" y="40735"/>
                    </a:cubicBezTo>
                    <a:cubicBezTo>
                      <a:pt x="83891" y="37100"/>
                      <a:pt x="86314" y="28015"/>
                      <a:pt x="86314" y="28015"/>
                    </a:cubicBezTo>
                    <a:lnTo>
                      <a:pt x="86314" y="28015"/>
                    </a:lnTo>
                    <a:cubicBezTo>
                      <a:pt x="86314" y="28015"/>
                      <a:pt x="83682" y="28673"/>
                      <a:pt x="80936" y="28673"/>
                    </a:cubicBezTo>
                    <a:cubicBezTo>
                      <a:pt x="79314" y="28673"/>
                      <a:pt x="77653" y="28443"/>
                      <a:pt x="76471" y="27712"/>
                    </a:cubicBezTo>
                    <a:cubicBezTo>
                      <a:pt x="73292" y="25745"/>
                      <a:pt x="30135" y="1"/>
                      <a:pt x="30135" y="1"/>
                    </a:cubicBezTo>
                    <a:close/>
                  </a:path>
                </a:pathLst>
              </a:custGeom>
              <a:solidFill>
                <a:srgbClr val="FFFFF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77;p72"/>
              <p:cNvSpPr/>
              <p:nvPr/>
            </p:nvSpPr>
            <p:spPr>
              <a:xfrm>
                <a:off x="2173712" y="3289314"/>
                <a:ext cx="211655" cy="48388"/>
              </a:xfrm>
              <a:custGeom>
                <a:avLst/>
                <a:gdLst/>
                <a:ahLst/>
                <a:cxnLst/>
                <a:rect l="l" t="t" r="r" b="b"/>
                <a:pathLst>
                  <a:path w="11447" h="2617" extrusionOk="0">
                    <a:moveTo>
                      <a:pt x="11296" y="1"/>
                    </a:moveTo>
                    <a:lnTo>
                      <a:pt x="11225" y="124"/>
                    </a:lnTo>
                    <a:cubicBezTo>
                      <a:pt x="11302" y="169"/>
                      <a:pt x="11296" y="204"/>
                      <a:pt x="11294" y="215"/>
                    </a:cubicBezTo>
                    <a:cubicBezTo>
                      <a:pt x="11273" y="342"/>
                      <a:pt x="10926" y="593"/>
                      <a:pt x="10009" y="917"/>
                    </a:cubicBezTo>
                    <a:cubicBezTo>
                      <a:pt x="9174" y="1214"/>
                      <a:pt x="8006" y="1524"/>
                      <a:pt x="6723" y="1790"/>
                    </a:cubicBezTo>
                    <a:cubicBezTo>
                      <a:pt x="5227" y="2098"/>
                      <a:pt x="3708" y="2324"/>
                      <a:pt x="2445" y="2423"/>
                    </a:cubicBezTo>
                    <a:cubicBezTo>
                      <a:pt x="1994" y="2458"/>
                      <a:pt x="1593" y="2475"/>
                      <a:pt x="1251" y="2475"/>
                    </a:cubicBezTo>
                    <a:cubicBezTo>
                      <a:pt x="659" y="2475"/>
                      <a:pt x="247" y="2423"/>
                      <a:pt x="73" y="2322"/>
                    </a:cubicBezTo>
                    <a:lnTo>
                      <a:pt x="1" y="2445"/>
                    </a:lnTo>
                    <a:cubicBezTo>
                      <a:pt x="228" y="2576"/>
                      <a:pt x="724" y="2616"/>
                      <a:pt x="1249" y="2616"/>
                    </a:cubicBezTo>
                    <a:cubicBezTo>
                      <a:pt x="1677" y="2616"/>
                      <a:pt x="2124" y="2590"/>
                      <a:pt x="2456" y="2565"/>
                    </a:cubicBezTo>
                    <a:cubicBezTo>
                      <a:pt x="3725" y="2466"/>
                      <a:pt x="5250" y="2240"/>
                      <a:pt x="6753" y="1929"/>
                    </a:cubicBezTo>
                    <a:cubicBezTo>
                      <a:pt x="8042" y="1662"/>
                      <a:pt x="9215" y="1350"/>
                      <a:pt x="10057" y="1052"/>
                    </a:cubicBezTo>
                    <a:cubicBezTo>
                      <a:pt x="10470" y="905"/>
                      <a:pt x="10797" y="764"/>
                      <a:pt x="11027" y="634"/>
                    </a:cubicBezTo>
                    <a:cubicBezTo>
                      <a:pt x="11281" y="490"/>
                      <a:pt x="11415" y="361"/>
                      <a:pt x="11435" y="238"/>
                    </a:cubicBezTo>
                    <a:cubicBezTo>
                      <a:pt x="11446" y="174"/>
                      <a:pt x="11430" y="79"/>
                      <a:pt x="1129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78;p72"/>
              <p:cNvSpPr/>
              <p:nvPr/>
            </p:nvSpPr>
            <p:spPr>
              <a:xfrm>
                <a:off x="2170439" y="3327865"/>
                <a:ext cx="5787" cy="6841"/>
              </a:xfrm>
              <a:custGeom>
                <a:avLst/>
                <a:gdLst/>
                <a:ahLst/>
                <a:cxnLst/>
                <a:rect l="l" t="t" r="r" b="b"/>
                <a:pathLst>
                  <a:path w="313" h="370" extrusionOk="0">
                    <a:moveTo>
                      <a:pt x="131" y="0"/>
                    </a:moveTo>
                    <a:cubicBezTo>
                      <a:pt x="109" y="0"/>
                      <a:pt x="87" y="11"/>
                      <a:pt x="72" y="36"/>
                    </a:cubicBezTo>
                    <a:cubicBezTo>
                      <a:pt x="1" y="161"/>
                      <a:pt x="40" y="278"/>
                      <a:pt x="178" y="360"/>
                    </a:cubicBezTo>
                    <a:cubicBezTo>
                      <a:pt x="189" y="366"/>
                      <a:pt x="201" y="369"/>
                      <a:pt x="214" y="369"/>
                    </a:cubicBezTo>
                    <a:cubicBezTo>
                      <a:pt x="286" y="369"/>
                      <a:pt x="313" y="274"/>
                      <a:pt x="250" y="237"/>
                    </a:cubicBezTo>
                    <a:cubicBezTo>
                      <a:pt x="161" y="185"/>
                      <a:pt x="173" y="146"/>
                      <a:pt x="195" y="107"/>
                    </a:cubicBezTo>
                    <a:cubicBezTo>
                      <a:pt x="228" y="51"/>
                      <a:pt x="180" y="0"/>
                      <a:pt x="1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79;p72"/>
              <p:cNvSpPr/>
              <p:nvPr/>
            </p:nvSpPr>
            <p:spPr>
              <a:xfrm>
                <a:off x="2179000" y="3286115"/>
                <a:ext cx="189966" cy="38367"/>
              </a:xfrm>
              <a:custGeom>
                <a:avLst/>
                <a:gdLst/>
                <a:ahLst/>
                <a:cxnLst/>
                <a:rect l="l" t="t" r="r" b="b"/>
                <a:pathLst>
                  <a:path w="10274" h="2075" extrusionOk="0">
                    <a:moveTo>
                      <a:pt x="9755" y="1"/>
                    </a:moveTo>
                    <a:cubicBezTo>
                      <a:pt x="9716" y="1"/>
                      <a:pt x="9676" y="1"/>
                      <a:pt x="9635" y="1"/>
                    </a:cubicBezTo>
                    <a:cubicBezTo>
                      <a:pt x="9539" y="2"/>
                      <a:pt x="9541" y="144"/>
                      <a:pt x="9636" y="144"/>
                    </a:cubicBezTo>
                    <a:cubicBezTo>
                      <a:pt x="9687" y="143"/>
                      <a:pt x="9738" y="143"/>
                      <a:pt x="9787" y="143"/>
                    </a:cubicBezTo>
                    <a:cubicBezTo>
                      <a:pt x="9926" y="143"/>
                      <a:pt x="10056" y="146"/>
                      <a:pt x="10175" y="152"/>
                    </a:cubicBezTo>
                    <a:lnTo>
                      <a:pt x="10178" y="152"/>
                    </a:lnTo>
                    <a:cubicBezTo>
                      <a:pt x="10270" y="152"/>
                      <a:pt x="10274" y="16"/>
                      <a:pt x="10182" y="10"/>
                    </a:cubicBezTo>
                    <a:cubicBezTo>
                      <a:pt x="10052" y="4"/>
                      <a:pt x="9909" y="1"/>
                      <a:pt x="9755" y="1"/>
                    </a:cubicBezTo>
                    <a:close/>
                    <a:moveTo>
                      <a:pt x="9094" y="19"/>
                    </a:moveTo>
                    <a:cubicBezTo>
                      <a:pt x="9092" y="19"/>
                      <a:pt x="9090" y="19"/>
                      <a:pt x="9088" y="20"/>
                    </a:cubicBezTo>
                    <a:cubicBezTo>
                      <a:pt x="8916" y="28"/>
                      <a:pt x="8733" y="40"/>
                      <a:pt x="8545" y="55"/>
                    </a:cubicBezTo>
                    <a:cubicBezTo>
                      <a:pt x="8455" y="63"/>
                      <a:pt x="8459" y="196"/>
                      <a:pt x="8550" y="197"/>
                    </a:cubicBezTo>
                    <a:lnTo>
                      <a:pt x="8556" y="197"/>
                    </a:lnTo>
                    <a:cubicBezTo>
                      <a:pt x="8743" y="182"/>
                      <a:pt x="8924" y="170"/>
                      <a:pt x="9096" y="161"/>
                    </a:cubicBezTo>
                    <a:cubicBezTo>
                      <a:pt x="9136" y="160"/>
                      <a:pt x="9167" y="127"/>
                      <a:pt x="9166" y="86"/>
                    </a:cubicBezTo>
                    <a:cubicBezTo>
                      <a:pt x="9164" y="48"/>
                      <a:pt x="9132" y="19"/>
                      <a:pt x="9094" y="19"/>
                    </a:cubicBezTo>
                    <a:close/>
                    <a:moveTo>
                      <a:pt x="8008" y="103"/>
                    </a:moveTo>
                    <a:cubicBezTo>
                      <a:pt x="8006" y="103"/>
                      <a:pt x="8003" y="104"/>
                      <a:pt x="8001" y="104"/>
                    </a:cubicBezTo>
                    <a:cubicBezTo>
                      <a:pt x="7826" y="122"/>
                      <a:pt x="7644" y="142"/>
                      <a:pt x="7460" y="164"/>
                    </a:cubicBezTo>
                    <a:cubicBezTo>
                      <a:pt x="7373" y="175"/>
                      <a:pt x="7381" y="304"/>
                      <a:pt x="7468" y="305"/>
                    </a:cubicBezTo>
                    <a:lnTo>
                      <a:pt x="7477" y="305"/>
                    </a:lnTo>
                    <a:cubicBezTo>
                      <a:pt x="7660" y="283"/>
                      <a:pt x="7842" y="263"/>
                      <a:pt x="8016" y="245"/>
                    </a:cubicBezTo>
                    <a:cubicBezTo>
                      <a:pt x="8055" y="241"/>
                      <a:pt x="8084" y="206"/>
                      <a:pt x="8079" y="167"/>
                    </a:cubicBezTo>
                    <a:cubicBezTo>
                      <a:pt x="8076" y="130"/>
                      <a:pt x="8044" y="103"/>
                      <a:pt x="8008" y="103"/>
                    </a:cubicBezTo>
                    <a:close/>
                    <a:moveTo>
                      <a:pt x="6928" y="232"/>
                    </a:moveTo>
                    <a:cubicBezTo>
                      <a:pt x="6925" y="232"/>
                      <a:pt x="6923" y="232"/>
                      <a:pt x="6920" y="233"/>
                    </a:cubicBezTo>
                    <a:cubicBezTo>
                      <a:pt x="6743" y="257"/>
                      <a:pt x="6562" y="283"/>
                      <a:pt x="6381" y="310"/>
                    </a:cubicBezTo>
                    <a:cubicBezTo>
                      <a:pt x="6295" y="324"/>
                      <a:pt x="6304" y="450"/>
                      <a:pt x="6392" y="451"/>
                    </a:cubicBezTo>
                    <a:lnTo>
                      <a:pt x="6393" y="451"/>
                    </a:lnTo>
                    <a:cubicBezTo>
                      <a:pt x="6396" y="451"/>
                      <a:pt x="6400" y="451"/>
                      <a:pt x="6402" y="450"/>
                    </a:cubicBezTo>
                    <a:cubicBezTo>
                      <a:pt x="6582" y="424"/>
                      <a:pt x="6762" y="397"/>
                      <a:pt x="6940" y="373"/>
                    </a:cubicBezTo>
                    <a:cubicBezTo>
                      <a:pt x="7026" y="357"/>
                      <a:pt x="7012" y="232"/>
                      <a:pt x="6928" y="232"/>
                    </a:cubicBezTo>
                    <a:close/>
                    <a:moveTo>
                      <a:pt x="5858" y="394"/>
                    </a:moveTo>
                    <a:cubicBezTo>
                      <a:pt x="5853" y="394"/>
                      <a:pt x="5849" y="394"/>
                      <a:pt x="5844" y="395"/>
                    </a:cubicBezTo>
                    <a:cubicBezTo>
                      <a:pt x="5667" y="425"/>
                      <a:pt x="5486" y="456"/>
                      <a:pt x="5307" y="487"/>
                    </a:cubicBezTo>
                    <a:cubicBezTo>
                      <a:pt x="5222" y="503"/>
                      <a:pt x="5234" y="629"/>
                      <a:pt x="5320" y="629"/>
                    </a:cubicBezTo>
                    <a:cubicBezTo>
                      <a:pt x="5325" y="629"/>
                      <a:pt x="5328" y="629"/>
                      <a:pt x="5333" y="628"/>
                    </a:cubicBezTo>
                    <a:cubicBezTo>
                      <a:pt x="5510" y="595"/>
                      <a:pt x="5691" y="564"/>
                      <a:pt x="5867" y="535"/>
                    </a:cubicBezTo>
                    <a:cubicBezTo>
                      <a:pt x="5907" y="531"/>
                      <a:pt x="5935" y="493"/>
                      <a:pt x="5928" y="454"/>
                    </a:cubicBezTo>
                    <a:cubicBezTo>
                      <a:pt x="5923" y="418"/>
                      <a:pt x="5892" y="394"/>
                      <a:pt x="5858" y="394"/>
                    </a:cubicBezTo>
                    <a:close/>
                    <a:moveTo>
                      <a:pt x="4787" y="586"/>
                    </a:moveTo>
                    <a:cubicBezTo>
                      <a:pt x="4782" y="586"/>
                      <a:pt x="4777" y="586"/>
                      <a:pt x="4772" y="587"/>
                    </a:cubicBezTo>
                    <a:cubicBezTo>
                      <a:pt x="4602" y="621"/>
                      <a:pt x="4429" y="655"/>
                      <a:pt x="4260" y="690"/>
                    </a:cubicBezTo>
                    <a:lnTo>
                      <a:pt x="4238" y="694"/>
                    </a:lnTo>
                    <a:cubicBezTo>
                      <a:pt x="4155" y="712"/>
                      <a:pt x="4168" y="835"/>
                      <a:pt x="4253" y="835"/>
                    </a:cubicBezTo>
                    <a:lnTo>
                      <a:pt x="4254" y="835"/>
                    </a:lnTo>
                    <a:cubicBezTo>
                      <a:pt x="4259" y="835"/>
                      <a:pt x="4263" y="835"/>
                      <a:pt x="4267" y="834"/>
                    </a:cubicBezTo>
                    <a:lnTo>
                      <a:pt x="4289" y="829"/>
                    </a:lnTo>
                    <a:cubicBezTo>
                      <a:pt x="4457" y="794"/>
                      <a:pt x="4629" y="760"/>
                      <a:pt x="4800" y="727"/>
                    </a:cubicBezTo>
                    <a:cubicBezTo>
                      <a:pt x="4886" y="709"/>
                      <a:pt x="4867" y="586"/>
                      <a:pt x="4787" y="586"/>
                    </a:cubicBezTo>
                    <a:close/>
                    <a:moveTo>
                      <a:pt x="3723" y="806"/>
                    </a:moveTo>
                    <a:cubicBezTo>
                      <a:pt x="3717" y="806"/>
                      <a:pt x="3712" y="807"/>
                      <a:pt x="3706" y="808"/>
                    </a:cubicBezTo>
                    <a:cubicBezTo>
                      <a:pt x="3526" y="849"/>
                      <a:pt x="3348" y="890"/>
                      <a:pt x="3175" y="930"/>
                    </a:cubicBezTo>
                    <a:cubicBezTo>
                      <a:pt x="3095" y="951"/>
                      <a:pt x="3109" y="1071"/>
                      <a:pt x="3193" y="1071"/>
                    </a:cubicBezTo>
                    <a:lnTo>
                      <a:pt x="3193" y="1072"/>
                    </a:lnTo>
                    <a:cubicBezTo>
                      <a:pt x="3198" y="1072"/>
                      <a:pt x="3204" y="1071"/>
                      <a:pt x="3209" y="1068"/>
                    </a:cubicBezTo>
                    <a:cubicBezTo>
                      <a:pt x="3380" y="1028"/>
                      <a:pt x="3559" y="987"/>
                      <a:pt x="3737" y="948"/>
                    </a:cubicBezTo>
                    <a:cubicBezTo>
                      <a:pt x="3776" y="939"/>
                      <a:pt x="3802" y="901"/>
                      <a:pt x="3794" y="862"/>
                    </a:cubicBezTo>
                    <a:cubicBezTo>
                      <a:pt x="3786" y="829"/>
                      <a:pt x="3756" y="806"/>
                      <a:pt x="3723" y="806"/>
                    </a:cubicBezTo>
                    <a:close/>
                    <a:moveTo>
                      <a:pt x="2667" y="1059"/>
                    </a:moveTo>
                    <a:cubicBezTo>
                      <a:pt x="2661" y="1059"/>
                      <a:pt x="2654" y="1059"/>
                      <a:pt x="2647" y="1062"/>
                    </a:cubicBezTo>
                    <a:cubicBezTo>
                      <a:pt x="2467" y="1108"/>
                      <a:pt x="2290" y="1156"/>
                      <a:pt x="2121" y="1203"/>
                    </a:cubicBezTo>
                    <a:cubicBezTo>
                      <a:pt x="2043" y="1225"/>
                      <a:pt x="2058" y="1341"/>
                      <a:pt x="2140" y="1342"/>
                    </a:cubicBezTo>
                    <a:cubicBezTo>
                      <a:pt x="2147" y="1342"/>
                      <a:pt x="2153" y="1341"/>
                      <a:pt x="2159" y="1339"/>
                    </a:cubicBezTo>
                    <a:cubicBezTo>
                      <a:pt x="2328" y="1293"/>
                      <a:pt x="2503" y="1246"/>
                      <a:pt x="2683" y="1200"/>
                    </a:cubicBezTo>
                    <a:cubicBezTo>
                      <a:pt x="2722" y="1190"/>
                      <a:pt x="2747" y="1151"/>
                      <a:pt x="2737" y="1112"/>
                    </a:cubicBezTo>
                    <a:cubicBezTo>
                      <a:pt x="2728" y="1080"/>
                      <a:pt x="2699" y="1059"/>
                      <a:pt x="2667" y="1059"/>
                    </a:cubicBezTo>
                    <a:close/>
                    <a:moveTo>
                      <a:pt x="1621" y="1351"/>
                    </a:moveTo>
                    <a:cubicBezTo>
                      <a:pt x="1613" y="1351"/>
                      <a:pt x="1606" y="1353"/>
                      <a:pt x="1598" y="1355"/>
                    </a:cubicBezTo>
                    <a:cubicBezTo>
                      <a:pt x="1415" y="1411"/>
                      <a:pt x="1241" y="1468"/>
                      <a:pt x="1079" y="1523"/>
                    </a:cubicBezTo>
                    <a:cubicBezTo>
                      <a:pt x="1003" y="1550"/>
                      <a:pt x="1021" y="1661"/>
                      <a:pt x="1102" y="1662"/>
                    </a:cubicBezTo>
                    <a:cubicBezTo>
                      <a:pt x="1110" y="1661"/>
                      <a:pt x="1118" y="1660"/>
                      <a:pt x="1125" y="1658"/>
                    </a:cubicBezTo>
                    <a:cubicBezTo>
                      <a:pt x="1285" y="1603"/>
                      <a:pt x="1459" y="1547"/>
                      <a:pt x="1640" y="1491"/>
                    </a:cubicBezTo>
                    <a:cubicBezTo>
                      <a:pt x="1679" y="1481"/>
                      <a:pt x="1701" y="1440"/>
                      <a:pt x="1689" y="1402"/>
                    </a:cubicBezTo>
                    <a:cubicBezTo>
                      <a:pt x="1679" y="1371"/>
                      <a:pt x="1651" y="1351"/>
                      <a:pt x="1621" y="1351"/>
                    </a:cubicBezTo>
                    <a:close/>
                    <a:moveTo>
                      <a:pt x="594" y="1709"/>
                    </a:moveTo>
                    <a:cubicBezTo>
                      <a:pt x="586" y="1709"/>
                      <a:pt x="576" y="1711"/>
                      <a:pt x="567" y="1714"/>
                    </a:cubicBezTo>
                    <a:cubicBezTo>
                      <a:pt x="395" y="1781"/>
                      <a:pt x="228" y="1857"/>
                      <a:pt x="66" y="1941"/>
                    </a:cubicBezTo>
                    <a:cubicBezTo>
                      <a:pt x="0" y="1976"/>
                      <a:pt x="25" y="2075"/>
                      <a:pt x="98" y="2075"/>
                    </a:cubicBezTo>
                    <a:cubicBezTo>
                      <a:pt x="110" y="2075"/>
                      <a:pt x="121" y="2072"/>
                      <a:pt x="132" y="2066"/>
                    </a:cubicBezTo>
                    <a:cubicBezTo>
                      <a:pt x="290" y="1985"/>
                      <a:pt x="453" y="1911"/>
                      <a:pt x="620" y="1845"/>
                    </a:cubicBezTo>
                    <a:cubicBezTo>
                      <a:pt x="694" y="1813"/>
                      <a:pt x="663" y="1709"/>
                      <a:pt x="594" y="1709"/>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80;p72"/>
              <p:cNvSpPr/>
              <p:nvPr/>
            </p:nvSpPr>
            <p:spPr>
              <a:xfrm>
                <a:off x="2375290" y="3287483"/>
                <a:ext cx="8450" cy="4308"/>
              </a:xfrm>
              <a:custGeom>
                <a:avLst/>
                <a:gdLst/>
                <a:ahLst/>
                <a:cxnLst/>
                <a:rect l="l" t="t" r="r" b="b"/>
                <a:pathLst>
                  <a:path w="457" h="233" extrusionOk="0">
                    <a:moveTo>
                      <a:pt x="99" y="1"/>
                    </a:moveTo>
                    <a:cubicBezTo>
                      <a:pt x="22" y="1"/>
                      <a:pt x="0" y="120"/>
                      <a:pt x="85" y="140"/>
                    </a:cubicBezTo>
                    <a:cubicBezTo>
                      <a:pt x="188" y="163"/>
                      <a:pt x="268" y="191"/>
                      <a:pt x="323" y="222"/>
                    </a:cubicBezTo>
                    <a:cubicBezTo>
                      <a:pt x="333" y="229"/>
                      <a:pt x="346" y="232"/>
                      <a:pt x="359" y="232"/>
                    </a:cubicBezTo>
                    <a:cubicBezTo>
                      <a:pt x="431" y="231"/>
                      <a:pt x="457" y="136"/>
                      <a:pt x="394" y="100"/>
                    </a:cubicBezTo>
                    <a:cubicBezTo>
                      <a:pt x="326" y="60"/>
                      <a:pt x="234" y="27"/>
                      <a:pt x="115" y="2"/>
                    </a:cubicBezTo>
                    <a:cubicBezTo>
                      <a:pt x="109" y="1"/>
                      <a:pt x="104" y="1"/>
                      <a:pt x="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81;p72"/>
              <p:cNvSpPr/>
              <p:nvPr/>
            </p:nvSpPr>
            <p:spPr>
              <a:xfrm>
                <a:off x="2065712" y="3184475"/>
                <a:ext cx="316623" cy="149695"/>
              </a:xfrm>
              <a:custGeom>
                <a:avLst/>
                <a:gdLst/>
                <a:ahLst/>
                <a:cxnLst/>
                <a:rect l="l" t="t" r="r" b="b"/>
                <a:pathLst>
                  <a:path w="17124" h="8096" extrusionOk="0">
                    <a:moveTo>
                      <a:pt x="1" y="0"/>
                    </a:moveTo>
                    <a:lnTo>
                      <a:pt x="5820" y="8095"/>
                    </a:lnTo>
                    <a:lnTo>
                      <a:pt x="5936" y="8012"/>
                    </a:lnTo>
                    <a:lnTo>
                      <a:pt x="373" y="272"/>
                    </a:lnTo>
                    <a:lnTo>
                      <a:pt x="17079" y="5800"/>
                    </a:lnTo>
                    <a:lnTo>
                      <a:pt x="17124" y="5664"/>
                    </a:lnTo>
                    <a:lnTo>
                      <a:pt x="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82;p72"/>
              <p:cNvSpPr/>
              <p:nvPr/>
            </p:nvSpPr>
            <p:spPr>
              <a:xfrm>
                <a:off x="2133977" y="3219939"/>
                <a:ext cx="189726" cy="98404"/>
              </a:xfrm>
              <a:custGeom>
                <a:avLst/>
                <a:gdLst/>
                <a:ahLst/>
                <a:cxnLst/>
                <a:rect l="l" t="t" r="r" b="b"/>
                <a:pathLst>
                  <a:path w="10261" h="5322" extrusionOk="0">
                    <a:moveTo>
                      <a:pt x="1836" y="1"/>
                    </a:moveTo>
                    <a:cubicBezTo>
                      <a:pt x="1830" y="1"/>
                      <a:pt x="1825" y="1"/>
                      <a:pt x="1821" y="1"/>
                    </a:cubicBezTo>
                    <a:cubicBezTo>
                      <a:pt x="1" y="128"/>
                      <a:pt x="4710" y="4788"/>
                      <a:pt x="4710" y="4788"/>
                    </a:cubicBezTo>
                    <a:lnTo>
                      <a:pt x="10260" y="5322"/>
                    </a:lnTo>
                    <a:cubicBezTo>
                      <a:pt x="10260" y="5322"/>
                      <a:pt x="2770" y="1"/>
                      <a:pt x="183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83;p72"/>
              <p:cNvSpPr/>
              <p:nvPr/>
            </p:nvSpPr>
            <p:spPr>
              <a:xfrm>
                <a:off x="2740708" y="3351495"/>
                <a:ext cx="361498" cy="57042"/>
              </a:xfrm>
              <a:custGeom>
                <a:avLst/>
                <a:gdLst/>
                <a:ahLst/>
                <a:cxnLst/>
                <a:rect l="l" t="t" r="r" b="b"/>
                <a:pathLst>
                  <a:path w="19551" h="3085" extrusionOk="0">
                    <a:moveTo>
                      <a:pt x="19529" y="1"/>
                    </a:moveTo>
                    <a:lnTo>
                      <a:pt x="0" y="2944"/>
                    </a:lnTo>
                    <a:lnTo>
                      <a:pt x="22" y="3085"/>
                    </a:lnTo>
                    <a:lnTo>
                      <a:pt x="19551" y="141"/>
                    </a:lnTo>
                    <a:lnTo>
                      <a:pt x="1952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84;p72"/>
              <p:cNvSpPr/>
              <p:nvPr/>
            </p:nvSpPr>
            <p:spPr>
              <a:xfrm>
                <a:off x="2685256" y="3290201"/>
                <a:ext cx="309208" cy="193479"/>
              </a:xfrm>
              <a:custGeom>
                <a:avLst/>
                <a:gdLst/>
                <a:ahLst/>
                <a:cxnLst/>
                <a:rect l="l" t="t" r="r" b="b"/>
                <a:pathLst>
                  <a:path w="16723" h="10464" extrusionOk="0">
                    <a:moveTo>
                      <a:pt x="75" y="0"/>
                    </a:moveTo>
                    <a:lnTo>
                      <a:pt x="0" y="121"/>
                    </a:lnTo>
                    <a:lnTo>
                      <a:pt x="16648" y="10463"/>
                    </a:lnTo>
                    <a:lnTo>
                      <a:pt x="16722" y="10342"/>
                    </a:lnTo>
                    <a:lnTo>
                      <a:pt x="75"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85;p72"/>
              <p:cNvSpPr/>
              <p:nvPr/>
            </p:nvSpPr>
            <p:spPr>
              <a:xfrm>
                <a:off x="2694279" y="3319674"/>
                <a:ext cx="354231" cy="115544"/>
              </a:xfrm>
              <a:custGeom>
                <a:avLst/>
                <a:gdLst/>
                <a:ahLst/>
                <a:cxnLst/>
                <a:rect l="l" t="t" r="r" b="b"/>
                <a:pathLst>
                  <a:path w="19158" h="6249" extrusionOk="0">
                    <a:moveTo>
                      <a:pt x="15914" y="1"/>
                    </a:moveTo>
                    <a:cubicBezTo>
                      <a:pt x="15598" y="26"/>
                      <a:pt x="15417" y="117"/>
                      <a:pt x="15362" y="279"/>
                    </a:cubicBezTo>
                    <a:cubicBezTo>
                      <a:pt x="15217" y="711"/>
                      <a:pt x="16081" y="1483"/>
                      <a:pt x="17082" y="2379"/>
                    </a:cubicBezTo>
                    <a:cubicBezTo>
                      <a:pt x="17984" y="3185"/>
                      <a:pt x="19005" y="4098"/>
                      <a:pt x="18940" y="4548"/>
                    </a:cubicBezTo>
                    <a:cubicBezTo>
                      <a:pt x="18926" y="4638"/>
                      <a:pt x="18866" y="4707"/>
                      <a:pt x="18756" y="4758"/>
                    </a:cubicBezTo>
                    <a:cubicBezTo>
                      <a:pt x="18641" y="4812"/>
                      <a:pt x="18494" y="4837"/>
                      <a:pt x="18319" y="4837"/>
                    </a:cubicBezTo>
                    <a:cubicBezTo>
                      <a:pt x="17251" y="4837"/>
                      <a:pt x="15150" y="3909"/>
                      <a:pt x="13109" y="3006"/>
                    </a:cubicBezTo>
                    <a:cubicBezTo>
                      <a:pt x="11122" y="2128"/>
                      <a:pt x="9068" y="1221"/>
                      <a:pt x="7746" y="1045"/>
                    </a:cubicBezTo>
                    <a:cubicBezTo>
                      <a:pt x="7636" y="1030"/>
                      <a:pt x="7536" y="1023"/>
                      <a:pt x="7447" y="1023"/>
                    </a:cubicBezTo>
                    <a:cubicBezTo>
                      <a:pt x="7171" y="1023"/>
                      <a:pt x="6994" y="1093"/>
                      <a:pt x="6909" y="1235"/>
                    </a:cubicBezTo>
                    <a:cubicBezTo>
                      <a:pt x="6662" y="1649"/>
                      <a:pt x="7295" y="2519"/>
                      <a:pt x="8030" y="3528"/>
                    </a:cubicBezTo>
                    <a:cubicBezTo>
                      <a:pt x="8681" y="4425"/>
                      <a:pt x="9421" y="5440"/>
                      <a:pt x="9247" y="5875"/>
                    </a:cubicBezTo>
                    <a:cubicBezTo>
                      <a:pt x="9201" y="5989"/>
                      <a:pt x="9090" y="6062"/>
                      <a:pt x="8908" y="6094"/>
                    </a:cubicBezTo>
                    <a:cubicBezTo>
                      <a:pt x="8863" y="6102"/>
                      <a:pt x="8810" y="6106"/>
                      <a:pt x="8750" y="6106"/>
                    </a:cubicBezTo>
                    <a:cubicBezTo>
                      <a:pt x="8084" y="6106"/>
                      <a:pt x="6485" y="5610"/>
                      <a:pt x="4092" y="4659"/>
                    </a:cubicBezTo>
                    <a:cubicBezTo>
                      <a:pt x="2059" y="3851"/>
                      <a:pt x="174" y="3001"/>
                      <a:pt x="65" y="2944"/>
                    </a:cubicBezTo>
                    <a:lnTo>
                      <a:pt x="0" y="3071"/>
                    </a:lnTo>
                    <a:cubicBezTo>
                      <a:pt x="110" y="3127"/>
                      <a:pt x="2002" y="3983"/>
                      <a:pt x="4040" y="4792"/>
                    </a:cubicBezTo>
                    <a:cubicBezTo>
                      <a:pt x="6476" y="5759"/>
                      <a:pt x="8059" y="6248"/>
                      <a:pt x="8755" y="6248"/>
                    </a:cubicBezTo>
                    <a:cubicBezTo>
                      <a:pt x="8815" y="6248"/>
                      <a:pt x="8875" y="6243"/>
                      <a:pt x="8934" y="6234"/>
                    </a:cubicBezTo>
                    <a:cubicBezTo>
                      <a:pt x="9164" y="6192"/>
                      <a:pt x="9313" y="6089"/>
                      <a:pt x="9378" y="5928"/>
                    </a:cubicBezTo>
                    <a:cubicBezTo>
                      <a:pt x="9582" y="5420"/>
                      <a:pt x="8884" y="4460"/>
                      <a:pt x="8144" y="3444"/>
                    </a:cubicBezTo>
                    <a:cubicBezTo>
                      <a:pt x="7799" y="2969"/>
                      <a:pt x="7473" y="2520"/>
                      <a:pt x="7252" y="2134"/>
                    </a:cubicBezTo>
                    <a:cubicBezTo>
                      <a:pt x="7021" y="1727"/>
                      <a:pt x="6947" y="1450"/>
                      <a:pt x="7032" y="1308"/>
                    </a:cubicBezTo>
                    <a:cubicBezTo>
                      <a:pt x="7089" y="1212"/>
                      <a:pt x="7227" y="1164"/>
                      <a:pt x="7445" y="1164"/>
                    </a:cubicBezTo>
                    <a:cubicBezTo>
                      <a:pt x="7527" y="1164"/>
                      <a:pt x="7622" y="1171"/>
                      <a:pt x="7727" y="1185"/>
                    </a:cubicBezTo>
                    <a:cubicBezTo>
                      <a:pt x="9029" y="1358"/>
                      <a:pt x="11075" y="2263"/>
                      <a:pt x="13051" y="3136"/>
                    </a:cubicBezTo>
                    <a:cubicBezTo>
                      <a:pt x="15185" y="4079"/>
                      <a:pt x="17218" y="4978"/>
                      <a:pt x="18319" y="4978"/>
                    </a:cubicBezTo>
                    <a:cubicBezTo>
                      <a:pt x="18516" y="4978"/>
                      <a:pt x="18683" y="4950"/>
                      <a:pt x="18815" y="4887"/>
                    </a:cubicBezTo>
                    <a:cubicBezTo>
                      <a:pt x="18971" y="4815"/>
                      <a:pt x="19059" y="4708"/>
                      <a:pt x="19080" y="4568"/>
                    </a:cubicBezTo>
                    <a:cubicBezTo>
                      <a:pt x="19157" y="4042"/>
                      <a:pt x="18195" y="3182"/>
                      <a:pt x="17177" y="2273"/>
                    </a:cubicBezTo>
                    <a:cubicBezTo>
                      <a:pt x="16336" y="1520"/>
                      <a:pt x="15381" y="667"/>
                      <a:pt x="15497" y="325"/>
                    </a:cubicBezTo>
                    <a:cubicBezTo>
                      <a:pt x="15531" y="224"/>
                      <a:pt x="15675" y="162"/>
                      <a:pt x="15926" y="142"/>
                    </a:cubicBezTo>
                    <a:lnTo>
                      <a:pt x="15914"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86;p72"/>
              <p:cNvSpPr/>
              <p:nvPr/>
            </p:nvSpPr>
            <p:spPr>
              <a:xfrm>
                <a:off x="2386291" y="3609154"/>
                <a:ext cx="35834" cy="17861"/>
              </a:xfrm>
              <a:custGeom>
                <a:avLst/>
                <a:gdLst/>
                <a:ahLst/>
                <a:cxnLst/>
                <a:rect l="l" t="t" r="r" b="b"/>
                <a:pathLst>
                  <a:path w="1938" h="966" extrusionOk="0">
                    <a:moveTo>
                      <a:pt x="775" y="1"/>
                    </a:moveTo>
                    <a:cubicBezTo>
                      <a:pt x="750" y="1"/>
                      <a:pt x="725" y="3"/>
                      <a:pt x="701" y="8"/>
                    </a:cubicBezTo>
                    <a:cubicBezTo>
                      <a:pt x="678" y="10"/>
                      <a:pt x="656" y="15"/>
                      <a:pt x="634" y="21"/>
                    </a:cubicBezTo>
                    <a:cubicBezTo>
                      <a:pt x="584" y="36"/>
                      <a:pt x="574" y="61"/>
                      <a:pt x="602" y="95"/>
                    </a:cubicBezTo>
                    <a:cubicBezTo>
                      <a:pt x="616" y="112"/>
                      <a:pt x="629" y="129"/>
                      <a:pt x="641" y="145"/>
                    </a:cubicBezTo>
                    <a:cubicBezTo>
                      <a:pt x="654" y="161"/>
                      <a:pt x="664" y="177"/>
                      <a:pt x="674" y="194"/>
                    </a:cubicBezTo>
                    <a:cubicBezTo>
                      <a:pt x="685" y="214"/>
                      <a:pt x="694" y="232"/>
                      <a:pt x="703" y="252"/>
                    </a:cubicBezTo>
                    <a:cubicBezTo>
                      <a:pt x="712" y="270"/>
                      <a:pt x="721" y="290"/>
                      <a:pt x="732" y="309"/>
                    </a:cubicBezTo>
                    <a:cubicBezTo>
                      <a:pt x="736" y="313"/>
                      <a:pt x="736" y="320"/>
                      <a:pt x="732" y="323"/>
                    </a:cubicBezTo>
                    <a:cubicBezTo>
                      <a:pt x="728" y="328"/>
                      <a:pt x="725" y="333"/>
                      <a:pt x="724" y="339"/>
                    </a:cubicBezTo>
                    <a:cubicBezTo>
                      <a:pt x="527" y="295"/>
                      <a:pt x="378" y="233"/>
                      <a:pt x="282" y="154"/>
                    </a:cubicBezTo>
                    <a:cubicBezTo>
                      <a:pt x="264" y="139"/>
                      <a:pt x="244" y="127"/>
                      <a:pt x="222" y="120"/>
                    </a:cubicBezTo>
                    <a:cubicBezTo>
                      <a:pt x="205" y="116"/>
                      <a:pt x="188" y="114"/>
                      <a:pt x="170" y="114"/>
                    </a:cubicBezTo>
                    <a:cubicBezTo>
                      <a:pt x="164" y="114"/>
                      <a:pt x="158" y="114"/>
                      <a:pt x="152" y="115"/>
                    </a:cubicBezTo>
                    <a:cubicBezTo>
                      <a:pt x="148" y="114"/>
                      <a:pt x="144" y="114"/>
                      <a:pt x="140" y="114"/>
                    </a:cubicBezTo>
                    <a:cubicBezTo>
                      <a:pt x="122" y="114"/>
                      <a:pt x="104" y="117"/>
                      <a:pt x="86" y="120"/>
                    </a:cubicBezTo>
                    <a:cubicBezTo>
                      <a:pt x="69" y="124"/>
                      <a:pt x="53" y="130"/>
                      <a:pt x="35" y="135"/>
                    </a:cubicBezTo>
                    <a:cubicBezTo>
                      <a:pt x="3" y="152"/>
                      <a:pt x="1" y="175"/>
                      <a:pt x="30" y="206"/>
                    </a:cubicBezTo>
                    <a:cubicBezTo>
                      <a:pt x="63" y="237"/>
                      <a:pt x="101" y="263"/>
                      <a:pt x="141" y="283"/>
                    </a:cubicBezTo>
                    <a:cubicBezTo>
                      <a:pt x="195" y="310"/>
                      <a:pt x="251" y="333"/>
                      <a:pt x="308" y="354"/>
                    </a:cubicBezTo>
                    <a:cubicBezTo>
                      <a:pt x="369" y="376"/>
                      <a:pt x="431" y="394"/>
                      <a:pt x="494" y="408"/>
                    </a:cubicBezTo>
                    <a:cubicBezTo>
                      <a:pt x="552" y="423"/>
                      <a:pt x="611" y="431"/>
                      <a:pt x="671" y="436"/>
                    </a:cubicBezTo>
                    <a:cubicBezTo>
                      <a:pt x="694" y="439"/>
                      <a:pt x="718" y="441"/>
                      <a:pt x="742" y="441"/>
                    </a:cubicBezTo>
                    <a:cubicBezTo>
                      <a:pt x="761" y="441"/>
                      <a:pt x="781" y="440"/>
                      <a:pt x="801" y="437"/>
                    </a:cubicBezTo>
                    <a:cubicBezTo>
                      <a:pt x="900" y="428"/>
                      <a:pt x="967" y="405"/>
                      <a:pt x="1002" y="367"/>
                    </a:cubicBezTo>
                    <a:cubicBezTo>
                      <a:pt x="1017" y="359"/>
                      <a:pt x="1030" y="347"/>
                      <a:pt x="1039" y="333"/>
                    </a:cubicBezTo>
                    <a:cubicBezTo>
                      <a:pt x="1065" y="344"/>
                      <a:pt x="1090" y="356"/>
                      <a:pt x="1112" y="371"/>
                    </a:cubicBezTo>
                    <a:cubicBezTo>
                      <a:pt x="1130" y="384"/>
                      <a:pt x="1149" y="397"/>
                      <a:pt x="1167" y="408"/>
                    </a:cubicBezTo>
                    <a:lnTo>
                      <a:pt x="1321" y="515"/>
                    </a:lnTo>
                    <a:cubicBezTo>
                      <a:pt x="1372" y="550"/>
                      <a:pt x="1424" y="587"/>
                      <a:pt x="1475" y="624"/>
                    </a:cubicBezTo>
                    <a:cubicBezTo>
                      <a:pt x="1569" y="690"/>
                      <a:pt x="1592" y="749"/>
                      <a:pt x="1547" y="801"/>
                    </a:cubicBezTo>
                    <a:cubicBezTo>
                      <a:pt x="1530" y="820"/>
                      <a:pt x="1510" y="839"/>
                      <a:pt x="1490" y="856"/>
                    </a:cubicBezTo>
                    <a:cubicBezTo>
                      <a:pt x="1469" y="874"/>
                      <a:pt x="1444" y="891"/>
                      <a:pt x="1418" y="903"/>
                    </a:cubicBezTo>
                    <a:cubicBezTo>
                      <a:pt x="1409" y="907"/>
                      <a:pt x="1402" y="912"/>
                      <a:pt x="1396" y="921"/>
                    </a:cubicBezTo>
                    <a:cubicBezTo>
                      <a:pt x="1391" y="927"/>
                      <a:pt x="1395" y="935"/>
                      <a:pt x="1408" y="946"/>
                    </a:cubicBezTo>
                    <a:cubicBezTo>
                      <a:pt x="1421" y="955"/>
                      <a:pt x="1438" y="960"/>
                      <a:pt x="1452" y="961"/>
                    </a:cubicBezTo>
                    <a:cubicBezTo>
                      <a:pt x="1478" y="963"/>
                      <a:pt x="1503" y="965"/>
                      <a:pt x="1528" y="965"/>
                    </a:cubicBezTo>
                    <a:cubicBezTo>
                      <a:pt x="1570" y="965"/>
                      <a:pt x="1611" y="961"/>
                      <a:pt x="1650" y="950"/>
                    </a:cubicBezTo>
                    <a:cubicBezTo>
                      <a:pt x="1680" y="942"/>
                      <a:pt x="1709" y="931"/>
                      <a:pt x="1737" y="918"/>
                    </a:cubicBezTo>
                    <a:cubicBezTo>
                      <a:pt x="1759" y="903"/>
                      <a:pt x="1781" y="888"/>
                      <a:pt x="1804" y="873"/>
                    </a:cubicBezTo>
                    <a:cubicBezTo>
                      <a:pt x="1828" y="860"/>
                      <a:pt x="1848" y="843"/>
                      <a:pt x="1869" y="828"/>
                    </a:cubicBezTo>
                    <a:cubicBezTo>
                      <a:pt x="1881" y="823"/>
                      <a:pt x="1891" y="813"/>
                      <a:pt x="1900" y="804"/>
                    </a:cubicBezTo>
                    <a:cubicBezTo>
                      <a:pt x="1907" y="794"/>
                      <a:pt x="1914" y="784"/>
                      <a:pt x="1920" y="773"/>
                    </a:cubicBezTo>
                    <a:cubicBezTo>
                      <a:pt x="1936" y="750"/>
                      <a:pt x="1937" y="720"/>
                      <a:pt x="1924" y="696"/>
                    </a:cubicBezTo>
                    <a:cubicBezTo>
                      <a:pt x="1911" y="667"/>
                      <a:pt x="1882" y="638"/>
                      <a:pt x="1838" y="607"/>
                    </a:cubicBezTo>
                    <a:cubicBezTo>
                      <a:pt x="1824" y="596"/>
                      <a:pt x="1808" y="584"/>
                      <a:pt x="1792" y="573"/>
                    </a:cubicBezTo>
                    <a:cubicBezTo>
                      <a:pt x="1776" y="561"/>
                      <a:pt x="1759" y="550"/>
                      <a:pt x="1740" y="537"/>
                    </a:cubicBezTo>
                    <a:cubicBezTo>
                      <a:pt x="1686" y="501"/>
                      <a:pt x="1631" y="465"/>
                      <a:pt x="1577" y="429"/>
                    </a:cubicBezTo>
                    <a:cubicBezTo>
                      <a:pt x="1522" y="392"/>
                      <a:pt x="1466" y="356"/>
                      <a:pt x="1410" y="321"/>
                    </a:cubicBezTo>
                    <a:cubicBezTo>
                      <a:pt x="1337" y="276"/>
                      <a:pt x="1266" y="231"/>
                      <a:pt x="1196" y="188"/>
                    </a:cubicBezTo>
                    <a:cubicBezTo>
                      <a:pt x="1126" y="145"/>
                      <a:pt x="1050" y="102"/>
                      <a:pt x="968" y="58"/>
                    </a:cubicBezTo>
                    <a:cubicBezTo>
                      <a:pt x="931" y="36"/>
                      <a:pt x="891" y="19"/>
                      <a:pt x="848" y="8"/>
                    </a:cubicBezTo>
                    <a:cubicBezTo>
                      <a:pt x="824" y="3"/>
                      <a:pt x="799" y="1"/>
                      <a:pt x="77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87;p72"/>
              <p:cNvSpPr/>
              <p:nvPr/>
            </p:nvSpPr>
            <p:spPr>
              <a:xfrm>
                <a:off x="2428245" y="3601258"/>
                <a:ext cx="30656" cy="13941"/>
              </a:xfrm>
              <a:custGeom>
                <a:avLst/>
                <a:gdLst/>
                <a:ahLst/>
                <a:cxnLst/>
                <a:rect l="l" t="t" r="r" b="b"/>
                <a:pathLst>
                  <a:path w="1658" h="754" extrusionOk="0">
                    <a:moveTo>
                      <a:pt x="544" y="1"/>
                    </a:moveTo>
                    <a:cubicBezTo>
                      <a:pt x="532" y="2"/>
                      <a:pt x="519" y="4"/>
                      <a:pt x="506" y="8"/>
                    </a:cubicBezTo>
                    <a:cubicBezTo>
                      <a:pt x="495" y="11"/>
                      <a:pt x="484" y="13"/>
                      <a:pt x="474" y="17"/>
                    </a:cubicBezTo>
                    <a:cubicBezTo>
                      <a:pt x="469" y="21"/>
                      <a:pt x="465" y="25"/>
                      <a:pt x="461" y="29"/>
                    </a:cubicBezTo>
                    <a:cubicBezTo>
                      <a:pt x="457" y="33"/>
                      <a:pt x="457" y="39"/>
                      <a:pt x="458" y="44"/>
                    </a:cubicBezTo>
                    <a:cubicBezTo>
                      <a:pt x="462" y="58"/>
                      <a:pt x="467" y="73"/>
                      <a:pt x="472" y="87"/>
                    </a:cubicBezTo>
                    <a:cubicBezTo>
                      <a:pt x="476" y="101"/>
                      <a:pt x="480" y="115"/>
                      <a:pt x="484" y="128"/>
                    </a:cubicBezTo>
                    <a:cubicBezTo>
                      <a:pt x="487" y="135"/>
                      <a:pt x="489" y="142"/>
                      <a:pt x="491" y="149"/>
                    </a:cubicBezTo>
                    <a:cubicBezTo>
                      <a:pt x="494" y="157"/>
                      <a:pt x="494" y="164"/>
                      <a:pt x="492" y="172"/>
                    </a:cubicBezTo>
                    <a:cubicBezTo>
                      <a:pt x="477" y="168"/>
                      <a:pt x="464" y="164"/>
                      <a:pt x="456" y="162"/>
                    </a:cubicBezTo>
                    <a:cubicBezTo>
                      <a:pt x="446" y="159"/>
                      <a:pt x="438" y="158"/>
                      <a:pt x="429" y="157"/>
                    </a:cubicBezTo>
                    <a:cubicBezTo>
                      <a:pt x="400" y="147"/>
                      <a:pt x="373" y="138"/>
                      <a:pt x="345" y="131"/>
                    </a:cubicBezTo>
                    <a:cubicBezTo>
                      <a:pt x="319" y="123"/>
                      <a:pt x="289" y="113"/>
                      <a:pt x="259" y="104"/>
                    </a:cubicBezTo>
                    <a:cubicBezTo>
                      <a:pt x="214" y="91"/>
                      <a:pt x="168" y="85"/>
                      <a:pt x="122" y="85"/>
                    </a:cubicBezTo>
                    <a:cubicBezTo>
                      <a:pt x="114" y="85"/>
                      <a:pt x="106" y="85"/>
                      <a:pt x="99" y="86"/>
                    </a:cubicBezTo>
                    <a:cubicBezTo>
                      <a:pt x="49" y="89"/>
                      <a:pt x="18" y="101"/>
                      <a:pt x="4" y="120"/>
                    </a:cubicBezTo>
                    <a:cubicBezTo>
                      <a:pt x="1" y="134"/>
                      <a:pt x="13" y="147"/>
                      <a:pt x="43" y="157"/>
                    </a:cubicBezTo>
                    <a:lnTo>
                      <a:pt x="107" y="183"/>
                    </a:lnTo>
                    <a:cubicBezTo>
                      <a:pt x="127" y="189"/>
                      <a:pt x="148" y="197"/>
                      <a:pt x="169" y="204"/>
                    </a:cubicBezTo>
                    <a:cubicBezTo>
                      <a:pt x="223" y="223"/>
                      <a:pt x="276" y="242"/>
                      <a:pt x="331" y="262"/>
                    </a:cubicBezTo>
                    <a:cubicBezTo>
                      <a:pt x="385" y="282"/>
                      <a:pt x="437" y="300"/>
                      <a:pt x="487" y="318"/>
                    </a:cubicBezTo>
                    <a:cubicBezTo>
                      <a:pt x="499" y="323"/>
                      <a:pt x="512" y="329"/>
                      <a:pt x="526" y="336"/>
                    </a:cubicBezTo>
                    <a:cubicBezTo>
                      <a:pt x="540" y="341"/>
                      <a:pt x="553" y="348"/>
                      <a:pt x="567" y="353"/>
                    </a:cubicBezTo>
                    <a:cubicBezTo>
                      <a:pt x="583" y="395"/>
                      <a:pt x="601" y="438"/>
                      <a:pt x="619" y="481"/>
                    </a:cubicBezTo>
                    <a:cubicBezTo>
                      <a:pt x="636" y="524"/>
                      <a:pt x="655" y="566"/>
                      <a:pt x="673" y="608"/>
                    </a:cubicBezTo>
                    <a:cubicBezTo>
                      <a:pt x="679" y="623"/>
                      <a:pt x="686" y="637"/>
                      <a:pt x="694" y="651"/>
                    </a:cubicBezTo>
                    <a:cubicBezTo>
                      <a:pt x="702" y="666"/>
                      <a:pt x="712" y="681"/>
                      <a:pt x="723" y="695"/>
                    </a:cubicBezTo>
                    <a:cubicBezTo>
                      <a:pt x="725" y="704"/>
                      <a:pt x="730" y="712"/>
                      <a:pt x="734" y="720"/>
                    </a:cubicBezTo>
                    <a:cubicBezTo>
                      <a:pt x="740" y="729"/>
                      <a:pt x="755" y="736"/>
                      <a:pt x="778" y="743"/>
                    </a:cubicBezTo>
                    <a:cubicBezTo>
                      <a:pt x="795" y="750"/>
                      <a:pt x="813" y="753"/>
                      <a:pt x="832" y="753"/>
                    </a:cubicBezTo>
                    <a:cubicBezTo>
                      <a:pt x="836" y="753"/>
                      <a:pt x="841" y="753"/>
                      <a:pt x="846" y="752"/>
                    </a:cubicBezTo>
                    <a:lnTo>
                      <a:pt x="895" y="742"/>
                    </a:lnTo>
                    <a:cubicBezTo>
                      <a:pt x="931" y="735"/>
                      <a:pt x="940" y="720"/>
                      <a:pt x="921" y="698"/>
                    </a:cubicBezTo>
                    <a:cubicBezTo>
                      <a:pt x="910" y="688"/>
                      <a:pt x="901" y="676"/>
                      <a:pt x="893" y="664"/>
                    </a:cubicBezTo>
                    <a:cubicBezTo>
                      <a:pt x="886" y="652"/>
                      <a:pt x="880" y="641"/>
                      <a:pt x="875" y="630"/>
                    </a:cubicBezTo>
                    <a:cubicBezTo>
                      <a:pt x="864" y="605"/>
                      <a:pt x="853" y="577"/>
                      <a:pt x="841" y="550"/>
                    </a:cubicBezTo>
                    <a:cubicBezTo>
                      <a:pt x="831" y="522"/>
                      <a:pt x="820" y="494"/>
                      <a:pt x="811" y="468"/>
                    </a:cubicBezTo>
                    <a:cubicBezTo>
                      <a:pt x="812" y="461"/>
                      <a:pt x="815" y="455"/>
                      <a:pt x="818" y="450"/>
                    </a:cubicBezTo>
                    <a:lnTo>
                      <a:pt x="863" y="466"/>
                    </a:lnTo>
                    <a:lnTo>
                      <a:pt x="901" y="481"/>
                    </a:lnTo>
                    <a:cubicBezTo>
                      <a:pt x="977" y="508"/>
                      <a:pt x="1053" y="537"/>
                      <a:pt x="1129" y="565"/>
                    </a:cubicBezTo>
                    <a:cubicBezTo>
                      <a:pt x="1205" y="593"/>
                      <a:pt x="1280" y="620"/>
                      <a:pt x="1355" y="648"/>
                    </a:cubicBezTo>
                    <a:cubicBezTo>
                      <a:pt x="1371" y="655"/>
                      <a:pt x="1388" y="661"/>
                      <a:pt x="1406" y="667"/>
                    </a:cubicBezTo>
                    <a:cubicBezTo>
                      <a:pt x="1427" y="674"/>
                      <a:pt x="1448" y="678"/>
                      <a:pt x="1469" y="680"/>
                    </a:cubicBezTo>
                    <a:cubicBezTo>
                      <a:pt x="1480" y="681"/>
                      <a:pt x="1491" y="682"/>
                      <a:pt x="1502" y="682"/>
                    </a:cubicBezTo>
                    <a:cubicBezTo>
                      <a:pt x="1510" y="682"/>
                      <a:pt x="1517" y="681"/>
                      <a:pt x="1525" y="681"/>
                    </a:cubicBezTo>
                    <a:cubicBezTo>
                      <a:pt x="1545" y="680"/>
                      <a:pt x="1563" y="678"/>
                      <a:pt x="1581" y="674"/>
                    </a:cubicBezTo>
                    <a:cubicBezTo>
                      <a:pt x="1598" y="671"/>
                      <a:pt x="1612" y="666"/>
                      <a:pt x="1627" y="660"/>
                    </a:cubicBezTo>
                    <a:cubicBezTo>
                      <a:pt x="1638" y="657"/>
                      <a:pt x="1647" y="650"/>
                      <a:pt x="1654" y="642"/>
                    </a:cubicBezTo>
                    <a:cubicBezTo>
                      <a:pt x="1657" y="633"/>
                      <a:pt x="1648" y="623"/>
                      <a:pt x="1629" y="613"/>
                    </a:cubicBezTo>
                    <a:cubicBezTo>
                      <a:pt x="1622" y="611"/>
                      <a:pt x="1615" y="608"/>
                      <a:pt x="1607" y="606"/>
                    </a:cubicBezTo>
                    <a:cubicBezTo>
                      <a:pt x="1599" y="603"/>
                      <a:pt x="1591" y="600"/>
                      <a:pt x="1584" y="597"/>
                    </a:cubicBezTo>
                    <a:cubicBezTo>
                      <a:pt x="1324" y="494"/>
                      <a:pt x="1062" y="392"/>
                      <a:pt x="802" y="287"/>
                    </a:cubicBezTo>
                    <a:cubicBezTo>
                      <a:pt x="789" y="284"/>
                      <a:pt x="778" y="278"/>
                      <a:pt x="765" y="273"/>
                    </a:cubicBezTo>
                    <a:cubicBezTo>
                      <a:pt x="751" y="268"/>
                      <a:pt x="740" y="263"/>
                      <a:pt x="727" y="258"/>
                    </a:cubicBezTo>
                    <a:cubicBezTo>
                      <a:pt x="719" y="238"/>
                      <a:pt x="711" y="217"/>
                      <a:pt x="703" y="196"/>
                    </a:cubicBezTo>
                    <a:cubicBezTo>
                      <a:pt x="696" y="174"/>
                      <a:pt x="687" y="154"/>
                      <a:pt x="678" y="134"/>
                    </a:cubicBezTo>
                    <a:cubicBezTo>
                      <a:pt x="667" y="115"/>
                      <a:pt x="660" y="94"/>
                      <a:pt x="656" y="73"/>
                    </a:cubicBezTo>
                    <a:cubicBezTo>
                      <a:pt x="650" y="48"/>
                      <a:pt x="639" y="25"/>
                      <a:pt x="621" y="6"/>
                    </a:cubicBezTo>
                    <a:cubicBezTo>
                      <a:pt x="606" y="5"/>
                      <a:pt x="593" y="4"/>
                      <a:pt x="579" y="2"/>
                    </a:cubicBezTo>
                    <a:cubicBezTo>
                      <a:pt x="567" y="1"/>
                      <a:pt x="556" y="1"/>
                      <a:pt x="5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88;p72"/>
              <p:cNvSpPr/>
              <p:nvPr/>
            </p:nvSpPr>
            <p:spPr>
              <a:xfrm>
                <a:off x="2411105" y="3607175"/>
                <a:ext cx="19821" cy="6231"/>
              </a:xfrm>
              <a:custGeom>
                <a:avLst/>
                <a:gdLst/>
                <a:ahLst/>
                <a:cxnLst/>
                <a:rect l="l" t="t" r="r" b="b"/>
                <a:pathLst>
                  <a:path w="1072" h="337" extrusionOk="0">
                    <a:moveTo>
                      <a:pt x="752" y="1"/>
                    </a:moveTo>
                    <a:cubicBezTo>
                      <a:pt x="591" y="1"/>
                      <a:pt x="516" y="38"/>
                      <a:pt x="402" y="77"/>
                    </a:cubicBezTo>
                    <a:cubicBezTo>
                      <a:pt x="282" y="116"/>
                      <a:pt x="165" y="157"/>
                      <a:pt x="70" y="209"/>
                    </a:cubicBezTo>
                    <a:cubicBezTo>
                      <a:pt x="1" y="248"/>
                      <a:pt x="201" y="336"/>
                      <a:pt x="315" y="336"/>
                    </a:cubicBezTo>
                    <a:cubicBezTo>
                      <a:pt x="323" y="336"/>
                      <a:pt x="331" y="336"/>
                      <a:pt x="338" y="335"/>
                    </a:cubicBezTo>
                    <a:cubicBezTo>
                      <a:pt x="486" y="314"/>
                      <a:pt x="632" y="284"/>
                      <a:pt x="776" y="245"/>
                    </a:cubicBezTo>
                    <a:cubicBezTo>
                      <a:pt x="901" y="211"/>
                      <a:pt x="1043" y="195"/>
                      <a:pt x="1060" y="119"/>
                    </a:cubicBezTo>
                    <a:cubicBezTo>
                      <a:pt x="1072" y="71"/>
                      <a:pt x="916" y="6"/>
                      <a:pt x="806" y="2"/>
                    </a:cubicBezTo>
                    <a:cubicBezTo>
                      <a:pt x="787" y="1"/>
                      <a:pt x="769" y="1"/>
                      <a:pt x="75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89;p72"/>
              <p:cNvSpPr/>
              <p:nvPr/>
            </p:nvSpPr>
            <p:spPr>
              <a:xfrm>
                <a:off x="2421922" y="3612482"/>
                <a:ext cx="19008" cy="5824"/>
              </a:xfrm>
              <a:custGeom>
                <a:avLst/>
                <a:gdLst/>
                <a:ahLst/>
                <a:cxnLst/>
                <a:rect l="l" t="t" r="r" b="b"/>
                <a:pathLst>
                  <a:path w="1028" h="315" extrusionOk="0">
                    <a:moveTo>
                      <a:pt x="679" y="0"/>
                    </a:moveTo>
                    <a:cubicBezTo>
                      <a:pt x="661" y="0"/>
                      <a:pt x="645" y="1"/>
                      <a:pt x="631" y="4"/>
                    </a:cubicBezTo>
                    <a:cubicBezTo>
                      <a:pt x="413" y="41"/>
                      <a:pt x="285" y="135"/>
                      <a:pt x="108" y="194"/>
                    </a:cubicBezTo>
                    <a:cubicBezTo>
                      <a:pt x="1" y="229"/>
                      <a:pt x="196" y="315"/>
                      <a:pt x="323" y="315"/>
                    </a:cubicBezTo>
                    <a:cubicBezTo>
                      <a:pt x="335" y="315"/>
                      <a:pt x="347" y="314"/>
                      <a:pt x="358" y="312"/>
                    </a:cubicBezTo>
                    <a:cubicBezTo>
                      <a:pt x="585" y="278"/>
                      <a:pt x="883" y="242"/>
                      <a:pt x="973" y="140"/>
                    </a:cubicBezTo>
                    <a:cubicBezTo>
                      <a:pt x="1028" y="78"/>
                      <a:pt x="819" y="0"/>
                      <a:pt x="679" y="0"/>
                    </a:cubicBezTo>
                    <a:close/>
                  </a:path>
                </a:pathLst>
              </a:custGeom>
              <a:solidFill>
                <a:srgbClr val="F13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90;p72"/>
              <p:cNvSpPr/>
              <p:nvPr/>
            </p:nvSpPr>
            <p:spPr>
              <a:xfrm>
                <a:off x="2427949" y="3590405"/>
                <a:ext cx="27495" cy="10410"/>
              </a:xfrm>
              <a:custGeom>
                <a:avLst/>
                <a:gdLst/>
                <a:ahLst/>
                <a:cxnLst/>
                <a:rect l="l" t="t" r="r" b="b"/>
                <a:pathLst>
                  <a:path w="1487" h="563" extrusionOk="0">
                    <a:moveTo>
                      <a:pt x="364" y="1"/>
                    </a:moveTo>
                    <a:cubicBezTo>
                      <a:pt x="243" y="1"/>
                      <a:pt x="145" y="34"/>
                      <a:pt x="66" y="64"/>
                    </a:cubicBezTo>
                    <a:cubicBezTo>
                      <a:pt x="1" y="89"/>
                      <a:pt x="63" y="149"/>
                      <a:pt x="181" y="178"/>
                    </a:cubicBezTo>
                    <a:cubicBezTo>
                      <a:pt x="240" y="193"/>
                      <a:pt x="299" y="203"/>
                      <a:pt x="359" y="209"/>
                    </a:cubicBezTo>
                    <a:cubicBezTo>
                      <a:pt x="368" y="210"/>
                      <a:pt x="377" y="210"/>
                      <a:pt x="384" y="210"/>
                    </a:cubicBezTo>
                    <a:cubicBezTo>
                      <a:pt x="432" y="210"/>
                      <a:pt x="442" y="193"/>
                      <a:pt x="428" y="172"/>
                    </a:cubicBezTo>
                    <a:cubicBezTo>
                      <a:pt x="452" y="167"/>
                      <a:pt x="476" y="164"/>
                      <a:pt x="501" y="163"/>
                    </a:cubicBezTo>
                    <a:lnTo>
                      <a:pt x="501" y="163"/>
                    </a:lnTo>
                    <a:cubicBezTo>
                      <a:pt x="466" y="171"/>
                      <a:pt x="486" y="266"/>
                      <a:pt x="486" y="289"/>
                    </a:cubicBezTo>
                    <a:cubicBezTo>
                      <a:pt x="486" y="356"/>
                      <a:pt x="492" y="438"/>
                      <a:pt x="660" y="507"/>
                    </a:cubicBezTo>
                    <a:cubicBezTo>
                      <a:pt x="761" y="549"/>
                      <a:pt x="853" y="562"/>
                      <a:pt x="936" y="562"/>
                    </a:cubicBezTo>
                    <a:cubicBezTo>
                      <a:pt x="986" y="562"/>
                      <a:pt x="1034" y="557"/>
                      <a:pt x="1078" y="551"/>
                    </a:cubicBezTo>
                    <a:cubicBezTo>
                      <a:pt x="1249" y="525"/>
                      <a:pt x="1486" y="491"/>
                      <a:pt x="1487" y="394"/>
                    </a:cubicBezTo>
                    <a:cubicBezTo>
                      <a:pt x="1487" y="341"/>
                      <a:pt x="1341" y="288"/>
                      <a:pt x="1233" y="288"/>
                    </a:cubicBezTo>
                    <a:cubicBezTo>
                      <a:pt x="1231" y="288"/>
                      <a:pt x="1229" y="288"/>
                      <a:pt x="1227" y="288"/>
                    </a:cubicBezTo>
                    <a:cubicBezTo>
                      <a:pt x="1104" y="291"/>
                      <a:pt x="1062" y="312"/>
                      <a:pt x="973" y="338"/>
                    </a:cubicBezTo>
                    <a:cubicBezTo>
                      <a:pt x="957" y="342"/>
                      <a:pt x="923" y="353"/>
                      <a:pt x="887" y="361"/>
                    </a:cubicBezTo>
                    <a:cubicBezTo>
                      <a:pt x="891" y="318"/>
                      <a:pt x="896" y="272"/>
                      <a:pt x="891" y="257"/>
                    </a:cubicBezTo>
                    <a:cubicBezTo>
                      <a:pt x="866" y="200"/>
                      <a:pt x="812" y="135"/>
                      <a:pt x="694" y="80"/>
                    </a:cubicBezTo>
                    <a:cubicBezTo>
                      <a:pt x="569" y="21"/>
                      <a:pt x="459" y="1"/>
                      <a:pt x="3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91;p72"/>
              <p:cNvSpPr/>
              <p:nvPr/>
            </p:nvSpPr>
            <p:spPr>
              <a:xfrm>
                <a:off x="2487931" y="3195958"/>
                <a:ext cx="329584" cy="55119"/>
              </a:xfrm>
              <a:custGeom>
                <a:avLst/>
                <a:gdLst/>
                <a:ahLst/>
                <a:cxnLst/>
                <a:rect l="l" t="t" r="r" b="b"/>
                <a:pathLst>
                  <a:path w="17825" h="2981" extrusionOk="0">
                    <a:moveTo>
                      <a:pt x="15293" y="142"/>
                    </a:moveTo>
                    <a:cubicBezTo>
                      <a:pt x="16540" y="142"/>
                      <a:pt x="17366" y="230"/>
                      <a:pt x="17615" y="397"/>
                    </a:cubicBezTo>
                    <a:cubicBezTo>
                      <a:pt x="17681" y="439"/>
                      <a:pt x="17674" y="467"/>
                      <a:pt x="17671" y="476"/>
                    </a:cubicBezTo>
                    <a:cubicBezTo>
                      <a:pt x="17659" y="530"/>
                      <a:pt x="17497" y="823"/>
                      <a:pt x="15512" y="1303"/>
                    </a:cubicBezTo>
                    <a:cubicBezTo>
                      <a:pt x="14127" y="1638"/>
                      <a:pt x="12221" y="1974"/>
                      <a:pt x="10145" y="2247"/>
                    </a:cubicBezTo>
                    <a:cubicBezTo>
                      <a:pt x="7812" y="2555"/>
                      <a:pt x="5490" y="2758"/>
                      <a:pt x="3606" y="2819"/>
                    </a:cubicBezTo>
                    <a:cubicBezTo>
                      <a:pt x="3218" y="2832"/>
                      <a:pt x="2856" y="2838"/>
                      <a:pt x="2524" y="2838"/>
                    </a:cubicBezTo>
                    <a:cubicBezTo>
                      <a:pt x="1282" y="2838"/>
                      <a:pt x="458" y="2749"/>
                      <a:pt x="209" y="2584"/>
                    </a:cubicBezTo>
                    <a:cubicBezTo>
                      <a:pt x="145" y="2540"/>
                      <a:pt x="152" y="2513"/>
                      <a:pt x="153" y="2504"/>
                    </a:cubicBezTo>
                    <a:cubicBezTo>
                      <a:pt x="165" y="2449"/>
                      <a:pt x="329" y="2157"/>
                      <a:pt x="2313" y="1677"/>
                    </a:cubicBezTo>
                    <a:cubicBezTo>
                      <a:pt x="3698" y="1342"/>
                      <a:pt x="5605" y="1006"/>
                      <a:pt x="7680" y="733"/>
                    </a:cubicBezTo>
                    <a:cubicBezTo>
                      <a:pt x="10013" y="426"/>
                      <a:pt x="12335" y="222"/>
                      <a:pt x="14219" y="161"/>
                    </a:cubicBezTo>
                    <a:cubicBezTo>
                      <a:pt x="14605" y="148"/>
                      <a:pt x="14963" y="142"/>
                      <a:pt x="15293" y="142"/>
                    </a:cubicBezTo>
                    <a:close/>
                    <a:moveTo>
                      <a:pt x="15286" y="1"/>
                    </a:moveTo>
                    <a:cubicBezTo>
                      <a:pt x="14898" y="1"/>
                      <a:pt x="14524" y="9"/>
                      <a:pt x="14214" y="19"/>
                    </a:cubicBezTo>
                    <a:cubicBezTo>
                      <a:pt x="12327" y="80"/>
                      <a:pt x="9999" y="284"/>
                      <a:pt x="7662" y="593"/>
                    </a:cubicBezTo>
                    <a:cubicBezTo>
                      <a:pt x="5581" y="867"/>
                      <a:pt x="3670" y="1203"/>
                      <a:pt x="2280" y="1539"/>
                    </a:cubicBezTo>
                    <a:cubicBezTo>
                      <a:pt x="1601" y="1703"/>
                      <a:pt x="1063" y="1863"/>
                      <a:pt x="682" y="2013"/>
                    </a:cubicBezTo>
                    <a:cubicBezTo>
                      <a:pt x="130" y="2231"/>
                      <a:pt x="36" y="2379"/>
                      <a:pt x="16" y="2471"/>
                    </a:cubicBezTo>
                    <a:cubicBezTo>
                      <a:pt x="1" y="2532"/>
                      <a:pt x="9" y="2621"/>
                      <a:pt x="131" y="2702"/>
                    </a:cubicBezTo>
                    <a:cubicBezTo>
                      <a:pt x="465" y="2925"/>
                      <a:pt x="1553" y="2980"/>
                      <a:pt x="2545" y="2980"/>
                    </a:cubicBezTo>
                    <a:cubicBezTo>
                      <a:pt x="2931" y="2980"/>
                      <a:pt x="3302" y="2972"/>
                      <a:pt x="3611" y="2962"/>
                    </a:cubicBezTo>
                    <a:cubicBezTo>
                      <a:pt x="5499" y="2900"/>
                      <a:pt x="7827" y="2696"/>
                      <a:pt x="10163" y="2388"/>
                    </a:cubicBezTo>
                    <a:cubicBezTo>
                      <a:pt x="12245" y="2113"/>
                      <a:pt x="14156" y="1777"/>
                      <a:pt x="15545" y="1441"/>
                    </a:cubicBezTo>
                    <a:cubicBezTo>
                      <a:pt x="16224" y="1276"/>
                      <a:pt x="16762" y="1117"/>
                      <a:pt x="17143" y="967"/>
                    </a:cubicBezTo>
                    <a:cubicBezTo>
                      <a:pt x="17696" y="749"/>
                      <a:pt x="17789" y="601"/>
                      <a:pt x="17810" y="508"/>
                    </a:cubicBezTo>
                    <a:cubicBezTo>
                      <a:pt x="17825" y="447"/>
                      <a:pt x="17817" y="359"/>
                      <a:pt x="17695" y="278"/>
                    </a:cubicBezTo>
                    <a:cubicBezTo>
                      <a:pt x="17361" y="56"/>
                      <a:pt x="16278" y="1"/>
                      <a:pt x="1528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92;p72"/>
              <p:cNvSpPr/>
              <p:nvPr/>
            </p:nvSpPr>
            <p:spPr>
              <a:xfrm>
                <a:off x="2650976" y="3200857"/>
                <a:ext cx="165190" cy="30545"/>
              </a:xfrm>
              <a:custGeom>
                <a:avLst/>
                <a:gdLst/>
                <a:ahLst/>
                <a:cxnLst/>
                <a:rect l="l" t="t" r="r" b="b"/>
                <a:pathLst>
                  <a:path w="8934" h="1652" extrusionOk="0">
                    <a:moveTo>
                      <a:pt x="8837" y="0"/>
                    </a:moveTo>
                    <a:cubicBezTo>
                      <a:pt x="8834" y="0"/>
                      <a:pt x="8831" y="0"/>
                      <a:pt x="8828" y="1"/>
                    </a:cubicBezTo>
                    <a:lnTo>
                      <a:pt x="8282" y="73"/>
                    </a:lnTo>
                    <a:cubicBezTo>
                      <a:pt x="8194" y="85"/>
                      <a:pt x="8203" y="215"/>
                      <a:pt x="8292" y="215"/>
                    </a:cubicBezTo>
                    <a:cubicBezTo>
                      <a:pt x="8295" y="215"/>
                      <a:pt x="8299" y="215"/>
                      <a:pt x="8301" y="214"/>
                    </a:cubicBezTo>
                    <a:lnTo>
                      <a:pt x="8847" y="142"/>
                    </a:lnTo>
                    <a:cubicBezTo>
                      <a:pt x="8933" y="128"/>
                      <a:pt x="8920" y="0"/>
                      <a:pt x="8837" y="0"/>
                    </a:cubicBezTo>
                    <a:close/>
                    <a:moveTo>
                      <a:pt x="7746" y="144"/>
                    </a:moveTo>
                    <a:cubicBezTo>
                      <a:pt x="7743" y="144"/>
                      <a:pt x="7741" y="144"/>
                      <a:pt x="7738" y="144"/>
                    </a:cubicBezTo>
                    <a:lnTo>
                      <a:pt x="7192" y="217"/>
                    </a:lnTo>
                    <a:cubicBezTo>
                      <a:pt x="7105" y="230"/>
                      <a:pt x="7114" y="357"/>
                      <a:pt x="7202" y="359"/>
                    </a:cubicBezTo>
                    <a:cubicBezTo>
                      <a:pt x="7205" y="359"/>
                      <a:pt x="7207" y="359"/>
                      <a:pt x="7211" y="357"/>
                    </a:cubicBezTo>
                    <a:lnTo>
                      <a:pt x="7756" y="286"/>
                    </a:lnTo>
                    <a:cubicBezTo>
                      <a:pt x="7844" y="272"/>
                      <a:pt x="7830" y="144"/>
                      <a:pt x="7746" y="144"/>
                    </a:cubicBezTo>
                    <a:close/>
                    <a:moveTo>
                      <a:pt x="6654" y="288"/>
                    </a:moveTo>
                    <a:cubicBezTo>
                      <a:pt x="6652" y="288"/>
                      <a:pt x="6649" y="288"/>
                      <a:pt x="6647" y="288"/>
                    </a:cubicBezTo>
                    <a:lnTo>
                      <a:pt x="6102" y="361"/>
                    </a:lnTo>
                    <a:cubicBezTo>
                      <a:pt x="6015" y="374"/>
                      <a:pt x="6023" y="501"/>
                      <a:pt x="6111" y="503"/>
                    </a:cubicBezTo>
                    <a:cubicBezTo>
                      <a:pt x="6114" y="503"/>
                      <a:pt x="6117" y="503"/>
                      <a:pt x="6121" y="501"/>
                    </a:cubicBezTo>
                    <a:lnTo>
                      <a:pt x="6665" y="430"/>
                    </a:lnTo>
                    <a:cubicBezTo>
                      <a:pt x="6753" y="415"/>
                      <a:pt x="6740" y="288"/>
                      <a:pt x="6654" y="288"/>
                    </a:cubicBezTo>
                    <a:close/>
                    <a:moveTo>
                      <a:pt x="5564" y="432"/>
                    </a:moveTo>
                    <a:cubicBezTo>
                      <a:pt x="5562" y="432"/>
                      <a:pt x="5559" y="432"/>
                      <a:pt x="5556" y="432"/>
                    </a:cubicBezTo>
                    <a:lnTo>
                      <a:pt x="5012" y="505"/>
                    </a:lnTo>
                    <a:cubicBezTo>
                      <a:pt x="4924" y="517"/>
                      <a:pt x="4933" y="645"/>
                      <a:pt x="5021" y="646"/>
                    </a:cubicBezTo>
                    <a:cubicBezTo>
                      <a:pt x="5023" y="646"/>
                      <a:pt x="5027" y="646"/>
                      <a:pt x="5030" y="645"/>
                    </a:cubicBezTo>
                    <a:lnTo>
                      <a:pt x="5575" y="574"/>
                    </a:lnTo>
                    <a:cubicBezTo>
                      <a:pt x="5663" y="559"/>
                      <a:pt x="5648" y="432"/>
                      <a:pt x="5564" y="432"/>
                    </a:cubicBezTo>
                    <a:close/>
                    <a:moveTo>
                      <a:pt x="4475" y="576"/>
                    </a:moveTo>
                    <a:cubicBezTo>
                      <a:pt x="4472" y="576"/>
                      <a:pt x="4469" y="576"/>
                      <a:pt x="4466" y="576"/>
                    </a:cubicBezTo>
                    <a:lnTo>
                      <a:pt x="3921" y="649"/>
                    </a:lnTo>
                    <a:cubicBezTo>
                      <a:pt x="3834" y="661"/>
                      <a:pt x="3842" y="789"/>
                      <a:pt x="3930" y="790"/>
                    </a:cubicBezTo>
                    <a:lnTo>
                      <a:pt x="3940" y="790"/>
                    </a:lnTo>
                    <a:lnTo>
                      <a:pt x="4486" y="719"/>
                    </a:lnTo>
                    <a:cubicBezTo>
                      <a:pt x="4525" y="713"/>
                      <a:pt x="4551" y="677"/>
                      <a:pt x="4547" y="638"/>
                    </a:cubicBezTo>
                    <a:cubicBezTo>
                      <a:pt x="4542" y="602"/>
                      <a:pt x="4511" y="576"/>
                      <a:pt x="4475" y="576"/>
                    </a:cubicBezTo>
                    <a:close/>
                    <a:moveTo>
                      <a:pt x="3385" y="720"/>
                    </a:moveTo>
                    <a:cubicBezTo>
                      <a:pt x="3382" y="720"/>
                      <a:pt x="3379" y="720"/>
                      <a:pt x="3376" y="720"/>
                    </a:cubicBezTo>
                    <a:lnTo>
                      <a:pt x="2830" y="793"/>
                    </a:lnTo>
                    <a:cubicBezTo>
                      <a:pt x="2742" y="804"/>
                      <a:pt x="2751" y="934"/>
                      <a:pt x="2840" y="934"/>
                    </a:cubicBezTo>
                    <a:cubicBezTo>
                      <a:pt x="2843" y="934"/>
                      <a:pt x="2847" y="934"/>
                      <a:pt x="2849" y="933"/>
                    </a:cubicBezTo>
                    <a:lnTo>
                      <a:pt x="3395" y="862"/>
                    </a:lnTo>
                    <a:cubicBezTo>
                      <a:pt x="3481" y="847"/>
                      <a:pt x="3468" y="720"/>
                      <a:pt x="3385" y="720"/>
                    </a:cubicBezTo>
                    <a:close/>
                    <a:moveTo>
                      <a:pt x="2295" y="864"/>
                    </a:moveTo>
                    <a:cubicBezTo>
                      <a:pt x="2292" y="864"/>
                      <a:pt x="2289" y="864"/>
                      <a:pt x="2286" y="864"/>
                    </a:cubicBezTo>
                    <a:lnTo>
                      <a:pt x="1740" y="937"/>
                    </a:lnTo>
                    <a:cubicBezTo>
                      <a:pt x="1654" y="949"/>
                      <a:pt x="1662" y="1077"/>
                      <a:pt x="1750" y="1078"/>
                    </a:cubicBezTo>
                    <a:cubicBezTo>
                      <a:pt x="1753" y="1078"/>
                      <a:pt x="1755" y="1078"/>
                      <a:pt x="1759" y="1077"/>
                    </a:cubicBezTo>
                    <a:lnTo>
                      <a:pt x="2304" y="1006"/>
                    </a:lnTo>
                    <a:cubicBezTo>
                      <a:pt x="2392" y="991"/>
                      <a:pt x="2378" y="864"/>
                      <a:pt x="2295" y="864"/>
                    </a:cubicBezTo>
                    <a:close/>
                    <a:moveTo>
                      <a:pt x="1203" y="1007"/>
                    </a:moveTo>
                    <a:cubicBezTo>
                      <a:pt x="1201" y="1007"/>
                      <a:pt x="1198" y="1008"/>
                      <a:pt x="1195" y="1008"/>
                    </a:cubicBezTo>
                    <a:lnTo>
                      <a:pt x="650" y="1080"/>
                    </a:lnTo>
                    <a:cubicBezTo>
                      <a:pt x="595" y="1087"/>
                      <a:pt x="568" y="1152"/>
                      <a:pt x="604" y="1196"/>
                    </a:cubicBezTo>
                    <a:lnTo>
                      <a:pt x="144" y="1158"/>
                    </a:lnTo>
                    <a:cubicBezTo>
                      <a:pt x="134" y="1153"/>
                      <a:pt x="124" y="1151"/>
                      <a:pt x="114" y="1151"/>
                    </a:cubicBezTo>
                    <a:cubicBezTo>
                      <a:pt x="111" y="1151"/>
                      <a:pt x="108" y="1152"/>
                      <a:pt x="104" y="1152"/>
                    </a:cubicBezTo>
                    <a:lnTo>
                      <a:pt x="85" y="1154"/>
                    </a:lnTo>
                    <a:cubicBezTo>
                      <a:pt x="1" y="1166"/>
                      <a:pt x="4" y="1289"/>
                      <a:pt x="88" y="1296"/>
                    </a:cubicBezTo>
                    <a:lnTo>
                      <a:pt x="617" y="1339"/>
                    </a:lnTo>
                    <a:lnTo>
                      <a:pt x="622" y="1339"/>
                    </a:lnTo>
                    <a:cubicBezTo>
                      <a:pt x="685" y="1338"/>
                      <a:pt x="717" y="1266"/>
                      <a:pt x="675" y="1220"/>
                    </a:cubicBezTo>
                    <a:lnTo>
                      <a:pt x="1213" y="1149"/>
                    </a:lnTo>
                    <a:cubicBezTo>
                      <a:pt x="1301" y="1134"/>
                      <a:pt x="1288" y="1007"/>
                      <a:pt x="1203" y="1007"/>
                    </a:cubicBezTo>
                    <a:close/>
                    <a:moveTo>
                      <a:pt x="1168" y="1241"/>
                    </a:moveTo>
                    <a:cubicBezTo>
                      <a:pt x="1132" y="1241"/>
                      <a:pt x="1100" y="1270"/>
                      <a:pt x="1097" y="1307"/>
                    </a:cubicBezTo>
                    <a:cubicBezTo>
                      <a:pt x="1094" y="1347"/>
                      <a:pt x="1124" y="1382"/>
                      <a:pt x="1165" y="1383"/>
                    </a:cubicBezTo>
                    <a:lnTo>
                      <a:pt x="1714" y="1428"/>
                    </a:lnTo>
                    <a:lnTo>
                      <a:pt x="1720" y="1428"/>
                    </a:lnTo>
                    <a:cubicBezTo>
                      <a:pt x="1809" y="1428"/>
                      <a:pt x="1815" y="1295"/>
                      <a:pt x="1725" y="1286"/>
                    </a:cubicBezTo>
                    <a:lnTo>
                      <a:pt x="1176" y="1242"/>
                    </a:lnTo>
                    <a:cubicBezTo>
                      <a:pt x="1174" y="1241"/>
                      <a:pt x="1171" y="1241"/>
                      <a:pt x="1168" y="1241"/>
                    </a:cubicBezTo>
                    <a:close/>
                    <a:moveTo>
                      <a:pt x="2265" y="1331"/>
                    </a:moveTo>
                    <a:cubicBezTo>
                      <a:pt x="2228" y="1331"/>
                      <a:pt x="2197" y="1358"/>
                      <a:pt x="2194" y="1396"/>
                    </a:cubicBezTo>
                    <a:cubicBezTo>
                      <a:pt x="2190" y="1436"/>
                      <a:pt x="2221" y="1471"/>
                      <a:pt x="2262" y="1473"/>
                    </a:cubicBezTo>
                    <a:lnTo>
                      <a:pt x="2810" y="1518"/>
                    </a:lnTo>
                    <a:lnTo>
                      <a:pt x="2816" y="1518"/>
                    </a:lnTo>
                    <a:cubicBezTo>
                      <a:pt x="2816" y="1518"/>
                      <a:pt x="2816" y="1518"/>
                      <a:pt x="2817" y="1518"/>
                    </a:cubicBezTo>
                    <a:cubicBezTo>
                      <a:pt x="2908" y="1518"/>
                      <a:pt x="2913" y="1381"/>
                      <a:pt x="2821" y="1376"/>
                    </a:cubicBezTo>
                    <a:lnTo>
                      <a:pt x="2273" y="1331"/>
                    </a:lnTo>
                    <a:cubicBezTo>
                      <a:pt x="2270" y="1331"/>
                      <a:pt x="2268" y="1331"/>
                      <a:pt x="2265" y="1331"/>
                    </a:cubicBezTo>
                    <a:close/>
                    <a:moveTo>
                      <a:pt x="3363" y="1420"/>
                    </a:moveTo>
                    <a:cubicBezTo>
                      <a:pt x="3274" y="1420"/>
                      <a:pt x="3266" y="1555"/>
                      <a:pt x="3358" y="1562"/>
                    </a:cubicBezTo>
                    <a:lnTo>
                      <a:pt x="3906" y="1606"/>
                    </a:lnTo>
                    <a:lnTo>
                      <a:pt x="3911" y="1606"/>
                    </a:lnTo>
                    <a:cubicBezTo>
                      <a:pt x="4001" y="1606"/>
                      <a:pt x="4007" y="1473"/>
                      <a:pt x="3917" y="1465"/>
                    </a:cubicBezTo>
                    <a:lnTo>
                      <a:pt x="3369" y="1420"/>
                    </a:lnTo>
                    <a:cubicBezTo>
                      <a:pt x="3367" y="1420"/>
                      <a:pt x="3365" y="1420"/>
                      <a:pt x="3363" y="1420"/>
                    </a:cubicBezTo>
                    <a:close/>
                    <a:moveTo>
                      <a:pt x="4457" y="1509"/>
                    </a:moveTo>
                    <a:cubicBezTo>
                      <a:pt x="4421" y="1509"/>
                      <a:pt x="4389" y="1537"/>
                      <a:pt x="4386" y="1574"/>
                    </a:cubicBezTo>
                    <a:cubicBezTo>
                      <a:pt x="4383" y="1615"/>
                      <a:pt x="4413" y="1649"/>
                      <a:pt x="4454" y="1651"/>
                    </a:cubicBezTo>
                    <a:lnTo>
                      <a:pt x="4462" y="1651"/>
                    </a:lnTo>
                    <a:cubicBezTo>
                      <a:pt x="4551" y="1651"/>
                      <a:pt x="4557" y="1518"/>
                      <a:pt x="4467" y="1510"/>
                    </a:cubicBezTo>
                    <a:lnTo>
                      <a:pt x="4465" y="1510"/>
                    </a:lnTo>
                    <a:cubicBezTo>
                      <a:pt x="4462" y="1509"/>
                      <a:pt x="4460" y="1509"/>
                      <a:pt x="4457" y="1509"/>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93;p72"/>
              <p:cNvSpPr/>
              <p:nvPr/>
            </p:nvSpPr>
            <p:spPr>
              <a:xfrm>
                <a:off x="2791130" y="3260081"/>
                <a:ext cx="30989" cy="17233"/>
              </a:xfrm>
              <a:custGeom>
                <a:avLst/>
                <a:gdLst/>
                <a:ahLst/>
                <a:cxnLst/>
                <a:rect l="l" t="t" r="r" b="b"/>
                <a:pathLst>
                  <a:path w="1676" h="932" extrusionOk="0">
                    <a:moveTo>
                      <a:pt x="430" y="86"/>
                    </a:moveTo>
                    <a:cubicBezTo>
                      <a:pt x="574" y="86"/>
                      <a:pt x="725" y="120"/>
                      <a:pt x="882" y="188"/>
                    </a:cubicBezTo>
                    <a:cubicBezTo>
                      <a:pt x="991" y="235"/>
                      <a:pt x="1072" y="288"/>
                      <a:pt x="1122" y="347"/>
                    </a:cubicBezTo>
                    <a:cubicBezTo>
                      <a:pt x="1147" y="377"/>
                      <a:pt x="1160" y="402"/>
                      <a:pt x="1158" y="425"/>
                    </a:cubicBezTo>
                    <a:cubicBezTo>
                      <a:pt x="1157" y="448"/>
                      <a:pt x="1140" y="468"/>
                      <a:pt x="1109" y="484"/>
                    </a:cubicBezTo>
                    <a:cubicBezTo>
                      <a:pt x="1101" y="487"/>
                      <a:pt x="1094" y="492"/>
                      <a:pt x="1087" y="498"/>
                    </a:cubicBezTo>
                    <a:cubicBezTo>
                      <a:pt x="1077" y="503"/>
                      <a:pt x="1064" y="507"/>
                      <a:pt x="1051" y="507"/>
                    </a:cubicBezTo>
                    <a:cubicBezTo>
                      <a:pt x="934" y="436"/>
                      <a:pt x="820" y="366"/>
                      <a:pt x="708" y="298"/>
                    </a:cubicBezTo>
                    <a:cubicBezTo>
                      <a:pt x="597" y="229"/>
                      <a:pt x="478" y="160"/>
                      <a:pt x="354" y="93"/>
                    </a:cubicBezTo>
                    <a:cubicBezTo>
                      <a:pt x="357" y="92"/>
                      <a:pt x="362" y="91"/>
                      <a:pt x="365" y="90"/>
                    </a:cubicBezTo>
                    <a:cubicBezTo>
                      <a:pt x="370" y="89"/>
                      <a:pt x="373" y="88"/>
                      <a:pt x="378" y="88"/>
                    </a:cubicBezTo>
                    <a:cubicBezTo>
                      <a:pt x="395" y="87"/>
                      <a:pt x="413" y="86"/>
                      <a:pt x="430" y="86"/>
                    </a:cubicBezTo>
                    <a:close/>
                    <a:moveTo>
                      <a:pt x="490" y="1"/>
                    </a:moveTo>
                    <a:cubicBezTo>
                      <a:pt x="427" y="1"/>
                      <a:pt x="363" y="5"/>
                      <a:pt x="300" y="13"/>
                    </a:cubicBezTo>
                    <a:cubicBezTo>
                      <a:pt x="231" y="21"/>
                      <a:pt x="163" y="38"/>
                      <a:pt x="98" y="65"/>
                    </a:cubicBezTo>
                    <a:cubicBezTo>
                      <a:pt x="77" y="73"/>
                      <a:pt x="58" y="82"/>
                      <a:pt x="39" y="95"/>
                    </a:cubicBezTo>
                    <a:cubicBezTo>
                      <a:pt x="24" y="104"/>
                      <a:pt x="12" y="119"/>
                      <a:pt x="5" y="135"/>
                    </a:cubicBezTo>
                    <a:cubicBezTo>
                      <a:pt x="1" y="141"/>
                      <a:pt x="0" y="149"/>
                      <a:pt x="0" y="156"/>
                    </a:cubicBezTo>
                    <a:cubicBezTo>
                      <a:pt x="1" y="165"/>
                      <a:pt x="6" y="173"/>
                      <a:pt x="13" y="179"/>
                    </a:cubicBezTo>
                    <a:cubicBezTo>
                      <a:pt x="28" y="192"/>
                      <a:pt x="47" y="202"/>
                      <a:pt x="68" y="204"/>
                    </a:cubicBezTo>
                    <a:cubicBezTo>
                      <a:pt x="82" y="206"/>
                      <a:pt x="96" y="207"/>
                      <a:pt x="110" y="207"/>
                    </a:cubicBezTo>
                    <a:cubicBezTo>
                      <a:pt x="121" y="207"/>
                      <a:pt x="133" y="206"/>
                      <a:pt x="144" y="205"/>
                    </a:cubicBezTo>
                    <a:cubicBezTo>
                      <a:pt x="155" y="204"/>
                      <a:pt x="165" y="203"/>
                      <a:pt x="176" y="202"/>
                    </a:cubicBezTo>
                    <a:cubicBezTo>
                      <a:pt x="187" y="201"/>
                      <a:pt x="198" y="199"/>
                      <a:pt x="211" y="198"/>
                    </a:cubicBezTo>
                    <a:lnTo>
                      <a:pt x="270" y="233"/>
                    </a:lnTo>
                    <a:lnTo>
                      <a:pt x="464" y="352"/>
                    </a:lnTo>
                    <a:lnTo>
                      <a:pt x="660" y="473"/>
                    </a:lnTo>
                    <a:cubicBezTo>
                      <a:pt x="761" y="536"/>
                      <a:pt x="864" y="597"/>
                      <a:pt x="968" y="658"/>
                    </a:cubicBezTo>
                    <a:cubicBezTo>
                      <a:pt x="1073" y="717"/>
                      <a:pt x="1181" y="777"/>
                      <a:pt x="1293" y="837"/>
                    </a:cubicBezTo>
                    <a:lnTo>
                      <a:pt x="1360" y="873"/>
                    </a:lnTo>
                    <a:lnTo>
                      <a:pt x="1427" y="908"/>
                    </a:lnTo>
                    <a:cubicBezTo>
                      <a:pt x="1455" y="923"/>
                      <a:pt x="1488" y="932"/>
                      <a:pt x="1521" y="932"/>
                    </a:cubicBezTo>
                    <a:cubicBezTo>
                      <a:pt x="1526" y="932"/>
                      <a:pt x="1530" y="932"/>
                      <a:pt x="1535" y="932"/>
                    </a:cubicBezTo>
                    <a:cubicBezTo>
                      <a:pt x="1547" y="932"/>
                      <a:pt x="1559" y="931"/>
                      <a:pt x="1572" y="929"/>
                    </a:cubicBezTo>
                    <a:cubicBezTo>
                      <a:pt x="1587" y="928"/>
                      <a:pt x="1602" y="925"/>
                      <a:pt x="1615" y="922"/>
                    </a:cubicBezTo>
                    <a:cubicBezTo>
                      <a:pt x="1628" y="919"/>
                      <a:pt x="1638" y="915"/>
                      <a:pt x="1649" y="911"/>
                    </a:cubicBezTo>
                    <a:cubicBezTo>
                      <a:pt x="1658" y="908"/>
                      <a:pt x="1665" y="903"/>
                      <a:pt x="1671" y="896"/>
                    </a:cubicBezTo>
                    <a:cubicBezTo>
                      <a:pt x="1675" y="888"/>
                      <a:pt x="1671" y="880"/>
                      <a:pt x="1657" y="870"/>
                    </a:cubicBezTo>
                    <a:lnTo>
                      <a:pt x="1634" y="857"/>
                    </a:lnTo>
                    <a:lnTo>
                      <a:pt x="1481" y="768"/>
                    </a:lnTo>
                    <a:cubicBezTo>
                      <a:pt x="1430" y="738"/>
                      <a:pt x="1381" y="708"/>
                      <a:pt x="1331" y="678"/>
                    </a:cubicBezTo>
                    <a:cubicBezTo>
                      <a:pt x="1308" y="666"/>
                      <a:pt x="1287" y="652"/>
                      <a:pt x="1265" y="638"/>
                    </a:cubicBezTo>
                    <a:cubicBezTo>
                      <a:pt x="1244" y="625"/>
                      <a:pt x="1222" y="611"/>
                      <a:pt x="1200" y="597"/>
                    </a:cubicBezTo>
                    <a:lnTo>
                      <a:pt x="1233" y="584"/>
                    </a:lnTo>
                    <a:cubicBezTo>
                      <a:pt x="1244" y="579"/>
                      <a:pt x="1254" y="575"/>
                      <a:pt x="1263" y="570"/>
                    </a:cubicBezTo>
                    <a:lnTo>
                      <a:pt x="1351" y="536"/>
                    </a:lnTo>
                    <a:cubicBezTo>
                      <a:pt x="1378" y="525"/>
                      <a:pt x="1405" y="511"/>
                      <a:pt x="1429" y="494"/>
                    </a:cubicBezTo>
                    <a:cubicBezTo>
                      <a:pt x="1454" y="479"/>
                      <a:pt x="1471" y="453"/>
                      <a:pt x="1476" y="424"/>
                    </a:cubicBezTo>
                    <a:cubicBezTo>
                      <a:pt x="1480" y="393"/>
                      <a:pt x="1471" y="363"/>
                      <a:pt x="1453" y="339"/>
                    </a:cubicBezTo>
                    <a:cubicBezTo>
                      <a:pt x="1428" y="304"/>
                      <a:pt x="1397" y="273"/>
                      <a:pt x="1361" y="248"/>
                    </a:cubicBezTo>
                    <a:cubicBezTo>
                      <a:pt x="1314" y="213"/>
                      <a:pt x="1263" y="183"/>
                      <a:pt x="1209" y="159"/>
                    </a:cubicBezTo>
                    <a:cubicBezTo>
                      <a:pt x="1008" y="62"/>
                      <a:pt x="790" y="9"/>
                      <a:pt x="567" y="3"/>
                    </a:cubicBezTo>
                    <a:cubicBezTo>
                      <a:pt x="541" y="1"/>
                      <a:pt x="516" y="1"/>
                      <a:pt x="49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94;p72"/>
              <p:cNvSpPr/>
              <p:nvPr/>
            </p:nvSpPr>
            <p:spPr>
              <a:xfrm>
                <a:off x="2832178" y="3269086"/>
                <a:ext cx="19951" cy="4918"/>
              </a:xfrm>
              <a:custGeom>
                <a:avLst/>
                <a:gdLst/>
                <a:ahLst/>
                <a:cxnLst/>
                <a:rect l="l" t="t" r="r" b="b"/>
                <a:pathLst>
                  <a:path w="1079" h="266" extrusionOk="0">
                    <a:moveTo>
                      <a:pt x="794" y="0"/>
                    </a:moveTo>
                    <a:cubicBezTo>
                      <a:pt x="686" y="0"/>
                      <a:pt x="617" y="23"/>
                      <a:pt x="522" y="44"/>
                    </a:cubicBezTo>
                    <a:cubicBezTo>
                      <a:pt x="384" y="74"/>
                      <a:pt x="254" y="108"/>
                      <a:pt x="122" y="142"/>
                    </a:cubicBezTo>
                    <a:cubicBezTo>
                      <a:pt x="1" y="172"/>
                      <a:pt x="219" y="265"/>
                      <a:pt x="351" y="265"/>
                    </a:cubicBezTo>
                    <a:cubicBezTo>
                      <a:pt x="363" y="265"/>
                      <a:pt x="375" y="264"/>
                      <a:pt x="385" y="263"/>
                    </a:cubicBezTo>
                    <a:cubicBezTo>
                      <a:pt x="518" y="241"/>
                      <a:pt x="652" y="219"/>
                      <a:pt x="780" y="196"/>
                    </a:cubicBezTo>
                    <a:cubicBezTo>
                      <a:pt x="899" y="173"/>
                      <a:pt x="1067" y="164"/>
                      <a:pt x="1075" y="95"/>
                    </a:cubicBezTo>
                    <a:cubicBezTo>
                      <a:pt x="1078" y="63"/>
                      <a:pt x="994" y="20"/>
                      <a:pt x="913" y="8"/>
                    </a:cubicBezTo>
                    <a:cubicBezTo>
                      <a:pt x="868" y="3"/>
                      <a:pt x="829" y="0"/>
                      <a:pt x="7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95;p72"/>
              <p:cNvSpPr/>
              <p:nvPr/>
            </p:nvSpPr>
            <p:spPr>
              <a:xfrm>
                <a:off x="2826446" y="3261283"/>
                <a:ext cx="22965" cy="5676"/>
              </a:xfrm>
              <a:custGeom>
                <a:avLst/>
                <a:gdLst/>
                <a:ahLst/>
                <a:cxnLst/>
                <a:rect l="l" t="t" r="r" b="b"/>
                <a:pathLst>
                  <a:path w="1242" h="307" extrusionOk="0">
                    <a:moveTo>
                      <a:pt x="991" y="0"/>
                    </a:moveTo>
                    <a:cubicBezTo>
                      <a:pt x="819" y="0"/>
                      <a:pt x="715" y="44"/>
                      <a:pt x="587" y="76"/>
                    </a:cubicBezTo>
                    <a:cubicBezTo>
                      <a:pt x="433" y="114"/>
                      <a:pt x="275" y="149"/>
                      <a:pt x="112" y="183"/>
                    </a:cubicBezTo>
                    <a:cubicBezTo>
                      <a:pt x="1" y="205"/>
                      <a:pt x="199" y="306"/>
                      <a:pt x="316" y="306"/>
                    </a:cubicBezTo>
                    <a:cubicBezTo>
                      <a:pt x="325" y="306"/>
                      <a:pt x="332" y="306"/>
                      <a:pt x="340" y="305"/>
                    </a:cubicBezTo>
                    <a:cubicBezTo>
                      <a:pt x="503" y="279"/>
                      <a:pt x="664" y="253"/>
                      <a:pt x="820" y="223"/>
                    </a:cubicBezTo>
                    <a:cubicBezTo>
                      <a:pt x="976" y="193"/>
                      <a:pt x="1179" y="172"/>
                      <a:pt x="1222" y="93"/>
                    </a:cubicBezTo>
                    <a:cubicBezTo>
                      <a:pt x="1241" y="57"/>
                      <a:pt x="1102" y="4"/>
                      <a:pt x="1022" y="1"/>
                    </a:cubicBezTo>
                    <a:cubicBezTo>
                      <a:pt x="1012" y="0"/>
                      <a:pt x="1001" y="0"/>
                      <a:pt x="9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96;p72"/>
              <p:cNvSpPr/>
              <p:nvPr/>
            </p:nvSpPr>
            <p:spPr>
              <a:xfrm>
                <a:off x="2849447" y="3255569"/>
                <a:ext cx="31396" cy="12758"/>
              </a:xfrm>
              <a:custGeom>
                <a:avLst/>
                <a:gdLst/>
                <a:ahLst/>
                <a:cxnLst/>
                <a:rect l="l" t="t" r="r" b="b"/>
                <a:pathLst>
                  <a:path w="1698" h="690" extrusionOk="0">
                    <a:moveTo>
                      <a:pt x="215" y="0"/>
                    </a:moveTo>
                    <a:cubicBezTo>
                      <a:pt x="193" y="0"/>
                      <a:pt x="173" y="1"/>
                      <a:pt x="154" y="4"/>
                    </a:cubicBezTo>
                    <a:cubicBezTo>
                      <a:pt x="5" y="22"/>
                      <a:pt x="1" y="101"/>
                      <a:pt x="9" y="174"/>
                    </a:cubicBezTo>
                    <a:cubicBezTo>
                      <a:pt x="13" y="212"/>
                      <a:pt x="136" y="248"/>
                      <a:pt x="213" y="248"/>
                    </a:cubicBezTo>
                    <a:cubicBezTo>
                      <a:pt x="244" y="248"/>
                      <a:pt x="268" y="242"/>
                      <a:pt x="272" y="228"/>
                    </a:cubicBezTo>
                    <a:cubicBezTo>
                      <a:pt x="279" y="204"/>
                      <a:pt x="321" y="146"/>
                      <a:pt x="376" y="146"/>
                    </a:cubicBezTo>
                    <a:cubicBezTo>
                      <a:pt x="402" y="146"/>
                      <a:pt x="430" y="158"/>
                      <a:pt x="460" y="192"/>
                    </a:cubicBezTo>
                    <a:cubicBezTo>
                      <a:pt x="513" y="253"/>
                      <a:pt x="486" y="320"/>
                      <a:pt x="487" y="373"/>
                    </a:cubicBezTo>
                    <a:cubicBezTo>
                      <a:pt x="490" y="449"/>
                      <a:pt x="433" y="553"/>
                      <a:pt x="645" y="638"/>
                    </a:cubicBezTo>
                    <a:cubicBezTo>
                      <a:pt x="733" y="672"/>
                      <a:pt x="826" y="690"/>
                      <a:pt x="919" y="690"/>
                    </a:cubicBezTo>
                    <a:cubicBezTo>
                      <a:pt x="969" y="690"/>
                      <a:pt x="1019" y="685"/>
                      <a:pt x="1069" y="675"/>
                    </a:cubicBezTo>
                    <a:cubicBezTo>
                      <a:pt x="1266" y="634"/>
                      <a:pt x="1524" y="594"/>
                      <a:pt x="1635" y="512"/>
                    </a:cubicBezTo>
                    <a:cubicBezTo>
                      <a:pt x="1698" y="467"/>
                      <a:pt x="1499" y="396"/>
                      <a:pt x="1390" y="396"/>
                    </a:cubicBezTo>
                    <a:cubicBezTo>
                      <a:pt x="1386" y="396"/>
                      <a:pt x="1383" y="396"/>
                      <a:pt x="1380" y="396"/>
                    </a:cubicBezTo>
                    <a:cubicBezTo>
                      <a:pt x="1237" y="402"/>
                      <a:pt x="1139" y="432"/>
                      <a:pt x="1030" y="459"/>
                    </a:cubicBezTo>
                    <a:cubicBezTo>
                      <a:pt x="995" y="469"/>
                      <a:pt x="916" y="499"/>
                      <a:pt x="840" y="518"/>
                    </a:cubicBezTo>
                    <a:cubicBezTo>
                      <a:pt x="834" y="446"/>
                      <a:pt x="843" y="324"/>
                      <a:pt x="836" y="301"/>
                    </a:cubicBezTo>
                    <a:cubicBezTo>
                      <a:pt x="813" y="227"/>
                      <a:pt x="736" y="146"/>
                      <a:pt x="576" y="80"/>
                    </a:cubicBezTo>
                    <a:cubicBezTo>
                      <a:pt x="461" y="31"/>
                      <a:pt x="326" y="0"/>
                      <a:pt x="21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7;p72"/>
              <p:cNvSpPr/>
              <p:nvPr/>
            </p:nvSpPr>
            <p:spPr>
              <a:xfrm>
                <a:off x="2864554" y="3242885"/>
                <a:ext cx="51735" cy="21837"/>
              </a:xfrm>
              <a:custGeom>
                <a:avLst/>
                <a:gdLst/>
                <a:ahLst/>
                <a:cxnLst/>
                <a:rect l="l" t="t" r="r" b="b"/>
                <a:pathLst>
                  <a:path w="2798" h="1181" extrusionOk="0">
                    <a:moveTo>
                      <a:pt x="1921" y="0"/>
                    </a:moveTo>
                    <a:cubicBezTo>
                      <a:pt x="1873" y="0"/>
                      <a:pt x="1842" y="11"/>
                      <a:pt x="1847" y="39"/>
                    </a:cubicBezTo>
                    <a:cubicBezTo>
                      <a:pt x="1884" y="223"/>
                      <a:pt x="1147" y="282"/>
                      <a:pt x="872" y="337"/>
                    </a:cubicBezTo>
                    <a:cubicBezTo>
                      <a:pt x="543" y="403"/>
                      <a:pt x="264" y="485"/>
                      <a:pt x="60" y="611"/>
                    </a:cubicBezTo>
                    <a:cubicBezTo>
                      <a:pt x="0" y="648"/>
                      <a:pt x="166" y="710"/>
                      <a:pt x="267" y="710"/>
                    </a:cubicBezTo>
                    <a:cubicBezTo>
                      <a:pt x="288" y="710"/>
                      <a:pt x="306" y="707"/>
                      <a:pt x="319" y="701"/>
                    </a:cubicBezTo>
                    <a:cubicBezTo>
                      <a:pt x="376" y="675"/>
                      <a:pt x="434" y="653"/>
                      <a:pt x="494" y="633"/>
                    </a:cubicBezTo>
                    <a:cubicBezTo>
                      <a:pt x="509" y="645"/>
                      <a:pt x="526" y="654"/>
                      <a:pt x="544" y="660"/>
                    </a:cubicBezTo>
                    <a:cubicBezTo>
                      <a:pt x="763" y="730"/>
                      <a:pt x="974" y="805"/>
                      <a:pt x="1160" y="896"/>
                    </a:cubicBezTo>
                    <a:cubicBezTo>
                      <a:pt x="1327" y="977"/>
                      <a:pt x="1451" y="1068"/>
                      <a:pt x="1638" y="1143"/>
                    </a:cubicBezTo>
                    <a:cubicBezTo>
                      <a:pt x="1702" y="1169"/>
                      <a:pt x="1772" y="1180"/>
                      <a:pt x="1826" y="1180"/>
                    </a:cubicBezTo>
                    <a:cubicBezTo>
                      <a:pt x="1920" y="1180"/>
                      <a:pt x="1964" y="1144"/>
                      <a:pt x="1836" y="1086"/>
                    </a:cubicBezTo>
                    <a:cubicBezTo>
                      <a:pt x="1627" y="990"/>
                      <a:pt x="1464" y="884"/>
                      <a:pt x="1242" y="793"/>
                    </a:cubicBezTo>
                    <a:cubicBezTo>
                      <a:pt x="1035" y="710"/>
                      <a:pt x="822" y="646"/>
                      <a:pt x="603" y="600"/>
                    </a:cubicBezTo>
                    <a:cubicBezTo>
                      <a:pt x="792" y="548"/>
                      <a:pt x="1006" y="510"/>
                      <a:pt x="1226" y="474"/>
                    </a:cubicBezTo>
                    <a:cubicBezTo>
                      <a:pt x="1416" y="543"/>
                      <a:pt x="1607" y="612"/>
                      <a:pt x="1797" y="683"/>
                    </a:cubicBezTo>
                    <a:cubicBezTo>
                      <a:pt x="1981" y="752"/>
                      <a:pt x="2179" y="820"/>
                      <a:pt x="2339" y="900"/>
                    </a:cubicBezTo>
                    <a:cubicBezTo>
                      <a:pt x="2345" y="913"/>
                      <a:pt x="2354" y="922"/>
                      <a:pt x="2365" y="929"/>
                    </a:cubicBezTo>
                    <a:lnTo>
                      <a:pt x="2387" y="943"/>
                    </a:lnTo>
                    <a:cubicBezTo>
                      <a:pt x="2454" y="979"/>
                      <a:pt x="2527" y="1000"/>
                      <a:pt x="2603" y="1004"/>
                    </a:cubicBezTo>
                    <a:lnTo>
                      <a:pt x="2654" y="1004"/>
                    </a:lnTo>
                    <a:cubicBezTo>
                      <a:pt x="2656" y="1004"/>
                      <a:pt x="2657" y="1004"/>
                      <a:pt x="2659" y="1004"/>
                    </a:cubicBezTo>
                    <a:cubicBezTo>
                      <a:pt x="2768" y="1004"/>
                      <a:pt x="2797" y="962"/>
                      <a:pt x="2711" y="906"/>
                    </a:cubicBezTo>
                    <a:cubicBezTo>
                      <a:pt x="2550" y="802"/>
                      <a:pt x="2324" y="733"/>
                      <a:pt x="2102" y="662"/>
                    </a:cubicBezTo>
                    <a:cubicBezTo>
                      <a:pt x="1878" y="589"/>
                      <a:pt x="1659" y="516"/>
                      <a:pt x="1438" y="442"/>
                    </a:cubicBezTo>
                    <a:cubicBezTo>
                      <a:pt x="1566" y="421"/>
                      <a:pt x="1694" y="399"/>
                      <a:pt x="1817" y="374"/>
                    </a:cubicBezTo>
                    <a:cubicBezTo>
                      <a:pt x="2014" y="335"/>
                      <a:pt x="2440" y="259"/>
                      <a:pt x="2241" y="94"/>
                    </a:cubicBezTo>
                    <a:cubicBezTo>
                      <a:pt x="2184" y="47"/>
                      <a:pt x="2018" y="0"/>
                      <a:pt x="192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98;p72"/>
              <p:cNvSpPr/>
              <p:nvPr/>
            </p:nvSpPr>
            <p:spPr>
              <a:xfrm>
                <a:off x="2909226" y="3246768"/>
                <a:ext cx="35390" cy="12019"/>
              </a:xfrm>
              <a:custGeom>
                <a:avLst/>
                <a:gdLst/>
                <a:ahLst/>
                <a:cxnLst/>
                <a:rect l="l" t="t" r="r" b="b"/>
                <a:pathLst>
                  <a:path w="1914" h="650" extrusionOk="0">
                    <a:moveTo>
                      <a:pt x="817" y="146"/>
                    </a:moveTo>
                    <a:cubicBezTo>
                      <a:pt x="836" y="146"/>
                      <a:pt x="853" y="148"/>
                      <a:pt x="865" y="153"/>
                    </a:cubicBezTo>
                    <a:cubicBezTo>
                      <a:pt x="898" y="168"/>
                      <a:pt x="861" y="254"/>
                      <a:pt x="857" y="268"/>
                    </a:cubicBezTo>
                    <a:cubicBezTo>
                      <a:pt x="845" y="305"/>
                      <a:pt x="817" y="336"/>
                      <a:pt x="792" y="367"/>
                    </a:cubicBezTo>
                    <a:cubicBezTo>
                      <a:pt x="725" y="336"/>
                      <a:pt x="660" y="303"/>
                      <a:pt x="593" y="272"/>
                    </a:cubicBezTo>
                    <a:cubicBezTo>
                      <a:pt x="592" y="262"/>
                      <a:pt x="572" y="249"/>
                      <a:pt x="545" y="240"/>
                    </a:cubicBezTo>
                    <a:cubicBezTo>
                      <a:pt x="553" y="199"/>
                      <a:pt x="721" y="146"/>
                      <a:pt x="817" y="146"/>
                    </a:cubicBezTo>
                    <a:close/>
                    <a:moveTo>
                      <a:pt x="664" y="1"/>
                    </a:moveTo>
                    <a:cubicBezTo>
                      <a:pt x="359" y="1"/>
                      <a:pt x="1" y="104"/>
                      <a:pt x="307" y="255"/>
                    </a:cubicBezTo>
                    <a:cubicBezTo>
                      <a:pt x="324" y="263"/>
                      <a:pt x="341" y="269"/>
                      <a:pt x="358" y="274"/>
                    </a:cubicBezTo>
                    <a:cubicBezTo>
                      <a:pt x="480" y="345"/>
                      <a:pt x="601" y="417"/>
                      <a:pt x="726" y="489"/>
                    </a:cubicBezTo>
                    <a:cubicBezTo>
                      <a:pt x="858" y="562"/>
                      <a:pt x="933" y="612"/>
                      <a:pt x="1112" y="645"/>
                    </a:cubicBezTo>
                    <a:cubicBezTo>
                      <a:pt x="1126" y="648"/>
                      <a:pt x="1141" y="649"/>
                      <a:pt x="1156" y="649"/>
                    </a:cubicBezTo>
                    <a:cubicBezTo>
                      <a:pt x="1187" y="649"/>
                      <a:pt x="1214" y="643"/>
                      <a:pt x="1215" y="630"/>
                    </a:cubicBezTo>
                    <a:cubicBezTo>
                      <a:pt x="1217" y="595"/>
                      <a:pt x="1183" y="565"/>
                      <a:pt x="1134" y="535"/>
                    </a:cubicBezTo>
                    <a:cubicBezTo>
                      <a:pt x="1253" y="512"/>
                      <a:pt x="1376" y="493"/>
                      <a:pt x="1508" y="480"/>
                    </a:cubicBezTo>
                    <a:cubicBezTo>
                      <a:pt x="1637" y="466"/>
                      <a:pt x="1761" y="466"/>
                      <a:pt x="1847" y="428"/>
                    </a:cubicBezTo>
                    <a:cubicBezTo>
                      <a:pt x="1913" y="396"/>
                      <a:pt x="1750" y="321"/>
                      <a:pt x="1654" y="308"/>
                    </a:cubicBezTo>
                    <a:cubicBezTo>
                      <a:pt x="1587" y="299"/>
                      <a:pt x="1519" y="295"/>
                      <a:pt x="1451" y="295"/>
                    </a:cubicBezTo>
                    <a:cubicBezTo>
                      <a:pt x="1383" y="295"/>
                      <a:pt x="1315" y="299"/>
                      <a:pt x="1248" y="308"/>
                    </a:cubicBezTo>
                    <a:cubicBezTo>
                      <a:pt x="1256" y="192"/>
                      <a:pt x="1171" y="67"/>
                      <a:pt x="828" y="12"/>
                    </a:cubicBezTo>
                    <a:cubicBezTo>
                      <a:pt x="778" y="4"/>
                      <a:pt x="722" y="1"/>
                      <a:pt x="6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99;p72"/>
              <p:cNvSpPr/>
              <p:nvPr/>
            </p:nvSpPr>
            <p:spPr>
              <a:xfrm>
                <a:off x="2682335" y="3290016"/>
                <a:ext cx="27291" cy="14847"/>
              </a:xfrm>
              <a:custGeom>
                <a:avLst/>
                <a:gdLst/>
                <a:ahLst/>
                <a:cxnLst/>
                <a:rect l="l" t="t" r="r" b="b"/>
                <a:pathLst>
                  <a:path w="1476" h="803" extrusionOk="0">
                    <a:moveTo>
                      <a:pt x="119" y="0"/>
                    </a:moveTo>
                    <a:cubicBezTo>
                      <a:pt x="91" y="0"/>
                      <a:pt x="68" y="6"/>
                      <a:pt x="59" y="19"/>
                    </a:cubicBezTo>
                    <a:cubicBezTo>
                      <a:pt x="1" y="114"/>
                      <a:pt x="79" y="253"/>
                      <a:pt x="119" y="367"/>
                    </a:cubicBezTo>
                    <a:cubicBezTo>
                      <a:pt x="157" y="478"/>
                      <a:pt x="157" y="612"/>
                      <a:pt x="311" y="730"/>
                    </a:cubicBezTo>
                    <a:cubicBezTo>
                      <a:pt x="357" y="764"/>
                      <a:pt x="469" y="803"/>
                      <a:pt x="540" y="803"/>
                    </a:cubicBezTo>
                    <a:cubicBezTo>
                      <a:pt x="564" y="803"/>
                      <a:pt x="584" y="798"/>
                      <a:pt x="595" y="787"/>
                    </a:cubicBezTo>
                    <a:cubicBezTo>
                      <a:pt x="679" y="701"/>
                      <a:pt x="574" y="558"/>
                      <a:pt x="528" y="444"/>
                    </a:cubicBezTo>
                    <a:cubicBezTo>
                      <a:pt x="506" y="391"/>
                      <a:pt x="489" y="336"/>
                      <a:pt x="464" y="281"/>
                    </a:cubicBezTo>
                    <a:lnTo>
                      <a:pt x="464" y="281"/>
                    </a:lnTo>
                    <a:cubicBezTo>
                      <a:pt x="529" y="319"/>
                      <a:pt x="596" y="352"/>
                      <a:pt x="664" y="382"/>
                    </a:cubicBezTo>
                    <a:cubicBezTo>
                      <a:pt x="840" y="458"/>
                      <a:pt x="1146" y="564"/>
                      <a:pt x="1345" y="568"/>
                    </a:cubicBezTo>
                    <a:cubicBezTo>
                      <a:pt x="1347" y="568"/>
                      <a:pt x="1349" y="569"/>
                      <a:pt x="1351" y="569"/>
                    </a:cubicBezTo>
                    <a:cubicBezTo>
                      <a:pt x="1416" y="569"/>
                      <a:pt x="1476" y="551"/>
                      <a:pt x="1461" y="518"/>
                    </a:cubicBezTo>
                    <a:cubicBezTo>
                      <a:pt x="1435" y="458"/>
                      <a:pt x="1229" y="417"/>
                      <a:pt x="1136" y="390"/>
                    </a:cubicBezTo>
                    <a:cubicBezTo>
                      <a:pt x="826" y="304"/>
                      <a:pt x="674" y="229"/>
                      <a:pt x="439" y="102"/>
                    </a:cubicBezTo>
                    <a:cubicBezTo>
                      <a:pt x="401" y="84"/>
                      <a:pt x="360" y="73"/>
                      <a:pt x="318" y="73"/>
                    </a:cubicBezTo>
                    <a:cubicBezTo>
                      <a:pt x="314" y="69"/>
                      <a:pt x="311" y="64"/>
                      <a:pt x="306" y="60"/>
                    </a:cubicBezTo>
                    <a:cubicBezTo>
                      <a:pt x="266" y="25"/>
                      <a:pt x="179" y="0"/>
                      <a:pt x="11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00;p72"/>
              <p:cNvSpPr/>
              <p:nvPr/>
            </p:nvSpPr>
            <p:spPr>
              <a:xfrm>
                <a:off x="2825984" y="3491446"/>
                <a:ext cx="41029" cy="18582"/>
              </a:xfrm>
              <a:custGeom>
                <a:avLst/>
                <a:gdLst/>
                <a:ahLst/>
                <a:cxnLst/>
                <a:rect l="l" t="t" r="r" b="b"/>
                <a:pathLst>
                  <a:path w="2219" h="1005" extrusionOk="0">
                    <a:moveTo>
                      <a:pt x="1285" y="528"/>
                    </a:moveTo>
                    <a:cubicBezTo>
                      <a:pt x="1323" y="528"/>
                      <a:pt x="1362" y="531"/>
                      <a:pt x="1400" y="538"/>
                    </a:cubicBezTo>
                    <a:cubicBezTo>
                      <a:pt x="1438" y="545"/>
                      <a:pt x="1474" y="554"/>
                      <a:pt x="1510" y="565"/>
                    </a:cubicBezTo>
                    <a:cubicBezTo>
                      <a:pt x="1552" y="577"/>
                      <a:pt x="1592" y="591"/>
                      <a:pt x="1631" y="608"/>
                    </a:cubicBezTo>
                    <a:cubicBezTo>
                      <a:pt x="1670" y="625"/>
                      <a:pt x="1708" y="643"/>
                      <a:pt x="1744" y="664"/>
                    </a:cubicBezTo>
                    <a:cubicBezTo>
                      <a:pt x="1776" y="682"/>
                      <a:pt x="1805" y="704"/>
                      <a:pt x="1830" y="730"/>
                    </a:cubicBezTo>
                    <a:cubicBezTo>
                      <a:pt x="1846" y="745"/>
                      <a:pt x="1855" y="767"/>
                      <a:pt x="1855" y="790"/>
                    </a:cubicBezTo>
                    <a:cubicBezTo>
                      <a:pt x="1853" y="801"/>
                      <a:pt x="1842" y="808"/>
                      <a:pt x="1822" y="812"/>
                    </a:cubicBezTo>
                    <a:cubicBezTo>
                      <a:pt x="1813" y="813"/>
                      <a:pt x="1805" y="814"/>
                      <a:pt x="1796" y="814"/>
                    </a:cubicBezTo>
                    <a:cubicBezTo>
                      <a:pt x="1780" y="814"/>
                      <a:pt x="1764" y="812"/>
                      <a:pt x="1750" y="808"/>
                    </a:cubicBezTo>
                    <a:cubicBezTo>
                      <a:pt x="1720" y="801"/>
                      <a:pt x="1690" y="797"/>
                      <a:pt x="1660" y="797"/>
                    </a:cubicBezTo>
                    <a:cubicBezTo>
                      <a:pt x="1637" y="797"/>
                      <a:pt x="1613" y="801"/>
                      <a:pt x="1590" y="805"/>
                    </a:cubicBezTo>
                    <a:cubicBezTo>
                      <a:pt x="1580" y="805"/>
                      <a:pt x="1571" y="808"/>
                      <a:pt x="1561" y="810"/>
                    </a:cubicBezTo>
                    <a:cubicBezTo>
                      <a:pt x="1553" y="812"/>
                      <a:pt x="1542" y="815"/>
                      <a:pt x="1531" y="817"/>
                    </a:cubicBezTo>
                    <a:cubicBezTo>
                      <a:pt x="1465" y="783"/>
                      <a:pt x="1402" y="744"/>
                      <a:pt x="1342" y="702"/>
                    </a:cubicBezTo>
                    <a:cubicBezTo>
                      <a:pt x="1288" y="664"/>
                      <a:pt x="1229" y="627"/>
                      <a:pt x="1167" y="590"/>
                    </a:cubicBezTo>
                    <a:cubicBezTo>
                      <a:pt x="1168" y="583"/>
                      <a:pt x="1172" y="577"/>
                      <a:pt x="1175" y="572"/>
                    </a:cubicBezTo>
                    <a:cubicBezTo>
                      <a:pt x="1180" y="567"/>
                      <a:pt x="1183" y="561"/>
                      <a:pt x="1188" y="557"/>
                    </a:cubicBezTo>
                    <a:cubicBezTo>
                      <a:pt x="1204" y="539"/>
                      <a:pt x="1230" y="530"/>
                      <a:pt x="1268" y="528"/>
                    </a:cubicBezTo>
                    <a:cubicBezTo>
                      <a:pt x="1274" y="528"/>
                      <a:pt x="1279" y="528"/>
                      <a:pt x="1285" y="528"/>
                    </a:cubicBezTo>
                    <a:close/>
                    <a:moveTo>
                      <a:pt x="131" y="0"/>
                    </a:moveTo>
                    <a:cubicBezTo>
                      <a:pt x="88" y="0"/>
                      <a:pt x="53" y="8"/>
                      <a:pt x="26" y="24"/>
                    </a:cubicBezTo>
                    <a:cubicBezTo>
                      <a:pt x="2" y="36"/>
                      <a:pt x="1" y="51"/>
                      <a:pt x="24" y="71"/>
                    </a:cubicBezTo>
                    <a:cubicBezTo>
                      <a:pt x="39" y="85"/>
                      <a:pt x="54" y="97"/>
                      <a:pt x="69" y="111"/>
                    </a:cubicBezTo>
                    <a:cubicBezTo>
                      <a:pt x="85" y="124"/>
                      <a:pt x="101" y="136"/>
                      <a:pt x="117" y="148"/>
                    </a:cubicBezTo>
                    <a:cubicBezTo>
                      <a:pt x="191" y="203"/>
                      <a:pt x="269" y="257"/>
                      <a:pt x="351" y="309"/>
                    </a:cubicBezTo>
                    <a:lnTo>
                      <a:pt x="597" y="465"/>
                    </a:lnTo>
                    <a:cubicBezTo>
                      <a:pt x="731" y="550"/>
                      <a:pt x="869" y="633"/>
                      <a:pt x="1013" y="714"/>
                    </a:cubicBezTo>
                    <a:cubicBezTo>
                      <a:pt x="1157" y="796"/>
                      <a:pt x="1301" y="877"/>
                      <a:pt x="1442" y="958"/>
                    </a:cubicBezTo>
                    <a:lnTo>
                      <a:pt x="1474" y="978"/>
                    </a:lnTo>
                    <a:cubicBezTo>
                      <a:pt x="1508" y="995"/>
                      <a:pt x="1545" y="1004"/>
                      <a:pt x="1581" y="1004"/>
                    </a:cubicBezTo>
                    <a:cubicBezTo>
                      <a:pt x="1609" y="1002"/>
                      <a:pt x="1636" y="999"/>
                      <a:pt x="1663" y="993"/>
                    </a:cubicBezTo>
                    <a:cubicBezTo>
                      <a:pt x="1701" y="985"/>
                      <a:pt x="1722" y="977"/>
                      <a:pt x="1725" y="966"/>
                    </a:cubicBezTo>
                    <a:cubicBezTo>
                      <a:pt x="1728" y="957"/>
                      <a:pt x="1714" y="939"/>
                      <a:pt x="1685" y="912"/>
                    </a:cubicBezTo>
                    <a:lnTo>
                      <a:pt x="1746" y="912"/>
                    </a:lnTo>
                    <a:cubicBezTo>
                      <a:pt x="1766" y="912"/>
                      <a:pt x="1784" y="912"/>
                      <a:pt x="1804" y="911"/>
                    </a:cubicBezTo>
                    <a:cubicBezTo>
                      <a:pt x="1998" y="910"/>
                      <a:pt x="2126" y="876"/>
                      <a:pt x="2186" y="809"/>
                    </a:cubicBezTo>
                    <a:cubicBezTo>
                      <a:pt x="2216" y="779"/>
                      <a:pt x="2218" y="745"/>
                      <a:pt x="2195" y="709"/>
                    </a:cubicBezTo>
                    <a:cubicBezTo>
                      <a:pt x="2172" y="672"/>
                      <a:pt x="2123" y="634"/>
                      <a:pt x="2047" y="595"/>
                    </a:cubicBezTo>
                    <a:cubicBezTo>
                      <a:pt x="1953" y="546"/>
                      <a:pt x="1855" y="507"/>
                      <a:pt x="1754" y="480"/>
                    </a:cubicBezTo>
                    <a:cubicBezTo>
                      <a:pt x="1648" y="451"/>
                      <a:pt x="1539" y="435"/>
                      <a:pt x="1430" y="431"/>
                    </a:cubicBezTo>
                    <a:cubicBezTo>
                      <a:pt x="1412" y="431"/>
                      <a:pt x="1394" y="430"/>
                      <a:pt x="1377" y="430"/>
                    </a:cubicBezTo>
                    <a:cubicBezTo>
                      <a:pt x="1241" y="430"/>
                      <a:pt x="1129" y="447"/>
                      <a:pt x="1042" y="481"/>
                    </a:cubicBezTo>
                    <a:cubicBezTo>
                      <a:pt x="1036" y="482"/>
                      <a:pt x="1030" y="483"/>
                      <a:pt x="1024" y="485"/>
                    </a:cubicBezTo>
                    <a:cubicBezTo>
                      <a:pt x="1017" y="488"/>
                      <a:pt x="1011" y="489"/>
                      <a:pt x="1004" y="491"/>
                    </a:cubicBezTo>
                    <a:cubicBezTo>
                      <a:pt x="991" y="483"/>
                      <a:pt x="979" y="477"/>
                      <a:pt x="968" y="470"/>
                    </a:cubicBezTo>
                    <a:cubicBezTo>
                      <a:pt x="956" y="465"/>
                      <a:pt x="946" y="459"/>
                      <a:pt x="937" y="453"/>
                    </a:cubicBezTo>
                    <a:cubicBezTo>
                      <a:pt x="819" y="382"/>
                      <a:pt x="702" y="311"/>
                      <a:pt x="586" y="241"/>
                    </a:cubicBezTo>
                    <a:cubicBezTo>
                      <a:pt x="469" y="171"/>
                      <a:pt x="357" y="100"/>
                      <a:pt x="247" y="26"/>
                    </a:cubicBezTo>
                    <a:cubicBezTo>
                      <a:pt x="219" y="9"/>
                      <a:pt x="187" y="1"/>
                      <a:pt x="155" y="1"/>
                    </a:cubicBezTo>
                    <a:cubicBezTo>
                      <a:pt x="153" y="1"/>
                      <a:pt x="150" y="1"/>
                      <a:pt x="148" y="1"/>
                    </a:cubicBezTo>
                    <a:cubicBezTo>
                      <a:pt x="142" y="0"/>
                      <a:pt x="137" y="0"/>
                      <a:pt x="1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01;p72"/>
              <p:cNvSpPr/>
              <p:nvPr/>
            </p:nvSpPr>
            <p:spPr>
              <a:xfrm>
                <a:off x="2665823" y="3455798"/>
                <a:ext cx="234601" cy="121831"/>
              </a:xfrm>
              <a:custGeom>
                <a:avLst/>
                <a:gdLst/>
                <a:ahLst/>
                <a:cxnLst/>
                <a:rect l="l" t="t" r="r" b="b"/>
                <a:pathLst>
                  <a:path w="12688" h="6589" extrusionOk="0">
                    <a:moveTo>
                      <a:pt x="4690" y="189"/>
                    </a:moveTo>
                    <a:lnTo>
                      <a:pt x="12268" y="4666"/>
                    </a:lnTo>
                    <a:lnTo>
                      <a:pt x="308" y="6400"/>
                    </a:lnTo>
                    <a:lnTo>
                      <a:pt x="4690" y="189"/>
                    </a:lnTo>
                    <a:close/>
                    <a:moveTo>
                      <a:pt x="4650" y="0"/>
                    </a:moveTo>
                    <a:lnTo>
                      <a:pt x="0" y="6589"/>
                    </a:lnTo>
                    <a:lnTo>
                      <a:pt x="12687" y="4749"/>
                    </a:lnTo>
                    <a:lnTo>
                      <a:pt x="4706" y="34"/>
                    </a:lnTo>
                    <a:lnTo>
                      <a:pt x="465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02;p72"/>
              <p:cNvSpPr/>
              <p:nvPr/>
            </p:nvSpPr>
            <p:spPr>
              <a:xfrm>
                <a:off x="2670705" y="3549967"/>
                <a:ext cx="57430" cy="23501"/>
              </a:xfrm>
              <a:custGeom>
                <a:avLst/>
                <a:gdLst/>
                <a:ahLst/>
                <a:cxnLst/>
                <a:rect l="l" t="t" r="r" b="b"/>
                <a:pathLst>
                  <a:path w="3106" h="1271" extrusionOk="0">
                    <a:moveTo>
                      <a:pt x="403" y="1"/>
                    </a:moveTo>
                    <a:cubicBezTo>
                      <a:pt x="300" y="1"/>
                      <a:pt x="201" y="8"/>
                      <a:pt x="108" y="24"/>
                    </a:cubicBezTo>
                    <a:cubicBezTo>
                      <a:pt x="0" y="43"/>
                      <a:pt x="186" y="136"/>
                      <a:pt x="296" y="136"/>
                    </a:cubicBezTo>
                    <a:cubicBezTo>
                      <a:pt x="303" y="136"/>
                      <a:pt x="309" y="136"/>
                      <a:pt x="314" y="135"/>
                    </a:cubicBezTo>
                    <a:cubicBezTo>
                      <a:pt x="378" y="128"/>
                      <a:pt x="442" y="125"/>
                      <a:pt x="505" y="125"/>
                    </a:cubicBezTo>
                    <a:cubicBezTo>
                      <a:pt x="1461" y="125"/>
                      <a:pt x="2300" y="856"/>
                      <a:pt x="2704" y="1201"/>
                    </a:cubicBezTo>
                    <a:cubicBezTo>
                      <a:pt x="2750" y="1240"/>
                      <a:pt x="2854" y="1270"/>
                      <a:pt x="2924" y="1270"/>
                    </a:cubicBezTo>
                    <a:cubicBezTo>
                      <a:pt x="2958" y="1270"/>
                      <a:pt x="2985" y="1263"/>
                      <a:pt x="2992" y="1246"/>
                    </a:cubicBezTo>
                    <a:cubicBezTo>
                      <a:pt x="3106" y="999"/>
                      <a:pt x="2349" y="574"/>
                      <a:pt x="1812" y="338"/>
                    </a:cubicBezTo>
                    <a:cubicBezTo>
                      <a:pt x="1359" y="138"/>
                      <a:pt x="842" y="1"/>
                      <a:pt x="4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03;p72"/>
              <p:cNvSpPr/>
              <p:nvPr/>
            </p:nvSpPr>
            <p:spPr>
              <a:xfrm>
                <a:off x="2655487" y="3501505"/>
                <a:ext cx="31766" cy="16770"/>
              </a:xfrm>
              <a:custGeom>
                <a:avLst/>
                <a:gdLst/>
                <a:ahLst/>
                <a:cxnLst/>
                <a:rect l="l" t="t" r="r" b="b"/>
                <a:pathLst>
                  <a:path w="1718" h="907" extrusionOk="0">
                    <a:moveTo>
                      <a:pt x="401" y="0"/>
                    </a:moveTo>
                    <a:cubicBezTo>
                      <a:pt x="396" y="0"/>
                      <a:pt x="390" y="1"/>
                      <a:pt x="385" y="1"/>
                    </a:cubicBezTo>
                    <a:cubicBezTo>
                      <a:pt x="46" y="44"/>
                      <a:pt x="1" y="203"/>
                      <a:pt x="100" y="387"/>
                    </a:cubicBezTo>
                    <a:cubicBezTo>
                      <a:pt x="171" y="520"/>
                      <a:pt x="400" y="831"/>
                      <a:pt x="801" y="896"/>
                    </a:cubicBezTo>
                    <a:cubicBezTo>
                      <a:pt x="848" y="903"/>
                      <a:pt x="890" y="907"/>
                      <a:pt x="928" y="907"/>
                    </a:cubicBezTo>
                    <a:cubicBezTo>
                      <a:pt x="1176" y="907"/>
                      <a:pt x="1252" y="762"/>
                      <a:pt x="1251" y="664"/>
                    </a:cubicBezTo>
                    <a:cubicBezTo>
                      <a:pt x="1251" y="607"/>
                      <a:pt x="1227" y="546"/>
                      <a:pt x="1195" y="484"/>
                    </a:cubicBezTo>
                    <a:lnTo>
                      <a:pt x="1195" y="484"/>
                    </a:lnTo>
                    <a:cubicBezTo>
                      <a:pt x="1253" y="524"/>
                      <a:pt x="1313" y="564"/>
                      <a:pt x="1375" y="602"/>
                    </a:cubicBezTo>
                    <a:cubicBezTo>
                      <a:pt x="1440" y="642"/>
                      <a:pt x="1530" y="661"/>
                      <a:pt x="1596" y="661"/>
                    </a:cubicBezTo>
                    <a:cubicBezTo>
                      <a:pt x="1674" y="661"/>
                      <a:pt x="1718" y="634"/>
                      <a:pt x="1644" y="580"/>
                    </a:cubicBezTo>
                    <a:cubicBezTo>
                      <a:pt x="1408" y="411"/>
                      <a:pt x="1136" y="244"/>
                      <a:pt x="885" y="76"/>
                    </a:cubicBezTo>
                    <a:cubicBezTo>
                      <a:pt x="836" y="43"/>
                      <a:pt x="756" y="25"/>
                      <a:pt x="699" y="25"/>
                    </a:cubicBezTo>
                    <a:cubicBezTo>
                      <a:pt x="643" y="25"/>
                      <a:pt x="608" y="42"/>
                      <a:pt x="639" y="77"/>
                    </a:cubicBezTo>
                    <a:cubicBezTo>
                      <a:pt x="808" y="272"/>
                      <a:pt x="1093" y="610"/>
                      <a:pt x="849" y="730"/>
                    </a:cubicBezTo>
                    <a:cubicBezTo>
                      <a:pt x="824" y="742"/>
                      <a:pt x="800" y="747"/>
                      <a:pt x="777" y="747"/>
                    </a:cubicBezTo>
                    <a:cubicBezTo>
                      <a:pt x="699" y="747"/>
                      <a:pt x="631" y="688"/>
                      <a:pt x="568" y="631"/>
                    </a:cubicBezTo>
                    <a:cubicBezTo>
                      <a:pt x="504" y="573"/>
                      <a:pt x="449" y="508"/>
                      <a:pt x="404" y="434"/>
                    </a:cubicBezTo>
                    <a:cubicBezTo>
                      <a:pt x="323" y="292"/>
                      <a:pt x="326" y="147"/>
                      <a:pt x="565" y="100"/>
                    </a:cubicBezTo>
                    <a:cubicBezTo>
                      <a:pt x="655" y="82"/>
                      <a:pt x="498" y="0"/>
                      <a:pt x="40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04;p72"/>
              <p:cNvSpPr/>
              <p:nvPr/>
            </p:nvSpPr>
            <p:spPr>
              <a:xfrm>
                <a:off x="2332060" y="3563114"/>
                <a:ext cx="38774" cy="11297"/>
              </a:xfrm>
              <a:custGeom>
                <a:avLst/>
                <a:gdLst/>
                <a:ahLst/>
                <a:cxnLst/>
                <a:rect l="l" t="t" r="r" b="b"/>
                <a:pathLst>
                  <a:path w="2097" h="611" extrusionOk="0">
                    <a:moveTo>
                      <a:pt x="881" y="99"/>
                    </a:moveTo>
                    <a:lnTo>
                      <a:pt x="881" y="99"/>
                    </a:lnTo>
                    <a:cubicBezTo>
                      <a:pt x="928" y="181"/>
                      <a:pt x="926" y="252"/>
                      <a:pt x="856" y="308"/>
                    </a:cubicBezTo>
                    <a:cubicBezTo>
                      <a:pt x="806" y="345"/>
                      <a:pt x="750" y="369"/>
                      <a:pt x="690" y="379"/>
                    </a:cubicBezTo>
                    <a:cubicBezTo>
                      <a:pt x="670" y="384"/>
                      <a:pt x="646" y="386"/>
                      <a:pt x="622" y="386"/>
                    </a:cubicBezTo>
                    <a:cubicBezTo>
                      <a:pt x="521" y="386"/>
                      <a:pt x="405" y="350"/>
                      <a:pt x="412" y="288"/>
                    </a:cubicBezTo>
                    <a:cubicBezTo>
                      <a:pt x="425" y="171"/>
                      <a:pt x="623" y="107"/>
                      <a:pt x="881" y="99"/>
                    </a:cubicBezTo>
                    <a:close/>
                    <a:moveTo>
                      <a:pt x="691" y="0"/>
                    </a:moveTo>
                    <a:cubicBezTo>
                      <a:pt x="522" y="0"/>
                      <a:pt x="376" y="21"/>
                      <a:pt x="273" y="66"/>
                    </a:cubicBezTo>
                    <a:cubicBezTo>
                      <a:pt x="128" y="130"/>
                      <a:pt x="1" y="275"/>
                      <a:pt x="265" y="413"/>
                    </a:cubicBezTo>
                    <a:cubicBezTo>
                      <a:pt x="412" y="489"/>
                      <a:pt x="584" y="517"/>
                      <a:pt x="735" y="517"/>
                    </a:cubicBezTo>
                    <a:cubicBezTo>
                      <a:pt x="839" y="517"/>
                      <a:pt x="932" y="504"/>
                      <a:pt x="1000" y="484"/>
                    </a:cubicBezTo>
                    <a:cubicBezTo>
                      <a:pt x="1155" y="439"/>
                      <a:pt x="1223" y="361"/>
                      <a:pt x="1227" y="267"/>
                    </a:cubicBezTo>
                    <a:cubicBezTo>
                      <a:pt x="1402" y="358"/>
                      <a:pt x="1559" y="451"/>
                      <a:pt x="1727" y="550"/>
                    </a:cubicBezTo>
                    <a:cubicBezTo>
                      <a:pt x="1791" y="587"/>
                      <a:pt x="1906" y="610"/>
                      <a:pt x="1984" y="610"/>
                    </a:cubicBezTo>
                    <a:cubicBezTo>
                      <a:pt x="2056" y="610"/>
                      <a:pt x="2097" y="591"/>
                      <a:pt x="2035" y="544"/>
                    </a:cubicBezTo>
                    <a:cubicBezTo>
                      <a:pt x="1815" y="378"/>
                      <a:pt x="1495" y="229"/>
                      <a:pt x="1161" y="95"/>
                    </a:cubicBezTo>
                    <a:cubicBezTo>
                      <a:pt x="1177" y="77"/>
                      <a:pt x="1128" y="36"/>
                      <a:pt x="1054" y="26"/>
                    </a:cubicBezTo>
                    <a:cubicBezTo>
                      <a:pt x="927" y="9"/>
                      <a:pt x="804" y="0"/>
                      <a:pt x="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05;p72"/>
              <p:cNvSpPr/>
              <p:nvPr/>
            </p:nvSpPr>
            <p:spPr>
              <a:xfrm>
                <a:off x="2338939" y="3550503"/>
                <a:ext cx="39125" cy="7766"/>
              </a:xfrm>
              <a:custGeom>
                <a:avLst/>
                <a:gdLst/>
                <a:ahLst/>
                <a:cxnLst/>
                <a:rect l="l" t="t" r="r" b="b"/>
                <a:pathLst>
                  <a:path w="2116" h="420" extrusionOk="0">
                    <a:moveTo>
                      <a:pt x="217" y="1"/>
                    </a:moveTo>
                    <a:cubicBezTo>
                      <a:pt x="151" y="1"/>
                      <a:pt x="94" y="11"/>
                      <a:pt x="56" y="31"/>
                    </a:cubicBezTo>
                    <a:cubicBezTo>
                      <a:pt x="0" y="60"/>
                      <a:pt x="158" y="126"/>
                      <a:pt x="246" y="126"/>
                    </a:cubicBezTo>
                    <a:cubicBezTo>
                      <a:pt x="259" y="126"/>
                      <a:pt x="270" y="125"/>
                      <a:pt x="279" y="122"/>
                    </a:cubicBezTo>
                    <a:cubicBezTo>
                      <a:pt x="290" y="118"/>
                      <a:pt x="301" y="117"/>
                      <a:pt x="311" y="117"/>
                    </a:cubicBezTo>
                    <a:cubicBezTo>
                      <a:pt x="395" y="117"/>
                      <a:pt x="447" y="235"/>
                      <a:pt x="463" y="249"/>
                    </a:cubicBezTo>
                    <a:cubicBezTo>
                      <a:pt x="499" y="276"/>
                      <a:pt x="537" y="299"/>
                      <a:pt x="577" y="318"/>
                    </a:cubicBezTo>
                    <a:cubicBezTo>
                      <a:pt x="719" y="383"/>
                      <a:pt x="894" y="414"/>
                      <a:pt x="1039" y="419"/>
                    </a:cubicBezTo>
                    <a:cubicBezTo>
                      <a:pt x="1053" y="420"/>
                      <a:pt x="1067" y="420"/>
                      <a:pt x="1081" y="420"/>
                    </a:cubicBezTo>
                    <a:cubicBezTo>
                      <a:pt x="1278" y="420"/>
                      <a:pt x="1438" y="376"/>
                      <a:pt x="1593" y="349"/>
                    </a:cubicBezTo>
                    <a:cubicBezTo>
                      <a:pt x="1763" y="318"/>
                      <a:pt x="1985" y="302"/>
                      <a:pt x="2067" y="229"/>
                    </a:cubicBezTo>
                    <a:cubicBezTo>
                      <a:pt x="2115" y="185"/>
                      <a:pt x="1951" y="112"/>
                      <a:pt x="1833" y="107"/>
                    </a:cubicBezTo>
                    <a:cubicBezTo>
                      <a:pt x="1813" y="106"/>
                      <a:pt x="1793" y="106"/>
                      <a:pt x="1774" y="106"/>
                    </a:cubicBezTo>
                    <a:cubicBezTo>
                      <a:pt x="1527" y="106"/>
                      <a:pt x="1326" y="170"/>
                      <a:pt x="1142" y="210"/>
                    </a:cubicBezTo>
                    <a:cubicBezTo>
                      <a:pt x="1089" y="221"/>
                      <a:pt x="1018" y="246"/>
                      <a:pt x="931" y="246"/>
                    </a:cubicBezTo>
                    <a:cubicBezTo>
                      <a:pt x="872" y="246"/>
                      <a:pt x="805" y="234"/>
                      <a:pt x="731" y="198"/>
                    </a:cubicBezTo>
                    <a:cubicBezTo>
                      <a:pt x="690" y="178"/>
                      <a:pt x="674" y="135"/>
                      <a:pt x="627" y="108"/>
                    </a:cubicBezTo>
                    <a:cubicBezTo>
                      <a:pt x="506" y="38"/>
                      <a:pt x="345" y="1"/>
                      <a:pt x="21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06;p72"/>
              <p:cNvSpPr/>
              <p:nvPr/>
            </p:nvSpPr>
            <p:spPr>
              <a:xfrm>
                <a:off x="2381965" y="3558325"/>
                <a:ext cx="21911" cy="8505"/>
              </a:xfrm>
              <a:custGeom>
                <a:avLst/>
                <a:gdLst/>
                <a:ahLst/>
                <a:cxnLst/>
                <a:rect l="l" t="t" r="r" b="b"/>
                <a:pathLst>
                  <a:path w="1185" h="460" extrusionOk="0">
                    <a:moveTo>
                      <a:pt x="957" y="1"/>
                    </a:moveTo>
                    <a:cubicBezTo>
                      <a:pt x="774" y="1"/>
                      <a:pt x="671" y="49"/>
                      <a:pt x="551" y="89"/>
                    </a:cubicBezTo>
                    <a:lnTo>
                      <a:pt x="472" y="116"/>
                    </a:lnTo>
                    <a:cubicBezTo>
                      <a:pt x="356" y="81"/>
                      <a:pt x="237" y="50"/>
                      <a:pt x="117" y="26"/>
                    </a:cubicBezTo>
                    <a:cubicBezTo>
                      <a:pt x="101" y="23"/>
                      <a:pt x="86" y="21"/>
                      <a:pt x="74" y="21"/>
                    </a:cubicBezTo>
                    <a:cubicBezTo>
                      <a:pt x="4" y="21"/>
                      <a:pt x="5" y="68"/>
                      <a:pt x="93" y="99"/>
                    </a:cubicBezTo>
                    <a:cubicBezTo>
                      <a:pt x="166" y="123"/>
                      <a:pt x="234" y="148"/>
                      <a:pt x="299" y="173"/>
                    </a:cubicBezTo>
                    <a:lnTo>
                      <a:pt x="109" y="237"/>
                    </a:lnTo>
                    <a:cubicBezTo>
                      <a:pt x="0" y="273"/>
                      <a:pt x="210" y="371"/>
                      <a:pt x="342" y="371"/>
                    </a:cubicBezTo>
                    <a:cubicBezTo>
                      <a:pt x="360" y="371"/>
                      <a:pt x="377" y="369"/>
                      <a:pt x="391" y="364"/>
                    </a:cubicBezTo>
                    <a:lnTo>
                      <a:pt x="594" y="305"/>
                    </a:lnTo>
                    <a:cubicBezTo>
                      <a:pt x="668" y="340"/>
                      <a:pt x="740" y="377"/>
                      <a:pt x="814" y="414"/>
                    </a:cubicBezTo>
                    <a:cubicBezTo>
                      <a:pt x="874" y="446"/>
                      <a:pt x="946" y="460"/>
                      <a:pt x="1002" y="460"/>
                    </a:cubicBezTo>
                    <a:cubicBezTo>
                      <a:pt x="1089" y="460"/>
                      <a:pt x="1140" y="426"/>
                      <a:pt x="1058" y="371"/>
                    </a:cubicBezTo>
                    <a:cubicBezTo>
                      <a:pt x="980" y="321"/>
                      <a:pt x="898" y="277"/>
                      <a:pt x="814" y="241"/>
                    </a:cubicBezTo>
                    <a:lnTo>
                      <a:pt x="859" y="227"/>
                    </a:lnTo>
                    <a:cubicBezTo>
                      <a:pt x="987" y="189"/>
                      <a:pt x="1130" y="163"/>
                      <a:pt x="1165" y="87"/>
                    </a:cubicBezTo>
                    <a:cubicBezTo>
                      <a:pt x="1185" y="44"/>
                      <a:pt x="1033" y="1"/>
                      <a:pt x="95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07;p72"/>
              <p:cNvSpPr/>
              <p:nvPr/>
            </p:nvSpPr>
            <p:spPr>
              <a:xfrm>
                <a:off x="2389361" y="3545696"/>
                <a:ext cx="55988" cy="18287"/>
              </a:xfrm>
              <a:custGeom>
                <a:avLst/>
                <a:gdLst/>
                <a:ahLst/>
                <a:cxnLst/>
                <a:rect l="l" t="t" r="r" b="b"/>
                <a:pathLst>
                  <a:path w="3028" h="989" extrusionOk="0">
                    <a:moveTo>
                      <a:pt x="1761" y="487"/>
                    </a:moveTo>
                    <a:cubicBezTo>
                      <a:pt x="2092" y="495"/>
                      <a:pt x="2203" y="532"/>
                      <a:pt x="2093" y="600"/>
                    </a:cubicBezTo>
                    <a:cubicBezTo>
                      <a:pt x="2050" y="665"/>
                      <a:pt x="1930" y="709"/>
                      <a:pt x="1801" y="748"/>
                    </a:cubicBezTo>
                    <a:cubicBezTo>
                      <a:pt x="1762" y="681"/>
                      <a:pt x="1718" y="615"/>
                      <a:pt x="1726" y="556"/>
                    </a:cubicBezTo>
                    <a:cubicBezTo>
                      <a:pt x="1738" y="533"/>
                      <a:pt x="1749" y="510"/>
                      <a:pt x="1761" y="487"/>
                    </a:cubicBezTo>
                    <a:close/>
                    <a:moveTo>
                      <a:pt x="123" y="0"/>
                    </a:moveTo>
                    <a:cubicBezTo>
                      <a:pt x="43" y="0"/>
                      <a:pt x="1" y="38"/>
                      <a:pt x="104" y="80"/>
                    </a:cubicBezTo>
                    <a:cubicBezTo>
                      <a:pt x="631" y="298"/>
                      <a:pt x="1080" y="527"/>
                      <a:pt x="1486" y="784"/>
                    </a:cubicBezTo>
                    <a:cubicBezTo>
                      <a:pt x="1511" y="798"/>
                      <a:pt x="1537" y="810"/>
                      <a:pt x="1565" y="818"/>
                    </a:cubicBezTo>
                    <a:cubicBezTo>
                      <a:pt x="1550" y="823"/>
                      <a:pt x="1534" y="826"/>
                      <a:pt x="1521" y="831"/>
                    </a:cubicBezTo>
                    <a:cubicBezTo>
                      <a:pt x="1402" y="874"/>
                      <a:pt x="1640" y="988"/>
                      <a:pt x="1795" y="988"/>
                    </a:cubicBezTo>
                    <a:cubicBezTo>
                      <a:pt x="1806" y="988"/>
                      <a:pt x="1816" y="988"/>
                      <a:pt x="1826" y="986"/>
                    </a:cubicBezTo>
                    <a:cubicBezTo>
                      <a:pt x="2197" y="939"/>
                      <a:pt x="3027" y="664"/>
                      <a:pt x="2234" y="373"/>
                    </a:cubicBezTo>
                    <a:cubicBezTo>
                      <a:pt x="2050" y="305"/>
                      <a:pt x="1853" y="270"/>
                      <a:pt x="1690" y="270"/>
                    </a:cubicBezTo>
                    <a:cubicBezTo>
                      <a:pt x="1587" y="270"/>
                      <a:pt x="1498" y="284"/>
                      <a:pt x="1433" y="311"/>
                    </a:cubicBezTo>
                    <a:cubicBezTo>
                      <a:pt x="1328" y="354"/>
                      <a:pt x="1297" y="422"/>
                      <a:pt x="1308" y="501"/>
                    </a:cubicBezTo>
                    <a:cubicBezTo>
                      <a:pt x="976" y="333"/>
                      <a:pt x="619" y="173"/>
                      <a:pt x="238" y="23"/>
                    </a:cubicBezTo>
                    <a:cubicBezTo>
                      <a:pt x="198" y="7"/>
                      <a:pt x="157" y="0"/>
                      <a:pt x="12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08;p72"/>
              <p:cNvSpPr/>
              <p:nvPr/>
            </p:nvSpPr>
            <p:spPr>
              <a:xfrm>
                <a:off x="2402729" y="3536691"/>
                <a:ext cx="24370" cy="9800"/>
              </a:xfrm>
              <a:custGeom>
                <a:avLst/>
                <a:gdLst/>
                <a:ahLst/>
                <a:cxnLst/>
                <a:rect l="l" t="t" r="r" b="b"/>
                <a:pathLst>
                  <a:path w="1318" h="530" extrusionOk="0">
                    <a:moveTo>
                      <a:pt x="213" y="1"/>
                    </a:moveTo>
                    <a:cubicBezTo>
                      <a:pt x="64" y="1"/>
                      <a:pt x="0" y="73"/>
                      <a:pt x="3" y="144"/>
                    </a:cubicBezTo>
                    <a:cubicBezTo>
                      <a:pt x="4" y="180"/>
                      <a:pt x="109" y="219"/>
                      <a:pt x="174" y="219"/>
                    </a:cubicBezTo>
                    <a:cubicBezTo>
                      <a:pt x="198" y="219"/>
                      <a:pt x="217" y="214"/>
                      <a:pt x="223" y="201"/>
                    </a:cubicBezTo>
                    <a:cubicBezTo>
                      <a:pt x="229" y="189"/>
                      <a:pt x="268" y="131"/>
                      <a:pt x="314" y="131"/>
                    </a:cubicBezTo>
                    <a:cubicBezTo>
                      <a:pt x="321" y="131"/>
                      <a:pt x="328" y="133"/>
                      <a:pt x="336" y="136"/>
                    </a:cubicBezTo>
                    <a:cubicBezTo>
                      <a:pt x="352" y="143"/>
                      <a:pt x="374" y="223"/>
                      <a:pt x="377" y="230"/>
                    </a:cubicBezTo>
                    <a:lnTo>
                      <a:pt x="463" y="428"/>
                    </a:lnTo>
                    <a:cubicBezTo>
                      <a:pt x="486" y="480"/>
                      <a:pt x="643" y="529"/>
                      <a:pt x="741" y="529"/>
                    </a:cubicBezTo>
                    <a:cubicBezTo>
                      <a:pt x="749" y="529"/>
                      <a:pt x="757" y="529"/>
                      <a:pt x="764" y="528"/>
                    </a:cubicBezTo>
                    <a:cubicBezTo>
                      <a:pt x="978" y="506"/>
                      <a:pt x="1274" y="478"/>
                      <a:pt x="1306" y="369"/>
                    </a:cubicBezTo>
                    <a:cubicBezTo>
                      <a:pt x="1317" y="330"/>
                      <a:pt x="1184" y="288"/>
                      <a:pt x="1106" y="288"/>
                    </a:cubicBezTo>
                    <a:cubicBezTo>
                      <a:pt x="1105" y="288"/>
                      <a:pt x="1104" y="288"/>
                      <a:pt x="1103" y="288"/>
                    </a:cubicBezTo>
                    <a:cubicBezTo>
                      <a:pt x="970" y="290"/>
                      <a:pt x="862" y="313"/>
                      <a:pt x="753" y="337"/>
                    </a:cubicBezTo>
                    <a:cubicBezTo>
                      <a:pt x="734" y="295"/>
                      <a:pt x="713" y="254"/>
                      <a:pt x="689" y="214"/>
                    </a:cubicBezTo>
                    <a:cubicBezTo>
                      <a:pt x="653" y="155"/>
                      <a:pt x="593" y="92"/>
                      <a:pt x="452" y="46"/>
                    </a:cubicBezTo>
                    <a:cubicBezTo>
                      <a:pt x="356" y="14"/>
                      <a:pt x="276" y="1"/>
                      <a:pt x="21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09;p72"/>
              <p:cNvSpPr/>
              <p:nvPr/>
            </p:nvSpPr>
            <p:spPr>
              <a:xfrm>
                <a:off x="2446920" y="3541758"/>
                <a:ext cx="26515" cy="7341"/>
              </a:xfrm>
              <a:custGeom>
                <a:avLst/>
                <a:gdLst/>
                <a:ahLst/>
                <a:cxnLst/>
                <a:rect l="l" t="t" r="r" b="b"/>
                <a:pathLst>
                  <a:path w="1434" h="397" extrusionOk="0">
                    <a:moveTo>
                      <a:pt x="1160" y="1"/>
                    </a:moveTo>
                    <a:cubicBezTo>
                      <a:pt x="944" y="1"/>
                      <a:pt x="813" y="55"/>
                      <a:pt x="662" y="99"/>
                    </a:cubicBezTo>
                    <a:cubicBezTo>
                      <a:pt x="482" y="152"/>
                      <a:pt x="302" y="206"/>
                      <a:pt x="121" y="260"/>
                    </a:cubicBezTo>
                    <a:cubicBezTo>
                      <a:pt x="0" y="296"/>
                      <a:pt x="225" y="396"/>
                      <a:pt x="366" y="396"/>
                    </a:cubicBezTo>
                    <a:cubicBezTo>
                      <a:pt x="383" y="396"/>
                      <a:pt x="399" y="395"/>
                      <a:pt x="413" y="391"/>
                    </a:cubicBezTo>
                    <a:lnTo>
                      <a:pt x="969" y="260"/>
                    </a:lnTo>
                    <a:cubicBezTo>
                      <a:pt x="1140" y="219"/>
                      <a:pt x="1350" y="191"/>
                      <a:pt x="1408" y="102"/>
                    </a:cubicBezTo>
                    <a:cubicBezTo>
                      <a:pt x="1434" y="63"/>
                      <a:pt x="1269" y="2"/>
                      <a:pt x="1186" y="1"/>
                    </a:cubicBezTo>
                    <a:cubicBezTo>
                      <a:pt x="1177" y="1"/>
                      <a:pt x="1168" y="1"/>
                      <a:pt x="116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10;p72"/>
              <p:cNvSpPr/>
              <p:nvPr/>
            </p:nvSpPr>
            <p:spPr>
              <a:xfrm>
                <a:off x="2455259" y="3544808"/>
                <a:ext cx="28733" cy="7174"/>
              </a:xfrm>
              <a:custGeom>
                <a:avLst/>
                <a:gdLst/>
                <a:ahLst/>
                <a:cxnLst/>
                <a:rect l="l" t="t" r="r" b="b"/>
                <a:pathLst>
                  <a:path w="1554" h="388" extrusionOk="0">
                    <a:moveTo>
                      <a:pt x="1317" y="1"/>
                    </a:moveTo>
                    <a:cubicBezTo>
                      <a:pt x="1078" y="1"/>
                      <a:pt x="946" y="64"/>
                      <a:pt x="772" y="108"/>
                    </a:cubicBezTo>
                    <a:cubicBezTo>
                      <a:pt x="565" y="162"/>
                      <a:pt x="347" y="209"/>
                      <a:pt x="123" y="253"/>
                    </a:cubicBezTo>
                    <a:cubicBezTo>
                      <a:pt x="1" y="276"/>
                      <a:pt x="219" y="387"/>
                      <a:pt x="347" y="387"/>
                    </a:cubicBezTo>
                    <a:cubicBezTo>
                      <a:pt x="357" y="387"/>
                      <a:pt x="366" y="387"/>
                      <a:pt x="375" y="385"/>
                    </a:cubicBezTo>
                    <a:cubicBezTo>
                      <a:pt x="608" y="348"/>
                      <a:pt x="835" y="308"/>
                      <a:pt x="1053" y="261"/>
                    </a:cubicBezTo>
                    <a:cubicBezTo>
                      <a:pt x="1242" y="221"/>
                      <a:pt x="1478" y="194"/>
                      <a:pt x="1534" y="95"/>
                    </a:cubicBezTo>
                    <a:cubicBezTo>
                      <a:pt x="1554" y="59"/>
                      <a:pt x="1410" y="2"/>
                      <a:pt x="1330" y="1"/>
                    </a:cubicBezTo>
                    <a:cubicBezTo>
                      <a:pt x="1326" y="1"/>
                      <a:pt x="1322" y="1"/>
                      <a:pt x="131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11;p72"/>
              <p:cNvSpPr/>
              <p:nvPr/>
            </p:nvSpPr>
            <p:spPr>
              <a:xfrm>
                <a:off x="2483087" y="3534399"/>
                <a:ext cx="36370" cy="13479"/>
              </a:xfrm>
              <a:custGeom>
                <a:avLst/>
                <a:gdLst/>
                <a:ahLst/>
                <a:cxnLst/>
                <a:rect l="l" t="t" r="r" b="b"/>
                <a:pathLst>
                  <a:path w="1967" h="729" extrusionOk="0">
                    <a:moveTo>
                      <a:pt x="764" y="1"/>
                    </a:moveTo>
                    <a:cubicBezTo>
                      <a:pt x="761" y="1"/>
                      <a:pt x="758" y="1"/>
                      <a:pt x="755" y="1"/>
                    </a:cubicBezTo>
                    <a:cubicBezTo>
                      <a:pt x="262" y="21"/>
                      <a:pt x="0" y="308"/>
                      <a:pt x="589" y="579"/>
                    </a:cubicBezTo>
                    <a:cubicBezTo>
                      <a:pt x="812" y="681"/>
                      <a:pt x="1086" y="728"/>
                      <a:pt x="1311" y="728"/>
                    </a:cubicBezTo>
                    <a:cubicBezTo>
                      <a:pt x="1355" y="728"/>
                      <a:pt x="1398" y="726"/>
                      <a:pt x="1438" y="723"/>
                    </a:cubicBezTo>
                    <a:cubicBezTo>
                      <a:pt x="1655" y="704"/>
                      <a:pt x="1966" y="624"/>
                      <a:pt x="1896" y="492"/>
                    </a:cubicBezTo>
                    <a:cubicBezTo>
                      <a:pt x="1884" y="466"/>
                      <a:pt x="1825" y="430"/>
                      <a:pt x="1764" y="413"/>
                    </a:cubicBezTo>
                    <a:cubicBezTo>
                      <a:pt x="1698" y="394"/>
                      <a:pt x="1652" y="386"/>
                      <a:pt x="1618" y="386"/>
                    </a:cubicBezTo>
                    <a:cubicBezTo>
                      <a:pt x="1556" y="386"/>
                      <a:pt x="1529" y="411"/>
                      <a:pt x="1476" y="438"/>
                    </a:cubicBezTo>
                    <a:cubicBezTo>
                      <a:pt x="1381" y="489"/>
                      <a:pt x="1246" y="550"/>
                      <a:pt x="1062" y="550"/>
                    </a:cubicBezTo>
                    <a:cubicBezTo>
                      <a:pt x="769" y="550"/>
                      <a:pt x="638" y="382"/>
                      <a:pt x="639" y="289"/>
                    </a:cubicBezTo>
                    <a:cubicBezTo>
                      <a:pt x="640" y="192"/>
                      <a:pt x="738" y="131"/>
                      <a:pt x="933" y="114"/>
                    </a:cubicBezTo>
                    <a:cubicBezTo>
                      <a:pt x="1072" y="101"/>
                      <a:pt x="894" y="1"/>
                      <a:pt x="7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12;p72"/>
              <p:cNvSpPr/>
              <p:nvPr/>
            </p:nvSpPr>
            <p:spPr>
              <a:xfrm>
                <a:off x="2484640" y="3521197"/>
                <a:ext cx="38607" cy="9874"/>
              </a:xfrm>
              <a:custGeom>
                <a:avLst/>
                <a:gdLst/>
                <a:ahLst/>
                <a:cxnLst/>
                <a:rect l="l" t="t" r="r" b="b"/>
                <a:pathLst>
                  <a:path w="2088" h="534" extrusionOk="0">
                    <a:moveTo>
                      <a:pt x="386" y="0"/>
                    </a:moveTo>
                    <a:cubicBezTo>
                      <a:pt x="257" y="0"/>
                      <a:pt x="143" y="20"/>
                      <a:pt x="67" y="55"/>
                    </a:cubicBezTo>
                    <a:cubicBezTo>
                      <a:pt x="1" y="85"/>
                      <a:pt x="181" y="162"/>
                      <a:pt x="278" y="162"/>
                    </a:cubicBezTo>
                    <a:cubicBezTo>
                      <a:pt x="292" y="162"/>
                      <a:pt x="305" y="160"/>
                      <a:pt x="315" y="156"/>
                    </a:cubicBezTo>
                    <a:cubicBezTo>
                      <a:pt x="358" y="140"/>
                      <a:pt x="431" y="128"/>
                      <a:pt x="507" y="128"/>
                    </a:cubicBezTo>
                    <a:cubicBezTo>
                      <a:pt x="628" y="128"/>
                      <a:pt x="755" y="158"/>
                      <a:pt x="774" y="243"/>
                    </a:cubicBezTo>
                    <a:cubicBezTo>
                      <a:pt x="782" y="280"/>
                      <a:pt x="743" y="308"/>
                      <a:pt x="768" y="351"/>
                    </a:cubicBezTo>
                    <a:cubicBezTo>
                      <a:pt x="813" y="422"/>
                      <a:pt x="953" y="483"/>
                      <a:pt x="1112" y="512"/>
                    </a:cubicBezTo>
                    <a:cubicBezTo>
                      <a:pt x="1196" y="527"/>
                      <a:pt x="1284" y="534"/>
                      <a:pt x="1372" y="534"/>
                    </a:cubicBezTo>
                    <a:cubicBezTo>
                      <a:pt x="1715" y="534"/>
                      <a:pt x="2050" y="430"/>
                      <a:pt x="2074" y="313"/>
                    </a:cubicBezTo>
                    <a:cubicBezTo>
                      <a:pt x="2088" y="245"/>
                      <a:pt x="1880" y="188"/>
                      <a:pt x="1753" y="188"/>
                    </a:cubicBezTo>
                    <a:cubicBezTo>
                      <a:pt x="1733" y="188"/>
                      <a:pt x="1715" y="189"/>
                      <a:pt x="1701" y="192"/>
                    </a:cubicBezTo>
                    <a:cubicBezTo>
                      <a:pt x="1609" y="209"/>
                      <a:pt x="1556" y="242"/>
                      <a:pt x="1483" y="269"/>
                    </a:cubicBezTo>
                    <a:cubicBezTo>
                      <a:pt x="1385" y="306"/>
                      <a:pt x="1264" y="320"/>
                      <a:pt x="1143" y="342"/>
                    </a:cubicBezTo>
                    <a:cubicBezTo>
                      <a:pt x="1154" y="329"/>
                      <a:pt x="1142" y="296"/>
                      <a:pt x="1137" y="282"/>
                    </a:cubicBezTo>
                    <a:cubicBezTo>
                      <a:pt x="1119" y="243"/>
                      <a:pt x="1079" y="206"/>
                      <a:pt x="1017" y="167"/>
                    </a:cubicBezTo>
                    <a:cubicBezTo>
                      <a:pt x="825" y="49"/>
                      <a:pt x="587" y="0"/>
                      <a:pt x="38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13;p72"/>
              <p:cNvSpPr/>
              <p:nvPr/>
            </p:nvSpPr>
            <p:spPr>
              <a:xfrm>
                <a:off x="2315012" y="3437881"/>
                <a:ext cx="40586" cy="18046"/>
              </a:xfrm>
              <a:custGeom>
                <a:avLst/>
                <a:gdLst/>
                <a:ahLst/>
                <a:cxnLst/>
                <a:rect l="l" t="t" r="r" b="b"/>
                <a:pathLst>
                  <a:path w="2195" h="976" extrusionOk="0">
                    <a:moveTo>
                      <a:pt x="1128" y="0"/>
                    </a:moveTo>
                    <a:cubicBezTo>
                      <a:pt x="1100" y="0"/>
                      <a:pt x="1081" y="7"/>
                      <a:pt x="1085" y="24"/>
                    </a:cubicBezTo>
                    <a:cubicBezTo>
                      <a:pt x="1111" y="150"/>
                      <a:pt x="1121" y="279"/>
                      <a:pt x="1111" y="408"/>
                    </a:cubicBezTo>
                    <a:cubicBezTo>
                      <a:pt x="803" y="349"/>
                      <a:pt x="494" y="288"/>
                      <a:pt x="186" y="223"/>
                    </a:cubicBezTo>
                    <a:cubicBezTo>
                      <a:pt x="156" y="217"/>
                      <a:pt x="130" y="214"/>
                      <a:pt x="108" y="214"/>
                    </a:cubicBezTo>
                    <a:cubicBezTo>
                      <a:pt x="0" y="214"/>
                      <a:pt x="4" y="283"/>
                      <a:pt x="159" y="317"/>
                    </a:cubicBezTo>
                    <a:cubicBezTo>
                      <a:pt x="472" y="386"/>
                      <a:pt x="784" y="451"/>
                      <a:pt x="1096" y="514"/>
                    </a:cubicBezTo>
                    <a:cubicBezTo>
                      <a:pt x="1064" y="636"/>
                      <a:pt x="981" y="747"/>
                      <a:pt x="981" y="875"/>
                    </a:cubicBezTo>
                    <a:cubicBezTo>
                      <a:pt x="981" y="921"/>
                      <a:pt x="1124" y="975"/>
                      <a:pt x="1216" y="975"/>
                    </a:cubicBezTo>
                    <a:cubicBezTo>
                      <a:pt x="1241" y="975"/>
                      <a:pt x="1263" y="971"/>
                      <a:pt x="1276" y="961"/>
                    </a:cubicBezTo>
                    <a:cubicBezTo>
                      <a:pt x="1405" y="865"/>
                      <a:pt x="1412" y="715"/>
                      <a:pt x="1413" y="579"/>
                    </a:cubicBezTo>
                    <a:cubicBezTo>
                      <a:pt x="1623" y="623"/>
                      <a:pt x="1838" y="665"/>
                      <a:pt x="2032" y="687"/>
                    </a:cubicBezTo>
                    <a:cubicBezTo>
                      <a:pt x="2049" y="689"/>
                      <a:pt x="2063" y="690"/>
                      <a:pt x="2076" y="690"/>
                    </a:cubicBezTo>
                    <a:cubicBezTo>
                      <a:pt x="2194" y="690"/>
                      <a:pt x="2178" y="616"/>
                      <a:pt x="2015" y="577"/>
                    </a:cubicBezTo>
                    <a:cubicBezTo>
                      <a:pt x="1814" y="528"/>
                      <a:pt x="1608" y="494"/>
                      <a:pt x="1401" y="459"/>
                    </a:cubicBezTo>
                    <a:cubicBezTo>
                      <a:pt x="1388" y="319"/>
                      <a:pt x="1346" y="182"/>
                      <a:pt x="1281" y="57"/>
                    </a:cubicBezTo>
                    <a:cubicBezTo>
                      <a:pt x="1265" y="26"/>
                      <a:pt x="1180" y="0"/>
                      <a:pt x="112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4;p72"/>
              <p:cNvSpPr/>
              <p:nvPr/>
            </p:nvSpPr>
            <p:spPr>
              <a:xfrm>
                <a:off x="2352029" y="3433443"/>
                <a:ext cx="28955" cy="5880"/>
              </a:xfrm>
              <a:custGeom>
                <a:avLst/>
                <a:gdLst/>
                <a:ahLst/>
                <a:cxnLst/>
                <a:rect l="l" t="t" r="r" b="b"/>
                <a:pathLst>
                  <a:path w="1566" h="318" extrusionOk="0">
                    <a:moveTo>
                      <a:pt x="1224" y="0"/>
                    </a:moveTo>
                    <a:cubicBezTo>
                      <a:pt x="1219" y="0"/>
                      <a:pt x="1215" y="0"/>
                      <a:pt x="1211" y="1"/>
                    </a:cubicBezTo>
                    <a:cubicBezTo>
                      <a:pt x="1001" y="9"/>
                      <a:pt x="840" y="58"/>
                      <a:pt x="668" y="93"/>
                    </a:cubicBezTo>
                    <a:cubicBezTo>
                      <a:pt x="479" y="131"/>
                      <a:pt x="291" y="169"/>
                      <a:pt x="101" y="207"/>
                    </a:cubicBezTo>
                    <a:cubicBezTo>
                      <a:pt x="1" y="227"/>
                      <a:pt x="175" y="318"/>
                      <a:pt x="281" y="318"/>
                    </a:cubicBezTo>
                    <a:cubicBezTo>
                      <a:pt x="289" y="318"/>
                      <a:pt x="296" y="317"/>
                      <a:pt x="303" y="316"/>
                    </a:cubicBezTo>
                    <a:cubicBezTo>
                      <a:pt x="510" y="286"/>
                      <a:pt x="716" y="256"/>
                      <a:pt x="924" y="226"/>
                    </a:cubicBezTo>
                    <a:cubicBezTo>
                      <a:pt x="1107" y="200"/>
                      <a:pt x="1327" y="186"/>
                      <a:pt x="1461" y="132"/>
                    </a:cubicBezTo>
                    <a:cubicBezTo>
                      <a:pt x="1565" y="92"/>
                      <a:pt x="1360" y="0"/>
                      <a:pt x="122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15;p72"/>
              <p:cNvSpPr/>
              <p:nvPr/>
            </p:nvSpPr>
            <p:spPr>
              <a:xfrm>
                <a:off x="2356652" y="3438565"/>
                <a:ext cx="28974" cy="6804"/>
              </a:xfrm>
              <a:custGeom>
                <a:avLst/>
                <a:gdLst/>
                <a:ahLst/>
                <a:cxnLst/>
                <a:rect l="l" t="t" r="r" b="b"/>
                <a:pathLst>
                  <a:path w="1567" h="368" extrusionOk="0">
                    <a:moveTo>
                      <a:pt x="1392" y="1"/>
                    </a:moveTo>
                    <a:cubicBezTo>
                      <a:pt x="1388" y="1"/>
                      <a:pt x="1384" y="1"/>
                      <a:pt x="1380" y="1"/>
                    </a:cubicBezTo>
                    <a:cubicBezTo>
                      <a:pt x="1158" y="11"/>
                      <a:pt x="1043" y="91"/>
                      <a:pt x="873" y="136"/>
                    </a:cubicBezTo>
                    <a:cubicBezTo>
                      <a:pt x="663" y="190"/>
                      <a:pt x="422" y="222"/>
                      <a:pt x="158" y="242"/>
                    </a:cubicBezTo>
                    <a:cubicBezTo>
                      <a:pt x="0" y="253"/>
                      <a:pt x="204" y="367"/>
                      <a:pt x="347" y="367"/>
                    </a:cubicBezTo>
                    <a:cubicBezTo>
                      <a:pt x="351" y="367"/>
                      <a:pt x="355" y="367"/>
                      <a:pt x="359" y="367"/>
                    </a:cubicBezTo>
                    <a:cubicBezTo>
                      <a:pt x="636" y="352"/>
                      <a:pt x="889" y="322"/>
                      <a:pt x="1116" y="274"/>
                    </a:cubicBezTo>
                    <a:cubicBezTo>
                      <a:pt x="1301" y="234"/>
                      <a:pt x="1564" y="190"/>
                      <a:pt x="1566" y="77"/>
                    </a:cubicBezTo>
                    <a:cubicBezTo>
                      <a:pt x="1567" y="42"/>
                      <a:pt x="1468" y="1"/>
                      <a:pt x="13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16;p72"/>
              <p:cNvSpPr/>
              <p:nvPr/>
            </p:nvSpPr>
            <p:spPr>
              <a:xfrm>
                <a:off x="2353767" y="3408870"/>
                <a:ext cx="47186" cy="17159"/>
              </a:xfrm>
              <a:custGeom>
                <a:avLst/>
                <a:gdLst/>
                <a:ahLst/>
                <a:cxnLst/>
                <a:rect l="l" t="t" r="r" b="b"/>
                <a:pathLst>
                  <a:path w="2552" h="928" extrusionOk="0">
                    <a:moveTo>
                      <a:pt x="79" y="0"/>
                    </a:moveTo>
                    <a:cubicBezTo>
                      <a:pt x="27" y="0"/>
                      <a:pt x="1" y="17"/>
                      <a:pt x="58" y="52"/>
                    </a:cubicBezTo>
                    <a:cubicBezTo>
                      <a:pt x="365" y="238"/>
                      <a:pt x="667" y="425"/>
                      <a:pt x="980" y="609"/>
                    </a:cubicBezTo>
                    <a:cubicBezTo>
                      <a:pt x="1031" y="639"/>
                      <a:pt x="1124" y="663"/>
                      <a:pt x="1186" y="663"/>
                    </a:cubicBezTo>
                    <a:cubicBezTo>
                      <a:pt x="1221" y="663"/>
                      <a:pt x="1246" y="656"/>
                      <a:pt x="1250" y="638"/>
                    </a:cubicBezTo>
                    <a:cubicBezTo>
                      <a:pt x="1265" y="576"/>
                      <a:pt x="1273" y="505"/>
                      <a:pt x="1345" y="460"/>
                    </a:cubicBezTo>
                    <a:cubicBezTo>
                      <a:pt x="1380" y="430"/>
                      <a:pt x="1427" y="415"/>
                      <a:pt x="1487" y="415"/>
                    </a:cubicBezTo>
                    <a:cubicBezTo>
                      <a:pt x="1575" y="415"/>
                      <a:pt x="1689" y="447"/>
                      <a:pt x="1830" y="511"/>
                    </a:cubicBezTo>
                    <a:cubicBezTo>
                      <a:pt x="1836" y="553"/>
                      <a:pt x="1815" y="585"/>
                      <a:pt x="1767" y="609"/>
                    </a:cubicBezTo>
                    <a:cubicBezTo>
                      <a:pt x="1624" y="710"/>
                      <a:pt x="1345" y="756"/>
                      <a:pt x="1102" y="807"/>
                    </a:cubicBezTo>
                    <a:cubicBezTo>
                      <a:pt x="990" y="831"/>
                      <a:pt x="1191" y="928"/>
                      <a:pt x="1310" y="928"/>
                    </a:cubicBezTo>
                    <a:cubicBezTo>
                      <a:pt x="1316" y="928"/>
                      <a:pt x="1322" y="927"/>
                      <a:pt x="1328" y="927"/>
                    </a:cubicBezTo>
                    <a:cubicBezTo>
                      <a:pt x="1662" y="893"/>
                      <a:pt x="2552" y="717"/>
                      <a:pt x="1996" y="429"/>
                    </a:cubicBezTo>
                    <a:cubicBezTo>
                      <a:pt x="1817" y="337"/>
                      <a:pt x="1551" y="284"/>
                      <a:pt x="1352" y="284"/>
                    </a:cubicBezTo>
                    <a:cubicBezTo>
                      <a:pt x="1326" y="284"/>
                      <a:pt x="1301" y="285"/>
                      <a:pt x="1277" y="287"/>
                    </a:cubicBezTo>
                    <a:cubicBezTo>
                      <a:pt x="1089" y="303"/>
                      <a:pt x="1013" y="375"/>
                      <a:pt x="976" y="457"/>
                    </a:cubicBezTo>
                    <a:cubicBezTo>
                      <a:pt x="734" y="318"/>
                      <a:pt x="491" y="180"/>
                      <a:pt x="247" y="41"/>
                    </a:cubicBezTo>
                    <a:cubicBezTo>
                      <a:pt x="200" y="15"/>
                      <a:pt x="128" y="0"/>
                      <a:pt x="7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17;p72"/>
              <p:cNvSpPr/>
              <p:nvPr/>
            </p:nvSpPr>
            <p:spPr>
              <a:xfrm>
                <a:off x="2346519" y="3418799"/>
                <a:ext cx="19341" cy="4549"/>
              </a:xfrm>
              <a:custGeom>
                <a:avLst/>
                <a:gdLst/>
                <a:ahLst/>
                <a:cxnLst/>
                <a:rect l="l" t="t" r="r" b="b"/>
                <a:pathLst>
                  <a:path w="1046" h="246" extrusionOk="0">
                    <a:moveTo>
                      <a:pt x="681" y="0"/>
                    </a:moveTo>
                    <a:cubicBezTo>
                      <a:pt x="448" y="0"/>
                      <a:pt x="234" y="71"/>
                      <a:pt x="111" y="111"/>
                    </a:cubicBezTo>
                    <a:cubicBezTo>
                      <a:pt x="1" y="148"/>
                      <a:pt x="211" y="245"/>
                      <a:pt x="343" y="245"/>
                    </a:cubicBezTo>
                    <a:cubicBezTo>
                      <a:pt x="361" y="245"/>
                      <a:pt x="378" y="243"/>
                      <a:pt x="393" y="239"/>
                    </a:cubicBezTo>
                    <a:cubicBezTo>
                      <a:pt x="527" y="201"/>
                      <a:pt x="664" y="174"/>
                      <a:pt x="804" y="162"/>
                    </a:cubicBezTo>
                    <a:cubicBezTo>
                      <a:pt x="918" y="150"/>
                      <a:pt x="1023" y="157"/>
                      <a:pt x="1039" y="101"/>
                    </a:cubicBezTo>
                    <a:cubicBezTo>
                      <a:pt x="1046" y="78"/>
                      <a:pt x="991" y="48"/>
                      <a:pt x="933" y="32"/>
                    </a:cubicBezTo>
                    <a:cubicBezTo>
                      <a:pt x="849" y="9"/>
                      <a:pt x="764" y="0"/>
                      <a:pt x="6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18;p72"/>
              <p:cNvSpPr/>
              <p:nvPr/>
            </p:nvSpPr>
            <p:spPr>
              <a:xfrm>
                <a:off x="2397367" y="3408778"/>
                <a:ext cx="20487" cy="12980"/>
              </a:xfrm>
              <a:custGeom>
                <a:avLst/>
                <a:gdLst/>
                <a:ahLst/>
                <a:cxnLst/>
                <a:rect l="l" t="t" r="r" b="b"/>
                <a:pathLst>
                  <a:path w="1108" h="702" extrusionOk="0">
                    <a:moveTo>
                      <a:pt x="78" y="0"/>
                    </a:moveTo>
                    <a:cubicBezTo>
                      <a:pt x="28" y="0"/>
                      <a:pt x="1" y="17"/>
                      <a:pt x="52" y="53"/>
                    </a:cubicBezTo>
                    <a:cubicBezTo>
                      <a:pt x="197" y="156"/>
                      <a:pt x="335" y="267"/>
                      <a:pt x="467" y="387"/>
                    </a:cubicBezTo>
                    <a:lnTo>
                      <a:pt x="150" y="490"/>
                    </a:lnTo>
                    <a:cubicBezTo>
                      <a:pt x="62" y="518"/>
                      <a:pt x="231" y="600"/>
                      <a:pt x="335" y="600"/>
                    </a:cubicBezTo>
                    <a:cubicBezTo>
                      <a:pt x="350" y="600"/>
                      <a:pt x="363" y="598"/>
                      <a:pt x="375" y="594"/>
                    </a:cubicBezTo>
                    <a:lnTo>
                      <a:pt x="605" y="522"/>
                    </a:lnTo>
                    <a:cubicBezTo>
                      <a:pt x="664" y="582"/>
                      <a:pt x="731" y="631"/>
                      <a:pt x="805" y="669"/>
                    </a:cubicBezTo>
                    <a:cubicBezTo>
                      <a:pt x="844" y="689"/>
                      <a:pt x="901" y="701"/>
                      <a:pt x="944" y="701"/>
                    </a:cubicBezTo>
                    <a:cubicBezTo>
                      <a:pt x="974" y="701"/>
                      <a:pt x="998" y="695"/>
                      <a:pt x="1003" y="682"/>
                    </a:cubicBezTo>
                    <a:cubicBezTo>
                      <a:pt x="1027" y="620"/>
                      <a:pt x="935" y="532"/>
                      <a:pt x="835" y="452"/>
                    </a:cubicBezTo>
                    <a:cubicBezTo>
                      <a:pt x="948" y="419"/>
                      <a:pt x="1096" y="394"/>
                      <a:pt x="1104" y="324"/>
                    </a:cubicBezTo>
                    <a:cubicBezTo>
                      <a:pt x="1108" y="301"/>
                      <a:pt x="1046" y="270"/>
                      <a:pt x="990" y="266"/>
                    </a:cubicBezTo>
                    <a:cubicBezTo>
                      <a:pt x="978" y="266"/>
                      <a:pt x="965" y="266"/>
                      <a:pt x="953" y="266"/>
                    </a:cubicBezTo>
                    <a:cubicBezTo>
                      <a:pt x="826" y="266"/>
                      <a:pt x="744" y="292"/>
                      <a:pt x="664" y="320"/>
                    </a:cubicBezTo>
                    <a:cubicBezTo>
                      <a:pt x="528" y="220"/>
                      <a:pt x="386" y="127"/>
                      <a:pt x="240" y="42"/>
                    </a:cubicBezTo>
                    <a:cubicBezTo>
                      <a:pt x="194" y="15"/>
                      <a:pt x="126" y="0"/>
                      <a:pt x="7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19;p72"/>
              <p:cNvSpPr/>
              <p:nvPr/>
            </p:nvSpPr>
            <p:spPr>
              <a:xfrm>
                <a:off x="2405687" y="3364734"/>
                <a:ext cx="133942" cy="52086"/>
              </a:xfrm>
              <a:custGeom>
                <a:avLst/>
                <a:gdLst/>
                <a:ahLst/>
                <a:cxnLst/>
                <a:rect l="l" t="t" r="r" b="b"/>
                <a:pathLst>
                  <a:path w="7244" h="2817" extrusionOk="0">
                    <a:moveTo>
                      <a:pt x="6905" y="1"/>
                    </a:moveTo>
                    <a:cubicBezTo>
                      <a:pt x="6895" y="1"/>
                      <a:pt x="6885" y="1"/>
                      <a:pt x="6877" y="3"/>
                    </a:cubicBezTo>
                    <a:cubicBezTo>
                      <a:pt x="4984" y="315"/>
                      <a:pt x="3233" y="725"/>
                      <a:pt x="1445" y="1098"/>
                    </a:cubicBezTo>
                    <a:cubicBezTo>
                      <a:pt x="1056" y="1179"/>
                      <a:pt x="1" y="1244"/>
                      <a:pt x="66" y="1527"/>
                    </a:cubicBezTo>
                    <a:cubicBezTo>
                      <a:pt x="95" y="1651"/>
                      <a:pt x="418" y="1836"/>
                      <a:pt x="587" y="1951"/>
                    </a:cubicBezTo>
                    <a:cubicBezTo>
                      <a:pt x="911" y="2173"/>
                      <a:pt x="1243" y="2394"/>
                      <a:pt x="1574" y="2615"/>
                    </a:cubicBezTo>
                    <a:cubicBezTo>
                      <a:pt x="1224" y="2511"/>
                      <a:pt x="874" y="2408"/>
                      <a:pt x="524" y="2305"/>
                    </a:cubicBezTo>
                    <a:cubicBezTo>
                      <a:pt x="500" y="2298"/>
                      <a:pt x="478" y="2295"/>
                      <a:pt x="461" y="2295"/>
                    </a:cubicBezTo>
                    <a:cubicBezTo>
                      <a:pt x="396" y="2295"/>
                      <a:pt x="381" y="2335"/>
                      <a:pt x="473" y="2363"/>
                    </a:cubicBezTo>
                    <a:cubicBezTo>
                      <a:pt x="934" y="2509"/>
                      <a:pt x="1398" y="2653"/>
                      <a:pt x="1862" y="2797"/>
                    </a:cubicBezTo>
                    <a:cubicBezTo>
                      <a:pt x="1904" y="2810"/>
                      <a:pt x="1950" y="2817"/>
                      <a:pt x="1986" y="2817"/>
                    </a:cubicBezTo>
                    <a:cubicBezTo>
                      <a:pt x="2046" y="2817"/>
                      <a:pt x="2078" y="2798"/>
                      <a:pt x="2017" y="2757"/>
                    </a:cubicBezTo>
                    <a:cubicBezTo>
                      <a:pt x="1388" y="2326"/>
                      <a:pt x="216" y="1749"/>
                      <a:pt x="651" y="1411"/>
                    </a:cubicBezTo>
                    <a:cubicBezTo>
                      <a:pt x="811" y="1286"/>
                      <a:pt x="1530" y="1242"/>
                      <a:pt x="1838" y="1183"/>
                    </a:cubicBezTo>
                    <a:cubicBezTo>
                      <a:pt x="2184" y="1117"/>
                      <a:pt x="2530" y="1049"/>
                      <a:pt x="2875" y="983"/>
                    </a:cubicBezTo>
                    <a:cubicBezTo>
                      <a:pt x="4300" y="707"/>
                      <a:pt x="5782" y="456"/>
                      <a:pt x="7128" y="135"/>
                    </a:cubicBezTo>
                    <a:cubicBezTo>
                      <a:pt x="7244" y="108"/>
                      <a:pt x="7032" y="1"/>
                      <a:pt x="690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20;p72"/>
              <p:cNvSpPr/>
              <p:nvPr/>
            </p:nvSpPr>
            <p:spPr>
              <a:xfrm>
                <a:off x="2444572" y="3396260"/>
                <a:ext cx="42194" cy="16937"/>
              </a:xfrm>
              <a:custGeom>
                <a:avLst/>
                <a:gdLst/>
                <a:ahLst/>
                <a:cxnLst/>
                <a:rect l="l" t="t" r="r" b="b"/>
                <a:pathLst>
                  <a:path w="2282" h="916" extrusionOk="0">
                    <a:moveTo>
                      <a:pt x="74" y="1"/>
                    </a:moveTo>
                    <a:cubicBezTo>
                      <a:pt x="28" y="1"/>
                      <a:pt x="1" y="16"/>
                      <a:pt x="46" y="44"/>
                    </a:cubicBezTo>
                    <a:cubicBezTo>
                      <a:pt x="382" y="250"/>
                      <a:pt x="706" y="459"/>
                      <a:pt x="1050" y="665"/>
                    </a:cubicBezTo>
                    <a:cubicBezTo>
                      <a:pt x="1101" y="695"/>
                      <a:pt x="1206" y="720"/>
                      <a:pt x="1274" y="720"/>
                    </a:cubicBezTo>
                    <a:cubicBezTo>
                      <a:pt x="1320" y="720"/>
                      <a:pt x="1348" y="708"/>
                      <a:pt x="1328" y="679"/>
                    </a:cubicBezTo>
                    <a:cubicBezTo>
                      <a:pt x="1276" y="601"/>
                      <a:pt x="1219" y="514"/>
                      <a:pt x="1259" y="452"/>
                    </a:cubicBezTo>
                    <a:cubicBezTo>
                      <a:pt x="1278" y="405"/>
                      <a:pt x="1324" y="382"/>
                      <a:pt x="1397" y="382"/>
                    </a:cubicBezTo>
                    <a:cubicBezTo>
                      <a:pt x="1487" y="382"/>
                      <a:pt x="1617" y="418"/>
                      <a:pt x="1789" y="487"/>
                    </a:cubicBezTo>
                    <a:cubicBezTo>
                      <a:pt x="1840" y="538"/>
                      <a:pt x="1850" y="581"/>
                      <a:pt x="1817" y="614"/>
                    </a:cubicBezTo>
                    <a:cubicBezTo>
                      <a:pt x="1784" y="686"/>
                      <a:pt x="1555" y="783"/>
                      <a:pt x="1319" y="783"/>
                    </a:cubicBezTo>
                    <a:cubicBezTo>
                      <a:pt x="1270" y="783"/>
                      <a:pt x="1221" y="779"/>
                      <a:pt x="1174" y="770"/>
                    </a:cubicBezTo>
                    <a:cubicBezTo>
                      <a:pt x="1155" y="766"/>
                      <a:pt x="1138" y="764"/>
                      <a:pt x="1124" y="764"/>
                    </a:cubicBezTo>
                    <a:cubicBezTo>
                      <a:pt x="1038" y="764"/>
                      <a:pt x="1038" y="822"/>
                      <a:pt x="1150" y="856"/>
                    </a:cubicBezTo>
                    <a:cubicBezTo>
                      <a:pt x="1289" y="899"/>
                      <a:pt x="1411" y="915"/>
                      <a:pt x="1519" y="915"/>
                    </a:cubicBezTo>
                    <a:cubicBezTo>
                      <a:pt x="1683" y="915"/>
                      <a:pt x="1816" y="879"/>
                      <a:pt x="1932" y="842"/>
                    </a:cubicBezTo>
                    <a:cubicBezTo>
                      <a:pt x="2159" y="770"/>
                      <a:pt x="2281" y="633"/>
                      <a:pt x="2028" y="449"/>
                    </a:cubicBezTo>
                    <a:cubicBezTo>
                      <a:pt x="1849" y="319"/>
                      <a:pt x="1543" y="235"/>
                      <a:pt x="1294" y="235"/>
                    </a:cubicBezTo>
                    <a:cubicBezTo>
                      <a:pt x="1268" y="235"/>
                      <a:pt x="1243" y="236"/>
                      <a:pt x="1219" y="238"/>
                    </a:cubicBezTo>
                    <a:cubicBezTo>
                      <a:pt x="985" y="255"/>
                      <a:pt x="915" y="337"/>
                      <a:pt x="926" y="440"/>
                    </a:cubicBezTo>
                    <a:cubicBezTo>
                      <a:pt x="680" y="302"/>
                      <a:pt x="430" y="165"/>
                      <a:pt x="184" y="27"/>
                    </a:cubicBezTo>
                    <a:cubicBezTo>
                      <a:pt x="152" y="9"/>
                      <a:pt x="108" y="1"/>
                      <a:pt x="7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21;p72"/>
              <p:cNvSpPr/>
              <p:nvPr/>
            </p:nvSpPr>
            <p:spPr>
              <a:xfrm>
                <a:off x="2457829" y="3389252"/>
                <a:ext cx="30065" cy="7895"/>
              </a:xfrm>
              <a:custGeom>
                <a:avLst/>
                <a:gdLst/>
                <a:ahLst/>
                <a:cxnLst/>
                <a:rect l="l" t="t" r="r" b="b"/>
                <a:pathLst>
                  <a:path w="1626" h="427" extrusionOk="0">
                    <a:moveTo>
                      <a:pt x="164" y="1"/>
                    </a:moveTo>
                    <a:cubicBezTo>
                      <a:pt x="60" y="1"/>
                      <a:pt x="1" y="31"/>
                      <a:pt x="56" y="107"/>
                    </a:cubicBezTo>
                    <a:cubicBezTo>
                      <a:pt x="79" y="138"/>
                      <a:pt x="166" y="160"/>
                      <a:pt x="224" y="160"/>
                    </a:cubicBezTo>
                    <a:cubicBezTo>
                      <a:pt x="259" y="160"/>
                      <a:pt x="283" y="152"/>
                      <a:pt x="276" y="133"/>
                    </a:cubicBezTo>
                    <a:cubicBezTo>
                      <a:pt x="272" y="120"/>
                      <a:pt x="277" y="115"/>
                      <a:pt x="290" y="115"/>
                    </a:cubicBezTo>
                    <a:cubicBezTo>
                      <a:pt x="354" y="115"/>
                      <a:pt x="594" y="252"/>
                      <a:pt x="594" y="252"/>
                    </a:cubicBezTo>
                    <a:cubicBezTo>
                      <a:pt x="655" y="286"/>
                      <a:pt x="717" y="317"/>
                      <a:pt x="781" y="343"/>
                    </a:cubicBezTo>
                    <a:cubicBezTo>
                      <a:pt x="903" y="391"/>
                      <a:pt x="1032" y="419"/>
                      <a:pt x="1163" y="426"/>
                    </a:cubicBezTo>
                    <a:cubicBezTo>
                      <a:pt x="1172" y="426"/>
                      <a:pt x="1181" y="426"/>
                      <a:pt x="1190" y="426"/>
                    </a:cubicBezTo>
                    <a:cubicBezTo>
                      <a:pt x="1276" y="426"/>
                      <a:pt x="1359" y="407"/>
                      <a:pt x="1436" y="368"/>
                    </a:cubicBezTo>
                    <a:cubicBezTo>
                      <a:pt x="1506" y="335"/>
                      <a:pt x="1625" y="310"/>
                      <a:pt x="1609" y="251"/>
                    </a:cubicBezTo>
                    <a:cubicBezTo>
                      <a:pt x="1603" y="230"/>
                      <a:pt x="1550" y="205"/>
                      <a:pt x="1507" y="193"/>
                    </a:cubicBezTo>
                    <a:cubicBezTo>
                      <a:pt x="1444" y="177"/>
                      <a:pt x="1393" y="170"/>
                      <a:pt x="1348" y="170"/>
                    </a:cubicBezTo>
                    <a:cubicBezTo>
                      <a:pt x="1266" y="170"/>
                      <a:pt x="1209" y="193"/>
                      <a:pt x="1156" y="218"/>
                    </a:cubicBezTo>
                    <a:cubicBezTo>
                      <a:pt x="1110" y="240"/>
                      <a:pt x="1070" y="270"/>
                      <a:pt x="1003" y="270"/>
                    </a:cubicBezTo>
                    <a:cubicBezTo>
                      <a:pt x="968" y="270"/>
                      <a:pt x="925" y="262"/>
                      <a:pt x="869" y="239"/>
                    </a:cubicBezTo>
                    <a:cubicBezTo>
                      <a:pt x="781" y="203"/>
                      <a:pt x="714" y="149"/>
                      <a:pt x="630" y="110"/>
                    </a:cubicBezTo>
                    <a:cubicBezTo>
                      <a:pt x="496" y="48"/>
                      <a:pt x="295" y="1"/>
                      <a:pt x="1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22;p72"/>
              <p:cNvSpPr/>
              <p:nvPr/>
            </p:nvSpPr>
            <p:spPr>
              <a:xfrm>
                <a:off x="2505053" y="3394189"/>
                <a:ext cx="29029" cy="8284"/>
              </a:xfrm>
              <a:custGeom>
                <a:avLst/>
                <a:gdLst/>
                <a:ahLst/>
                <a:cxnLst/>
                <a:rect l="l" t="t" r="r" b="b"/>
                <a:pathLst>
                  <a:path w="1570" h="448" extrusionOk="0">
                    <a:moveTo>
                      <a:pt x="1237" y="1"/>
                    </a:moveTo>
                    <a:cubicBezTo>
                      <a:pt x="1234" y="1"/>
                      <a:pt x="1231" y="1"/>
                      <a:pt x="1229" y="1"/>
                    </a:cubicBezTo>
                    <a:cubicBezTo>
                      <a:pt x="758" y="25"/>
                      <a:pt x="399" y="193"/>
                      <a:pt x="98" y="314"/>
                    </a:cubicBezTo>
                    <a:cubicBezTo>
                      <a:pt x="0" y="353"/>
                      <a:pt x="200" y="448"/>
                      <a:pt x="325" y="448"/>
                    </a:cubicBezTo>
                    <a:cubicBezTo>
                      <a:pt x="345" y="448"/>
                      <a:pt x="362" y="446"/>
                      <a:pt x="377" y="441"/>
                    </a:cubicBezTo>
                    <a:cubicBezTo>
                      <a:pt x="545" y="381"/>
                      <a:pt x="720" y="324"/>
                      <a:pt x="907" y="274"/>
                    </a:cubicBezTo>
                    <a:cubicBezTo>
                      <a:pt x="1099" y="223"/>
                      <a:pt x="1338" y="190"/>
                      <a:pt x="1486" y="118"/>
                    </a:cubicBezTo>
                    <a:cubicBezTo>
                      <a:pt x="1569" y="79"/>
                      <a:pt x="1340" y="1"/>
                      <a:pt x="123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23;p72"/>
              <p:cNvSpPr/>
              <p:nvPr/>
            </p:nvSpPr>
            <p:spPr>
              <a:xfrm>
                <a:off x="2517829" y="3381505"/>
                <a:ext cx="39717" cy="15587"/>
              </a:xfrm>
              <a:custGeom>
                <a:avLst/>
                <a:gdLst/>
                <a:ahLst/>
                <a:cxnLst/>
                <a:rect l="l" t="t" r="r" b="b"/>
                <a:pathLst>
                  <a:path w="2148" h="843" extrusionOk="0">
                    <a:moveTo>
                      <a:pt x="1064" y="0"/>
                    </a:moveTo>
                    <a:cubicBezTo>
                      <a:pt x="1020" y="0"/>
                      <a:pt x="997" y="13"/>
                      <a:pt x="1030" y="43"/>
                    </a:cubicBezTo>
                    <a:lnTo>
                      <a:pt x="1164" y="162"/>
                    </a:lnTo>
                    <a:lnTo>
                      <a:pt x="1157" y="162"/>
                    </a:lnTo>
                    <a:cubicBezTo>
                      <a:pt x="1033" y="195"/>
                      <a:pt x="1058" y="279"/>
                      <a:pt x="892" y="300"/>
                    </a:cubicBezTo>
                    <a:cubicBezTo>
                      <a:pt x="865" y="303"/>
                      <a:pt x="835" y="305"/>
                      <a:pt x="805" y="305"/>
                    </a:cubicBezTo>
                    <a:cubicBezTo>
                      <a:pt x="606" y="305"/>
                      <a:pt x="361" y="236"/>
                      <a:pt x="198" y="137"/>
                    </a:cubicBezTo>
                    <a:cubicBezTo>
                      <a:pt x="161" y="114"/>
                      <a:pt x="103" y="101"/>
                      <a:pt x="64" y="101"/>
                    </a:cubicBezTo>
                    <a:cubicBezTo>
                      <a:pt x="23" y="101"/>
                      <a:pt x="1" y="115"/>
                      <a:pt x="43" y="143"/>
                    </a:cubicBezTo>
                    <a:cubicBezTo>
                      <a:pt x="253" y="291"/>
                      <a:pt x="625" y="420"/>
                      <a:pt x="945" y="438"/>
                    </a:cubicBezTo>
                    <a:cubicBezTo>
                      <a:pt x="968" y="440"/>
                      <a:pt x="991" y="440"/>
                      <a:pt x="1015" y="440"/>
                    </a:cubicBezTo>
                    <a:cubicBezTo>
                      <a:pt x="1161" y="440"/>
                      <a:pt x="1315" y="413"/>
                      <a:pt x="1388" y="363"/>
                    </a:cubicBezTo>
                    <a:cubicBezTo>
                      <a:pt x="1417" y="390"/>
                      <a:pt x="1447" y="415"/>
                      <a:pt x="1477" y="442"/>
                    </a:cubicBezTo>
                    <a:cubicBezTo>
                      <a:pt x="1608" y="560"/>
                      <a:pt x="1716" y="686"/>
                      <a:pt x="1916" y="797"/>
                    </a:cubicBezTo>
                    <a:cubicBezTo>
                      <a:pt x="1957" y="821"/>
                      <a:pt x="2043" y="843"/>
                      <a:pt x="2095" y="843"/>
                    </a:cubicBezTo>
                    <a:cubicBezTo>
                      <a:pt x="2128" y="843"/>
                      <a:pt x="2147" y="834"/>
                      <a:pt x="2135" y="812"/>
                    </a:cubicBezTo>
                    <a:cubicBezTo>
                      <a:pt x="2073" y="697"/>
                      <a:pt x="1890" y="574"/>
                      <a:pt x="1746" y="457"/>
                    </a:cubicBezTo>
                    <a:lnTo>
                      <a:pt x="1257" y="57"/>
                    </a:lnTo>
                    <a:cubicBezTo>
                      <a:pt x="1216" y="23"/>
                      <a:pt x="1122" y="0"/>
                      <a:pt x="106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24;p72"/>
              <p:cNvSpPr/>
              <p:nvPr/>
            </p:nvSpPr>
            <p:spPr>
              <a:xfrm>
                <a:off x="2556769" y="3381061"/>
                <a:ext cx="28012" cy="9522"/>
              </a:xfrm>
              <a:custGeom>
                <a:avLst/>
                <a:gdLst/>
                <a:ahLst/>
                <a:cxnLst/>
                <a:rect l="l" t="t" r="r" b="b"/>
                <a:pathLst>
                  <a:path w="1515" h="515" extrusionOk="0">
                    <a:moveTo>
                      <a:pt x="476" y="0"/>
                    </a:moveTo>
                    <a:cubicBezTo>
                      <a:pt x="469" y="0"/>
                      <a:pt x="463" y="1"/>
                      <a:pt x="457" y="2"/>
                    </a:cubicBezTo>
                    <a:cubicBezTo>
                      <a:pt x="127" y="55"/>
                      <a:pt x="1" y="204"/>
                      <a:pt x="114" y="401"/>
                    </a:cubicBezTo>
                    <a:cubicBezTo>
                      <a:pt x="131" y="431"/>
                      <a:pt x="191" y="459"/>
                      <a:pt x="256" y="476"/>
                    </a:cubicBezTo>
                    <a:cubicBezTo>
                      <a:pt x="357" y="503"/>
                      <a:pt x="450" y="515"/>
                      <a:pt x="531" y="515"/>
                    </a:cubicBezTo>
                    <a:cubicBezTo>
                      <a:pt x="634" y="515"/>
                      <a:pt x="718" y="496"/>
                      <a:pt x="774" y="464"/>
                    </a:cubicBezTo>
                    <a:cubicBezTo>
                      <a:pt x="865" y="413"/>
                      <a:pt x="855" y="332"/>
                      <a:pt x="881" y="262"/>
                    </a:cubicBezTo>
                    <a:cubicBezTo>
                      <a:pt x="1013" y="340"/>
                      <a:pt x="1156" y="421"/>
                      <a:pt x="1314" y="470"/>
                    </a:cubicBezTo>
                    <a:cubicBezTo>
                      <a:pt x="1356" y="484"/>
                      <a:pt x="1402" y="491"/>
                      <a:pt x="1437" y="491"/>
                    </a:cubicBezTo>
                    <a:cubicBezTo>
                      <a:pt x="1486" y="491"/>
                      <a:pt x="1515" y="477"/>
                      <a:pt x="1487" y="445"/>
                    </a:cubicBezTo>
                    <a:cubicBezTo>
                      <a:pt x="1395" y="338"/>
                      <a:pt x="1098" y="211"/>
                      <a:pt x="919" y="115"/>
                    </a:cubicBezTo>
                    <a:cubicBezTo>
                      <a:pt x="859" y="81"/>
                      <a:pt x="770" y="56"/>
                      <a:pt x="704" y="56"/>
                    </a:cubicBezTo>
                    <a:cubicBezTo>
                      <a:pt x="676" y="56"/>
                      <a:pt x="652" y="61"/>
                      <a:pt x="636" y="71"/>
                    </a:cubicBezTo>
                    <a:cubicBezTo>
                      <a:pt x="560" y="119"/>
                      <a:pt x="547" y="184"/>
                      <a:pt x="536" y="252"/>
                    </a:cubicBezTo>
                    <a:cubicBezTo>
                      <a:pt x="528" y="295"/>
                      <a:pt x="503" y="376"/>
                      <a:pt x="391" y="383"/>
                    </a:cubicBezTo>
                    <a:cubicBezTo>
                      <a:pt x="323" y="245"/>
                      <a:pt x="387" y="128"/>
                      <a:pt x="599" y="72"/>
                    </a:cubicBezTo>
                    <a:cubicBezTo>
                      <a:pt x="666" y="54"/>
                      <a:pt x="550" y="0"/>
                      <a:pt x="47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25;p72"/>
              <p:cNvSpPr/>
              <p:nvPr/>
            </p:nvSpPr>
            <p:spPr>
              <a:xfrm>
                <a:off x="2579660" y="3375237"/>
                <a:ext cx="31008" cy="12740"/>
              </a:xfrm>
              <a:custGeom>
                <a:avLst/>
                <a:gdLst/>
                <a:ahLst/>
                <a:cxnLst/>
                <a:rect l="l" t="t" r="r" b="b"/>
                <a:pathLst>
                  <a:path w="1677" h="689" extrusionOk="0">
                    <a:moveTo>
                      <a:pt x="465" y="0"/>
                    </a:moveTo>
                    <a:cubicBezTo>
                      <a:pt x="453" y="0"/>
                      <a:pt x="442" y="1"/>
                      <a:pt x="432" y="4"/>
                    </a:cubicBezTo>
                    <a:cubicBezTo>
                      <a:pt x="90" y="77"/>
                      <a:pt x="0" y="337"/>
                      <a:pt x="472" y="562"/>
                    </a:cubicBezTo>
                    <a:cubicBezTo>
                      <a:pt x="655" y="649"/>
                      <a:pt x="850" y="688"/>
                      <a:pt x="1023" y="688"/>
                    </a:cubicBezTo>
                    <a:cubicBezTo>
                      <a:pt x="1076" y="688"/>
                      <a:pt x="1128" y="684"/>
                      <a:pt x="1177" y="677"/>
                    </a:cubicBezTo>
                    <a:cubicBezTo>
                      <a:pt x="1386" y="646"/>
                      <a:pt x="1676" y="575"/>
                      <a:pt x="1633" y="445"/>
                    </a:cubicBezTo>
                    <a:cubicBezTo>
                      <a:pt x="1621" y="410"/>
                      <a:pt x="1504" y="368"/>
                      <a:pt x="1433" y="368"/>
                    </a:cubicBezTo>
                    <a:cubicBezTo>
                      <a:pt x="1426" y="368"/>
                      <a:pt x="1420" y="369"/>
                      <a:pt x="1414" y="370"/>
                    </a:cubicBezTo>
                    <a:cubicBezTo>
                      <a:pt x="1291" y="385"/>
                      <a:pt x="1069" y="536"/>
                      <a:pt x="848" y="536"/>
                    </a:cubicBezTo>
                    <a:cubicBezTo>
                      <a:pt x="779" y="536"/>
                      <a:pt x="711" y="522"/>
                      <a:pt x="645" y="484"/>
                    </a:cubicBezTo>
                    <a:cubicBezTo>
                      <a:pt x="389" y="335"/>
                      <a:pt x="446" y="160"/>
                      <a:pt x="628" y="96"/>
                    </a:cubicBezTo>
                    <a:cubicBezTo>
                      <a:pt x="705" y="69"/>
                      <a:pt x="561" y="0"/>
                      <a:pt x="46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26;p72"/>
              <p:cNvSpPr/>
              <p:nvPr/>
            </p:nvSpPr>
            <p:spPr>
              <a:xfrm>
                <a:off x="2398347" y="3399828"/>
                <a:ext cx="199637" cy="36333"/>
              </a:xfrm>
              <a:custGeom>
                <a:avLst/>
                <a:gdLst/>
                <a:ahLst/>
                <a:cxnLst/>
                <a:rect l="l" t="t" r="r" b="b"/>
                <a:pathLst>
                  <a:path w="10797" h="1965" extrusionOk="0">
                    <a:moveTo>
                      <a:pt x="10544" y="1"/>
                    </a:moveTo>
                    <a:cubicBezTo>
                      <a:pt x="10536" y="1"/>
                      <a:pt x="10529" y="1"/>
                      <a:pt x="10522" y="2"/>
                    </a:cubicBezTo>
                    <a:cubicBezTo>
                      <a:pt x="8703" y="253"/>
                      <a:pt x="7112" y="673"/>
                      <a:pt x="5381" y="983"/>
                    </a:cubicBezTo>
                    <a:cubicBezTo>
                      <a:pt x="3637" y="1294"/>
                      <a:pt x="1841" y="1571"/>
                      <a:pt x="86" y="1875"/>
                    </a:cubicBezTo>
                    <a:cubicBezTo>
                      <a:pt x="1" y="1889"/>
                      <a:pt x="143" y="1965"/>
                      <a:pt x="230" y="1965"/>
                    </a:cubicBezTo>
                    <a:cubicBezTo>
                      <a:pt x="236" y="1965"/>
                      <a:pt x="241" y="1964"/>
                      <a:pt x="246" y="1964"/>
                    </a:cubicBezTo>
                    <a:cubicBezTo>
                      <a:pt x="2176" y="1732"/>
                      <a:pt x="4000" y="1428"/>
                      <a:pt x="5789" y="1107"/>
                    </a:cubicBezTo>
                    <a:cubicBezTo>
                      <a:pt x="7455" y="808"/>
                      <a:pt x="9301" y="548"/>
                      <a:pt x="10716" y="107"/>
                    </a:cubicBezTo>
                    <a:cubicBezTo>
                      <a:pt x="10796" y="82"/>
                      <a:pt x="10646" y="1"/>
                      <a:pt x="105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27;p72"/>
              <p:cNvSpPr/>
              <p:nvPr/>
            </p:nvSpPr>
            <p:spPr>
              <a:xfrm>
                <a:off x="2482107" y="3429671"/>
                <a:ext cx="48962" cy="13498"/>
              </a:xfrm>
              <a:custGeom>
                <a:avLst/>
                <a:gdLst/>
                <a:ahLst/>
                <a:cxnLst/>
                <a:rect l="l" t="t" r="r" b="b"/>
                <a:pathLst>
                  <a:path w="2648" h="730" extrusionOk="0">
                    <a:moveTo>
                      <a:pt x="439" y="0"/>
                    </a:moveTo>
                    <a:cubicBezTo>
                      <a:pt x="211" y="0"/>
                      <a:pt x="72" y="105"/>
                      <a:pt x="23" y="192"/>
                    </a:cubicBezTo>
                    <a:cubicBezTo>
                      <a:pt x="1" y="232"/>
                      <a:pt x="164" y="289"/>
                      <a:pt x="253" y="289"/>
                    </a:cubicBezTo>
                    <a:cubicBezTo>
                      <a:pt x="277" y="289"/>
                      <a:pt x="296" y="285"/>
                      <a:pt x="304" y="275"/>
                    </a:cubicBezTo>
                    <a:cubicBezTo>
                      <a:pt x="308" y="228"/>
                      <a:pt x="350" y="205"/>
                      <a:pt x="431" y="205"/>
                    </a:cubicBezTo>
                    <a:cubicBezTo>
                      <a:pt x="499" y="205"/>
                      <a:pt x="594" y="222"/>
                      <a:pt x="718" y="255"/>
                    </a:cubicBezTo>
                    <a:cubicBezTo>
                      <a:pt x="701" y="314"/>
                      <a:pt x="673" y="369"/>
                      <a:pt x="633" y="416"/>
                    </a:cubicBezTo>
                    <a:cubicBezTo>
                      <a:pt x="571" y="490"/>
                      <a:pt x="476" y="549"/>
                      <a:pt x="368" y="604"/>
                    </a:cubicBezTo>
                    <a:cubicBezTo>
                      <a:pt x="280" y="648"/>
                      <a:pt x="528" y="730"/>
                      <a:pt x="637" y="730"/>
                    </a:cubicBezTo>
                    <a:cubicBezTo>
                      <a:pt x="639" y="730"/>
                      <a:pt x="642" y="730"/>
                      <a:pt x="645" y="730"/>
                    </a:cubicBezTo>
                    <a:cubicBezTo>
                      <a:pt x="1120" y="707"/>
                      <a:pt x="1573" y="665"/>
                      <a:pt x="2000" y="608"/>
                    </a:cubicBezTo>
                    <a:cubicBezTo>
                      <a:pt x="2282" y="568"/>
                      <a:pt x="2596" y="543"/>
                      <a:pt x="2633" y="393"/>
                    </a:cubicBezTo>
                    <a:cubicBezTo>
                      <a:pt x="2647" y="334"/>
                      <a:pt x="2457" y="273"/>
                      <a:pt x="2339" y="273"/>
                    </a:cubicBezTo>
                    <a:cubicBezTo>
                      <a:pt x="2294" y="273"/>
                      <a:pt x="2259" y="282"/>
                      <a:pt x="2251" y="304"/>
                    </a:cubicBezTo>
                    <a:cubicBezTo>
                      <a:pt x="2185" y="466"/>
                      <a:pt x="1666" y="489"/>
                      <a:pt x="1344" y="525"/>
                    </a:cubicBezTo>
                    <a:cubicBezTo>
                      <a:pt x="1216" y="538"/>
                      <a:pt x="1082" y="550"/>
                      <a:pt x="948" y="559"/>
                    </a:cubicBezTo>
                    <a:cubicBezTo>
                      <a:pt x="1109" y="429"/>
                      <a:pt x="1206" y="253"/>
                      <a:pt x="869" y="103"/>
                    </a:cubicBezTo>
                    <a:cubicBezTo>
                      <a:pt x="702" y="29"/>
                      <a:pt x="559" y="0"/>
                      <a:pt x="4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28;p72"/>
              <p:cNvSpPr/>
              <p:nvPr/>
            </p:nvSpPr>
            <p:spPr>
              <a:xfrm>
                <a:off x="2530273" y="3423680"/>
                <a:ext cx="32099" cy="10835"/>
              </a:xfrm>
              <a:custGeom>
                <a:avLst/>
                <a:gdLst/>
                <a:ahLst/>
                <a:cxnLst/>
                <a:rect l="l" t="t" r="r" b="b"/>
                <a:pathLst>
                  <a:path w="1736" h="586" extrusionOk="0">
                    <a:moveTo>
                      <a:pt x="364" y="0"/>
                    </a:moveTo>
                    <a:cubicBezTo>
                      <a:pt x="156" y="0"/>
                      <a:pt x="40" y="68"/>
                      <a:pt x="21" y="164"/>
                    </a:cubicBezTo>
                    <a:cubicBezTo>
                      <a:pt x="0" y="270"/>
                      <a:pt x="12" y="452"/>
                      <a:pt x="365" y="547"/>
                    </a:cubicBezTo>
                    <a:cubicBezTo>
                      <a:pt x="466" y="574"/>
                      <a:pt x="558" y="585"/>
                      <a:pt x="640" y="585"/>
                    </a:cubicBezTo>
                    <a:cubicBezTo>
                      <a:pt x="803" y="585"/>
                      <a:pt x="926" y="541"/>
                      <a:pt x="999" y="492"/>
                    </a:cubicBezTo>
                    <a:cubicBezTo>
                      <a:pt x="1061" y="450"/>
                      <a:pt x="1089" y="400"/>
                      <a:pt x="1099" y="346"/>
                    </a:cubicBezTo>
                    <a:cubicBezTo>
                      <a:pt x="1251" y="427"/>
                      <a:pt x="1430" y="492"/>
                      <a:pt x="1627" y="500"/>
                    </a:cubicBezTo>
                    <a:cubicBezTo>
                      <a:pt x="1630" y="500"/>
                      <a:pt x="1633" y="500"/>
                      <a:pt x="1636" y="500"/>
                    </a:cubicBezTo>
                    <a:cubicBezTo>
                      <a:pt x="1736" y="500"/>
                      <a:pt x="1724" y="446"/>
                      <a:pt x="1618" y="408"/>
                    </a:cubicBezTo>
                    <a:cubicBezTo>
                      <a:pt x="1325" y="304"/>
                      <a:pt x="1169" y="224"/>
                      <a:pt x="988" y="83"/>
                    </a:cubicBezTo>
                    <a:cubicBezTo>
                      <a:pt x="937" y="43"/>
                      <a:pt x="826" y="16"/>
                      <a:pt x="757" y="16"/>
                    </a:cubicBezTo>
                    <a:cubicBezTo>
                      <a:pt x="705" y="16"/>
                      <a:pt x="676" y="32"/>
                      <a:pt x="716" y="69"/>
                    </a:cubicBezTo>
                    <a:cubicBezTo>
                      <a:pt x="883" y="224"/>
                      <a:pt x="814" y="386"/>
                      <a:pt x="582" y="439"/>
                    </a:cubicBezTo>
                    <a:cubicBezTo>
                      <a:pt x="548" y="446"/>
                      <a:pt x="516" y="454"/>
                      <a:pt x="486" y="454"/>
                    </a:cubicBezTo>
                    <a:cubicBezTo>
                      <a:pt x="442" y="454"/>
                      <a:pt x="400" y="439"/>
                      <a:pt x="358" y="389"/>
                    </a:cubicBezTo>
                    <a:cubicBezTo>
                      <a:pt x="329" y="353"/>
                      <a:pt x="334" y="303"/>
                      <a:pt x="331" y="272"/>
                    </a:cubicBezTo>
                    <a:cubicBezTo>
                      <a:pt x="322" y="187"/>
                      <a:pt x="352" y="97"/>
                      <a:pt x="549" y="97"/>
                    </a:cubicBezTo>
                    <a:cubicBezTo>
                      <a:pt x="580" y="97"/>
                      <a:pt x="616" y="99"/>
                      <a:pt x="655" y="104"/>
                    </a:cubicBezTo>
                    <a:cubicBezTo>
                      <a:pt x="665" y="105"/>
                      <a:pt x="674" y="106"/>
                      <a:pt x="681" y="106"/>
                    </a:cubicBezTo>
                    <a:cubicBezTo>
                      <a:pt x="762" y="106"/>
                      <a:pt x="692" y="40"/>
                      <a:pt x="599" y="23"/>
                    </a:cubicBezTo>
                    <a:cubicBezTo>
                      <a:pt x="511" y="7"/>
                      <a:pt x="432" y="0"/>
                      <a:pt x="36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29;p72"/>
              <p:cNvSpPr/>
              <p:nvPr/>
            </p:nvSpPr>
            <p:spPr>
              <a:xfrm>
                <a:off x="1993934" y="2932198"/>
                <a:ext cx="543181" cy="364660"/>
              </a:xfrm>
              <a:custGeom>
                <a:avLst/>
                <a:gdLst/>
                <a:ahLst/>
                <a:cxnLst/>
                <a:rect l="l" t="t" r="r" b="b"/>
                <a:pathLst>
                  <a:path w="29377" h="19722" extrusionOk="0">
                    <a:moveTo>
                      <a:pt x="13533" y="0"/>
                    </a:moveTo>
                    <a:lnTo>
                      <a:pt x="1" y="4828"/>
                    </a:lnTo>
                    <a:lnTo>
                      <a:pt x="8910" y="19721"/>
                    </a:lnTo>
                    <a:lnTo>
                      <a:pt x="29377" y="9997"/>
                    </a:lnTo>
                    <a:cubicBezTo>
                      <a:pt x="26930" y="9385"/>
                      <a:pt x="13533" y="0"/>
                      <a:pt x="13533"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430;p72"/>
              <p:cNvSpPr/>
              <p:nvPr/>
            </p:nvSpPr>
            <p:spPr>
              <a:xfrm>
                <a:off x="1975628" y="2917960"/>
                <a:ext cx="543181" cy="364660"/>
              </a:xfrm>
              <a:custGeom>
                <a:avLst/>
                <a:gdLst/>
                <a:ahLst/>
                <a:cxnLst/>
                <a:rect l="l" t="t" r="r" b="b"/>
                <a:pathLst>
                  <a:path w="29377" h="19722" extrusionOk="0">
                    <a:moveTo>
                      <a:pt x="13533" y="0"/>
                    </a:moveTo>
                    <a:lnTo>
                      <a:pt x="1" y="4828"/>
                    </a:lnTo>
                    <a:lnTo>
                      <a:pt x="8909" y="19721"/>
                    </a:lnTo>
                    <a:lnTo>
                      <a:pt x="29377" y="9997"/>
                    </a:lnTo>
                    <a:cubicBezTo>
                      <a:pt x="26928" y="9385"/>
                      <a:pt x="13533" y="0"/>
                      <a:pt x="13533" y="0"/>
                    </a:cubicBezTo>
                    <a:close/>
                  </a:path>
                </a:pathLst>
              </a:custGeom>
              <a:solidFill>
                <a:srgbClr val="F2F574"/>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431;p72"/>
              <p:cNvSpPr/>
              <p:nvPr/>
            </p:nvSpPr>
            <p:spPr>
              <a:xfrm>
                <a:off x="2066673" y="2959249"/>
                <a:ext cx="159643" cy="125695"/>
              </a:xfrm>
              <a:custGeom>
                <a:avLst/>
                <a:gdLst/>
                <a:ahLst/>
                <a:cxnLst/>
                <a:rect l="l" t="t" r="r" b="b"/>
                <a:pathLst>
                  <a:path w="8634" h="6798" fill="none" extrusionOk="0">
                    <a:moveTo>
                      <a:pt x="2514" y="0"/>
                    </a:moveTo>
                    <a:cubicBezTo>
                      <a:pt x="5432" y="1498"/>
                      <a:pt x="8633" y="4284"/>
                      <a:pt x="7694" y="5309"/>
                    </a:cubicBezTo>
                    <a:cubicBezTo>
                      <a:pt x="6330" y="6797"/>
                      <a:pt x="3599" y="5743"/>
                      <a:pt x="1800" y="2951"/>
                    </a:cubicBezTo>
                    <a:cubicBezTo>
                      <a:pt x="1" y="158"/>
                      <a:pt x="3475" y="1523"/>
                      <a:pt x="5089" y="3075"/>
                    </a:cubicBezTo>
                  </a:path>
                </a:pathLst>
              </a:custGeom>
              <a:noFill/>
              <a:ln w="6900" cap="flat" cmpd="sng">
                <a:solidFill>
                  <a:srgbClr val="5263BD"/>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32;p72"/>
              <p:cNvSpPr/>
              <p:nvPr/>
            </p:nvSpPr>
            <p:spPr>
              <a:xfrm>
                <a:off x="1984430" y="2926762"/>
                <a:ext cx="252740" cy="165985"/>
              </a:xfrm>
              <a:custGeom>
                <a:avLst/>
                <a:gdLst/>
                <a:ahLst/>
                <a:cxnLst/>
                <a:rect l="l" t="t" r="r" b="b"/>
                <a:pathLst>
                  <a:path w="13669" h="8977" fill="none" extrusionOk="0">
                    <a:moveTo>
                      <a:pt x="2176" y="3332"/>
                    </a:moveTo>
                    <a:cubicBezTo>
                      <a:pt x="2176" y="3332"/>
                      <a:pt x="0" y="953"/>
                      <a:pt x="2789" y="476"/>
                    </a:cubicBezTo>
                    <a:cubicBezTo>
                      <a:pt x="5577" y="1"/>
                      <a:pt x="13668" y="5713"/>
                      <a:pt x="12173" y="7345"/>
                    </a:cubicBezTo>
                    <a:cubicBezTo>
                      <a:pt x="10677" y="8977"/>
                      <a:pt x="7685" y="7821"/>
                      <a:pt x="5713" y="4761"/>
                    </a:cubicBezTo>
                    <a:cubicBezTo>
                      <a:pt x="3741" y="1701"/>
                      <a:pt x="7549" y="3196"/>
                      <a:pt x="9317" y="4897"/>
                    </a:cubicBezTo>
                  </a:path>
                </a:pathLst>
              </a:custGeom>
              <a:no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33;p72"/>
              <p:cNvSpPr/>
              <p:nvPr/>
            </p:nvSpPr>
            <p:spPr>
              <a:xfrm>
                <a:off x="2590532" y="2843668"/>
                <a:ext cx="410367" cy="398755"/>
              </a:xfrm>
              <a:custGeom>
                <a:avLst/>
                <a:gdLst/>
                <a:ahLst/>
                <a:cxnLst/>
                <a:rect l="l" t="t" r="r" b="b"/>
                <a:pathLst>
                  <a:path w="22194" h="21566" extrusionOk="0">
                    <a:moveTo>
                      <a:pt x="17295" y="0"/>
                    </a:moveTo>
                    <a:cubicBezTo>
                      <a:pt x="16759" y="0"/>
                      <a:pt x="16297" y="145"/>
                      <a:pt x="15985" y="440"/>
                    </a:cubicBezTo>
                    <a:lnTo>
                      <a:pt x="1307" y="11542"/>
                    </a:lnTo>
                    <a:lnTo>
                      <a:pt x="1365" y="11584"/>
                    </a:lnTo>
                    <a:cubicBezTo>
                      <a:pt x="1302" y="11649"/>
                      <a:pt x="1245" y="11718"/>
                      <a:pt x="1193" y="11791"/>
                    </a:cubicBezTo>
                    <a:lnTo>
                      <a:pt x="598" y="16429"/>
                    </a:lnTo>
                    <a:lnTo>
                      <a:pt x="74" y="20518"/>
                    </a:lnTo>
                    <a:cubicBezTo>
                      <a:pt x="1" y="21090"/>
                      <a:pt x="455" y="21565"/>
                      <a:pt x="992" y="21565"/>
                    </a:cubicBezTo>
                    <a:cubicBezTo>
                      <a:pt x="1002" y="21565"/>
                      <a:pt x="1013" y="21565"/>
                      <a:pt x="1024" y="21565"/>
                    </a:cubicBezTo>
                    <a:cubicBezTo>
                      <a:pt x="1106" y="21561"/>
                      <a:pt x="1186" y="21547"/>
                      <a:pt x="1263" y="21524"/>
                    </a:cubicBezTo>
                    <a:lnTo>
                      <a:pt x="5066" y="20373"/>
                    </a:lnTo>
                    <a:lnTo>
                      <a:pt x="11028" y="18569"/>
                    </a:lnTo>
                    <a:lnTo>
                      <a:pt x="21537" y="4595"/>
                    </a:lnTo>
                    <a:cubicBezTo>
                      <a:pt x="22193" y="3643"/>
                      <a:pt x="21441" y="1987"/>
                      <a:pt x="19858" y="896"/>
                    </a:cubicBezTo>
                    <a:cubicBezTo>
                      <a:pt x="18997" y="303"/>
                      <a:pt x="18068" y="0"/>
                      <a:pt x="17295"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34;p72"/>
              <p:cNvSpPr/>
              <p:nvPr/>
            </p:nvSpPr>
            <p:spPr>
              <a:xfrm>
                <a:off x="2601460" y="2826379"/>
                <a:ext cx="386201" cy="343341"/>
              </a:xfrm>
              <a:custGeom>
                <a:avLst/>
                <a:gdLst/>
                <a:ahLst/>
                <a:cxnLst/>
                <a:rect l="l" t="t" r="r" b="b"/>
                <a:pathLst>
                  <a:path w="20887" h="18569" extrusionOk="0">
                    <a:moveTo>
                      <a:pt x="15988" y="0"/>
                    </a:moveTo>
                    <a:cubicBezTo>
                      <a:pt x="15452" y="0"/>
                      <a:pt x="14991" y="146"/>
                      <a:pt x="14678" y="440"/>
                    </a:cubicBezTo>
                    <a:lnTo>
                      <a:pt x="0" y="11543"/>
                    </a:lnTo>
                    <a:lnTo>
                      <a:pt x="9722" y="18568"/>
                    </a:lnTo>
                    <a:lnTo>
                      <a:pt x="20231" y="4594"/>
                    </a:lnTo>
                    <a:cubicBezTo>
                      <a:pt x="20886" y="3643"/>
                      <a:pt x="20134" y="1988"/>
                      <a:pt x="18551" y="896"/>
                    </a:cubicBezTo>
                    <a:cubicBezTo>
                      <a:pt x="17690" y="303"/>
                      <a:pt x="16762" y="0"/>
                      <a:pt x="15988" y="0"/>
                    </a:cubicBez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435;p72"/>
              <p:cNvSpPr/>
              <p:nvPr/>
            </p:nvSpPr>
            <p:spPr>
              <a:xfrm>
                <a:off x="2577330" y="3023908"/>
                <a:ext cx="224690" cy="201227"/>
              </a:xfrm>
              <a:custGeom>
                <a:avLst/>
                <a:gdLst/>
                <a:ahLst/>
                <a:cxnLst/>
                <a:rect l="l" t="t" r="r" b="b"/>
                <a:pathLst>
                  <a:path w="12152" h="10883" extrusionOk="0">
                    <a:moveTo>
                      <a:pt x="3741" y="0"/>
                    </a:moveTo>
                    <a:cubicBezTo>
                      <a:pt x="2629" y="0"/>
                      <a:pt x="1704" y="365"/>
                      <a:pt x="1192" y="1108"/>
                    </a:cubicBezTo>
                    <a:lnTo>
                      <a:pt x="74" y="9835"/>
                    </a:lnTo>
                    <a:cubicBezTo>
                      <a:pt x="0" y="10408"/>
                      <a:pt x="454" y="10882"/>
                      <a:pt x="992" y="10882"/>
                    </a:cubicBezTo>
                    <a:cubicBezTo>
                      <a:pt x="1081" y="10882"/>
                      <a:pt x="1172" y="10869"/>
                      <a:pt x="1264" y="10842"/>
                    </a:cubicBezTo>
                    <a:lnTo>
                      <a:pt x="11027" y="7885"/>
                    </a:lnTo>
                    <a:cubicBezTo>
                      <a:pt x="12152" y="6253"/>
                      <a:pt x="10862" y="3413"/>
                      <a:pt x="8147" y="1541"/>
                    </a:cubicBezTo>
                    <a:cubicBezTo>
                      <a:pt x="6667" y="522"/>
                      <a:pt x="5070" y="0"/>
                      <a:pt x="3741" y="0"/>
                    </a:cubicBezTo>
                    <a:close/>
                  </a:path>
                </a:pathLst>
              </a:custGeom>
              <a:solidFill>
                <a:srgbClr val="C5E9B8"/>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436;p72"/>
              <p:cNvSpPr/>
              <p:nvPr/>
            </p:nvSpPr>
            <p:spPr>
              <a:xfrm>
                <a:off x="2577330" y="3128673"/>
                <a:ext cx="94780" cy="96462"/>
              </a:xfrm>
              <a:custGeom>
                <a:avLst/>
                <a:gdLst/>
                <a:ahLst/>
                <a:cxnLst/>
                <a:rect l="l" t="t" r="r" b="b"/>
                <a:pathLst>
                  <a:path w="5126" h="5217" extrusionOk="0">
                    <a:moveTo>
                      <a:pt x="1236" y="0"/>
                    </a:moveTo>
                    <a:cubicBezTo>
                      <a:pt x="986" y="0"/>
                      <a:pt x="773" y="34"/>
                      <a:pt x="598" y="80"/>
                    </a:cubicBezTo>
                    <a:lnTo>
                      <a:pt x="74" y="4169"/>
                    </a:lnTo>
                    <a:cubicBezTo>
                      <a:pt x="0" y="4742"/>
                      <a:pt x="454" y="5216"/>
                      <a:pt x="992" y="5216"/>
                    </a:cubicBezTo>
                    <a:cubicBezTo>
                      <a:pt x="1081" y="5216"/>
                      <a:pt x="1172" y="5203"/>
                      <a:pt x="1264" y="5176"/>
                    </a:cubicBezTo>
                    <a:lnTo>
                      <a:pt x="5066" y="4024"/>
                    </a:lnTo>
                    <a:cubicBezTo>
                      <a:pt x="5126" y="3240"/>
                      <a:pt x="5010" y="1714"/>
                      <a:pt x="3427" y="728"/>
                    </a:cubicBezTo>
                    <a:cubicBezTo>
                      <a:pt x="2525" y="166"/>
                      <a:pt x="1790" y="0"/>
                      <a:pt x="1236" y="0"/>
                    </a:cubicBezTo>
                    <a:close/>
                  </a:path>
                </a:pathLst>
              </a:custGeom>
              <a:solidFill>
                <a:srgbClr val="3BBD9A"/>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 name="Google Shape;2506;p72"/>
          <p:cNvGrpSpPr/>
          <p:nvPr/>
        </p:nvGrpSpPr>
        <p:grpSpPr>
          <a:xfrm>
            <a:off x="41589" y="3496013"/>
            <a:ext cx="1032059" cy="1437494"/>
            <a:chOff x="978148" y="3667268"/>
            <a:chExt cx="948833" cy="1321573"/>
          </a:xfrm>
        </p:grpSpPr>
        <p:sp>
          <p:nvSpPr>
            <p:cNvPr id="113" name="Google Shape;2507;p72"/>
            <p:cNvSpPr/>
            <p:nvPr/>
          </p:nvSpPr>
          <p:spPr>
            <a:xfrm>
              <a:off x="1209699" y="4688082"/>
              <a:ext cx="630158" cy="300758"/>
            </a:xfrm>
            <a:custGeom>
              <a:avLst/>
              <a:gdLst/>
              <a:ahLst/>
              <a:cxnLst/>
              <a:rect l="l" t="t" r="r" b="b"/>
              <a:pathLst>
                <a:path w="34081" h="16266" extrusionOk="0">
                  <a:moveTo>
                    <a:pt x="17040" y="0"/>
                  </a:moveTo>
                  <a:cubicBezTo>
                    <a:pt x="12521" y="0"/>
                    <a:pt x="8187" y="857"/>
                    <a:pt x="4991" y="2382"/>
                  </a:cubicBezTo>
                  <a:cubicBezTo>
                    <a:pt x="1795" y="3907"/>
                    <a:pt x="1" y="5976"/>
                    <a:pt x="1" y="8132"/>
                  </a:cubicBezTo>
                  <a:cubicBezTo>
                    <a:pt x="1" y="10290"/>
                    <a:pt x="1795" y="12358"/>
                    <a:pt x="4991" y="13884"/>
                  </a:cubicBezTo>
                  <a:cubicBezTo>
                    <a:pt x="8187" y="15409"/>
                    <a:pt x="12521" y="16265"/>
                    <a:pt x="17040" y="16265"/>
                  </a:cubicBezTo>
                  <a:cubicBezTo>
                    <a:pt x="21559" y="16265"/>
                    <a:pt x="25893" y="15409"/>
                    <a:pt x="29089" y="13884"/>
                  </a:cubicBezTo>
                  <a:cubicBezTo>
                    <a:pt x="32285" y="12358"/>
                    <a:pt x="34080" y="10290"/>
                    <a:pt x="34080" y="8132"/>
                  </a:cubicBezTo>
                  <a:cubicBezTo>
                    <a:pt x="34080" y="5976"/>
                    <a:pt x="32285" y="3907"/>
                    <a:pt x="29089" y="2382"/>
                  </a:cubicBezTo>
                  <a:cubicBezTo>
                    <a:pt x="25893" y="857"/>
                    <a:pt x="21559" y="0"/>
                    <a:pt x="17040"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08;p72"/>
            <p:cNvSpPr/>
            <p:nvPr/>
          </p:nvSpPr>
          <p:spPr>
            <a:xfrm>
              <a:off x="1070173" y="4038880"/>
              <a:ext cx="265831" cy="301221"/>
            </a:xfrm>
            <a:custGeom>
              <a:avLst/>
              <a:gdLst/>
              <a:ahLst/>
              <a:cxnLst/>
              <a:rect l="l" t="t" r="r" b="b"/>
              <a:pathLst>
                <a:path w="14377" h="16291" extrusionOk="0">
                  <a:moveTo>
                    <a:pt x="9105" y="1"/>
                  </a:moveTo>
                  <a:cubicBezTo>
                    <a:pt x="8683" y="1"/>
                    <a:pt x="8227" y="42"/>
                    <a:pt x="7737" y="132"/>
                  </a:cubicBezTo>
                  <a:cubicBezTo>
                    <a:pt x="1780" y="1228"/>
                    <a:pt x="1" y="3693"/>
                    <a:pt x="547" y="7252"/>
                  </a:cubicBezTo>
                  <a:cubicBezTo>
                    <a:pt x="1094" y="10813"/>
                    <a:pt x="4518" y="16152"/>
                    <a:pt x="4724" y="16289"/>
                  </a:cubicBezTo>
                  <a:cubicBezTo>
                    <a:pt x="4725" y="16290"/>
                    <a:pt x="4727" y="16291"/>
                    <a:pt x="4729" y="16291"/>
                  </a:cubicBezTo>
                  <a:cubicBezTo>
                    <a:pt x="5042" y="16291"/>
                    <a:pt x="14377" y="5130"/>
                    <a:pt x="14377" y="5130"/>
                  </a:cubicBezTo>
                  <a:cubicBezTo>
                    <a:pt x="14377" y="5130"/>
                    <a:pt x="13800" y="1"/>
                    <a:pt x="9105" y="1"/>
                  </a:cubicBezTo>
                  <a:close/>
                </a:path>
              </a:pathLst>
            </a:custGeom>
            <a:solidFill>
              <a:srgbClr val="F89A9D"/>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09;p72"/>
            <p:cNvSpPr/>
            <p:nvPr/>
          </p:nvSpPr>
          <p:spPr>
            <a:xfrm>
              <a:off x="1104232" y="4174245"/>
              <a:ext cx="63476" cy="91304"/>
            </a:xfrm>
            <a:custGeom>
              <a:avLst/>
              <a:gdLst/>
              <a:ahLst/>
              <a:cxnLst/>
              <a:rect l="l" t="t" r="r" b="b"/>
              <a:pathLst>
                <a:path w="3433" h="4938" extrusionOk="0">
                  <a:moveTo>
                    <a:pt x="1601" y="1"/>
                  </a:moveTo>
                  <a:cubicBezTo>
                    <a:pt x="1456" y="1"/>
                    <a:pt x="1280" y="59"/>
                    <a:pt x="1060" y="195"/>
                  </a:cubicBezTo>
                  <a:cubicBezTo>
                    <a:pt x="0" y="850"/>
                    <a:pt x="2776" y="4938"/>
                    <a:pt x="2776" y="4938"/>
                  </a:cubicBezTo>
                  <a:lnTo>
                    <a:pt x="3432" y="3879"/>
                  </a:lnTo>
                  <a:cubicBezTo>
                    <a:pt x="3432" y="3879"/>
                    <a:pt x="2977" y="2113"/>
                    <a:pt x="2575" y="1406"/>
                  </a:cubicBezTo>
                  <a:cubicBezTo>
                    <a:pt x="2254" y="846"/>
                    <a:pt x="2156" y="1"/>
                    <a:pt x="1601" y="1"/>
                  </a:cubicBezTo>
                  <a:close/>
                </a:path>
              </a:pathLst>
            </a:custGeom>
            <a:solidFill>
              <a:srgbClr val="EE5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0;p72"/>
            <p:cNvSpPr/>
            <p:nvPr/>
          </p:nvSpPr>
          <p:spPr>
            <a:xfrm>
              <a:off x="978148" y="4094054"/>
              <a:ext cx="948833" cy="809991"/>
            </a:xfrm>
            <a:custGeom>
              <a:avLst/>
              <a:gdLst/>
              <a:ahLst/>
              <a:cxnLst/>
              <a:rect l="l" t="t" r="r" b="b"/>
              <a:pathLst>
                <a:path w="51316" h="43807" extrusionOk="0">
                  <a:moveTo>
                    <a:pt x="28369" y="0"/>
                  </a:moveTo>
                  <a:cubicBezTo>
                    <a:pt x="24937" y="0"/>
                    <a:pt x="21281" y="592"/>
                    <a:pt x="17558" y="2043"/>
                  </a:cubicBezTo>
                  <a:cubicBezTo>
                    <a:pt x="1" y="8885"/>
                    <a:pt x="14202" y="31153"/>
                    <a:pt x="15933" y="35431"/>
                  </a:cubicBezTo>
                  <a:cubicBezTo>
                    <a:pt x="17620" y="39595"/>
                    <a:pt x="21745" y="43670"/>
                    <a:pt x="29094" y="43803"/>
                  </a:cubicBezTo>
                  <a:cubicBezTo>
                    <a:pt x="29233" y="43805"/>
                    <a:pt x="29371" y="43806"/>
                    <a:pt x="29508" y="43806"/>
                  </a:cubicBezTo>
                  <a:cubicBezTo>
                    <a:pt x="36636" y="43806"/>
                    <a:pt x="41617" y="40460"/>
                    <a:pt x="42924" y="36252"/>
                  </a:cubicBezTo>
                  <a:cubicBezTo>
                    <a:pt x="44032" y="32683"/>
                    <a:pt x="51315" y="15404"/>
                    <a:pt x="49185" y="9402"/>
                  </a:cubicBezTo>
                  <a:cubicBezTo>
                    <a:pt x="47992" y="6038"/>
                    <a:pt x="39329" y="0"/>
                    <a:pt x="28369" y="0"/>
                  </a:cubicBezTo>
                  <a:close/>
                </a:path>
              </a:pathLst>
            </a:custGeom>
            <a:solidFill>
              <a:srgbClr val="F89A9D"/>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11;p72"/>
            <p:cNvSpPr/>
            <p:nvPr/>
          </p:nvSpPr>
          <p:spPr>
            <a:xfrm>
              <a:off x="1209699" y="4160451"/>
              <a:ext cx="630158" cy="300777"/>
            </a:xfrm>
            <a:custGeom>
              <a:avLst/>
              <a:gdLst/>
              <a:ahLst/>
              <a:cxnLst/>
              <a:rect l="l" t="t" r="r" b="b"/>
              <a:pathLst>
                <a:path w="34081" h="16267" extrusionOk="0">
                  <a:moveTo>
                    <a:pt x="17040" y="1"/>
                  </a:moveTo>
                  <a:cubicBezTo>
                    <a:pt x="12521" y="1"/>
                    <a:pt x="8187" y="858"/>
                    <a:pt x="4991" y="2384"/>
                  </a:cubicBezTo>
                  <a:cubicBezTo>
                    <a:pt x="1795" y="3909"/>
                    <a:pt x="1" y="5976"/>
                    <a:pt x="1" y="8134"/>
                  </a:cubicBezTo>
                  <a:cubicBezTo>
                    <a:pt x="1" y="10291"/>
                    <a:pt x="1795" y="12360"/>
                    <a:pt x="4991" y="13885"/>
                  </a:cubicBezTo>
                  <a:cubicBezTo>
                    <a:pt x="8187" y="15409"/>
                    <a:pt x="12521" y="16267"/>
                    <a:pt x="17040" y="16267"/>
                  </a:cubicBezTo>
                  <a:cubicBezTo>
                    <a:pt x="21559" y="16267"/>
                    <a:pt x="25893" y="15409"/>
                    <a:pt x="29089" y="13885"/>
                  </a:cubicBezTo>
                  <a:cubicBezTo>
                    <a:pt x="32285" y="12360"/>
                    <a:pt x="34080" y="10291"/>
                    <a:pt x="34080" y="8134"/>
                  </a:cubicBezTo>
                  <a:cubicBezTo>
                    <a:pt x="34080" y="5976"/>
                    <a:pt x="32285" y="3909"/>
                    <a:pt x="29089" y="2384"/>
                  </a:cubicBezTo>
                  <a:cubicBezTo>
                    <a:pt x="25893" y="858"/>
                    <a:pt x="21559" y="1"/>
                    <a:pt x="17040" y="1"/>
                  </a:cubicBezTo>
                  <a:close/>
                </a:path>
              </a:pathLst>
            </a:custGeom>
            <a:solidFill>
              <a:srgbClr val="EE5E77"/>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12;p72"/>
            <p:cNvSpPr/>
            <p:nvPr/>
          </p:nvSpPr>
          <p:spPr>
            <a:xfrm>
              <a:off x="1224583" y="4251903"/>
              <a:ext cx="600389" cy="209325"/>
            </a:xfrm>
            <a:custGeom>
              <a:avLst/>
              <a:gdLst/>
              <a:ahLst/>
              <a:cxnLst/>
              <a:rect l="l" t="t" r="r" b="b"/>
              <a:pathLst>
                <a:path w="32471" h="11321" extrusionOk="0">
                  <a:moveTo>
                    <a:pt x="16235" y="0"/>
                  </a:moveTo>
                  <a:cubicBezTo>
                    <a:pt x="11929" y="0"/>
                    <a:pt x="7800" y="596"/>
                    <a:pt x="4755" y="1658"/>
                  </a:cubicBezTo>
                  <a:cubicBezTo>
                    <a:pt x="1710" y="2719"/>
                    <a:pt x="0" y="4159"/>
                    <a:pt x="0" y="5660"/>
                  </a:cubicBezTo>
                  <a:cubicBezTo>
                    <a:pt x="0" y="7162"/>
                    <a:pt x="1710" y="8602"/>
                    <a:pt x="4755" y="9663"/>
                  </a:cubicBezTo>
                  <a:cubicBezTo>
                    <a:pt x="7800" y="10725"/>
                    <a:pt x="11929" y="11321"/>
                    <a:pt x="16235" y="11321"/>
                  </a:cubicBezTo>
                  <a:cubicBezTo>
                    <a:pt x="20541" y="11321"/>
                    <a:pt x="24670" y="10725"/>
                    <a:pt x="27715" y="9663"/>
                  </a:cubicBezTo>
                  <a:cubicBezTo>
                    <a:pt x="30760" y="8602"/>
                    <a:pt x="32471" y="7162"/>
                    <a:pt x="32471" y="5660"/>
                  </a:cubicBezTo>
                  <a:cubicBezTo>
                    <a:pt x="32471" y="4159"/>
                    <a:pt x="30760" y="2719"/>
                    <a:pt x="27715" y="1658"/>
                  </a:cubicBezTo>
                  <a:cubicBezTo>
                    <a:pt x="24670" y="596"/>
                    <a:pt x="20541" y="0"/>
                    <a:pt x="16235" y="0"/>
                  </a:cubicBezTo>
                  <a:close/>
                </a:path>
              </a:pathLst>
            </a:custGeom>
            <a:solidFill>
              <a:srgbClr val="724252"/>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13;p72"/>
            <p:cNvSpPr/>
            <p:nvPr/>
          </p:nvSpPr>
          <p:spPr>
            <a:xfrm>
              <a:off x="1356842" y="4500871"/>
              <a:ext cx="331433" cy="129319"/>
            </a:xfrm>
            <a:custGeom>
              <a:avLst/>
              <a:gdLst/>
              <a:ahLst/>
              <a:cxnLst/>
              <a:rect l="l" t="t" r="r" b="b"/>
              <a:pathLst>
                <a:path w="17925" h="6994" extrusionOk="0">
                  <a:moveTo>
                    <a:pt x="1056" y="1"/>
                  </a:moveTo>
                  <a:cubicBezTo>
                    <a:pt x="489" y="1"/>
                    <a:pt x="2" y="464"/>
                    <a:pt x="2" y="1063"/>
                  </a:cubicBezTo>
                  <a:lnTo>
                    <a:pt x="2" y="4938"/>
                  </a:lnTo>
                  <a:cubicBezTo>
                    <a:pt x="1" y="5419"/>
                    <a:pt x="325" y="5842"/>
                    <a:pt x="790" y="5966"/>
                  </a:cubicBezTo>
                  <a:cubicBezTo>
                    <a:pt x="3245" y="6620"/>
                    <a:pt x="6072" y="6994"/>
                    <a:pt x="9082" y="6994"/>
                  </a:cubicBezTo>
                  <a:cubicBezTo>
                    <a:pt x="11992" y="6994"/>
                    <a:pt x="14730" y="6646"/>
                    <a:pt x="17126" y="6033"/>
                  </a:cubicBezTo>
                  <a:cubicBezTo>
                    <a:pt x="17597" y="5912"/>
                    <a:pt x="17925" y="5488"/>
                    <a:pt x="17925" y="5002"/>
                  </a:cubicBezTo>
                  <a:lnTo>
                    <a:pt x="17925" y="1119"/>
                  </a:lnTo>
                  <a:cubicBezTo>
                    <a:pt x="17925" y="522"/>
                    <a:pt x="17438" y="58"/>
                    <a:pt x="16870" y="58"/>
                  </a:cubicBezTo>
                  <a:cubicBezTo>
                    <a:pt x="16790" y="58"/>
                    <a:pt x="16708" y="67"/>
                    <a:pt x="16625" y="87"/>
                  </a:cubicBezTo>
                  <a:cubicBezTo>
                    <a:pt x="14351" y="624"/>
                    <a:pt x="11791" y="927"/>
                    <a:pt x="9082" y="927"/>
                  </a:cubicBezTo>
                  <a:cubicBezTo>
                    <a:pt x="6282" y="927"/>
                    <a:pt x="3639" y="604"/>
                    <a:pt x="1308" y="32"/>
                  </a:cubicBezTo>
                  <a:cubicBezTo>
                    <a:pt x="1223" y="11"/>
                    <a:pt x="1139" y="1"/>
                    <a:pt x="1056" y="1"/>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14;p72"/>
            <p:cNvSpPr/>
            <p:nvPr/>
          </p:nvSpPr>
          <p:spPr>
            <a:xfrm>
              <a:off x="1327240" y="4659312"/>
              <a:ext cx="148012" cy="148031"/>
            </a:xfrm>
            <a:custGeom>
              <a:avLst/>
              <a:gdLst/>
              <a:ahLst/>
              <a:cxnLst/>
              <a:rect l="l" t="t" r="r" b="b"/>
              <a:pathLst>
                <a:path w="8005" h="8006" extrusionOk="0">
                  <a:moveTo>
                    <a:pt x="2486" y="1"/>
                  </a:moveTo>
                  <a:cubicBezTo>
                    <a:pt x="2147" y="1"/>
                    <a:pt x="1873" y="276"/>
                    <a:pt x="1873" y="615"/>
                  </a:cubicBezTo>
                  <a:lnTo>
                    <a:pt x="1873" y="1259"/>
                  </a:lnTo>
                  <a:cubicBezTo>
                    <a:pt x="1873" y="1599"/>
                    <a:pt x="1598" y="1873"/>
                    <a:pt x="1260" y="1873"/>
                  </a:cubicBezTo>
                  <a:lnTo>
                    <a:pt x="614" y="1873"/>
                  </a:lnTo>
                  <a:cubicBezTo>
                    <a:pt x="276" y="1873"/>
                    <a:pt x="0" y="2148"/>
                    <a:pt x="2" y="2486"/>
                  </a:cubicBezTo>
                  <a:lnTo>
                    <a:pt x="2" y="5520"/>
                  </a:lnTo>
                  <a:cubicBezTo>
                    <a:pt x="0" y="5858"/>
                    <a:pt x="276" y="6133"/>
                    <a:pt x="614" y="6133"/>
                  </a:cubicBezTo>
                  <a:lnTo>
                    <a:pt x="1260" y="6133"/>
                  </a:lnTo>
                  <a:cubicBezTo>
                    <a:pt x="1598" y="6133"/>
                    <a:pt x="1873" y="6407"/>
                    <a:pt x="1872" y="6746"/>
                  </a:cubicBezTo>
                  <a:lnTo>
                    <a:pt x="1872" y="7392"/>
                  </a:lnTo>
                  <a:cubicBezTo>
                    <a:pt x="1872" y="7730"/>
                    <a:pt x="2147" y="8005"/>
                    <a:pt x="2486" y="8005"/>
                  </a:cubicBezTo>
                  <a:lnTo>
                    <a:pt x="5519" y="8005"/>
                  </a:lnTo>
                  <a:cubicBezTo>
                    <a:pt x="5859" y="8005"/>
                    <a:pt x="6133" y="7730"/>
                    <a:pt x="6133" y="7392"/>
                  </a:cubicBezTo>
                  <a:lnTo>
                    <a:pt x="6133" y="6746"/>
                  </a:lnTo>
                  <a:cubicBezTo>
                    <a:pt x="6133" y="6407"/>
                    <a:pt x="6407" y="6133"/>
                    <a:pt x="6746" y="6133"/>
                  </a:cubicBezTo>
                  <a:lnTo>
                    <a:pt x="7391" y="6133"/>
                  </a:lnTo>
                  <a:cubicBezTo>
                    <a:pt x="7730" y="6133"/>
                    <a:pt x="8005" y="5858"/>
                    <a:pt x="8005" y="5520"/>
                  </a:cubicBezTo>
                  <a:lnTo>
                    <a:pt x="8005" y="2486"/>
                  </a:lnTo>
                  <a:cubicBezTo>
                    <a:pt x="8005" y="2148"/>
                    <a:pt x="7730" y="1873"/>
                    <a:pt x="7391" y="1873"/>
                  </a:cubicBezTo>
                  <a:lnTo>
                    <a:pt x="6746" y="1873"/>
                  </a:lnTo>
                  <a:cubicBezTo>
                    <a:pt x="6407" y="1873"/>
                    <a:pt x="6133" y="1599"/>
                    <a:pt x="6133" y="1259"/>
                  </a:cubicBezTo>
                  <a:lnTo>
                    <a:pt x="6133" y="615"/>
                  </a:lnTo>
                  <a:cubicBezTo>
                    <a:pt x="6133" y="276"/>
                    <a:pt x="5859" y="1"/>
                    <a:pt x="5519" y="1"/>
                  </a:cubicBezTo>
                  <a:close/>
                </a:path>
              </a:pathLst>
            </a:custGeom>
            <a:solidFill>
              <a:srgbClr val="C5E9B8"/>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15;p72"/>
            <p:cNvSpPr/>
            <p:nvPr/>
          </p:nvSpPr>
          <p:spPr>
            <a:xfrm>
              <a:off x="1530112" y="4681703"/>
              <a:ext cx="216093" cy="151082"/>
            </a:xfrm>
            <a:custGeom>
              <a:avLst/>
              <a:gdLst/>
              <a:ahLst/>
              <a:cxnLst/>
              <a:rect l="l" t="t" r="r" b="b"/>
              <a:pathLst>
                <a:path w="11687" h="8171" extrusionOk="0">
                  <a:moveTo>
                    <a:pt x="7763" y="0"/>
                  </a:moveTo>
                  <a:cubicBezTo>
                    <a:pt x="7434" y="0"/>
                    <a:pt x="7098" y="47"/>
                    <a:pt x="6766" y="145"/>
                  </a:cubicBezTo>
                  <a:lnTo>
                    <a:pt x="2928" y="1279"/>
                  </a:lnTo>
                  <a:cubicBezTo>
                    <a:pt x="1064" y="1829"/>
                    <a:pt x="0" y="3785"/>
                    <a:pt x="551" y="5649"/>
                  </a:cubicBezTo>
                  <a:cubicBezTo>
                    <a:pt x="1003" y="7180"/>
                    <a:pt x="2403" y="8171"/>
                    <a:pt x="3922" y="8171"/>
                  </a:cubicBezTo>
                  <a:cubicBezTo>
                    <a:pt x="4252" y="8171"/>
                    <a:pt x="4588" y="8124"/>
                    <a:pt x="4921" y="8026"/>
                  </a:cubicBezTo>
                  <a:lnTo>
                    <a:pt x="8759" y="6893"/>
                  </a:lnTo>
                  <a:cubicBezTo>
                    <a:pt x="10621" y="6343"/>
                    <a:pt x="11686" y="4386"/>
                    <a:pt x="11136" y="2522"/>
                  </a:cubicBezTo>
                  <a:cubicBezTo>
                    <a:pt x="10684" y="992"/>
                    <a:pt x="9282" y="0"/>
                    <a:pt x="7763" y="0"/>
                  </a:cubicBezTo>
                  <a:close/>
                </a:path>
              </a:pathLst>
            </a:custGeom>
            <a:solidFill>
              <a:srgbClr val="E3EE6C"/>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16;p72"/>
            <p:cNvSpPr/>
            <p:nvPr/>
          </p:nvSpPr>
          <p:spPr>
            <a:xfrm>
              <a:off x="1222106" y="3667268"/>
              <a:ext cx="431390" cy="631581"/>
            </a:xfrm>
            <a:custGeom>
              <a:avLst/>
              <a:gdLst/>
              <a:ahLst/>
              <a:cxnLst/>
              <a:rect l="l" t="t" r="r" b="b"/>
              <a:pathLst>
                <a:path w="23331" h="34158" extrusionOk="0">
                  <a:moveTo>
                    <a:pt x="21625" y="1"/>
                  </a:moveTo>
                  <a:cubicBezTo>
                    <a:pt x="18181" y="1"/>
                    <a:pt x="10378" y="912"/>
                    <a:pt x="6261" y="8657"/>
                  </a:cubicBezTo>
                  <a:cubicBezTo>
                    <a:pt x="1" y="20436"/>
                    <a:pt x="15469" y="23179"/>
                    <a:pt x="18161" y="28491"/>
                  </a:cubicBezTo>
                  <a:cubicBezTo>
                    <a:pt x="19731" y="31589"/>
                    <a:pt x="16745" y="34157"/>
                    <a:pt x="16745" y="34157"/>
                  </a:cubicBezTo>
                  <a:cubicBezTo>
                    <a:pt x="16745" y="34157"/>
                    <a:pt x="21757" y="31975"/>
                    <a:pt x="21632" y="28420"/>
                  </a:cubicBezTo>
                  <a:cubicBezTo>
                    <a:pt x="21347" y="20345"/>
                    <a:pt x="3781" y="10288"/>
                    <a:pt x="23331" y="87"/>
                  </a:cubicBezTo>
                  <a:cubicBezTo>
                    <a:pt x="23331" y="87"/>
                    <a:pt x="22684" y="1"/>
                    <a:pt x="21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17;p72"/>
            <p:cNvSpPr/>
            <p:nvPr/>
          </p:nvSpPr>
          <p:spPr>
            <a:xfrm>
              <a:off x="1558790" y="4739947"/>
              <a:ext cx="67636" cy="65639"/>
            </a:xfrm>
            <a:custGeom>
              <a:avLst/>
              <a:gdLst/>
              <a:ahLst/>
              <a:cxnLst/>
              <a:rect l="l" t="t" r="r" b="b"/>
              <a:pathLst>
                <a:path w="3658" h="3550" extrusionOk="0">
                  <a:moveTo>
                    <a:pt x="1828" y="1"/>
                  </a:moveTo>
                  <a:cubicBezTo>
                    <a:pt x="819" y="1"/>
                    <a:pt x="0" y="795"/>
                    <a:pt x="0" y="1776"/>
                  </a:cubicBezTo>
                  <a:cubicBezTo>
                    <a:pt x="0" y="2755"/>
                    <a:pt x="819" y="3550"/>
                    <a:pt x="1828" y="3550"/>
                  </a:cubicBezTo>
                  <a:cubicBezTo>
                    <a:pt x="2839" y="3550"/>
                    <a:pt x="3657" y="2755"/>
                    <a:pt x="3657" y="1776"/>
                  </a:cubicBezTo>
                  <a:cubicBezTo>
                    <a:pt x="3657" y="795"/>
                    <a:pt x="2839" y="1"/>
                    <a:pt x="1828" y="1"/>
                  </a:cubicBezTo>
                  <a:close/>
                </a:path>
              </a:pathLst>
            </a:custGeom>
            <a:solidFill>
              <a:srgbClr val="FF8699"/>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18;p72"/>
            <p:cNvSpPr/>
            <p:nvPr/>
          </p:nvSpPr>
          <p:spPr>
            <a:xfrm>
              <a:off x="1644713" y="4702837"/>
              <a:ext cx="77584" cy="75291"/>
            </a:xfrm>
            <a:custGeom>
              <a:avLst/>
              <a:gdLst/>
              <a:ahLst/>
              <a:cxnLst/>
              <a:rect l="l" t="t" r="r" b="b"/>
              <a:pathLst>
                <a:path w="4196" h="4072" extrusionOk="0">
                  <a:moveTo>
                    <a:pt x="2098" y="0"/>
                  </a:moveTo>
                  <a:cubicBezTo>
                    <a:pt x="939" y="0"/>
                    <a:pt x="0" y="912"/>
                    <a:pt x="0" y="2036"/>
                  </a:cubicBezTo>
                  <a:cubicBezTo>
                    <a:pt x="0" y="3161"/>
                    <a:pt x="939" y="4072"/>
                    <a:pt x="2098" y="4072"/>
                  </a:cubicBezTo>
                  <a:cubicBezTo>
                    <a:pt x="3256" y="4072"/>
                    <a:pt x="4195" y="3161"/>
                    <a:pt x="4195" y="2036"/>
                  </a:cubicBezTo>
                  <a:cubicBezTo>
                    <a:pt x="4195" y="912"/>
                    <a:pt x="3256" y="0"/>
                    <a:pt x="2098" y="0"/>
                  </a:cubicBezTo>
                  <a:close/>
                </a:path>
              </a:pathLst>
            </a:custGeom>
            <a:solidFill>
              <a:srgbClr val="FF8699"/>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884281" y="427575"/>
            <a:ext cx="1164487" cy="935956"/>
            <a:chOff x="982810" y="612883"/>
            <a:chExt cx="1164487" cy="935956"/>
          </a:xfrm>
        </p:grpSpPr>
        <p:pic>
          <p:nvPicPr>
            <p:cNvPr id="17"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982810" y="612883"/>
              <a:ext cx="1164487" cy="935956"/>
            </a:xfrm>
            <a:prstGeom prst="rect">
              <a:avLst/>
            </a:prstGeom>
          </p:spPr>
        </p:pic>
        <p:sp>
          <p:nvSpPr>
            <p:cNvPr id="18" name="TextBox 17"/>
            <p:cNvSpPr txBox="1"/>
            <p:nvPr/>
          </p:nvSpPr>
          <p:spPr>
            <a:xfrm>
              <a:off x="1249212" y="838676"/>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grpSp>
        <p:nvGrpSpPr>
          <p:cNvPr id="21" name="Group 20"/>
          <p:cNvGrpSpPr/>
          <p:nvPr/>
        </p:nvGrpSpPr>
        <p:grpSpPr>
          <a:xfrm>
            <a:off x="915249" y="1432399"/>
            <a:ext cx="7102549" cy="2977116"/>
            <a:chOff x="915252" y="1642487"/>
            <a:chExt cx="7102549" cy="2977116"/>
          </a:xfrm>
        </p:grpSpPr>
        <p:sp>
          <p:nvSpPr>
            <p:cNvPr id="19" name="Rounded Rectangle 18"/>
            <p:cNvSpPr/>
            <p:nvPr/>
          </p:nvSpPr>
          <p:spPr>
            <a:xfrm>
              <a:off x="915252" y="1642487"/>
              <a:ext cx="7102549" cy="2977116"/>
            </a:xfrm>
            <a:prstGeom prst="roundRect">
              <a:avLst>
                <a:gd name="adj" fmla="val 12381"/>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86381" y="1815300"/>
              <a:ext cx="6560289" cy="2631490"/>
            </a:xfrm>
            <a:prstGeom prst="rect">
              <a:avLst/>
            </a:prstGeom>
          </p:spPr>
          <p:txBody>
            <a:bodyPr wrap="square">
              <a:spAutoFit/>
            </a:bodyPr>
            <a:lstStyle/>
            <a:p>
              <a:pPr algn="just">
                <a:lnSpc>
                  <a:spcPct val="150000"/>
                </a:lnSpc>
              </a:pPr>
              <a:r>
                <a:rPr lang="en-US" sz="2200" dirty="0" err="1"/>
                <a:t>Giá</a:t>
              </a:r>
              <a:r>
                <a:rPr lang="en-US" sz="2200" dirty="0"/>
                <a:t> </a:t>
              </a:r>
              <a:r>
                <a:rPr lang="en-US" sz="2200" dirty="0" err="1"/>
                <a:t>trị</a:t>
              </a:r>
              <a:r>
                <a:rPr lang="en-US" sz="2200" dirty="0"/>
                <a:t> </a:t>
              </a:r>
              <a:r>
                <a:rPr lang="en-US" sz="2200" dirty="0" err="1"/>
                <a:t>nhỏ</a:t>
              </a:r>
              <a:r>
                <a:rPr lang="en-US" sz="2200" dirty="0"/>
                <a:t> </a:t>
              </a:r>
              <a:r>
                <a:rPr lang="en-US" sz="2200" dirty="0" err="1"/>
                <a:t>nhất</a:t>
              </a:r>
              <a:r>
                <a:rPr lang="en-US" sz="2200" dirty="0"/>
                <a:t>: 2,593. </a:t>
              </a:r>
              <a:r>
                <a:rPr lang="en-US" sz="2200" dirty="0" err="1"/>
                <a:t>Giá</a:t>
              </a:r>
              <a:r>
                <a:rPr lang="en-US" sz="2200" dirty="0"/>
                <a:t> </a:t>
              </a:r>
              <a:r>
                <a:rPr lang="en-US" sz="2200" dirty="0" err="1"/>
                <a:t>trị</a:t>
              </a:r>
              <a:r>
                <a:rPr lang="en-US" sz="2200" dirty="0"/>
                <a:t> </a:t>
              </a:r>
              <a:r>
                <a:rPr lang="en-US" sz="2200" dirty="0" err="1"/>
                <a:t>lớn</a:t>
              </a:r>
              <a:r>
                <a:rPr lang="en-US" sz="2200" dirty="0"/>
                <a:t> </a:t>
              </a:r>
              <a:r>
                <a:rPr lang="en-US" sz="2200" dirty="0" err="1"/>
                <a:t>nhất</a:t>
              </a:r>
              <a:r>
                <a:rPr lang="en-US" sz="2200" dirty="0"/>
                <a:t>: 4,236.</a:t>
              </a:r>
            </a:p>
            <a:p>
              <a:pPr algn="just">
                <a:lnSpc>
                  <a:spcPct val="150000"/>
                </a:lnSpc>
              </a:pPr>
              <a:r>
                <a:rPr lang="en-US" sz="2200" dirty="0" err="1"/>
                <a:t>Khoảng</a:t>
              </a:r>
              <a:r>
                <a:rPr lang="en-US" sz="2200" dirty="0"/>
                <a:t> </a:t>
              </a:r>
              <a:r>
                <a:rPr lang="en-US" sz="2200" dirty="0" err="1"/>
                <a:t>biến</a:t>
              </a:r>
              <a:r>
                <a:rPr lang="en-US" sz="2200" dirty="0"/>
                <a:t> </a:t>
              </a:r>
              <a:r>
                <a:rPr lang="en-US" sz="2200" dirty="0" err="1"/>
                <a:t>thiên</a:t>
              </a:r>
              <a:r>
                <a:rPr lang="en-US" sz="2200" dirty="0"/>
                <a:t> </a:t>
              </a:r>
              <a:r>
                <a:rPr lang="en-US" sz="2200" dirty="0" err="1"/>
                <a:t>là</a:t>
              </a:r>
              <a:r>
                <a:rPr lang="en-US" sz="2200" dirty="0"/>
                <a:t>: 4,236 – 2,593 = 1,643.</a:t>
              </a:r>
            </a:p>
            <a:p>
              <a:pPr algn="just">
                <a:lnSpc>
                  <a:spcPct val="150000"/>
                </a:lnSpc>
              </a:pPr>
              <a:r>
                <a:rPr lang="en-US" sz="2200" dirty="0" smtClean="0"/>
                <a:t>Q</a:t>
              </a:r>
              <a:r>
                <a:rPr lang="en-US" sz="2200" baseline="-25000" dirty="0" smtClean="0"/>
                <a:t>1</a:t>
              </a:r>
              <a:r>
                <a:rPr lang="en-US" sz="2200" dirty="0" smtClean="0"/>
                <a:t> </a:t>
              </a:r>
              <a:r>
                <a:rPr lang="en-US" sz="2200" dirty="0"/>
                <a:t>= 3,155; </a:t>
              </a:r>
              <a:r>
                <a:rPr lang="en-US" sz="2200" dirty="0" smtClean="0"/>
                <a:t>Q</a:t>
              </a:r>
              <a:r>
                <a:rPr lang="en-US" sz="2200" baseline="-25000" dirty="0" smtClean="0"/>
                <a:t>3</a:t>
              </a:r>
              <a:r>
                <a:rPr lang="en-US" sz="2200" dirty="0" smtClean="0"/>
                <a:t> </a:t>
              </a:r>
              <a:r>
                <a:rPr lang="en-US" sz="2200" dirty="0"/>
                <a:t>= 3,920 do </a:t>
              </a:r>
              <a:r>
                <a:rPr lang="en-US" sz="2200" dirty="0" err="1"/>
                <a:t>đó</a:t>
              </a:r>
              <a:r>
                <a:rPr lang="en-US" sz="2200" dirty="0"/>
                <a:t> </a:t>
              </a:r>
              <a:r>
                <a:rPr lang="en-US" sz="2200" dirty="0" err="1"/>
                <a:t>khoảng</a:t>
              </a:r>
              <a:r>
                <a:rPr lang="en-US" sz="2200" dirty="0"/>
                <a:t> </a:t>
              </a:r>
              <a:r>
                <a:rPr lang="en-US" sz="2200" dirty="0" err="1"/>
                <a:t>tứ</a:t>
              </a:r>
              <a:r>
                <a:rPr lang="en-US" sz="2200" dirty="0"/>
                <a:t> </a:t>
              </a:r>
              <a:r>
                <a:rPr lang="en-US" sz="2200" dirty="0" err="1"/>
                <a:t>phân</a:t>
              </a:r>
              <a:r>
                <a:rPr lang="en-US" sz="2200" dirty="0"/>
                <a:t> </a:t>
              </a:r>
              <a:r>
                <a:rPr lang="en-US" sz="2200" dirty="0" err="1"/>
                <a:t>vị</a:t>
              </a:r>
              <a:r>
                <a:rPr lang="en-US" sz="2200" dirty="0"/>
                <a:t> </a:t>
              </a:r>
              <a:r>
                <a:rPr lang="en-US" sz="2200" dirty="0" err="1"/>
                <a:t>là</a:t>
              </a:r>
              <a:r>
                <a:rPr lang="en-US" sz="2200" dirty="0"/>
                <a:t> 3,92 – 3,155 = 0,765. </a:t>
              </a:r>
            </a:p>
            <a:p>
              <a:pPr algn="just">
                <a:lnSpc>
                  <a:spcPct val="150000"/>
                </a:lnSpc>
              </a:pPr>
              <a:r>
                <a:rPr lang="en-US" sz="2200" dirty="0" err="1"/>
                <a:t>Độ</a:t>
              </a:r>
              <a:r>
                <a:rPr lang="en-US" sz="2200" dirty="0"/>
                <a:t> </a:t>
              </a:r>
              <a:r>
                <a:rPr lang="en-US" sz="2200" dirty="0" err="1"/>
                <a:t>lệch</a:t>
              </a:r>
              <a:r>
                <a:rPr lang="en-US" sz="2200" dirty="0"/>
                <a:t> </a:t>
              </a:r>
              <a:r>
                <a:rPr lang="en-US" sz="2200" dirty="0" err="1"/>
                <a:t>tiêu</a:t>
              </a:r>
              <a:r>
                <a:rPr lang="en-US" sz="2200" dirty="0"/>
                <a:t> </a:t>
              </a:r>
              <a:r>
                <a:rPr lang="en-US" sz="2200" dirty="0" err="1"/>
                <a:t>chuẩn</a:t>
              </a:r>
              <a:r>
                <a:rPr lang="en-US" sz="2200" dirty="0"/>
                <a:t> s ≈ 0,49.</a:t>
              </a:r>
            </a:p>
          </p:txBody>
        </p:sp>
      </p:grpSp>
      <p:pic>
        <p:nvPicPr>
          <p:cNvPr id="22" name="Picture 4"/>
          <p:cNvPicPr>
            <a:picLocks noChangeAspect="1"/>
          </p:cNvPicPr>
          <p:nvPr/>
        </p:nvPicPr>
        <p:blipFill>
          <a:blip r:embed="rId20"/>
          <a:srcRect/>
          <a:stretch>
            <a:fillRect/>
          </a:stretch>
        </p:blipFill>
        <p:spPr>
          <a:xfrm>
            <a:off x="5722704" y="3133619"/>
            <a:ext cx="3005431" cy="2009882"/>
          </a:xfrm>
          <a:prstGeom prst="rect">
            <a:avLst/>
          </a:prstGeom>
        </p:spPr>
      </p:pic>
    </p:spTree>
    <p:extLst>
      <p:ext uri="{BB962C8B-B14F-4D97-AF65-F5344CB8AC3E}">
        <p14:creationId xmlns:p14="http://schemas.microsoft.com/office/powerpoint/2010/main" val="665843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84" name="Google Shape;2034;p60"/>
          <p:cNvSpPr/>
          <p:nvPr/>
        </p:nvSpPr>
        <p:spPr>
          <a:xfrm>
            <a:off x="478465" y="840820"/>
            <a:ext cx="8155172" cy="4018259"/>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706347" y="314771"/>
            <a:ext cx="2743200" cy="400110"/>
          </a:xfrm>
          <a:prstGeom prst="rect">
            <a:avLst/>
          </a:prstGeom>
          <a:noFill/>
        </p:spPr>
        <p:txBody>
          <a:bodyPr wrap="square" rtlCol="0">
            <a:spAutoFit/>
          </a:bodyPr>
          <a:lstStyle/>
          <a:p>
            <a:r>
              <a:rPr lang="en-US" sz="2000" b="1" u="sng" dirty="0" err="1" smtClean="0"/>
              <a:t>Bài</a:t>
            </a:r>
            <a:r>
              <a:rPr lang="en-US" sz="2000" b="1" u="sng" dirty="0" smtClean="0"/>
              <a:t> 5.16 (SGK - tr88)</a:t>
            </a:r>
            <a:endParaRPr lang="en-US" sz="2000" b="1" u="sng" dirty="0"/>
          </a:p>
        </p:txBody>
      </p:sp>
      <p:sp>
        <p:nvSpPr>
          <p:cNvPr id="4" name="Rectangle 3"/>
          <p:cNvSpPr/>
          <p:nvPr/>
        </p:nvSpPr>
        <p:spPr>
          <a:xfrm>
            <a:off x="718265" y="1019112"/>
            <a:ext cx="7699407" cy="2400657"/>
          </a:xfrm>
          <a:prstGeom prst="rect">
            <a:avLst/>
          </a:prstGeom>
        </p:spPr>
        <p:txBody>
          <a:bodyPr wrap="square">
            <a:spAutoFit/>
          </a:bodyPr>
          <a:lstStyle/>
          <a:p>
            <a:pPr algn="just">
              <a:lnSpc>
                <a:spcPct val="150000"/>
              </a:lnSpc>
            </a:pPr>
            <a:r>
              <a:rPr lang="vi-VN" sz="2000" dirty="0"/>
              <a:t>Tỉ lệ thất nghiệp ở một số quốc gia vào năm 2007 (đơn vị %) được cho như sau</a:t>
            </a:r>
            <a:r>
              <a:rPr lang="vi-VN" sz="2000" dirty="0" smtClean="0"/>
              <a:t>:</a:t>
            </a:r>
            <a:endParaRPr lang="vi-VN" sz="2000" dirty="0"/>
          </a:p>
          <a:p>
            <a:pPr algn="just">
              <a:lnSpc>
                <a:spcPct val="150000"/>
              </a:lnSpc>
            </a:pPr>
            <a:r>
              <a:rPr lang="vi-VN" sz="2000" dirty="0"/>
              <a:t>7,8       3,2        7,7         8,7          8,6           8,4           7,2          </a:t>
            </a:r>
            <a:r>
              <a:rPr lang="vi-VN" sz="2000" dirty="0" smtClean="0"/>
              <a:t>3,6</a:t>
            </a:r>
            <a:endParaRPr lang="vi-VN" sz="2000" dirty="0"/>
          </a:p>
          <a:p>
            <a:pPr algn="just">
              <a:lnSpc>
                <a:spcPct val="150000"/>
              </a:lnSpc>
            </a:pPr>
            <a:r>
              <a:rPr lang="vi-VN" sz="2000" dirty="0"/>
              <a:t>5,0       4,4       6,7          7,0           4,5           6,0          5,4</a:t>
            </a:r>
            <a:r>
              <a:rPr lang="vi-VN" sz="2000" dirty="0" smtClean="0"/>
              <a:t>.</a:t>
            </a:r>
            <a:endParaRPr lang="vi-VN" sz="2000" dirty="0"/>
          </a:p>
          <a:p>
            <a:pPr algn="just">
              <a:lnSpc>
                <a:spcPct val="150000"/>
              </a:lnSpc>
            </a:pPr>
            <a:r>
              <a:rPr lang="vi-VN" sz="2000" dirty="0"/>
              <a:t>Hãy tìm các giá trị bất thường nếu có của mẫu số liệu trên.</a:t>
            </a:r>
            <a:endParaRPr lang="en-US" sz="2000" dirty="0"/>
          </a:p>
        </p:txBody>
      </p:sp>
      <p:sp>
        <p:nvSpPr>
          <p:cNvPr id="5" name="TextBox 4"/>
          <p:cNvSpPr txBox="1"/>
          <p:nvPr/>
        </p:nvSpPr>
        <p:spPr>
          <a:xfrm>
            <a:off x="718265" y="3586148"/>
            <a:ext cx="1119883" cy="410966"/>
          </a:xfrm>
          <a:prstGeom prst="rect">
            <a:avLst/>
          </a:prstGeom>
          <a:noFill/>
        </p:spPr>
        <p:txBody>
          <a:bodyPr wrap="square" rtlCol="0">
            <a:spAutoFit/>
          </a:bodyPr>
          <a:lstStyle/>
          <a:p>
            <a:r>
              <a:rPr lang="en-US" sz="2000" b="1" u="sng" dirty="0" err="1" smtClean="0">
                <a:solidFill>
                  <a:srgbClr val="C00000"/>
                </a:solidFill>
              </a:rPr>
              <a:t>Đáp</a:t>
            </a:r>
            <a:r>
              <a:rPr lang="en-US" sz="2000" b="1" u="sng" dirty="0" smtClean="0">
                <a:solidFill>
                  <a:srgbClr val="C00000"/>
                </a:solidFill>
              </a:rPr>
              <a:t> </a:t>
            </a:r>
            <a:r>
              <a:rPr lang="en-US" sz="2000" b="1" u="sng" dirty="0" err="1" smtClean="0">
                <a:solidFill>
                  <a:srgbClr val="C00000"/>
                </a:solidFill>
              </a:rPr>
              <a:t>án</a:t>
            </a:r>
            <a:r>
              <a:rPr lang="en-US" sz="2000" b="1" u="sng" dirty="0" smtClean="0">
                <a:solidFill>
                  <a:srgbClr val="C00000"/>
                </a:solidFill>
              </a:rPr>
              <a:t>:</a:t>
            </a:r>
            <a:endParaRPr lang="en-US" sz="2000" b="1" u="sng" dirty="0">
              <a:solidFill>
                <a:srgbClr val="C00000"/>
              </a:solidFill>
            </a:endParaRPr>
          </a:p>
        </p:txBody>
      </p:sp>
      <p:sp>
        <p:nvSpPr>
          <p:cNvPr id="6" name="Rectangle 5"/>
          <p:cNvSpPr/>
          <p:nvPr/>
        </p:nvSpPr>
        <p:spPr>
          <a:xfrm>
            <a:off x="2077947" y="3515648"/>
            <a:ext cx="5224409" cy="1015663"/>
          </a:xfrm>
          <a:prstGeom prst="rect">
            <a:avLst/>
          </a:prstGeom>
        </p:spPr>
        <p:txBody>
          <a:bodyPr wrap="square">
            <a:spAutoFit/>
          </a:bodyPr>
          <a:lstStyle/>
          <a:p>
            <a:pPr algn="just">
              <a:lnSpc>
                <a:spcPct val="150000"/>
              </a:lnSpc>
            </a:pPr>
            <a:r>
              <a:rPr lang="vi-VN" sz="2000" dirty="0" smtClean="0"/>
              <a:t>Q</a:t>
            </a:r>
            <a:r>
              <a:rPr lang="en-US" sz="2000" baseline="-25000" dirty="0" smtClean="0"/>
              <a:t>1</a:t>
            </a:r>
            <a:r>
              <a:rPr lang="vi-VN" sz="2000" dirty="0" smtClean="0"/>
              <a:t> </a:t>
            </a:r>
            <a:r>
              <a:rPr lang="vi-VN" sz="2000" dirty="0"/>
              <a:t>= 4,5; </a:t>
            </a:r>
            <a:r>
              <a:rPr lang="vi-VN" sz="2000" dirty="0" smtClean="0"/>
              <a:t>Q</a:t>
            </a:r>
            <a:r>
              <a:rPr lang="en-US" sz="2000" baseline="-25000" dirty="0" smtClean="0"/>
              <a:t>3</a:t>
            </a:r>
            <a:r>
              <a:rPr lang="vi-VN" sz="2000" dirty="0" smtClean="0"/>
              <a:t> </a:t>
            </a:r>
            <a:r>
              <a:rPr lang="vi-VN" sz="2000" dirty="0"/>
              <a:t>= 7,8 do đó </a:t>
            </a:r>
            <a:r>
              <a:rPr lang="vi-VN" sz="2000" dirty="0" smtClean="0"/>
              <a:t>∆</a:t>
            </a:r>
            <a:r>
              <a:rPr lang="en-US" sz="2000" baseline="-25000" dirty="0"/>
              <a:t>Q</a:t>
            </a:r>
            <a:r>
              <a:rPr lang="en-US" sz="2000" dirty="0" smtClean="0"/>
              <a:t> </a:t>
            </a:r>
            <a:r>
              <a:rPr lang="vi-VN" sz="2000" dirty="0" smtClean="0"/>
              <a:t>=</a:t>
            </a:r>
            <a:r>
              <a:rPr lang="en-US" sz="2000" dirty="0" smtClean="0"/>
              <a:t> </a:t>
            </a:r>
            <a:r>
              <a:rPr lang="vi-VN" sz="2000" dirty="0" smtClean="0"/>
              <a:t>7,8</a:t>
            </a:r>
            <a:r>
              <a:rPr lang="en-US" sz="2000" dirty="0" smtClean="0"/>
              <a:t> </a:t>
            </a:r>
            <a:r>
              <a:rPr lang="vi-VN" sz="2000" dirty="0" smtClean="0"/>
              <a:t>-</a:t>
            </a:r>
            <a:r>
              <a:rPr lang="en-US" sz="2000" dirty="0" smtClean="0"/>
              <a:t> </a:t>
            </a:r>
            <a:r>
              <a:rPr lang="vi-VN" sz="2000" dirty="0" smtClean="0"/>
              <a:t>4,5</a:t>
            </a:r>
            <a:r>
              <a:rPr lang="en-US" sz="2000" dirty="0" smtClean="0"/>
              <a:t> </a:t>
            </a:r>
            <a:r>
              <a:rPr lang="vi-VN" sz="2000" dirty="0" smtClean="0"/>
              <a:t>=</a:t>
            </a:r>
            <a:r>
              <a:rPr lang="en-US" sz="2000" dirty="0" smtClean="0"/>
              <a:t> </a:t>
            </a:r>
            <a:r>
              <a:rPr lang="vi-VN" sz="2000" dirty="0" smtClean="0"/>
              <a:t>3,3</a:t>
            </a:r>
            <a:r>
              <a:rPr lang="vi-VN" sz="2000" dirty="0"/>
              <a:t>.</a:t>
            </a:r>
          </a:p>
          <a:p>
            <a:pPr algn="just">
              <a:lnSpc>
                <a:spcPct val="150000"/>
              </a:lnSpc>
            </a:pPr>
            <a:r>
              <a:rPr lang="vi-VN" sz="2000" dirty="0"/>
              <a:t>Không có giá trị bất thường.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84765">
            <a:off x="7454290" y="3315040"/>
            <a:ext cx="995998" cy="15695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44"/>
          <p:cNvSpPr txBox="1">
            <a:spLocks noGrp="1"/>
          </p:cNvSpPr>
          <p:nvPr>
            <p:ph type="title" idx="2"/>
          </p:nvPr>
        </p:nvSpPr>
        <p:spPr>
          <a:xfrm>
            <a:off x="6103200" y="2470881"/>
            <a:ext cx="2320800" cy="428400"/>
          </a:xfrm>
          <a:prstGeom prst="rect">
            <a:avLst/>
          </a:prstGeom>
          <a:solidFill>
            <a:schemeClr val="accent2">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chemeClr val="tx1">
                    <a:lumMod val="50000"/>
                  </a:schemeClr>
                </a:solidFill>
                <a:latin typeface="+mn-lt"/>
              </a:rPr>
              <a:t>03</a:t>
            </a:r>
            <a:endParaRPr sz="2800" dirty="0">
              <a:solidFill>
                <a:schemeClr val="tx1">
                  <a:lumMod val="50000"/>
                </a:schemeClr>
              </a:solidFill>
              <a:latin typeface="+mn-lt"/>
            </a:endParaRPr>
          </a:p>
        </p:txBody>
      </p:sp>
      <p:sp>
        <p:nvSpPr>
          <p:cNvPr id="1454" name="Google Shape;1454;p44"/>
          <p:cNvSpPr txBox="1">
            <a:spLocks noGrp="1"/>
          </p:cNvSpPr>
          <p:nvPr>
            <p:ph type="title" idx="4"/>
          </p:nvPr>
        </p:nvSpPr>
        <p:spPr>
          <a:xfrm>
            <a:off x="3400869" y="2470898"/>
            <a:ext cx="2320800" cy="428400"/>
          </a:xfrm>
          <a:prstGeom prst="rect">
            <a:avLst/>
          </a:prstGeom>
          <a:solidFill>
            <a:schemeClr val="accent2">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chemeClr val="tx1">
                    <a:lumMod val="50000"/>
                  </a:schemeClr>
                </a:solidFill>
                <a:latin typeface="+mn-lt"/>
              </a:rPr>
              <a:t>02</a:t>
            </a:r>
            <a:endParaRPr sz="2800" dirty="0">
              <a:solidFill>
                <a:schemeClr val="tx1">
                  <a:lumMod val="50000"/>
                </a:schemeClr>
              </a:solidFill>
              <a:latin typeface="+mn-lt"/>
            </a:endParaRPr>
          </a:p>
        </p:txBody>
      </p:sp>
      <p:sp>
        <p:nvSpPr>
          <p:cNvPr id="1456" name="Google Shape;1456;p44"/>
          <p:cNvSpPr txBox="1">
            <a:spLocks noGrp="1"/>
          </p:cNvSpPr>
          <p:nvPr>
            <p:ph type="title" idx="6"/>
          </p:nvPr>
        </p:nvSpPr>
        <p:spPr>
          <a:xfrm>
            <a:off x="720000" y="539500"/>
            <a:ext cx="7704000" cy="3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chemeClr val="bg2">
                    <a:lumMod val="50000"/>
                  </a:schemeClr>
                </a:solidFill>
                <a:latin typeface="+mn-lt"/>
              </a:rPr>
              <a:t>HƯỚNG DẪN VỀ NHÀ</a:t>
            </a:r>
            <a:endParaRPr b="1" dirty="0">
              <a:solidFill>
                <a:schemeClr val="bg2">
                  <a:lumMod val="50000"/>
                </a:schemeClr>
              </a:solidFill>
              <a:latin typeface="+mn-lt"/>
            </a:endParaRPr>
          </a:p>
        </p:txBody>
      </p:sp>
      <p:sp>
        <p:nvSpPr>
          <p:cNvPr id="1457" name="Google Shape;1457;p44"/>
          <p:cNvSpPr txBox="1">
            <a:spLocks noGrp="1"/>
          </p:cNvSpPr>
          <p:nvPr>
            <p:ph type="title"/>
          </p:nvPr>
        </p:nvSpPr>
        <p:spPr>
          <a:xfrm>
            <a:off x="699161" y="2470887"/>
            <a:ext cx="2320800" cy="428400"/>
          </a:xfrm>
          <a:prstGeom prst="rect">
            <a:avLst/>
          </a:prstGeom>
          <a:solidFill>
            <a:schemeClr val="accent2">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smtClean="0">
                <a:solidFill>
                  <a:schemeClr val="tx1">
                    <a:lumMod val="50000"/>
                  </a:schemeClr>
                </a:solidFill>
                <a:latin typeface="+mn-lt"/>
              </a:rPr>
              <a:t>01</a:t>
            </a:r>
            <a:endParaRPr sz="2800" dirty="0">
              <a:solidFill>
                <a:schemeClr val="tx1">
                  <a:lumMod val="50000"/>
                </a:schemeClr>
              </a:solidFill>
              <a:latin typeface="+mn-lt"/>
            </a:endParaRPr>
          </a:p>
        </p:txBody>
      </p:sp>
      <p:grpSp>
        <p:nvGrpSpPr>
          <p:cNvPr id="1459" name="Google Shape;1459;p44"/>
          <p:cNvGrpSpPr/>
          <p:nvPr/>
        </p:nvGrpSpPr>
        <p:grpSpPr>
          <a:xfrm>
            <a:off x="1433670" y="1254680"/>
            <a:ext cx="876122" cy="1030499"/>
            <a:chOff x="2511119" y="1427329"/>
            <a:chExt cx="1047175" cy="1231692"/>
          </a:xfrm>
        </p:grpSpPr>
        <p:sp>
          <p:nvSpPr>
            <p:cNvPr id="1460" name="Google Shape;1460;p44"/>
            <p:cNvSpPr/>
            <p:nvPr/>
          </p:nvSpPr>
          <p:spPr>
            <a:xfrm>
              <a:off x="2520322" y="1655089"/>
              <a:ext cx="972794" cy="994696"/>
            </a:xfrm>
            <a:custGeom>
              <a:avLst/>
              <a:gdLst/>
              <a:ahLst/>
              <a:cxnLst/>
              <a:rect l="l" t="t" r="r" b="b"/>
              <a:pathLst>
                <a:path w="29492" h="30156" extrusionOk="0">
                  <a:moveTo>
                    <a:pt x="3427" y="0"/>
                  </a:moveTo>
                  <a:lnTo>
                    <a:pt x="2396" y="350"/>
                  </a:lnTo>
                  <a:cubicBezTo>
                    <a:pt x="927" y="822"/>
                    <a:pt x="1" y="2185"/>
                    <a:pt x="1" y="3654"/>
                  </a:cubicBezTo>
                  <a:cubicBezTo>
                    <a:pt x="1" y="4003"/>
                    <a:pt x="71" y="4388"/>
                    <a:pt x="176" y="4738"/>
                  </a:cubicBezTo>
                  <a:lnTo>
                    <a:pt x="7815" y="27761"/>
                  </a:lnTo>
                  <a:cubicBezTo>
                    <a:pt x="8287" y="29229"/>
                    <a:pt x="9651" y="30155"/>
                    <a:pt x="11119" y="30155"/>
                  </a:cubicBezTo>
                  <a:cubicBezTo>
                    <a:pt x="11469" y="30155"/>
                    <a:pt x="11836" y="30086"/>
                    <a:pt x="12203" y="29963"/>
                  </a:cubicBezTo>
                  <a:lnTo>
                    <a:pt x="19720" y="27481"/>
                  </a:lnTo>
                  <a:lnTo>
                    <a:pt x="19056" y="21135"/>
                  </a:lnTo>
                  <a:cubicBezTo>
                    <a:pt x="19038" y="21048"/>
                    <a:pt x="19090" y="20978"/>
                    <a:pt x="19178" y="20960"/>
                  </a:cubicBezTo>
                  <a:lnTo>
                    <a:pt x="19720" y="20908"/>
                  </a:lnTo>
                  <a:lnTo>
                    <a:pt x="19562" y="19579"/>
                  </a:lnTo>
                  <a:cubicBezTo>
                    <a:pt x="19562" y="19492"/>
                    <a:pt x="19615" y="19422"/>
                    <a:pt x="19702" y="19404"/>
                  </a:cubicBezTo>
                  <a:lnTo>
                    <a:pt x="29492" y="18356"/>
                  </a:lnTo>
                  <a:lnTo>
                    <a:pt x="23723" y="944"/>
                  </a:lnTo>
                  <a:lnTo>
                    <a:pt x="5035" y="5699"/>
                  </a:lnTo>
                  <a:cubicBezTo>
                    <a:pt x="5018" y="5699"/>
                    <a:pt x="5018" y="5717"/>
                    <a:pt x="5001" y="5717"/>
                  </a:cubicBezTo>
                  <a:cubicBezTo>
                    <a:pt x="4983" y="5717"/>
                    <a:pt x="4948" y="5699"/>
                    <a:pt x="4931" y="5682"/>
                  </a:cubicBezTo>
                  <a:cubicBezTo>
                    <a:pt x="4896" y="5664"/>
                    <a:pt x="4878" y="5629"/>
                    <a:pt x="4861" y="5594"/>
                  </a:cubicBezTo>
                  <a:lnTo>
                    <a:pt x="3427"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4"/>
            <p:cNvSpPr/>
            <p:nvPr/>
          </p:nvSpPr>
          <p:spPr>
            <a:xfrm>
              <a:off x="2642564" y="1648162"/>
              <a:ext cx="656830" cy="184551"/>
            </a:xfrm>
            <a:custGeom>
              <a:avLst/>
              <a:gdLst/>
              <a:ahLst/>
              <a:cxnLst/>
              <a:rect l="l" t="t" r="r" b="b"/>
              <a:pathLst>
                <a:path w="19913" h="5595" extrusionOk="0">
                  <a:moveTo>
                    <a:pt x="385" y="0"/>
                  </a:moveTo>
                  <a:lnTo>
                    <a:pt x="1" y="123"/>
                  </a:lnTo>
                  <a:lnTo>
                    <a:pt x="1399" y="5594"/>
                  </a:lnTo>
                  <a:lnTo>
                    <a:pt x="19912" y="875"/>
                  </a:lnTo>
                  <a:lnTo>
                    <a:pt x="19860" y="682"/>
                  </a:lnTo>
                  <a:lnTo>
                    <a:pt x="1871" y="5262"/>
                  </a:lnTo>
                  <a:lnTo>
                    <a:pt x="1836" y="5262"/>
                  </a:lnTo>
                  <a:cubicBezTo>
                    <a:pt x="1819" y="5262"/>
                    <a:pt x="1784" y="5262"/>
                    <a:pt x="1767" y="5245"/>
                  </a:cubicBezTo>
                  <a:cubicBezTo>
                    <a:pt x="1732" y="5227"/>
                    <a:pt x="1714" y="5192"/>
                    <a:pt x="1697" y="5157"/>
                  </a:cubicBez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4"/>
            <p:cNvSpPr/>
            <p:nvPr/>
          </p:nvSpPr>
          <p:spPr>
            <a:xfrm>
              <a:off x="2633361" y="1652187"/>
              <a:ext cx="669497" cy="191478"/>
            </a:xfrm>
            <a:custGeom>
              <a:avLst/>
              <a:gdLst/>
              <a:ahLst/>
              <a:cxnLst/>
              <a:rect l="l" t="t" r="r" b="b"/>
              <a:pathLst>
                <a:path w="20297" h="5805" extrusionOk="0">
                  <a:moveTo>
                    <a:pt x="280" y="1"/>
                  </a:moveTo>
                  <a:lnTo>
                    <a:pt x="0" y="88"/>
                  </a:lnTo>
                  <a:lnTo>
                    <a:pt x="1434" y="5682"/>
                  </a:lnTo>
                  <a:cubicBezTo>
                    <a:pt x="1451" y="5717"/>
                    <a:pt x="1469" y="5752"/>
                    <a:pt x="1504" y="5770"/>
                  </a:cubicBezTo>
                  <a:cubicBezTo>
                    <a:pt x="1521" y="5787"/>
                    <a:pt x="1556" y="5805"/>
                    <a:pt x="1574" y="5805"/>
                  </a:cubicBezTo>
                  <a:cubicBezTo>
                    <a:pt x="1591" y="5805"/>
                    <a:pt x="1591" y="5787"/>
                    <a:pt x="1608" y="5787"/>
                  </a:cubicBezTo>
                  <a:lnTo>
                    <a:pt x="20296" y="1032"/>
                  </a:lnTo>
                  <a:lnTo>
                    <a:pt x="20191" y="753"/>
                  </a:lnTo>
                  <a:lnTo>
                    <a:pt x="1678" y="5472"/>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a:off x="2664499" y="1489010"/>
              <a:ext cx="629684" cy="322362"/>
            </a:xfrm>
            <a:custGeom>
              <a:avLst/>
              <a:gdLst/>
              <a:ahLst/>
              <a:cxnLst/>
              <a:rect l="l" t="t" r="r" b="b"/>
              <a:pathLst>
                <a:path w="19090" h="9773" extrusionOk="0">
                  <a:moveTo>
                    <a:pt x="14842" y="1"/>
                  </a:moveTo>
                  <a:cubicBezTo>
                    <a:pt x="14492" y="1"/>
                    <a:pt x="14108" y="53"/>
                    <a:pt x="13758" y="175"/>
                  </a:cubicBezTo>
                  <a:lnTo>
                    <a:pt x="0" y="4721"/>
                  </a:lnTo>
                  <a:lnTo>
                    <a:pt x="1276" y="9773"/>
                  </a:lnTo>
                  <a:lnTo>
                    <a:pt x="19090" y="5228"/>
                  </a:lnTo>
                  <a:lnTo>
                    <a:pt x="18146" y="2378"/>
                  </a:lnTo>
                  <a:cubicBezTo>
                    <a:pt x="17674" y="910"/>
                    <a:pt x="16310" y="1"/>
                    <a:pt x="14842"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a:off x="2655263" y="1644699"/>
              <a:ext cx="642383" cy="177063"/>
            </a:xfrm>
            <a:custGeom>
              <a:avLst/>
              <a:gdLst/>
              <a:ahLst/>
              <a:cxnLst/>
              <a:rect l="l" t="t" r="r" b="b"/>
              <a:pathLst>
                <a:path w="19475" h="5368" extrusionOk="0">
                  <a:moveTo>
                    <a:pt x="280" y="1"/>
                  </a:moveTo>
                  <a:lnTo>
                    <a:pt x="0" y="105"/>
                  </a:lnTo>
                  <a:lnTo>
                    <a:pt x="1312" y="5262"/>
                  </a:lnTo>
                  <a:cubicBezTo>
                    <a:pt x="1329" y="5297"/>
                    <a:pt x="1347" y="5332"/>
                    <a:pt x="1382" y="5350"/>
                  </a:cubicBezTo>
                  <a:cubicBezTo>
                    <a:pt x="1399" y="5367"/>
                    <a:pt x="1434" y="5367"/>
                    <a:pt x="1451" y="5367"/>
                  </a:cubicBezTo>
                  <a:lnTo>
                    <a:pt x="1486" y="5367"/>
                  </a:lnTo>
                  <a:lnTo>
                    <a:pt x="19475" y="787"/>
                  </a:lnTo>
                  <a:lnTo>
                    <a:pt x="19370" y="508"/>
                  </a:lnTo>
                  <a:lnTo>
                    <a:pt x="1556" y="5053"/>
                  </a:lnTo>
                  <a:lnTo>
                    <a:pt x="28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4"/>
            <p:cNvSpPr/>
            <p:nvPr/>
          </p:nvSpPr>
          <p:spPr>
            <a:xfrm>
              <a:off x="3158644" y="2354534"/>
              <a:ext cx="34074" cy="203550"/>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4"/>
            <p:cNvSpPr/>
            <p:nvPr/>
          </p:nvSpPr>
          <p:spPr>
            <a:xfrm>
              <a:off x="3148287" y="2344705"/>
              <a:ext cx="32292" cy="216843"/>
            </a:xfrm>
            <a:custGeom>
              <a:avLst/>
              <a:gdLst/>
              <a:ahLst/>
              <a:cxnLst/>
              <a:rect l="l" t="t" r="r" b="b"/>
              <a:pathLst>
                <a:path w="979" h="6574" extrusionOk="0">
                  <a:moveTo>
                    <a:pt x="682" y="1"/>
                  </a:moveTo>
                  <a:lnTo>
                    <a:pt x="140" y="53"/>
                  </a:lnTo>
                  <a:cubicBezTo>
                    <a:pt x="52" y="71"/>
                    <a:pt x="0" y="141"/>
                    <a:pt x="18" y="228"/>
                  </a:cubicBezTo>
                  <a:lnTo>
                    <a:pt x="682" y="6574"/>
                  </a:lnTo>
                  <a:lnTo>
                    <a:pt x="979" y="6469"/>
                  </a:lnTo>
                  <a:lnTo>
                    <a:pt x="315" y="333"/>
                  </a:lnTo>
                  <a:lnTo>
                    <a:pt x="699" y="298"/>
                  </a:lnTo>
                  <a:lnTo>
                    <a:pt x="682"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4"/>
            <p:cNvSpPr/>
            <p:nvPr/>
          </p:nvSpPr>
          <p:spPr>
            <a:xfrm>
              <a:off x="3175961" y="2270324"/>
              <a:ext cx="344825" cy="280867"/>
            </a:xfrm>
            <a:custGeom>
              <a:avLst/>
              <a:gdLst/>
              <a:ahLst/>
              <a:cxnLst/>
              <a:rect l="l" t="t" r="r" b="b"/>
              <a:pathLst>
                <a:path w="10454" h="8515" extrusionOk="0">
                  <a:moveTo>
                    <a:pt x="9702" y="1"/>
                  </a:moveTo>
                  <a:lnTo>
                    <a:pt x="0" y="1032"/>
                  </a:lnTo>
                  <a:lnTo>
                    <a:pt x="804" y="8514"/>
                  </a:lnTo>
                  <a:lnTo>
                    <a:pt x="8059" y="6102"/>
                  </a:lnTo>
                  <a:cubicBezTo>
                    <a:pt x="9527" y="5630"/>
                    <a:pt x="10454" y="4266"/>
                    <a:pt x="10454" y="2798"/>
                  </a:cubicBezTo>
                  <a:cubicBezTo>
                    <a:pt x="10454" y="2448"/>
                    <a:pt x="10384" y="2064"/>
                    <a:pt x="10262" y="1714"/>
                  </a:cubicBezTo>
                  <a:lnTo>
                    <a:pt x="970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4"/>
            <p:cNvSpPr/>
            <p:nvPr/>
          </p:nvSpPr>
          <p:spPr>
            <a:xfrm>
              <a:off x="3165571" y="2260527"/>
              <a:ext cx="330444" cy="293534"/>
            </a:xfrm>
            <a:custGeom>
              <a:avLst/>
              <a:gdLst/>
              <a:ahLst/>
              <a:cxnLst/>
              <a:rect l="l" t="t" r="r" b="b"/>
              <a:pathLst>
                <a:path w="10018" h="8899" extrusionOk="0">
                  <a:moveTo>
                    <a:pt x="9930" y="1"/>
                  </a:moveTo>
                  <a:lnTo>
                    <a:pt x="140" y="1049"/>
                  </a:lnTo>
                  <a:cubicBezTo>
                    <a:pt x="53" y="1067"/>
                    <a:pt x="0" y="1137"/>
                    <a:pt x="0" y="1224"/>
                  </a:cubicBezTo>
                  <a:lnTo>
                    <a:pt x="158" y="2553"/>
                  </a:lnTo>
                  <a:lnTo>
                    <a:pt x="175" y="2850"/>
                  </a:lnTo>
                  <a:lnTo>
                    <a:pt x="822" y="8899"/>
                  </a:lnTo>
                  <a:lnTo>
                    <a:pt x="1119" y="8811"/>
                  </a:lnTo>
                  <a:lnTo>
                    <a:pt x="315" y="1329"/>
                  </a:lnTo>
                  <a:lnTo>
                    <a:pt x="10017" y="298"/>
                  </a:lnTo>
                  <a:lnTo>
                    <a:pt x="993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4"/>
            <p:cNvSpPr/>
            <p:nvPr/>
          </p:nvSpPr>
          <p:spPr>
            <a:xfrm>
              <a:off x="2511119" y="1645854"/>
              <a:ext cx="991826" cy="1013167"/>
            </a:xfrm>
            <a:custGeom>
              <a:avLst/>
              <a:gdLst/>
              <a:ahLst/>
              <a:cxnLst/>
              <a:rect l="l" t="t" r="r" b="b"/>
              <a:pathLst>
                <a:path w="30069" h="30716" extrusionOk="0">
                  <a:moveTo>
                    <a:pt x="24282" y="1154"/>
                  </a:moveTo>
                  <a:lnTo>
                    <a:pt x="24002" y="1224"/>
                  </a:lnTo>
                  <a:lnTo>
                    <a:pt x="29771" y="18636"/>
                  </a:lnTo>
                  <a:lnTo>
                    <a:pt x="30068" y="18618"/>
                  </a:lnTo>
                  <a:lnTo>
                    <a:pt x="24282" y="1154"/>
                  </a:lnTo>
                  <a:close/>
                  <a:moveTo>
                    <a:pt x="3636" y="1"/>
                  </a:moveTo>
                  <a:lnTo>
                    <a:pt x="2587" y="350"/>
                  </a:lnTo>
                  <a:cubicBezTo>
                    <a:pt x="997" y="875"/>
                    <a:pt x="0" y="2343"/>
                    <a:pt x="0" y="3934"/>
                  </a:cubicBezTo>
                  <a:cubicBezTo>
                    <a:pt x="0" y="4318"/>
                    <a:pt x="53" y="4720"/>
                    <a:pt x="192" y="5123"/>
                  </a:cubicBezTo>
                  <a:lnTo>
                    <a:pt x="7814" y="28128"/>
                  </a:lnTo>
                  <a:cubicBezTo>
                    <a:pt x="8339" y="29719"/>
                    <a:pt x="9807" y="30715"/>
                    <a:pt x="11398" y="30715"/>
                  </a:cubicBezTo>
                  <a:cubicBezTo>
                    <a:pt x="11783" y="30715"/>
                    <a:pt x="12185" y="30663"/>
                    <a:pt x="12569" y="30523"/>
                  </a:cubicBezTo>
                  <a:lnTo>
                    <a:pt x="20034" y="28058"/>
                  </a:lnTo>
                  <a:lnTo>
                    <a:pt x="19999" y="27761"/>
                  </a:lnTo>
                  <a:lnTo>
                    <a:pt x="12482" y="30243"/>
                  </a:lnTo>
                  <a:cubicBezTo>
                    <a:pt x="12115" y="30366"/>
                    <a:pt x="11748" y="30435"/>
                    <a:pt x="11398" y="30435"/>
                  </a:cubicBezTo>
                  <a:cubicBezTo>
                    <a:pt x="9930" y="30435"/>
                    <a:pt x="8566" y="29509"/>
                    <a:pt x="8094" y="28041"/>
                  </a:cubicBezTo>
                  <a:lnTo>
                    <a:pt x="455" y="5018"/>
                  </a:lnTo>
                  <a:cubicBezTo>
                    <a:pt x="350" y="4668"/>
                    <a:pt x="280" y="4283"/>
                    <a:pt x="280" y="3934"/>
                  </a:cubicBezTo>
                  <a:cubicBezTo>
                    <a:pt x="280" y="2465"/>
                    <a:pt x="1206" y="1102"/>
                    <a:pt x="2675" y="630"/>
                  </a:cubicBezTo>
                  <a:lnTo>
                    <a:pt x="3706" y="280"/>
                  </a:lnTo>
                  <a:lnTo>
                    <a:pt x="3636"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4"/>
            <p:cNvSpPr/>
            <p:nvPr/>
          </p:nvSpPr>
          <p:spPr>
            <a:xfrm>
              <a:off x="2640255" y="1638366"/>
              <a:ext cx="668936" cy="38658"/>
            </a:xfrm>
            <a:custGeom>
              <a:avLst/>
              <a:gdLst/>
              <a:ahLst/>
              <a:cxnLst/>
              <a:rect l="l" t="t" r="r" b="b"/>
              <a:pathLst>
                <a:path w="20280" h="1172" extrusionOk="0">
                  <a:moveTo>
                    <a:pt x="386" y="0"/>
                  </a:moveTo>
                  <a:lnTo>
                    <a:pt x="1" y="140"/>
                  </a:lnTo>
                  <a:lnTo>
                    <a:pt x="71" y="420"/>
                  </a:lnTo>
                  <a:lnTo>
                    <a:pt x="455" y="297"/>
                  </a:lnTo>
                  <a:lnTo>
                    <a:pt x="386" y="0"/>
                  </a:lnTo>
                  <a:close/>
                  <a:moveTo>
                    <a:pt x="20209" y="909"/>
                  </a:moveTo>
                  <a:lnTo>
                    <a:pt x="19930" y="979"/>
                  </a:lnTo>
                  <a:lnTo>
                    <a:pt x="19982" y="1172"/>
                  </a:lnTo>
                  <a:lnTo>
                    <a:pt x="20279" y="1102"/>
                  </a:lnTo>
                  <a:lnTo>
                    <a:pt x="20209" y="90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4"/>
            <p:cNvSpPr/>
            <p:nvPr/>
          </p:nvSpPr>
          <p:spPr>
            <a:xfrm>
              <a:off x="2631052" y="1642984"/>
              <a:ext cx="681008" cy="43276"/>
            </a:xfrm>
            <a:custGeom>
              <a:avLst/>
              <a:gdLst/>
              <a:ahLst/>
              <a:cxnLst/>
              <a:rect l="l" t="t" r="r" b="b"/>
              <a:pathLst>
                <a:path w="20646" h="1312" extrusionOk="0">
                  <a:moveTo>
                    <a:pt x="280" y="0"/>
                  </a:moveTo>
                  <a:lnTo>
                    <a:pt x="0" y="88"/>
                  </a:lnTo>
                  <a:lnTo>
                    <a:pt x="70" y="367"/>
                  </a:lnTo>
                  <a:lnTo>
                    <a:pt x="350" y="280"/>
                  </a:lnTo>
                  <a:lnTo>
                    <a:pt x="280" y="0"/>
                  </a:lnTo>
                  <a:close/>
                  <a:moveTo>
                    <a:pt x="20558" y="962"/>
                  </a:moveTo>
                  <a:lnTo>
                    <a:pt x="20261" y="1032"/>
                  </a:lnTo>
                  <a:lnTo>
                    <a:pt x="20366" y="1311"/>
                  </a:lnTo>
                  <a:lnTo>
                    <a:pt x="20646" y="1241"/>
                  </a:lnTo>
                  <a:lnTo>
                    <a:pt x="20558" y="962"/>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4"/>
            <p:cNvSpPr/>
            <p:nvPr/>
          </p:nvSpPr>
          <p:spPr>
            <a:xfrm>
              <a:off x="2662190" y="1479214"/>
              <a:ext cx="641822" cy="182242"/>
            </a:xfrm>
            <a:custGeom>
              <a:avLst/>
              <a:gdLst/>
              <a:ahLst/>
              <a:cxnLst/>
              <a:rect l="l" t="t" r="r" b="b"/>
              <a:pathLst>
                <a:path w="19458" h="5525" extrusionOk="0">
                  <a:moveTo>
                    <a:pt x="14912" y="0"/>
                  </a:moveTo>
                  <a:cubicBezTo>
                    <a:pt x="14527" y="0"/>
                    <a:pt x="14125" y="53"/>
                    <a:pt x="13723" y="193"/>
                  </a:cubicBezTo>
                  <a:lnTo>
                    <a:pt x="0" y="4738"/>
                  </a:lnTo>
                  <a:lnTo>
                    <a:pt x="70" y="5018"/>
                  </a:lnTo>
                  <a:lnTo>
                    <a:pt x="13828" y="472"/>
                  </a:lnTo>
                  <a:cubicBezTo>
                    <a:pt x="14178" y="350"/>
                    <a:pt x="14562" y="298"/>
                    <a:pt x="14912" y="298"/>
                  </a:cubicBezTo>
                  <a:cubicBezTo>
                    <a:pt x="16380" y="298"/>
                    <a:pt x="17744" y="1207"/>
                    <a:pt x="18216" y="2675"/>
                  </a:cubicBezTo>
                  <a:lnTo>
                    <a:pt x="19160" y="5525"/>
                  </a:lnTo>
                  <a:lnTo>
                    <a:pt x="19457" y="5455"/>
                  </a:lnTo>
                  <a:lnTo>
                    <a:pt x="18496" y="2588"/>
                  </a:lnTo>
                  <a:cubicBezTo>
                    <a:pt x="17971" y="997"/>
                    <a:pt x="16503" y="0"/>
                    <a:pt x="1491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4"/>
            <p:cNvSpPr/>
            <p:nvPr/>
          </p:nvSpPr>
          <p:spPr>
            <a:xfrm>
              <a:off x="2652954" y="1635463"/>
              <a:ext cx="653928" cy="35228"/>
            </a:xfrm>
            <a:custGeom>
              <a:avLst/>
              <a:gdLst/>
              <a:ahLst/>
              <a:cxnLst/>
              <a:rect l="l" t="t" r="r" b="b"/>
              <a:pathLst>
                <a:path w="19825" h="1068" extrusionOk="0">
                  <a:moveTo>
                    <a:pt x="280" y="1"/>
                  </a:moveTo>
                  <a:lnTo>
                    <a:pt x="1" y="88"/>
                  </a:lnTo>
                  <a:lnTo>
                    <a:pt x="70" y="385"/>
                  </a:lnTo>
                  <a:lnTo>
                    <a:pt x="350" y="281"/>
                  </a:lnTo>
                  <a:lnTo>
                    <a:pt x="280" y="1"/>
                  </a:lnTo>
                  <a:close/>
                  <a:moveTo>
                    <a:pt x="19737" y="718"/>
                  </a:moveTo>
                  <a:lnTo>
                    <a:pt x="19440" y="788"/>
                  </a:lnTo>
                  <a:lnTo>
                    <a:pt x="19545" y="1067"/>
                  </a:lnTo>
                  <a:lnTo>
                    <a:pt x="19824" y="997"/>
                  </a:lnTo>
                  <a:lnTo>
                    <a:pt x="19737" y="7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4"/>
            <p:cNvSpPr/>
            <p:nvPr/>
          </p:nvSpPr>
          <p:spPr>
            <a:xfrm>
              <a:off x="3180579" y="2554027"/>
              <a:ext cx="13293" cy="13887"/>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4"/>
            <p:cNvSpPr/>
            <p:nvPr/>
          </p:nvSpPr>
          <p:spPr>
            <a:xfrm>
              <a:off x="3202481" y="2269169"/>
              <a:ext cx="327541" cy="291818"/>
            </a:xfrm>
            <a:custGeom>
              <a:avLst/>
              <a:gdLst/>
              <a:ahLst/>
              <a:cxnLst/>
              <a:rect l="l" t="t" r="r" b="b"/>
              <a:pathLst>
                <a:path w="9930" h="8847" extrusionOk="0">
                  <a:moveTo>
                    <a:pt x="9195" y="1"/>
                  </a:moveTo>
                  <a:lnTo>
                    <a:pt x="8898" y="36"/>
                  </a:lnTo>
                  <a:lnTo>
                    <a:pt x="9458" y="1749"/>
                  </a:lnTo>
                  <a:cubicBezTo>
                    <a:pt x="9580" y="2099"/>
                    <a:pt x="9650" y="2483"/>
                    <a:pt x="9650" y="2833"/>
                  </a:cubicBezTo>
                  <a:cubicBezTo>
                    <a:pt x="9650" y="4301"/>
                    <a:pt x="8723" y="5665"/>
                    <a:pt x="7255" y="6137"/>
                  </a:cubicBezTo>
                  <a:lnTo>
                    <a:pt x="0" y="8549"/>
                  </a:lnTo>
                  <a:lnTo>
                    <a:pt x="18" y="8846"/>
                  </a:lnTo>
                  <a:lnTo>
                    <a:pt x="7342" y="6416"/>
                  </a:lnTo>
                  <a:cubicBezTo>
                    <a:pt x="8933" y="5892"/>
                    <a:pt x="9930" y="4424"/>
                    <a:pt x="9930" y="2833"/>
                  </a:cubicBezTo>
                  <a:cubicBezTo>
                    <a:pt x="9930" y="2448"/>
                    <a:pt x="9877" y="2046"/>
                    <a:pt x="9737" y="1644"/>
                  </a:cubicBezTo>
                  <a:lnTo>
                    <a:pt x="9195"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4"/>
            <p:cNvSpPr/>
            <p:nvPr/>
          </p:nvSpPr>
          <p:spPr>
            <a:xfrm>
              <a:off x="2519168" y="1444876"/>
              <a:ext cx="1039126" cy="1170077"/>
            </a:xfrm>
            <a:custGeom>
              <a:avLst/>
              <a:gdLst/>
              <a:ahLst/>
              <a:cxnLst/>
              <a:rect l="l" t="t" r="r" b="b"/>
              <a:pathLst>
                <a:path w="31503" h="35473" extrusionOk="0">
                  <a:moveTo>
                    <a:pt x="19796" y="0"/>
                  </a:moveTo>
                  <a:cubicBezTo>
                    <a:pt x="19417" y="0"/>
                    <a:pt x="19032" y="60"/>
                    <a:pt x="18653" y="185"/>
                  </a:cubicBezTo>
                  <a:lnTo>
                    <a:pt x="2938" y="5394"/>
                  </a:lnTo>
                  <a:cubicBezTo>
                    <a:pt x="1032" y="6024"/>
                    <a:pt x="1" y="8069"/>
                    <a:pt x="630" y="9974"/>
                  </a:cubicBezTo>
                  <a:lnTo>
                    <a:pt x="8252" y="32997"/>
                  </a:lnTo>
                  <a:cubicBezTo>
                    <a:pt x="8756" y="34509"/>
                    <a:pt x="10169" y="35472"/>
                    <a:pt x="11690" y="35472"/>
                  </a:cubicBezTo>
                  <a:cubicBezTo>
                    <a:pt x="12068" y="35472"/>
                    <a:pt x="12453" y="35413"/>
                    <a:pt x="12832" y="35287"/>
                  </a:cubicBezTo>
                  <a:lnTo>
                    <a:pt x="28565" y="30078"/>
                  </a:lnTo>
                  <a:cubicBezTo>
                    <a:pt x="30471" y="29449"/>
                    <a:pt x="31502" y="27403"/>
                    <a:pt x="30873" y="25498"/>
                  </a:cubicBezTo>
                  <a:lnTo>
                    <a:pt x="23251" y="2492"/>
                  </a:lnTo>
                  <a:cubicBezTo>
                    <a:pt x="22747" y="966"/>
                    <a:pt x="21323" y="0"/>
                    <a:pt x="197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4"/>
            <p:cNvSpPr/>
            <p:nvPr/>
          </p:nvSpPr>
          <p:spPr>
            <a:xfrm>
              <a:off x="2528403" y="1439995"/>
              <a:ext cx="1020094" cy="1180368"/>
            </a:xfrm>
            <a:custGeom>
              <a:avLst/>
              <a:gdLst/>
              <a:ahLst/>
              <a:cxnLst/>
              <a:rect l="l" t="t" r="r" b="b"/>
              <a:pathLst>
                <a:path w="30926" h="35785" extrusionOk="0">
                  <a:moveTo>
                    <a:pt x="19527" y="298"/>
                  </a:moveTo>
                  <a:cubicBezTo>
                    <a:pt x="20978" y="298"/>
                    <a:pt x="22342" y="1224"/>
                    <a:pt x="22814" y="2675"/>
                  </a:cubicBezTo>
                  <a:lnTo>
                    <a:pt x="30436" y="25698"/>
                  </a:lnTo>
                  <a:cubicBezTo>
                    <a:pt x="30558" y="26065"/>
                    <a:pt x="30610" y="26432"/>
                    <a:pt x="30610" y="26782"/>
                  </a:cubicBezTo>
                  <a:cubicBezTo>
                    <a:pt x="30610" y="28250"/>
                    <a:pt x="29701" y="29597"/>
                    <a:pt x="28233" y="30086"/>
                  </a:cubicBezTo>
                  <a:lnTo>
                    <a:pt x="12500" y="35295"/>
                  </a:lnTo>
                  <a:cubicBezTo>
                    <a:pt x="12150" y="35418"/>
                    <a:pt x="11783" y="35470"/>
                    <a:pt x="11416" y="35470"/>
                  </a:cubicBezTo>
                  <a:cubicBezTo>
                    <a:pt x="9965" y="35470"/>
                    <a:pt x="8601" y="34544"/>
                    <a:pt x="8112" y="33093"/>
                  </a:cubicBezTo>
                  <a:lnTo>
                    <a:pt x="490" y="10070"/>
                  </a:lnTo>
                  <a:cubicBezTo>
                    <a:pt x="368" y="9720"/>
                    <a:pt x="315" y="9353"/>
                    <a:pt x="315" y="8986"/>
                  </a:cubicBezTo>
                  <a:cubicBezTo>
                    <a:pt x="315" y="7535"/>
                    <a:pt x="1242" y="6172"/>
                    <a:pt x="2693" y="5682"/>
                  </a:cubicBezTo>
                  <a:lnTo>
                    <a:pt x="18426" y="473"/>
                  </a:lnTo>
                  <a:cubicBezTo>
                    <a:pt x="18793" y="350"/>
                    <a:pt x="19160" y="298"/>
                    <a:pt x="19527" y="298"/>
                  </a:cubicBezTo>
                  <a:close/>
                  <a:moveTo>
                    <a:pt x="19527" y="1"/>
                  </a:moveTo>
                  <a:cubicBezTo>
                    <a:pt x="19125" y="1"/>
                    <a:pt x="18723" y="53"/>
                    <a:pt x="18339" y="193"/>
                  </a:cubicBezTo>
                  <a:lnTo>
                    <a:pt x="2605" y="5402"/>
                  </a:lnTo>
                  <a:cubicBezTo>
                    <a:pt x="1015" y="5927"/>
                    <a:pt x="1" y="7395"/>
                    <a:pt x="1" y="8986"/>
                  </a:cubicBezTo>
                  <a:cubicBezTo>
                    <a:pt x="1" y="9371"/>
                    <a:pt x="71" y="9773"/>
                    <a:pt x="210" y="10175"/>
                  </a:cubicBezTo>
                  <a:lnTo>
                    <a:pt x="7832" y="33180"/>
                  </a:lnTo>
                  <a:cubicBezTo>
                    <a:pt x="8357" y="34771"/>
                    <a:pt x="9825" y="35785"/>
                    <a:pt x="11416" y="35785"/>
                  </a:cubicBezTo>
                  <a:cubicBezTo>
                    <a:pt x="11801" y="35785"/>
                    <a:pt x="12203" y="35715"/>
                    <a:pt x="12605" y="35593"/>
                  </a:cubicBezTo>
                  <a:lnTo>
                    <a:pt x="28338" y="30383"/>
                  </a:lnTo>
                  <a:cubicBezTo>
                    <a:pt x="29929" y="29859"/>
                    <a:pt x="30925" y="28373"/>
                    <a:pt x="30925" y="26782"/>
                  </a:cubicBezTo>
                  <a:cubicBezTo>
                    <a:pt x="30925" y="26397"/>
                    <a:pt x="30873" y="25995"/>
                    <a:pt x="30733" y="25593"/>
                  </a:cubicBezTo>
                  <a:lnTo>
                    <a:pt x="23111" y="2588"/>
                  </a:lnTo>
                  <a:cubicBezTo>
                    <a:pt x="22586" y="997"/>
                    <a:pt x="21101" y="1"/>
                    <a:pt x="195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4"/>
            <p:cNvSpPr/>
            <p:nvPr/>
          </p:nvSpPr>
          <p:spPr>
            <a:xfrm>
              <a:off x="2539948" y="1432177"/>
              <a:ext cx="1001029" cy="1119907"/>
            </a:xfrm>
            <a:custGeom>
              <a:avLst/>
              <a:gdLst/>
              <a:ahLst/>
              <a:cxnLst/>
              <a:rect l="l" t="t" r="r" b="b"/>
              <a:pathLst>
                <a:path w="30348" h="33952" extrusionOk="0">
                  <a:moveTo>
                    <a:pt x="19088" y="1"/>
                  </a:moveTo>
                  <a:cubicBezTo>
                    <a:pt x="18711" y="1"/>
                    <a:pt x="18329" y="60"/>
                    <a:pt x="17954" y="185"/>
                  </a:cubicBezTo>
                  <a:lnTo>
                    <a:pt x="2920" y="5167"/>
                  </a:lnTo>
                  <a:cubicBezTo>
                    <a:pt x="1014" y="5797"/>
                    <a:pt x="0" y="7842"/>
                    <a:pt x="630" y="9748"/>
                  </a:cubicBezTo>
                  <a:lnTo>
                    <a:pt x="7814" y="31459"/>
                  </a:lnTo>
                  <a:cubicBezTo>
                    <a:pt x="8319" y="32986"/>
                    <a:pt x="9732" y="33951"/>
                    <a:pt x="11254" y="33951"/>
                  </a:cubicBezTo>
                  <a:cubicBezTo>
                    <a:pt x="11631" y="33951"/>
                    <a:pt x="12016" y="33892"/>
                    <a:pt x="12395" y="33767"/>
                  </a:cubicBezTo>
                  <a:lnTo>
                    <a:pt x="27411" y="28785"/>
                  </a:lnTo>
                  <a:cubicBezTo>
                    <a:pt x="29316" y="28155"/>
                    <a:pt x="30348" y="26093"/>
                    <a:pt x="29719" y="24205"/>
                  </a:cubicBezTo>
                  <a:lnTo>
                    <a:pt x="22534" y="2493"/>
                  </a:lnTo>
                  <a:cubicBezTo>
                    <a:pt x="22029" y="966"/>
                    <a:pt x="20605" y="1"/>
                    <a:pt x="1908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4"/>
            <p:cNvSpPr/>
            <p:nvPr/>
          </p:nvSpPr>
          <p:spPr>
            <a:xfrm>
              <a:off x="2549744" y="1427329"/>
              <a:ext cx="981436" cy="1129044"/>
            </a:xfrm>
            <a:custGeom>
              <a:avLst/>
              <a:gdLst/>
              <a:ahLst/>
              <a:cxnLst/>
              <a:rect l="l" t="t" r="r" b="b"/>
              <a:pathLst>
                <a:path w="29754" h="34229" extrusionOk="0">
                  <a:moveTo>
                    <a:pt x="18793" y="297"/>
                  </a:moveTo>
                  <a:cubicBezTo>
                    <a:pt x="20244" y="297"/>
                    <a:pt x="21607" y="1224"/>
                    <a:pt x="22097" y="2692"/>
                  </a:cubicBezTo>
                  <a:lnTo>
                    <a:pt x="29282" y="24387"/>
                  </a:lnTo>
                  <a:cubicBezTo>
                    <a:pt x="29404" y="24754"/>
                    <a:pt x="29456" y="25121"/>
                    <a:pt x="29456" y="25488"/>
                  </a:cubicBezTo>
                  <a:cubicBezTo>
                    <a:pt x="29456" y="26939"/>
                    <a:pt x="28530" y="28302"/>
                    <a:pt x="27079" y="28792"/>
                  </a:cubicBezTo>
                  <a:lnTo>
                    <a:pt x="12045" y="33774"/>
                  </a:lnTo>
                  <a:cubicBezTo>
                    <a:pt x="11695" y="33896"/>
                    <a:pt x="11328" y="33949"/>
                    <a:pt x="10961" y="33949"/>
                  </a:cubicBezTo>
                  <a:cubicBezTo>
                    <a:pt x="9493" y="33949"/>
                    <a:pt x="8129" y="33022"/>
                    <a:pt x="7657" y="31554"/>
                  </a:cubicBezTo>
                  <a:lnTo>
                    <a:pt x="455" y="9842"/>
                  </a:lnTo>
                  <a:cubicBezTo>
                    <a:pt x="350" y="9492"/>
                    <a:pt x="280" y="9125"/>
                    <a:pt x="280" y="8758"/>
                  </a:cubicBezTo>
                  <a:cubicBezTo>
                    <a:pt x="280" y="7290"/>
                    <a:pt x="1207" y="5926"/>
                    <a:pt x="2675" y="5454"/>
                  </a:cubicBezTo>
                  <a:lnTo>
                    <a:pt x="17692" y="472"/>
                  </a:lnTo>
                  <a:cubicBezTo>
                    <a:pt x="18059" y="350"/>
                    <a:pt x="18426" y="297"/>
                    <a:pt x="18793" y="297"/>
                  </a:cubicBezTo>
                  <a:close/>
                  <a:moveTo>
                    <a:pt x="18793" y="0"/>
                  </a:moveTo>
                  <a:cubicBezTo>
                    <a:pt x="18391" y="0"/>
                    <a:pt x="18006" y="70"/>
                    <a:pt x="17604" y="192"/>
                  </a:cubicBezTo>
                  <a:lnTo>
                    <a:pt x="2588" y="5175"/>
                  </a:lnTo>
                  <a:cubicBezTo>
                    <a:pt x="997" y="5699"/>
                    <a:pt x="0" y="7167"/>
                    <a:pt x="0" y="8758"/>
                  </a:cubicBezTo>
                  <a:cubicBezTo>
                    <a:pt x="0" y="9143"/>
                    <a:pt x="53" y="9545"/>
                    <a:pt x="193" y="9947"/>
                  </a:cubicBezTo>
                  <a:lnTo>
                    <a:pt x="7378" y="31641"/>
                  </a:lnTo>
                  <a:cubicBezTo>
                    <a:pt x="7902" y="33232"/>
                    <a:pt x="9370" y="34228"/>
                    <a:pt x="10961" y="34228"/>
                  </a:cubicBezTo>
                  <a:cubicBezTo>
                    <a:pt x="11346" y="34228"/>
                    <a:pt x="11748" y="34176"/>
                    <a:pt x="12150" y="34036"/>
                  </a:cubicBezTo>
                  <a:lnTo>
                    <a:pt x="27166" y="29072"/>
                  </a:lnTo>
                  <a:cubicBezTo>
                    <a:pt x="28757" y="28547"/>
                    <a:pt x="29754" y="27061"/>
                    <a:pt x="29754" y="25488"/>
                  </a:cubicBezTo>
                  <a:cubicBezTo>
                    <a:pt x="29754" y="25086"/>
                    <a:pt x="29701" y="24701"/>
                    <a:pt x="29561" y="24299"/>
                  </a:cubicBezTo>
                  <a:lnTo>
                    <a:pt x="22377" y="2587"/>
                  </a:lnTo>
                  <a:cubicBezTo>
                    <a:pt x="21852" y="1014"/>
                    <a:pt x="20366" y="0"/>
                    <a:pt x="1879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4"/>
            <p:cNvSpPr/>
            <p:nvPr/>
          </p:nvSpPr>
          <p:spPr>
            <a:xfrm>
              <a:off x="2682376" y="1572066"/>
              <a:ext cx="570871" cy="351158"/>
            </a:xfrm>
            <a:custGeom>
              <a:avLst/>
              <a:gdLst/>
              <a:ahLst/>
              <a:cxnLst/>
              <a:rect l="l" t="t" r="r" b="b"/>
              <a:pathLst>
                <a:path w="17307" h="10646" extrusionOk="0">
                  <a:moveTo>
                    <a:pt x="14212" y="0"/>
                  </a:moveTo>
                  <a:cubicBezTo>
                    <a:pt x="14004" y="0"/>
                    <a:pt x="13792" y="34"/>
                    <a:pt x="13583" y="105"/>
                  </a:cubicBezTo>
                  <a:lnTo>
                    <a:pt x="1573" y="4073"/>
                  </a:lnTo>
                  <a:cubicBezTo>
                    <a:pt x="560" y="4423"/>
                    <a:pt x="0" y="5524"/>
                    <a:pt x="332" y="6538"/>
                  </a:cubicBezTo>
                  <a:lnTo>
                    <a:pt x="1259" y="9317"/>
                  </a:lnTo>
                  <a:cubicBezTo>
                    <a:pt x="1524" y="10126"/>
                    <a:pt x="2278" y="10645"/>
                    <a:pt x="3095" y="10645"/>
                  </a:cubicBezTo>
                  <a:cubicBezTo>
                    <a:pt x="3303" y="10645"/>
                    <a:pt x="3515" y="10612"/>
                    <a:pt x="3724" y="10541"/>
                  </a:cubicBezTo>
                  <a:lnTo>
                    <a:pt x="15733" y="6573"/>
                  </a:lnTo>
                  <a:cubicBezTo>
                    <a:pt x="16747" y="6223"/>
                    <a:pt x="17307" y="5122"/>
                    <a:pt x="16975" y="4108"/>
                  </a:cubicBezTo>
                  <a:lnTo>
                    <a:pt x="16048" y="1329"/>
                  </a:lnTo>
                  <a:cubicBezTo>
                    <a:pt x="15783" y="520"/>
                    <a:pt x="15029" y="0"/>
                    <a:pt x="1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4"/>
            <p:cNvSpPr/>
            <p:nvPr/>
          </p:nvSpPr>
          <p:spPr>
            <a:xfrm>
              <a:off x="2685246" y="1567448"/>
              <a:ext cx="565132" cy="360394"/>
            </a:xfrm>
            <a:custGeom>
              <a:avLst/>
              <a:gdLst/>
              <a:ahLst/>
              <a:cxnLst/>
              <a:rect l="l" t="t" r="r" b="b"/>
              <a:pathLst>
                <a:path w="17133" h="10926" extrusionOk="0">
                  <a:moveTo>
                    <a:pt x="14108" y="280"/>
                  </a:moveTo>
                  <a:cubicBezTo>
                    <a:pt x="14860" y="280"/>
                    <a:pt x="15576" y="769"/>
                    <a:pt x="15821" y="1521"/>
                  </a:cubicBezTo>
                  <a:lnTo>
                    <a:pt x="16748" y="4300"/>
                  </a:lnTo>
                  <a:cubicBezTo>
                    <a:pt x="16800" y="4475"/>
                    <a:pt x="16835" y="4668"/>
                    <a:pt x="16835" y="4860"/>
                  </a:cubicBezTo>
                  <a:cubicBezTo>
                    <a:pt x="16835" y="5612"/>
                    <a:pt x="16346" y="6328"/>
                    <a:pt x="15594" y="6573"/>
                  </a:cubicBezTo>
                  <a:lnTo>
                    <a:pt x="3584" y="10559"/>
                  </a:lnTo>
                  <a:cubicBezTo>
                    <a:pt x="3392" y="10611"/>
                    <a:pt x="3200" y="10646"/>
                    <a:pt x="3007" y="10646"/>
                  </a:cubicBezTo>
                  <a:cubicBezTo>
                    <a:pt x="2256" y="10646"/>
                    <a:pt x="1556" y="10157"/>
                    <a:pt x="1312" y="9405"/>
                  </a:cubicBezTo>
                  <a:lnTo>
                    <a:pt x="385" y="6643"/>
                  </a:lnTo>
                  <a:cubicBezTo>
                    <a:pt x="333" y="6451"/>
                    <a:pt x="298" y="625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1032" y="9492"/>
                  </a:lnTo>
                  <a:cubicBezTo>
                    <a:pt x="1329" y="10384"/>
                    <a:pt x="2133" y="10926"/>
                    <a:pt x="3007" y="10926"/>
                  </a:cubicBezTo>
                  <a:cubicBezTo>
                    <a:pt x="3235" y="10926"/>
                    <a:pt x="3462" y="10891"/>
                    <a:pt x="3672" y="10821"/>
                  </a:cubicBezTo>
                  <a:lnTo>
                    <a:pt x="15681" y="6853"/>
                  </a:lnTo>
                  <a:cubicBezTo>
                    <a:pt x="16573" y="6556"/>
                    <a:pt x="17132" y="5734"/>
                    <a:pt x="17132" y="4860"/>
                  </a:cubicBezTo>
                  <a:cubicBezTo>
                    <a:pt x="17132" y="4650"/>
                    <a:pt x="17097" y="4423"/>
                    <a:pt x="17010" y="4196"/>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4"/>
            <p:cNvSpPr/>
            <p:nvPr/>
          </p:nvSpPr>
          <p:spPr>
            <a:xfrm>
              <a:off x="2682376" y="1572066"/>
              <a:ext cx="530498" cy="227201"/>
            </a:xfrm>
            <a:custGeom>
              <a:avLst/>
              <a:gdLst/>
              <a:ahLst/>
              <a:cxnLst/>
              <a:rect l="l" t="t" r="r" b="b"/>
              <a:pathLst>
                <a:path w="16083" h="6888" extrusionOk="0">
                  <a:moveTo>
                    <a:pt x="14212" y="0"/>
                  </a:moveTo>
                  <a:cubicBezTo>
                    <a:pt x="14004" y="0"/>
                    <a:pt x="13792" y="34"/>
                    <a:pt x="13583" y="105"/>
                  </a:cubicBezTo>
                  <a:lnTo>
                    <a:pt x="1573" y="4073"/>
                  </a:lnTo>
                  <a:cubicBezTo>
                    <a:pt x="560" y="4423"/>
                    <a:pt x="0" y="5524"/>
                    <a:pt x="332" y="6538"/>
                  </a:cubicBezTo>
                  <a:lnTo>
                    <a:pt x="455" y="6888"/>
                  </a:lnTo>
                  <a:cubicBezTo>
                    <a:pt x="472" y="6083"/>
                    <a:pt x="979" y="5349"/>
                    <a:pt x="1783" y="5087"/>
                  </a:cubicBezTo>
                  <a:lnTo>
                    <a:pt x="14125" y="996"/>
                  </a:lnTo>
                  <a:cubicBezTo>
                    <a:pt x="14323" y="932"/>
                    <a:pt x="14524" y="901"/>
                    <a:pt x="14723" y="901"/>
                  </a:cubicBezTo>
                  <a:cubicBezTo>
                    <a:pt x="15229" y="901"/>
                    <a:pt x="15719" y="1100"/>
                    <a:pt x="16083" y="1451"/>
                  </a:cubicBezTo>
                  <a:lnTo>
                    <a:pt x="16048" y="1329"/>
                  </a:lnTo>
                  <a:cubicBezTo>
                    <a:pt x="15783" y="520"/>
                    <a:pt x="15029" y="0"/>
                    <a:pt x="1421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4"/>
            <p:cNvSpPr/>
            <p:nvPr/>
          </p:nvSpPr>
          <p:spPr>
            <a:xfrm>
              <a:off x="2685246" y="1567448"/>
              <a:ext cx="532840" cy="236535"/>
            </a:xfrm>
            <a:custGeom>
              <a:avLst/>
              <a:gdLst/>
              <a:ahLst/>
              <a:cxnLst/>
              <a:rect l="l" t="t" r="r" b="b"/>
              <a:pathLst>
                <a:path w="16154" h="7171" extrusionOk="0">
                  <a:moveTo>
                    <a:pt x="14108" y="280"/>
                  </a:moveTo>
                  <a:cubicBezTo>
                    <a:pt x="14731" y="280"/>
                    <a:pt x="15329" y="616"/>
                    <a:pt x="15656" y="1158"/>
                  </a:cubicBezTo>
                  <a:lnTo>
                    <a:pt x="15656" y="1158"/>
                  </a:lnTo>
                  <a:cubicBezTo>
                    <a:pt x="15351" y="989"/>
                    <a:pt x="15004" y="892"/>
                    <a:pt x="14650" y="892"/>
                  </a:cubicBezTo>
                  <a:cubicBezTo>
                    <a:pt x="14423" y="892"/>
                    <a:pt x="14213" y="927"/>
                    <a:pt x="13986" y="997"/>
                  </a:cubicBezTo>
                  <a:lnTo>
                    <a:pt x="1644" y="5087"/>
                  </a:lnTo>
                  <a:cubicBezTo>
                    <a:pt x="1003" y="5310"/>
                    <a:pt x="538" y="5806"/>
                    <a:pt x="330" y="6401"/>
                  </a:cubicBezTo>
                  <a:lnTo>
                    <a:pt x="330" y="6401"/>
                  </a:lnTo>
                  <a:cubicBezTo>
                    <a:pt x="310" y="6290"/>
                    <a:pt x="298" y="617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228" y="7080"/>
                  </a:lnTo>
                  <a:cubicBezTo>
                    <a:pt x="243" y="7125"/>
                    <a:pt x="297" y="7171"/>
                    <a:pt x="357" y="7171"/>
                  </a:cubicBezTo>
                  <a:cubicBezTo>
                    <a:pt x="366" y="7171"/>
                    <a:pt x="376" y="7170"/>
                    <a:pt x="385" y="7167"/>
                  </a:cubicBezTo>
                  <a:cubicBezTo>
                    <a:pt x="455" y="7167"/>
                    <a:pt x="507" y="7097"/>
                    <a:pt x="507" y="7028"/>
                  </a:cubicBezTo>
                  <a:cubicBezTo>
                    <a:pt x="525" y="6293"/>
                    <a:pt x="997" y="5612"/>
                    <a:pt x="1749" y="5367"/>
                  </a:cubicBezTo>
                  <a:lnTo>
                    <a:pt x="14073" y="1276"/>
                  </a:lnTo>
                  <a:cubicBezTo>
                    <a:pt x="14265" y="1224"/>
                    <a:pt x="14458" y="1189"/>
                    <a:pt x="14650" y="1189"/>
                  </a:cubicBezTo>
                  <a:cubicBezTo>
                    <a:pt x="15122" y="1189"/>
                    <a:pt x="15559" y="1381"/>
                    <a:pt x="15891" y="1696"/>
                  </a:cubicBezTo>
                  <a:cubicBezTo>
                    <a:pt x="15920" y="1725"/>
                    <a:pt x="15954" y="1738"/>
                    <a:pt x="15991" y="1738"/>
                  </a:cubicBezTo>
                  <a:cubicBezTo>
                    <a:pt x="16021" y="1738"/>
                    <a:pt x="16052" y="1729"/>
                    <a:pt x="16083" y="1713"/>
                  </a:cubicBezTo>
                  <a:cubicBezTo>
                    <a:pt x="16136" y="1678"/>
                    <a:pt x="16153" y="1608"/>
                    <a:pt x="16136" y="1538"/>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4"/>
            <p:cNvSpPr/>
            <p:nvPr/>
          </p:nvSpPr>
          <p:spPr>
            <a:xfrm>
              <a:off x="2766554" y="1981244"/>
              <a:ext cx="137251" cy="127256"/>
            </a:xfrm>
            <a:custGeom>
              <a:avLst/>
              <a:gdLst/>
              <a:ahLst/>
              <a:cxnLst/>
              <a:rect l="l" t="t" r="r" b="b"/>
              <a:pathLst>
                <a:path w="4161" h="3858" extrusionOk="0">
                  <a:moveTo>
                    <a:pt x="2709" y="0"/>
                  </a:moveTo>
                  <a:cubicBezTo>
                    <a:pt x="2623" y="0"/>
                    <a:pt x="2535" y="14"/>
                    <a:pt x="2448" y="42"/>
                  </a:cubicBezTo>
                  <a:lnTo>
                    <a:pt x="665" y="636"/>
                  </a:lnTo>
                  <a:cubicBezTo>
                    <a:pt x="245" y="776"/>
                    <a:pt x="0" y="1230"/>
                    <a:pt x="140" y="1667"/>
                  </a:cubicBezTo>
                  <a:lnTo>
                    <a:pt x="682" y="3293"/>
                  </a:lnTo>
                  <a:cubicBezTo>
                    <a:pt x="795" y="3632"/>
                    <a:pt x="1125" y="3857"/>
                    <a:pt x="1469" y="3857"/>
                  </a:cubicBezTo>
                  <a:cubicBezTo>
                    <a:pt x="1551" y="3857"/>
                    <a:pt x="1633" y="3844"/>
                    <a:pt x="1714" y="3818"/>
                  </a:cubicBezTo>
                  <a:lnTo>
                    <a:pt x="3497" y="3223"/>
                  </a:lnTo>
                  <a:cubicBezTo>
                    <a:pt x="3934" y="3083"/>
                    <a:pt x="4161" y="2611"/>
                    <a:pt x="4021" y="2192"/>
                  </a:cubicBezTo>
                  <a:lnTo>
                    <a:pt x="3479" y="549"/>
                  </a:lnTo>
                  <a:cubicBezTo>
                    <a:pt x="3367" y="213"/>
                    <a:pt x="3054" y="0"/>
                    <a:pt x="270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4"/>
            <p:cNvSpPr/>
            <p:nvPr/>
          </p:nvSpPr>
          <p:spPr>
            <a:xfrm>
              <a:off x="2765399" y="1976263"/>
              <a:ext cx="140153" cy="136690"/>
            </a:xfrm>
            <a:custGeom>
              <a:avLst/>
              <a:gdLst/>
              <a:ahLst/>
              <a:cxnLst/>
              <a:rect l="l" t="t" r="r" b="b"/>
              <a:pathLst>
                <a:path w="4249" h="4144" extrusionOk="0">
                  <a:moveTo>
                    <a:pt x="2745" y="297"/>
                  </a:moveTo>
                  <a:cubicBezTo>
                    <a:pt x="3025" y="297"/>
                    <a:pt x="3269" y="472"/>
                    <a:pt x="3374" y="752"/>
                  </a:cubicBezTo>
                  <a:lnTo>
                    <a:pt x="3916" y="2395"/>
                  </a:lnTo>
                  <a:cubicBezTo>
                    <a:pt x="3934" y="2465"/>
                    <a:pt x="3951" y="2535"/>
                    <a:pt x="3951" y="2605"/>
                  </a:cubicBezTo>
                  <a:cubicBezTo>
                    <a:pt x="3951" y="2867"/>
                    <a:pt x="3776" y="3129"/>
                    <a:pt x="3497" y="3234"/>
                  </a:cubicBezTo>
                  <a:lnTo>
                    <a:pt x="1696" y="3811"/>
                  </a:lnTo>
                  <a:cubicBezTo>
                    <a:pt x="1626" y="3846"/>
                    <a:pt x="1556" y="3846"/>
                    <a:pt x="1486" y="3846"/>
                  </a:cubicBezTo>
                  <a:cubicBezTo>
                    <a:pt x="1224" y="3846"/>
                    <a:pt x="962" y="3671"/>
                    <a:pt x="875" y="3392"/>
                  </a:cubicBezTo>
                  <a:lnTo>
                    <a:pt x="333" y="1766"/>
                  </a:lnTo>
                  <a:cubicBezTo>
                    <a:pt x="298" y="1696"/>
                    <a:pt x="298" y="1626"/>
                    <a:pt x="298" y="1556"/>
                  </a:cubicBezTo>
                  <a:cubicBezTo>
                    <a:pt x="298" y="1276"/>
                    <a:pt x="472" y="1014"/>
                    <a:pt x="752" y="927"/>
                  </a:cubicBezTo>
                  <a:lnTo>
                    <a:pt x="2535" y="332"/>
                  </a:lnTo>
                  <a:cubicBezTo>
                    <a:pt x="2605" y="315"/>
                    <a:pt x="2675" y="297"/>
                    <a:pt x="2745" y="297"/>
                  </a:cubicBezTo>
                  <a:close/>
                  <a:moveTo>
                    <a:pt x="2745" y="0"/>
                  </a:moveTo>
                  <a:cubicBezTo>
                    <a:pt x="2640" y="0"/>
                    <a:pt x="2535" y="18"/>
                    <a:pt x="2448" y="53"/>
                  </a:cubicBezTo>
                  <a:lnTo>
                    <a:pt x="647" y="647"/>
                  </a:lnTo>
                  <a:cubicBezTo>
                    <a:pt x="245" y="787"/>
                    <a:pt x="0" y="1154"/>
                    <a:pt x="0" y="1556"/>
                  </a:cubicBezTo>
                  <a:cubicBezTo>
                    <a:pt x="0" y="1661"/>
                    <a:pt x="0" y="1766"/>
                    <a:pt x="35" y="1853"/>
                  </a:cubicBezTo>
                  <a:lnTo>
                    <a:pt x="577" y="3497"/>
                  </a:lnTo>
                  <a:cubicBezTo>
                    <a:pt x="717" y="3899"/>
                    <a:pt x="1084" y="4143"/>
                    <a:pt x="1486" y="4143"/>
                  </a:cubicBezTo>
                  <a:cubicBezTo>
                    <a:pt x="1591" y="4143"/>
                    <a:pt x="1696" y="4143"/>
                    <a:pt x="1801" y="4108"/>
                  </a:cubicBezTo>
                  <a:lnTo>
                    <a:pt x="3584" y="3514"/>
                  </a:lnTo>
                  <a:cubicBezTo>
                    <a:pt x="3986" y="3374"/>
                    <a:pt x="4248" y="3007"/>
                    <a:pt x="4248" y="2605"/>
                  </a:cubicBezTo>
                  <a:cubicBezTo>
                    <a:pt x="4248" y="2500"/>
                    <a:pt x="4231" y="2395"/>
                    <a:pt x="4196" y="2290"/>
                  </a:cubicBezTo>
                  <a:lnTo>
                    <a:pt x="3654" y="665"/>
                  </a:lnTo>
                  <a:cubicBezTo>
                    <a:pt x="3514" y="263"/>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4"/>
            <p:cNvSpPr/>
            <p:nvPr/>
          </p:nvSpPr>
          <p:spPr>
            <a:xfrm>
              <a:off x="2895128" y="1940937"/>
              <a:ext cx="136690" cy="127223"/>
            </a:xfrm>
            <a:custGeom>
              <a:avLst/>
              <a:gdLst/>
              <a:ahLst/>
              <a:cxnLst/>
              <a:rect l="l" t="t" r="r" b="b"/>
              <a:pathLst>
                <a:path w="4144" h="3857" extrusionOk="0">
                  <a:moveTo>
                    <a:pt x="2691" y="0"/>
                  </a:moveTo>
                  <a:cubicBezTo>
                    <a:pt x="2610" y="0"/>
                    <a:pt x="2529" y="13"/>
                    <a:pt x="2448" y="40"/>
                  </a:cubicBezTo>
                  <a:lnTo>
                    <a:pt x="648" y="634"/>
                  </a:lnTo>
                  <a:cubicBezTo>
                    <a:pt x="228" y="774"/>
                    <a:pt x="1" y="1246"/>
                    <a:pt x="141" y="1666"/>
                  </a:cubicBezTo>
                  <a:lnTo>
                    <a:pt x="683" y="3291"/>
                  </a:lnTo>
                  <a:cubicBezTo>
                    <a:pt x="795" y="3642"/>
                    <a:pt x="1108" y="3857"/>
                    <a:pt x="1454" y="3857"/>
                  </a:cubicBezTo>
                  <a:cubicBezTo>
                    <a:pt x="1539" y="3857"/>
                    <a:pt x="1627" y="3844"/>
                    <a:pt x="1714" y="3816"/>
                  </a:cubicBezTo>
                  <a:lnTo>
                    <a:pt x="3497" y="3222"/>
                  </a:lnTo>
                  <a:cubicBezTo>
                    <a:pt x="3917" y="3082"/>
                    <a:pt x="4144" y="2627"/>
                    <a:pt x="4004" y="2190"/>
                  </a:cubicBezTo>
                  <a:lnTo>
                    <a:pt x="3462" y="564"/>
                  </a:lnTo>
                  <a:cubicBezTo>
                    <a:pt x="3349" y="225"/>
                    <a:pt x="3030" y="0"/>
                    <a:pt x="2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4"/>
            <p:cNvSpPr/>
            <p:nvPr/>
          </p:nvSpPr>
          <p:spPr>
            <a:xfrm>
              <a:off x="2893413" y="1936484"/>
              <a:ext cx="140153" cy="136690"/>
            </a:xfrm>
            <a:custGeom>
              <a:avLst/>
              <a:gdLst/>
              <a:ahLst/>
              <a:cxnLst/>
              <a:rect l="l" t="t" r="r" b="b"/>
              <a:pathLst>
                <a:path w="4249" h="4144" extrusionOk="0">
                  <a:moveTo>
                    <a:pt x="2745" y="297"/>
                  </a:moveTo>
                  <a:cubicBezTo>
                    <a:pt x="3025" y="297"/>
                    <a:pt x="3287" y="472"/>
                    <a:pt x="3374" y="752"/>
                  </a:cubicBezTo>
                  <a:lnTo>
                    <a:pt x="3916" y="2378"/>
                  </a:lnTo>
                  <a:cubicBezTo>
                    <a:pt x="3951" y="2447"/>
                    <a:pt x="3951" y="2517"/>
                    <a:pt x="3951" y="2587"/>
                  </a:cubicBezTo>
                  <a:cubicBezTo>
                    <a:pt x="3951" y="2867"/>
                    <a:pt x="3776" y="3129"/>
                    <a:pt x="3497" y="3217"/>
                  </a:cubicBezTo>
                  <a:lnTo>
                    <a:pt x="1713" y="3811"/>
                  </a:lnTo>
                  <a:cubicBezTo>
                    <a:pt x="1644" y="3829"/>
                    <a:pt x="1574" y="3846"/>
                    <a:pt x="1504" y="3846"/>
                  </a:cubicBezTo>
                  <a:cubicBezTo>
                    <a:pt x="1224" y="3846"/>
                    <a:pt x="962" y="3671"/>
                    <a:pt x="874" y="3391"/>
                  </a:cubicBezTo>
                  <a:lnTo>
                    <a:pt x="332" y="1748"/>
                  </a:lnTo>
                  <a:cubicBezTo>
                    <a:pt x="315" y="1678"/>
                    <a:pt x="297" y="1608"/>
                    <a:pt x="297" y="1538"/>
                  </a:cubicBezTo>
                  <a:cubicBezTo>
                    <a:pt x="297" y="1276"/>
                    <a:pt x="472" y="1014"/>
                    <a:pt x="752" y="909"/>
                  </a:cubicBezTo>
                  <a:lnTo>
                    <a:pt x="2535" y="332"/>
                  </a:lnTo>
                  <a:cubicBezTo>
                    <a:pt x="2605" y="297"/>
                    <a:pt x="2675" y="297"/>
                    <a:pt x="2745" y="297"/>
                  </a:cubicBezTo>
                  <a:close/>
                  <a:moveTo>
                    <a:pt x="2745" y="0"/>
                  </a:moveTo>
                  <a:cubicBezTo>
                    <a:pt x="2657" y="0"/>
                    <a:pt x="2553" y="0"/>
                    <a:pt x="2448" y="35"/>
                  </a:cubicBezTo>
                  <a:lnTo>
                    <a:pt x="665" y="629"/>
                  </a:lnTo>
                  <a:cubicBezTo>
                    <a:pt x="263" y="769"/>
                    <a:pt x="0" y="1136"/>
                    <a:pt x="0" y="1538"/>
                  </a:cubicBezTo>
                  <a:cubicBezTo>
                    <a:pt x="0" y="1643"/>
                    <a:pt x="18" y="1748"/>
                    <a:pt x="53" y="1853"/>
                  </a:cubicBezTo>
                  <a:lnTo>
                    <a:pt x="595" y="3479"/>
                  </a:lnTo>
                  <a:cubicBezTo>
                    <a:pt x="735" y="3881"/>
                    <a:pt x="1102" y="4143"/>
                    <a:pt x="1504" y="4143"/>
                  </a:cubicBezTo>
                  <a:cubicBezTo>
                    <a:pt x="1609" y="4143"/>
                    <a:pt x="1713" y="4126"/>
                    <a:pt x="1801" y="4091"/>
                  </a:cubicBezTo>
                  <a:lnTo>
                    <a:pt x="3601" y="3496"/>
                  </a:lnTo>
                  <a:cubicBezTo>
                    <a:pt x="4004" y="3357"/>
                    <a:pt x="4248" y="2989"/>
                    <a:pt x="4248" y="2587"/>
                  </a:cubicBezTo>
                  <a:cubicBezTo>
                    <a:pt x="4248" y="2482"/>
                    <a:pt x="4231" y="2378"/>
                    <a:pt x="4196" y="2290"/>
                  </a:cubicBezTo>
                  <a:lnTo>
                    <a:pt x="3671" y="647"/>
                  </a:lnTo>
                  <a:cubicBezTo>
                    <a:pt x="3532" y="245"/>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4"/>
            <p:cNvSpPr/>
            <p:nvPr/>
          </p:nvSpPr>
          <p:spPr>
            <a:xfrm>
              <a:off x="3039305" y="1897627"/>
              <a:ext cx="136690" cy="127289"/>
            </a:xfrm>
            <a:custGeom>
              <a:avLst/>
              <a:gdLst/>
              <a:ahLst/>
              <a:cxnLst/>
              <a:rect l="l" t="t" r="r" b="b"/>
              <a:pathLst>
                <a:path w="4144" h="3859" extrusionOk="0">
                  <a:moveTo>
                    <a:pt x="2699" y="1"/>
                  </a:moveTo>
                  <a:cubicBezTo>
                    <a:pt x="2616" y="1"/>
                    <a:pt x="2531" y="14"/>
                    <a:pt x="2447" y="42"/>
                  </a:cubicBezTo>
                  <a:lnTo>
                    <a:pt x="647" y="636"/>
                  </a:lnTo>
                  <a:cubicBezTo>
                    <a:pt x="227" y="776"/>
                    <a:pt x="0" y="1231"/>
                    <a:pt x="140" y="1668"/>
                  </a:cubicBezTo>
                  <a:lnTo>
                    <a:pt x="682" y="3293"/>
                  </a:lnTo>
                  <a:cubicBezTo>
                    <a:pt x="794" y="3643"/>
                    <a:pt x="1108" y="3859"/>
                    <a:pt x="1444" y="3859"/>
                  </a:cubicBezTo>
                  <a:cubicBezTo>
                    <a:pt x="1527" y="3859"/>
                    <a:pt x="1612" y="3846"/>
                    <a:pt x="1696" y="3818"/>
                  </a:cubicBezTo>
                  <a:lnTo>
                    <a:pt x="3496" y="3223"/>
                  </a:lnTo>
                  <a:cubicBezTo>
                    <a:pt x="3916" y="3084"/>
                    <a:pt x="4143" y="2629"/>
                    <a:pt x="4003" y="2192"/>
                  </a:cubicBezTo>
                  <a:lnTo>
                    <a:pt x="3461" y="566"/>
                  </a:lnTo>
                  <a:cubicBezTo>
                    <a:pt x="3349" y="216"/>
                    <a:pt x="3035"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4"/>
            <p:cNvSpPr/>
            <p:nvPr/>
          </p:nvSpPr>
          <p:spPr>
            <a:xfrm>
              <a:off x="3037557" y="1892647"/>
              <a:ext cx="140153" cy="137284"/>
            </a:xfrm>
            <a:custGeom>
              <a:avLst/>
              <a:gdLst/>
              <a:ahLst/>
              <a:cxnLst/>
              <a:rect l="l" t="t" r="r" b="b"/>
              <a:pathLst>
                <a:path w="4249" h="4162" extrusionOk="0">
                  <a:moveTo>
                    <a:pt x="2745" y="298"/>
                  </a:moveTo>
                  <a:cubicBezTo>
                    <a:pt x="3025" y="298"/>
                    <a:pt x="3287" y="490"/>
                    <a:pt x="3375" y="752"/>
                  </a:cubicBezTo>
                  <a:lnTo>
                    <a:pt x="3916" y="2395"/>
                  </a:lnTo>
                  <a:cubicBezTo>
                    <a:pt x="3934" y="2465"/>
                    <a:pt x="3951" y="2535"/>
                    <a:pt x="3951" y="2605"/>
                  </a:cubicBezTo>
                  <a:cubicBezTo>
                    <a:pt x="3951" y="2885"/>
                    <a:pt x="3777" y="3130"/>
                    <a:pt x="3497" y="3235"/>
                  </a:cubicBezTo>
                  <a:lnTo>
                    <a:pt x="1714" y="3829"/>
                  </a:lnTo>
                  <a:cubicBezTo>
                    <a:pt x="1644" y="3846"/>
                    <a:pt x="1574" y="3864"/>
                    <a:pt x="1504" y="3864"/>
                  </a:cubicBezTo>
                  <a:cubicBezTo>
                    <a:pt x="1224" y="3864"/>
                    <a:pt x="962" y="3689"/>
                    <a:pt x="875" y="3409"/>
                  </a:cubicBezTo>
                  <a:lnTo>
                    <a:pt x="333" y="1766"/>
                  </a:lnTo>
                  <a:cubicBezTo>
                    <a:pt x="315" y="1696"/>
                    <a:pt x="298" y="1626"/>
                    <a:pt x="298" y="1556"/>
                  </a:cubicBezTo>
                  <a:cubicBezTo>
                    <a:pt x="298" y="1277"/>
                    <a:pt x="473" y="1032"/>
                    <a:pt x="752" y="927"/>
                  </a:cubicBezTo>
                  <a:lnTo>
                    <a:pt x="2535" y="333"/>
                  </a:lnTo>
                  <a:cubicBezTo>
                    <a:pt x="2605" y="315"/>
                    <a:pt x="2675" y="298"/>
                    <a:pt x="2745" y="298"/>
                  </a:cubicBezTo>
                  <a:close/>
                  <a:moveTo>
                    <a:pt x="2745" y="1"/>
                  </a:moveTo>
                  <a:cubicBezTo>
                    <a:pt x="2640" y="1"/>
                    <a:pt x="2553" y="18"/>
                    <a:pt x="2448" y="53"/>
                  </a:cubicBezTo>
                  <a:lnTo>
                    <a:pt x="665" y="647"/>
                  </a:lnTo>
                  <a:cubicBezTo>
                    <a:pt x="263" y="787"/>
                    <a:pt x="1" y="1154"/>
                    <a:pt x="1" y="1556"/>
                  </a:cubicBezTo>
                  <a:cubicBezTo>
                    <a:pt x="1" y="1661"/>
                    <a:pt x="18" y="1766"/>
                    <a:pt x="53" y="1854"/>
                  </a:cubicBezTo>
                  <a:lnTo>
                    <a:pt x="595" y="3497"/>
                  </a:lnTo>
                  <a:cubicBezTo>
                    <a:pt x="717" y="3899"/>
                    <a:pt x="1102" y="4161"/>
                    <a:pt x="1504" y="4161"/>
                  </a:cubicBezTo>
                  <a:cubicBezTo>
                    <a:pt x="1609" y="4161"/>
                    <a:pt x="1696" y="4144"/>
                    <a:pt x="1801" y="4109"/>
                  </a:cubicBezTo>
                  <a:lnTo>
                    <a:pt x="3584" y="3514"/>
                  </a:lnTo>
                  <a:cubicBezTo>
                    <a:pt x="3986" y="3374"/>
                    <a:pt x="4249" y="3007"/>
                    <a:pt x="4249" y="2605"/>
                  </a:cubicBezTo>
                  <a:cubicBezTo>
                    <a:pt x="4249" y="2500"/>
                    <a:pt x="4231" y="2395"/>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4"/>
            <p:cNvSpPr/>
            <p:nvPr/>
          </p:nvSpPr>
          <p:spPr>
            <a:xfrm>
              <a:off x="3184009" y="1849766"/>
              <a:ext cx="136690" cy="127256"/>
            </a:xfrm>
            <a:custGeom>
              <a:avLst/>
              <a:gdLst/>
              <a:ahLst/>
              <a:cxnLst/>
              <a:rect l="l" t="t" r="r" b="b"/>
              <a:pathLst>
                <a:path w="4144" h="3858" extrusionOk="0">
                  <a:moveTo>
                    <a:pt x="2700" y="1"/>
                  </a:moveTo>
                  <a:cubicBezTo>
                    <a:pt x="2617" y="1"/>
                    <a:pt x="2532" y="14"/>
                    <a:pt x="2448" y="42"/>
                  </a:cubicBezTo>
                  <a:lnTo>
                    <a:pt x="648" y="636"/>
                  </a:lnTo>
                  <a:cubicBezTo>
                    <a:pt x="228" y="776"/>
                    <a:pt x="1" y="1231"/>
                    <a:pt x="141" y="1668"/>
                  </a:cubicBezTo>
                  <a:lnTo>
                    <a:pt x="683" y="3293"/>
                  </a:lnTo>
                  <a:cubicBezTo>
                    <a:pt x="796" y="3632"/>
                    <a:pt x="1114" y="3857"/>
                    <a:pt x="1463" y="3857"/>
                  </a:cubicBezTo>
                  <a:cubicBezTo>
                    <a:pt x="1546" y="3857"/>
                    <a:pt x="1630" y="3845"/>
                    <a:pt x="1714" y="3818"/>
                  </a:cubicBezTo>
                  <a:lnTo>
                    <a:pt x="3497" y="3223"/>
                  </a:lnTo>
                  <a:cubicBezTo>
                    <a:pt x="3917" y="3084"/>
                    <a:pt x="4144" y="2612"/>
                    <a:pt x="4004" y="2192"/>
                  </a:cubicBezTo>
                  <a:lnTo>
                    <a:pt x="3462" y="566"/>
                  </a:lnTo>
                  <a:cubicBezTo>
                    <a:pt x="3350" y="216"/>
                    <a:pt x="3036" y="1"/>
                    <a:pt x="270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4"/>
            <p:cNvSpPr/>
            <p:nvPr/>
          </p:nvSpPr>
          <p:spPr>
            <a:xfrm>
              <a:off x="3182294" y="1844786"/>
              <a:ext cx="140153" cy="136690"/>
            </a:xfrm>
            <a:custGeom>
              <a:avLst/>
              <a:gdLst/>
              <a:ahLst/>
              <a:cxnLst/>
              <a:rect l="l" t="t" r="r" b="b"/>
              <a:pathLst>
                <a:path w="4249" h="4144" extrusionOk="0">
                  <a:moveTo>
                    <a:pt x="2745" y="298"/>
                  </a:moveTo>
                  <a:cubicBezTo>
                    <a:pt x="3025" y="298"/>
                    <a:pt x="3287" y="473"/>
                    <a:pt x="3374" y="752"/>
                  </a:cubicBezTo>
                  <a:lnTo>
                    <a:pt x="3916" y="2396"/>
                  </a:lnTo>
                  <a:cubicBezTo>
                    <a:pt x="3951" y="2465"/>
                    <a:pt x="3951" y="2535"/>
                    <a:pt x="3951" y="2605"/>
                  </a:cubicBezTo>
                  <a:cubicBezTo>
                    <a:pt x="3951" y="2868"/>
                    <a:pt x="3776" y="3130"/>
                    <a:pt x="3497" y="3235"/>
                  </a:cubicBezTo>
                  <a:lnTo>
                    <a:pt x="1714" y="3812"/>
                  </a:lnTo>
                  <a:cubicBezTo>
                    <a:pt x="1644" y="3846"/>
                    <a:pt x="1574" y="3846"/>
                    <a:pt x="1504" y="3846"/>
                  </a:cubicBezTo>
                  <a:cubicBezTo>
                    <a:pt x="1224" y="3846"/>
                    <a:pt x="962" y="3672"/>
                    <a:pt x="875" y="3392"/>
                  </a:cubicBezTo>
                  <a:lnTo>
                    <a:pt x="333" y="1766"/>
                  </a:lnTo>
                  <a:cubicBezTo>
                    <a:pt x="315" y="1696"/>
                    <a:pt x="298" y="1626"/>
                    <a:pt x="298" y="1556"/>
                  </a:cubicBezTo>
                  <a:cubicBezTo>
                    <a:pt x="298" y="1277"/>
                    <a:pt x="472" y="1014"/>
                    <a:pt x="752" y="927"/>
                  </a:cubicBezTo>
                  <a:lnTo>
                    <a:pt x="2535" y="333"/>
                  </a:lnTo>
                  <a:cubicBezTo>
                    <a:pt x="2605" y="315"/>
                    <a:pt x="2675" y="298"/>
                    <a:pt x="2745" y="298"/>
                  </a:cubicBezTo>
                  <a:close/>
                  <a:moveTo>
                    <a:pt x="2745" y="1"/>
                  </a:moveTo>
                  <a:cubicBezTo>
                    <a:pt x="2658" y="1"/>
                    <a:pt x="2553" y="18"/>
                    <a:pt x="2448" y="53"/>
                  </a:cubicBezTo>
                  <a:lnTo>
                    <a:pt x="665" y="647"/>
                  </a:lnTo>
                  <a:cubicBezTo>
                    <a:pt x="263" y="787"/>
                    <a:pt x="0" y="1154"/>
                    <a:pt x="0" y="1556"/>
                  </a:cubicBezTo>
                  <a:cubicBezTo>
                    <a:pt x="0" y="1661"/>
                    <a:pt x="18" y="1766"/>
                    <a:pt x="53" y="1854"/>
                  </a:cubicBezTo>
                  <a:lnTo>
                    <a:pt x="595" y="3497"/>
                  </a:lnTo>
                  <a:cubicBezTo>
                    <a:pt x="735" y="3899"/>
                    <a:pt x="1102" y="4144"/>
                    <a:pt x="1504" y="4144"/>
                  </a:cubicBezTo>
                  <a:cubicBezTo>
                    <a:pt x="1609" y="4144"/>
                    <a:pt x="1714" y="4144"/>
                    <a:pt x="1801" y="4109"/>
                  </a:cubicBezTo>
                  <a:lnTo>
                    <a:pt x="3602" y="3514"/>
                  </a:lnTo>
                  <a:cubicBezTo>
                    <a:pt x="4004" y="3374"/>
                    <a:pt x="4248" y="3007"/>
                    <a:pt x="4248" y="2605"/>
                  </a:cubicBezTo>
                  <a:cubicBezTo>
                    <a:pt x="4248" y="2500"/>
                    <a:pt x="4231" y="2396"/>
                    <a:pt x="4196" y="2291"/>
                  </a:cubicBezTo>
                  <a:lnTo>
                    <a:pt x="3672"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4"/>
            <p:cNvSpPr/>
            <p:nvPr/>
          </p:nvSpPr>
          <p:spPr>
            <a:xfrm>
              <a:off x="2812106" y="2155371"/>
              <a:ext cx="137251" cy="126728"/>
            </a:xfrm>
            <a:custGeom>
              <a:avLst/>
              <a:gdLst/>
              <a:ahLst/>
              <a:cxnLst/>
              <a:rect l="l" t="t" r="r" b="b"/>
              <a:pathLst>
                <a:path w="4161" h="3842" extrusionOk="0">
                  <a:moveTo>
                    <a:pt x="2709" y="1"/>
                  </a:moveTo>
                  <a:cubicBezTo>
                    <a:pt x="2623" y="1"/>
                    <a:pt x="2535" y="14"/>
                    <a:pt x="2448" y="42"/>
                  </a:cubicBezTo>
                  <a:lnTo>
                    <a:pt x="665" y="636"/>
                  </a:lnTo>
                  <a:cubicBezTo>
                    <a:pt x="245" y="776"/>
                    <a:pt x="0" y="1231"/>
                    <a:pt x="140" y="1650"/>
                  </a:cubicBezTo>
                  <a:lnTo>
                    <a:pt x="682" y="3293"/>
                  </a:lnTo>
                  <a:cubicBezTo>
                    <a:pt x="794" y="3629"/>
                    <a:pt x="1119" y="3842"/>
                    <a:pt x="1459" y="3842"/>
                  </a:cubicBezTo>
                  <a:cubicBezTo>
                    <a:pt x="1544" y="3842"/>
                    <a:pt x="1630" y="3828"/>
                    <a:pt x="1714" y="3800"/>
                  </a:cubicBezTo>
                  <a:lnTo>
                    <a:pt x="3497" y="3206"/>
                  </a:lnTo>
                  <a:cubicBezTo>
                    <a:pt x="3934" y="3066"/>
                    <a:pt x="4161" y="2612"/>
                    <a:pt x="4021" y="2192"/>
                  </a:cubicBezTo>
                  <a:lnTo>
                    <a:pt x="3479" y="549"/>
                  </a:lnTo>
                  <a:cubicBezTo>
                    <a:pt x="3367" y="213"/>
                    <a:pt x="3054" y="1"/>
                    <a:pt x="27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4"/>
            <p:cNvSpPr/>
            <p:nvPr/>
          </p:nvSpPr>
          <p:spPr>
            <a:xfrm>
              <a:off x="2810357" y="2150391"/>
              <a:ext cx="140747" cy="136690"/>
            </a:xfrm>
            <a:custGeom>
              <a:avLst/>
              <a:gdLst/>
              <a:ahLst/>
              <a:cxnLst/>
              <a:rect l="l" t="t" r="r" b="b"/>
              <a:pathLst>
                <a:path w="4267" h="4144" extrusionOk="0">
                  <a:moveTo>
                    <a:pt x="2763" y="298"/>
                  </a:moveTo>
                  <a:cubicBezTo>
                    <a:pt x="3043" y="298"/>
                    <a:pt x="3287" y="473"/>
                    <a:pt x="3392" y="752"/>
                  </a:cubicBezTo>
                  <a:lnTo>
                    <a:pt x="3934" y="2378"/>
                  </a:lnTo>
                  <a:cubicBezTo>
                    <a:pt x="3952" y="2448"/>
                    <a:pt x="3969" y="2518"/>
                    <a:pt x="3969" y="2588"/>
                  </a:cubicBezTo>
                  <a:cubicBezTo>
                    <a:pt x="3969" y="2868"/>
                    <a:pt x="3794" y="3130"/>
                    <a:pt x="3515" y="3217"/>
                  </a:cubicBezTo>
                  <a:lnTo>
                    <a:pt x="1714" y="3812"/>
                  </a:lnTo>
                  <a:cubicBezTo>
                    <a:pt x="1644" y="3847"/>
                    <a:pt x="1574" y="3847"/>
                    <a:pt x="1504" y="3847"/>
                  </a:cubicBezTo>
                  <a:cubicBezTo>
                    <a:pt x="1242" y="3847"/>
                    <a:pt x="980" y="3672"/>
                    <a:pt x="875" y="3392"/>
                  </a:cubicBezTo>
                  <a:lnTo>
                    <a:pt x="333" y="1766"/>
                  </a:lnTo>
                  <a:cubicBezTo>
                    <a:pt x="316" y="1696"/>
                    <a:pt x="316" y="1626"/>
                    <a:pt x="316" y="1556"/>
                  </a:cubicBezTo>
                  <a:cubicBezTo>
                    <a:pt x="316" y="1277"/>
                    <a:pt x="490" y="1015"/>
                    <a:pt x="770" y="927"/>
                  </a:cubicBezTo>
                  <a:lnTo>
                    <a:pt x="2553" y="333"/>
                  </a:lnTo>
                  <a:cubicBezTo>
                    <a:pt x="2623" y="315"/>
                    <a:pt x="2693" y="298"/>
                    <a:pt x="2763" y="298"/>
                  </a:cubicBezTo>
                  <a:close/>
                  <a:moveTo>
                    <a:pt x="2763" y="1"/>
                  </a:moveTo>
                  <a:cubicBezTo>
                    <a:pt x="2658" y="1"/>
                    <a:pt x="2553" y="18"/>
                    <a:pt x="2466" y="53"/>
                  </a:cubicBezTo>
                  <a:lnTo>
                    <a:pt x="665" y="647"/>
                  </a:lnTo>
                  <a:cubicBezTo>
                    <a:pt x="263" y="770"/>
                    <a:pt x="1" y="1154"/>
                    <a:pt x="18" y="1556"/>
                  </a:cubicBezTo>
                  <a:cubicBezTo>
                    <a:pt x="18" y="1644"/>
                    <a:pt x="18" y="1749"/>
                    <a:pt x="53" y="1854"/>
                  </a:cubicBezTo>
                  <a:lnTo>
                    <a:pt x="595" y="3497"/>
                  </a:lnTo>
                  <a:cubicBezTo>
                    <a:pt x="735" y="3899"/>
                    <a:pt x="1102" y="4144"/>
                    <a:pt x="1504" y="4144"/>
                  </a:cubicBezTo>
                  <a:cubicBezTo>
                    <a:pt x="1609" y="4144"/>
                    <a:pt x="1714" y="4126"/>
                    <a:pt x="1819" y="4091"/>
                  </a:cubicBezTo>
                  <a:lnTo>
                    <a:pt x="3602" y="3514"/>
                  </a:lnTo>
                  <a:cubicBezTo>
                    <a:pt x="4004" y="3375"/>
                    <a:pt x="4266" y="2990"/>
                    <a:pt x="4266" y="2588"/>
                  </a:cubicBezTo>
                  <a:cubicBezTo>
                    <a:pt x="4266" y="2500"/>
                    <a:pt x="4249" y="2396"/>
                    <a:pt x="4214" y="2291"/>
                  </a:cubicBezTo>
                  <a:lnTo>
                    <a:pt x="3672" y="665"/>
                  </a:lnTo>
                  <a:cubicBezTo>
                    <a:pt x="3532" y="263"/>
                    <a:pt x="3165" y="1"/>
                    <a:pt x="276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4"/>
            <p:cNvSpPr/>
            <p:nvPr/>
          </p:nvSpPr>
          <p:spPr>
            <a:xfrm>
              <a:off x="2951631" y="2110974"/>
              <a:ext cx="136690" cy="127289"/>
            </a:xfrm>
            <a:custGeom>
              <a:avLst/>
              <a:gdLst/>
              <a:ahLst/>
              <a:cxnLst/>
              <a:rect l="l" t="t" r="r" b="b"/>
              <a:pathLst>
                <a:path w="4144" h="3859" extrusionOk="0">
                  <a:moveTo>
                    <a:pt x="2691" y="1"/>
                  </a:moveTo>
                  <a:cubicBezTo>
                    <a:pt x="2605" y="1"/>
                    <a:pt x="2518" y="14"/>
                    <a:pt x="2431" y="42"/>
                  </a:cubicBezTo>
                  <a:lnTo>
                    <a:pt x="648" y="636"/>
                  </a:lnTo>
                  <a:cubicBezTo>
                    <a:pt x="228" y="776"/>
                    <a:pt x="1" y="1231"/>
                    <a:pt x="141" y="1668"/>
                  </a:cubicBezTo>
                  <a:lnTo>
                    <a:pt x="683" y="3293"/>
                  </a:lnTo>
                  <a:cubicBezTo>
                    <a:pt x="795" y="3643"/>
                    <a:pt x="1109" y="3859"/>
                    <a:pt x="1445" y="3859"/>
                  </a:cubicBezTo>
                  <a:cubicBezTo>
                    <a:pt x="1528" y="3859"/>
                    <a:pt x="1613" y="3846"/>
                    <a:pt x="1697" y="3818"/>
                  </a:cubicBezTo>
                  <a:lnTo>
                    <a:pt x="3497" y="3223"/>
                  </a:lnTo>
                  <a:cubicBezTo>
                    <a:pt x="3917" y="3084"/>
                    <a:pt x="4144" y="2629"/>
                    <a:pt x="4004" y="2192"/>
                  </a:cubicBezTo>
                  <a:lnTo>
                    <a:pt x="3462" y="566"/>
                  </a:lnTo>
                  <a:cubicBezTo>
                    <a:pt x="3350" y="216"/>
                    <a:pt x="3036" y="1"/>
                    <a:pt x="269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4"/>
            <p:cNvSpPr/>
            <p:nvPr/>
          </p:nvSpPr>
          <p:spPr>
            <a:xfrm>
              <a:off x="2949916" y="2105993"/>
              <a:ext cx="140153" cy="137284"/>
            </a:xfrm>
            <a:custGeom>
              <a:avLst/>
              <a:gdLst/>
              <a:ahLst/>
              <a:cxnLst/>
              <a:rect l="l" t="t" r="r" b="b"/>
              <a:pathLst>
                <a:path w="4249" h="4162" extrusionOk="0">
                  <a:moveTo>
                    <a:pt x="2745" y="298"/>
                  </a:moveTo>
                  <a:cubicBezTo>
                    <a:pt x="3025" y="298"/>
                    <a:pt x="3287" y="473"/>
                    <a:pt x="3374" y="752"/>
                  </a:cubicBezTo>
                  <a:lnTo>
                    <a:pt x="3916" y="2396"/>
                  </a:lnTo>
                  <a:cubicBezTo>
                    <a:pt x="3934" y="2465"/>
                    <a:pt x="3951" y="2535"/>
                    <a:pt x="3951" y="2605"/>
                  </a:cubicBezTo>
                  <a:cubicBezTo>
                    <a:pt x="3951" y="2885"/>
                    <a:pt x="3776" y="3130"/>
                    <a:pt x="3497" y="3235"/>
                  </a:cubicBezTo>
                  <a:lnTo>
                    <a:pt x="1714" y="3829"/>
                  </a:lnTo>
                  <a:cubicBezTo>
                    <a:pt x="1644" y="3846"/>
                    <a:pt x="1574" y="3864"/>
                    <a:pt x="1504" y="3864"/>
                  </a:cubicBezTo>
                  <a:cubicBezTo>
                    <a:pt x="1224" y="3864"/>
                    <a:pt x="962" y="3672"/>
                    <a:pt x="875" y="3409"/>
                  </a:cubicBezTo>
                  <a:lnTo>
                    <a:pt x="333" y="1766"/>
                  </a:lnTo>
                  <a:cubicBezTo>
                    <a:pt x="298" y="1696"/>
                    <a:pt x="298" y="1626"/>
                    <a:pt x="298" y="1556"/>
                  </a:cubicBezTo>
                  <a:cubicBezTo>
                    <a:pt x="298" y="1277"/>
                    <a:pt x="472" y="1015"/>
                    <a:pt x="752" y="927"/>
                  </a:cubicBezTo>
                  <a:lnTo>
                    <a:pt x="2535" y="333"/>
                  </a:lnTo>
                  <a:cubicBezTo>
                    <a:pt x="2605" y="315"/>
                    <a:pt x="2675" y="298"/>
                    <a:pt x="2745" y="298"/>
                  </a:cubicBezTo>
                  <a:close/>
                  <a:moveTo>
                    <a:pt x="2745" y="1"/>
                  </a:moveTo>
                  <a:cubicBezTo>
                    <a:pt x="2640" y="1"/>
                    <a:pt x="2535" y="18"/>
                    <a:pt x="2448" y="53"/>
                  </a:cubicBezTo>
                  <a:lnTo>
                    <a:pt x="647" y="647"/>
                  </a:lnTo>
                  <a:cubicBezTo>
                    <a:pt x="245" y="787"/>
                    <a:pt x="0" y="1154"/>
                    <a:pt x="0" y="1556"/>
                  </a:cubicBezTo>
                  <a:cubicBezTo>
                    <a:pt x="0" y="1661"/>
                    <a:pt x="18" y="1766"/>
                    <a:pt x="53" y="1854"/>
                  </a:cubicBezTo>
                  <a:lnTo>
                    <a:pt x="595" y="3497"/>
                  </a:lnTo>
                  <a:cubicBezTo>
                    <a:pt x="717" y="3899"/>
                    <a:pt x="1102" y="4161"/>
                    <a:pt x="1504" y="4161"/>
                  </a:cubicBezTo>
                  <a:cubicBezTo>
                    <a:pt x="1591" y="4161"/>
                    <a:pt x="1696" y="4144"/>
                    <a:pt x="1801" y="4109"/>
                  </a:cubicBezTo>
                  <a:lnTo>
                    <a:pt x="3584" y="3514"/>
                  </a:lnTo>
                  <a:cubicBezTo>
                    <a:pt x="3986" y="3374"/>
                    <a:pt x="4248" y="3007"/>
                    <a:pt x="4248" y="2605"/>
                  </a:cubicBezTo>
                  <a:cubicBezTo>
                    <a:pt x="4248" y="2500"/>
                    <a:pt x="4231" y="2396"/>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4"/>
            <p:cNvSpPr/>
            <p:nvPr/>
          </p:nvSpPr>
          <p:spPr>
            <a:xfrm>
              <a:off x="3095214" y="2067731"/>
              <a:ext cx="137284" cy="127256"/>
            </a:xfrm>
            <a:custGeom>
              <a:avLst/>
              <a:gdLst/>
              <a:ahLst/>
              <a:cxnLst/>
              <a:rect l="l" t="t" r="r" b="b"/>
              <a:pathLst>
                <a:path w="4162" h="3858" extrusionOk="0">
                  <a:moveTo>
                    <a:pt x="2708" y="1"/>
                  </a:moveTo>
                  <a:cubicBezTo>
                    <a:pt x="2623" y="1"/>
                    <a:pt x="2535" y="14"/>
                    <a:pt x="2448" y="42"/>
                  </a:cubicBezTo>
                  <a:lnTo>
                    <a:pt x="665" y="636"/>
                  </a:lnTo>
                  <a:cubicBezTo>
                    <a:pt x="246" y="776"/>
                    <a:pt x="1" y="1231"/>
                    <a:pt x="141" y="1668"/>
                  </a:cubicBezTo>
                  <a:lnTo>
                    <a:pt x="683" y="3293"/>
                  </a:lnTo>
                  <a:cubicBezTo>
                    <a:pt x="796" y="3632"/>
                    <a:pt x="1125" y="3857"/>
                    <a:pt x="1469" y="3857"/>
                  </a:cubicBezTo>
                  <a:cubicBezTo>
                    <a:pt x="1551" y="3857"/>
                    <a:pt x="1633" y="3845"/>
                    <a:pt x="1714" y="3818"/>
                  </a:cubicBezTo>
                  <a:lnTo>
                    <a:pt x="3497" y="3223"/>
                  </a:lnTo>
                  <a:cubicBezTo>
                    <a:pt x="3934" y="3084"/>
                    <a:pt x="4161" y="2612"/>
                    <a:pt x="4021" y="2192"/>
                  </a:cubicBezTo>
                  <a:lnTo>
                    <a:pt x="3480" y="566"/>
                  </a:lnTo>
                  <a:cubicBezTo>
                    <a:pt x="3368" y="216"/>
                    <a:pt x="3054" y="1"/>
                    <a:pt x="27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4"/>
            <p:cNvSpPr/>
            <p:nvPr/>
          </p:nvSpPr>
          <p:spPr>
            <a:xfrm>
              <a:off x="3094060" y="2062750"/>
              <a:ext cx="140153" cy="136690"/>
            </a:xfrm>
            <a:custGeom>
              <a:avLst/>
              <a:gdLst/>
              <a:ahLst/>
              <a:cxnLst/>
              <a:rect l="l" t="t" r="r" b="b"/>
              <a:pathLst>
                <a:path w="4249" h="4144" extrusionOk="0">
                  <a:moveTo>
                    <a:pt x="2745" y="298"/>
                  </a:moveTo>
                  <a:cubicBezTo>
                    <a:pt x="3025" y="298"/>
                    <a:pt x="3270" y="473"/>
                    <a:pt x="3375" y="752"/>
                  </a:cubicBezTo>
                  <a:lnTo>
                    <a:pt x="3917" y="2395"/>
                  </a:lnTo>
                  <a:cubicBezTo>
                    <a:pt x="3934" y="2465"/>
                    <a:pt x="3952" y="2535"/>
                    <a:pt x="3952" y="2605"/>
                  </a:cubicBezTo>
                  <a:cubicBezTo>
                    <a:pt x="3952" y="2867"/>
                    <a:pt x="3777" y="3130"/>
                    <a:pt x="3497" y="3235"/>
                  </a:cubicBezTo>
                  <a:lnTo>
                    <a:pt x="1696" y="3811"/>
                  </a:lnTo>
                  <a:cubicBezTo>
                    <a:pt x="1627" y="3846"/>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87"/>
                    <a:pt x="1" y="1154"/>
                    <a:pt x="1" y="1556"/>
                  </a:cubicBezTo>
                  <a:cubicBezTo>
                    <a:pt x="1" y="1661"/>
                    <a:pt x="1" y="1766"/>
                    <a:pt x="36" y="1854"/>
                  </a:cubicBezTo>
                  <a:lnTo>
                    <a:pt x="578" y="3497"/>
                  </a:lnTo>
                  <a:cubicBezTo>
                    <a:pt x="718" y="3899"/>
                    <a:pt x="1085" y="4144"/>
                    <a:pt x="1487" y="4144"/>
                  </a:cubicBezTo>
                  <a:cubicBezTo>
                    <a:pt x="1592" y="4144"/>
                    <a:pt x="1696" y="4144"/>
                    <a:pt x="1801" y="4109"/>
                  </a:cubicBezTo>
                  <a:lnTo>
                    <a:pt x="3584" y="3514"/>
                  </a:lnTo>
                  <a:cubicBezTo>
                    <a:pt x="3987" y="3374"/>
                    <a:pt x="4249" y="3007"/>
                    <a:pt x="4249" y="2605"/>
                  </a:cubicBezTo>
                  <a:cubicBezTo>
                    <a:pt x="4249" y="2500"/>
                    <a:pt x="4231" y="2395"/>
                    <a:pt x="4196" y="2291"/>
                  </a:cubicBezTo>
                  <a:lnTo>
                    <a:pt x="3654" y="665"/>
                  </a:lnTo>
                  <a:cubicBezTo>
                    <a:pt x="3515"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4"/>
            <p:cNvSpPr/>
            <p:nvPr/>
          </p:nvSpPr>
          <p:spPr>
            <a:xfrm>
              <a:off x="3240545" y="2019869"/>
              <a:ext cx="136690" cy="126728"/>
            </a:xfrm>
            <a:custGeom>
              <a:avLst/>
              <a:gdLst/>
              <a:ahLst/>
              <a:cxnLst/>
              <a:rect l="l" t="t" r="r" b="b"/>
              <a:pathLst>
                <a:path w="4144" h="3842" extrusionOk="0">
                  <a:moveTo>
                    <a:pt x="2692" y="1"/>
                  </a:moveTo>
                  <a:cubicBezTo>
                    <a:pt x="2605" y="1"/>
                    <a:pt x="2517" y="14"/>
                    <a:pt x="2430" y="42"/>
                  </a:cubicBezTo>
                  <a:lnTo>
                    <a:pt x="647" y="636"/>
                  </a:lnTo>
                  <a:cubicBezTo>
                    <a:pt x="227" y="776"/>
                    <a:pt x="0" y="1231"/>
                    <a:pt x="140" y="1650"/>
                  </a:cubicBezTo>
                  <a:lnTo>
                    <a:pt x="682" y="3293"/>
                  </a:lnTo>
                  <a:cubicBezTo>
                    <a:pt x="794" y="3629"/>
                    <a:pt x="1107" y="3842"/>
                    <a:pt x="1443" y="3842"/>
                  </a:cubicBezTo>
                  <a:cubicBezTo>
                    <a:pt x="1527" y="3842"/>
                    <a:pt x="1612" y="3828"/>
                    <a:pt x="1696" y="3800"/>
                  </a:cubicBezTo>
                  <a:lnTo>
                    <a:pt x="3496" y="3206"/>
                  </a:lnTo>
                  <a:cubicBezTo>
                    <a:pt x="3916" y="3066"/>
                    <a:pt x="4143" y="2612"/>
                    <a:pt x="4003" y="2192"/>
                  </a:cubicBezTo>
                  <a:lnTo>
                    <a:pt x="3461" y="549"/>
                  </a:lnTo>
                  <a:cubicBezTo>
                    <a:pt x="3349" y="213"/>
                    <a:pt x="3036" y="1"/>
                    <a:pt x="26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4"/>
            <p:cNvSpPr/>
            <p:nvPr/>
          </p:nvSpPr>
          <p:spPr>
            <a:xfrm>
              <a:off x="3238797" y="2014889"/>
              <a:ext cx="140153" cy="136690"/>
            </a:xfrm>
            <a:custGeom>
              <a:avLst/>
              <a:gdLst/>
              <a:ahLst/>
              <a:cxnLst/>
              <a:rect l="l" t="t" r="r" b="b"/>
              <a:pathLst>
                <a:path w="4249" h="4144" extrusionOk="0">
                  <a:moveTo>
                    <a:pt x="2745" y="298"/>
                  </a:moveTo>
                  <a:cubicBezTo>
                    <a:pt x="3025" y="298"/>
                    <a:pt x="3287" y="473"/>
                    <a:pt x="3375" y="752"/>
                  </a:cubicBezTo>
                  <a:lnTo>
                    <a:pt x="3916" y="2395"/>
                  </a:lnTo>
                  <a:cubicBezTo>
                    <a:pt x="3934" y="2448"/>
                    <a:pt x="3951" y="2518"/>
                    <a:pt x="3951" y="2588"/>
                  </a:cubicBezTo>
                  <a:cubicBezTo>
                    <a:pt x="3951" y="2867"/>
                    <a:pt x="3777" y="3130"/>
                    <a:pt x="3497" y="3217"/>
                  </a:cubicBezTo>
                  <a:lnTo>
                    <a:pt x="1714" y="3811"/>
                  </a:lnTo>
                  <a:cubicBezTo>
                    <a:pt x="1644" y="3846"/>
                    <a:pt x="1574" y="3846"/>
                    <a:pt x="1504" y="3846"/>
                  </a:cubicBezTo>
                  <a:cubicBezTo>
                    <a:pt x="1224" y="3846"/>
                    <a:pt x="962" y="3672"/>
                    <a:pt x="875" y="3392"/>
                  </a:cubicBezTo>
                  <a:lnTo>
                    <a:pt x="333" y="1766"/>
                  </a:lnTo>
                  <a:cubicBezTo>
                    <a:pt x="298" y="1696"/>
                    <a:pt x="298" y="1626"/>
                    <a:pt x="298" y="1556"/>
                  </a:cubicBezTo>
                  <a:cubicBezTo>
                    <a:pt x="298" y="1277"/>
                    <a:pt x="473" y="1014"/>
                    <a:pt x="752" y="927"/>
                  </a:cubicBezTo>
                  <a:lnTo>
                    <a:pt x="2535" y="333"/>
                  </a:lnTo>
                  <a:cubicBezTo>
                    <a:pt x="2605" y="315"/>
                    <a:pt x="2675" y="298"/>
                    <a:pt x="2745" y="298"/>
                  </a:cubicBezTo>
                  <a:close/>
                  <a:moveTo>
                    <a:pt x="2745" y="1"/>
                  </a:moveTo>
                  <a:cubicBezTo>
                    <a:pt x="2640" y="1"/>
                    <a:pt x="2535" y="18"/>
                    <a:pt x="2448" y="53"/>
                  </a:cubicBezTo>
                  <a:lnTo>
                    <a:pt x="647" y="647"/>
                  </a:lnTo>
                  <a:cubicBezTo>
                    <a:pt x="245" y="770"/>
                    <a:pt x="1" y="1154"/>
                    <a:pt x="1" y="1556"/>
                  </a:cubicBezTo>
                  <a:cubicBezTo>
                    <a:pt x="1" y="1644"/>
                    <a:pt x="18" y="1749"/>
                    <a:pt x="53" y="1854"/>
                  </a:cubicBezTo>
                  <a:lnTo>
                    <a:pt x="595" y="3497"/>
                  </a:lnTo>
                  <a:cubicBezTo>
                    <a:pt x="717" y="3899"/>
                    <a:pt x="1102" y="4144"/>
                    <a:pt x="1504" y="4144"/>
                  </a:cubicBezTo>
                  <a:cubicBezTo>
                    <a:pt x="1591" y="4144"/>
                    <a:pt x="1696" y="4126"/>
                    <a:pt x="1801" y="4091"/>
                  </a:cubicBezTo>
                  <a:lnTo>
                    <a:pt x="3584" y="3514"/>
                  </a:lnTo>
                  <a:cubicBezTo>
                    <a:pt x="3986" y="3374"/>
                    <a:pt x="4249" y="2990"/>
                    <a:pt x="4249" y="2588"/>
                  </a:cubicBezTo>
                  <a:cubicBezTo>
                    <a:pt x="4249" y="2500"/>
                    <a:pt x="4231" y="2395"/>
                    <a:pt x="4196" y="2291"/>
                  </a:cubicBezTo>
                  <a:lnTo>
                    <a:pt x="3654" y="665"/>
                  </a:lnTo>
                  <a:cubicBezTo>
                    <a:pt x="3514"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4"/>
            <p:cNvSpPr/>
            <p:nvPr/>
          </p:nvSpPr>
          <p:spPr>
            <a:xfrm>
              <a:off x="2863991" y="2312215"/>
              <a:ext cx="137284" cy="126728"/>
            </a:xfrm>
            <a:custGeom>
              <a:avLst/>
              <a:gdLst/>
              <a:ahLst/>
              <a:cxnLst/>
              <a:rect l="l" t="t" r="r" b="b"/>
              <a:pathLst>
                <a:path w="4162" h="3842" extrusionOk="0">
                  <a:moveTo>
                    <a:pt x="2710" y="1"/>
                  </a:moveTo>
                  <a:cubicBezTo>
                    <a:pt x="2624" y="1"/>
                    <a:pt x="2536" y="14"/>
                    <a:pt x="2448" y="42"/>
                  </a:cubicBezTo>
                  <a:lnTo>
                    <a:pt x="665" y="636"/>
                  </a:lnTo>
                  <a:cubicBezTo>
                    <a:pt x="245" y="776"/>
                    <a:pt x="1" y="1231"/>
                    <a:pt x="141" y="1650"/>
                  </a:cubicBezTo>
                  <a:lnTo>
                    <a:pt x="683" y="3293"/>
                  </a:lnTo>
                  <a:cubicBezTo>
                    <a:pt x="794" y="3629"/>
                    <a:pt x="1119" y="3842"/>
                    <a:pt x="1459" y="3842"/>
                  </a:cubicBezTo>
                  <a:cubicBezTo>
                    <a:pt x="1544" y="3842"/>
                    <a:pt x="1630" y="3828"/>
                    <a:pt x="1714" y="3800"/>
                  </a:cubicBezTo>
                  <a:lnTo>
                    <a:pt x="3497" y="3206"/>
                  </a:lnTo>
                  <a:cubicBezTo>
                    <a:pt x="3934" y="3066"/>
                    <a:pt x="4161" y="2612"/>
                    <a:pt x="4021" y="2192"/>
                  </a:cubicBezTo>
                  <a:lnTo>
                    <a:pt x="3480" y="549"/>
                  </a:lnTo>
                  <a:cubicBezTo>
                    <a:pt x="3368" y="213"/>
                    <a:pt x="3054" y="1"/>
                    <a:pt x="27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4"/>
            <p:cNvSpPr/>
            <p:nvPr/>
          </p:nvSpPr>
          <p:spPr>
            <a:xfrm>
              <a:off x="2862836" y="2307234"/>
              <a:ext cx="140153" cy="136690"/>
            </a:xfrm>
            <a:custGeom>
              <a:avLst/>
              <a:gdLst/>
              <a:ahLst/>
              <a:cxnLst/>
              <a:rect l="l" t="t" r="r" b="b"/>
              <a:pathLst>
                <a:path w="4249" h="4144" extrusionOk="0">
                  <a:moveTo>
                    <a:pt x="2745" y="298"/>
                  </a:moveTo>
                  <a:cubicBezTo>
                    <a:pt x="3025" y="298"/>
                    <a:pt x="3287" y="473"/>
                    <a:pt x="3375" y="752"/>
                  </a:cubicBezTo>
                  <a:lnTo>
                    <a:pt x="3917" y="2378"/>
                  </a:lnTo>
                  <a:cubicBezTo>
                    <a:pt x="3934" y="2448"/>
                    <a:pt x="3952" y="2518"/>
                    <a:pt x="3952" y="2588"/>
                  </a:cubicBezTo>
                  <a:cubicBezTo>
                    <a:pt x="3952" y="2868"/>
                    <a:pt x="3777" y="3130"/>
                    <a:pt x="3497" y="3217"/>
                  </a:cubicBezTo>
                  <a:lnTo>
                    <a:pt x="1696" y="3811"/>
                  </a:lnTo>
                  <a:cubicBezTo>
                    <a:pt x="1627" y="3829"/>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70"/>
                    <a:pt x="1" y="1154"/>
                    <a:pt x="1" y="1556"/>
                  </a:cubicBezTo>
                  <a:cubicBezTo>
                    <a:pt x="1" y="1644"/>
                    <a:pt x="1" y="1749"/>
                    <a:pt x="36" y="1854"/>
                  </a:cubicBezTo>
                  <a:lnTo>
                    <a:pt x="578" y="3479"/>
                  </a:lnTo>
                  <a:cubicBezTo>
                    <a:pt x="718" y="3881"/>
                    <a:pt x="1085" y="4144"/>
                    <a:pt x="1487" y="4144"/>
                  </a:cubicBezTo>
                  <a:cubicBezTo>
                    <a:pt x="1592" y="4144"/>
                    <a:pt x="1696" y="4126"/>
                    <a:pt x="1801" y="4091"/>
                  </a:cubicBezTo>
                  <a:lnTo>
                    <a:pt x="3584" y="3497"/>
                  </a:lnTo>
                  <a:cubicBezTo>
                    <a:pt x="3987" y="3374"/>
                    <a:pt x="4249" y="2990"/>
                    <a:pt x="4249" y="2588"/>
                  </a:cubicBezTo>
                  <a:cubicBezTo>
                    <a:pt x="4249" y="2500"/>
                    <a:pt x="4231" y="2396"/>
                    <a:pt x="4196" y="2291"/>
                  </a:cubicBezTo>
                  <a:lnTo>
                    <a:pt x="3654" y="647"/>
                  </a:lnTo>
                  <a:cubicBezTo>
                    <a:pt x="3515" y="245"/>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4"/>
            <p:cNvSpPr/>
            <p:nvPr/>
          </p:nvSpPr>
          <p:spPr>
            <a:xfrm>
              <a:off x="3003549" y="2267817"/>
              <a:ext cx="136690" cy="127256"/>
            </a:xfrm>
            <a:custGeom>
              <a:avLst/>
              <a:gdLst/>
              <a:ahLst/>
              <a:cxnLst/>
              <a:rect l="l" t="t" r="r" b="b"/>
              <a:pathLst>
                <a:path w="4144" h="3858" extrusionOk="0">
                  <a:moveTo>
                    <a:pt x="2699" y="1"/>
                  </a:moveTo>
                  <a:cubicBezTo>
                    <a:pt x="2616" y="1"/>
                    <a:pt x="2531" y="14"/>
                    <a:pt x="2448" y="42"/>
                  </a:cubicBezTo>
                  <a:lnTo>
                    <a:pt x="647" y="636"/>
                  </a:lnTo>
                  <a:cubicBezTo>
                    <a:pt x="227" y="776"/>
                    <a:pt x="0" y="1231"/>
                    <a:pt x="140" y="1668"/>
                  </a:cubicBezTo>
                  <a:lnTo>
                    <a:pt x="682" y="3293"/>
                  </a:lnTo>
                  <a:cubicBezTo>
                    <a:pt x="795" y="3632"/>
                    <a:pt x="1114" y="3857"/>
                    <a:pt x="1453" y="3857"/>
                  </a:cubicBezTo>
                  <a:cubicBezTo>
                    <a:pt x="1534" y="3857"/>
                    <a:pt x="1615" y="3845"/>
                    <a:pt x="1696" y="3818"/>
                  </a:cubicBezTo>
                  <a:lnTo>
                    <a:pt x="3496" y="3223"/>
                  </a:lnTo>
                  <a:cubicBezTo>
                    <a:pt x="3916" y="3084"/>
                    <a:pt x="4143" y="2612"/>
                    <a:pt x="4003" y="2192"/>
                  </a:cubicBezTo>
                  <a:lnTo>
                    <a:pt x="3462" y="566"/>
                  </a:lnTo>
                  <a:cubicBezTo>
                    <a:pt x="3350" y="216"/>
                    <a:pt x="3036"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4"/>
            <p:cNvSpPr/>
            <p:nvPr/>
          </p:nvSpPr>
          <p:spPr>
            <a:xfrm>
              <a:off x="3001801" y="2262836"/>
              <a:ext cx="140153" cy="137284"/>
            </a:xfrm>
            <a:custGeom>
              <a:avLst/>
              <a:gdLst/>
              <a:ahLst/>
              <a:cxnLst/>
              <a:rect l="l" t="t" r="r" b="b"/>
              <a:pathLst>
                <a:path w="4249" h="4162" extrusionOk="0">
                  <a:moveTo>
                    <a:pt x="2745" y="298"/>
                  </a:moveTo>
                  <a:cubicBezTo>
                    <a:pt x="3025" y="298"/>
                    <a:pt x="3287" y="473"/>
                    <a:pt x="3375" y="752"/>
                  </a:cubicBezTo>
                  <a:lnTo>
                    <a:pt x="3917" y="2395"/>
                  </a:lnTo>
                  <a:cubicBezTo>
                    <a:pt x="3934" y="2465"/>
                    <a:pt x="3952" y="2535"/>
                    <a:pt x="3952" y="2605"/>
                  </a:cubicBezTo>
                  <a:cubicBezTo>
                    <a:pt x="3952" y="2885"/>
                    <a:pt x="3777" y="3130"/>
                    <a:pt x="3497" y="3235"/>
                  </a:cubicBezTo>
                  <a:lnTo>
                    <a:pt x="1714" y="3829"/>
                  </a:lnTo>
                  <a:cubicBezTo>
                    <a:pt x="1644" y="3846"/>
                    <a:pt x="1574" y="3846"/>
                    <a:pt x="1504" y="3846"/>
                  </a:cubicBezTo>
                  <a:cubicBezTo>
                    <a:pt x="1224" y="3846"/>
                    <a:pt x="962" y="3672"/>
                    <a:pt x="875" y="3392"/>
                  </a:cubicBezTo>
                  <a:lnTo>
                    <a:pt x="333" y="1766"/>
                  </a:lnTo>
                  <a:cubicBezTo>
                    <a:pt x="315"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53" y="18"/>
                    <a:pt x="2448" y="53"/>
                  </a:cubicBezTo>
                  <a:lnTo>
                    <a:pt x="648" y="647"/>
                  </a:lnTo>
                  <a:cubicBezTo>
                    <a:pt x="246" y="787"/>
                    <a:pt x="1" y="1154"/>
                    <a:pt x="1" y="1556"/>
                  </a:cubicBezTo>
                  <a:cubicBezTo>
                    <a:pt x="1" y="1661"/>
                    <a:pt x="18" y="1766"/>
                    <a:pt x="53" y="1854"/>
                  </a:cubicBezTo>
                  <a:lnTo>
                    <a:pt x="595" y="3497"/>
                  </a:lnTo>
                  <a:cubicBezTo>
                    <a:pt x="718" y="3899"/>
                    <a:pt x="1102" y="4161"/>
                    <a:pt x="1504" y="4161"/>
                  </a:cubicBezTo>
                  <a:cubicBezTo>
                    <a:pt x="1592" y="4161"/>
                    <a:pt x="1696" y="4144"/>
                    <a:pt x="1801" y="4109"/>
                  </a:cubicBezTo>
                  <a:lnTo>
                    <a:pt x="3584" y="3514"/>
                  </a:lnTo>
                  <a:cubicBezTo>
                    <a:pt x="3987" y="3374"/>
                    <a:pt x="4249" y="3007"/>
                    <a:pt x="4249" y="2605"/>
                  </a:cubicBezTo>
                  <a:cubicBezTo>
                    <a:pt x="4249" y="2500"/>
                    <a:pt x="4231" y="2395"/>
                    <a:pt x="4196" y="2291"/>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4"/>
            <p:cNvSpPr/>
            <p:nvPr/>
          </p:nvSpPr>
          <p:spPr>
            <a:xfrm>
              <a:off x="3147132" y="2176713"/>
              <a:ext cx="280834" cy="175150"/>
            </a:xfrm>
            <a:custGeom>
              <a:avLst/>
              <a:gdLst/>
              <a:ahLst/>
              <a:cxnLst/>
              <a:rect l="l" t="t" r="r" b="b"/>
              <a:pathLst>
                <a:path w="8514" h="5310" extrusionOk="0">
                  <a:moveTo>
                    <a:pt x="7069" y="1"/>
                  </a:moveTo>
                  <a:cubicBezTo>
                    <a:pt x="6986" y="1"/>
                    <a:pt x="6902" y="14"/>
                    <a:pt x="6818" y="42"/>
                  </a:cubicBezTo>
                  <a:lnTo>
                    <a:pt x="647" y="2087"/>
                  </a:lnTo>
                  <a:cubicBezTo>
                    <a:pt x="227" y="2227"/>
                    <a:pt x="0" y="2681"/>
                    <a:pt x="140" y="3101"/>
                  </a:cubicBezTo>
                  <a:lnTo>
                    <a:pt x="699" y="4762"/>
                  </a:lnTo>
                  <a:cubicBezTo>
                    <a:pt x="811" y="5097"/>
                    <a:pt x="1113" y="5310"/>
                    <a:pt x="1444" y="5310"/>
                  </a:cubicBezTo>
                  <a:cubicBezTo>
                    <a:pt x="1527" y="5310"/>
                    <a:pt x="1612" y="5297"/>
                    <a:pt x="1696" y="5269"/>
                  </a:cubicBezTo>
                  <a:lnTo>
                    <a:pt x="7867" y="3223"/>
                  </a:lnTo>
                  <a:cubicBezTo>
                    <a:pt x="8286" y="3084"/>
                    <a:pt x="8513" y="2629"/>
                    <a:pt x="8374" y="2227"/>
                  </a:cubicBezTo>
                  <a:lnTo>
                    <a:pt x="7814" y="549"/>
                  </a:lnTo>
                  <a:cubicBezTo>
                    <a:pt x="7702" y="213"/>
                    <a:pt x="7400" y="1"/>
                    <a:pt x="70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4"/>
            <p:cNvSpPr/>
            <p:nvPr/>
          </p:nvSpPr>
          <p:spPr>
            <a:xfrm>
              <a:off x="3145384" y="2171732"/>
              <a:ext cx="284298" cy="185112"/>
            </a:xfrm>
            <a:custGeom>
              <a:avLst/>
              <a:gdLst/>
              <a:ahLst/>
              <a:cxnLst/>
              <a:rect l="l" t="t" r="r" b="b"/>
              <a:pathLst>
                <a:path w="8619" h="5612" extrusionOk="0">
                  <a:moveTo>
                    <a:pt x="7116" y="315"/>
                  </a:moveTo>
                  <a:cubicBezTo>
                    <a:pt x="7378" y="315"/>
                    <a:pt x="7640" y="472"/>
                    <a:pt x="7727" y="752"/>
                  </a:cubicBezTo>
                  <a:lnTo>
                    <a:pt x="8287" y="2413"/>
                  </a:lnTo>
                  <a:cubicBezTo>
                    <a:pt x="8304" y="2483"/>
                    <a:pt x="8304" y="2553"/>
                    <a:pt x="8304" y="2623"/>
                  </a:cubicBezTo>
                  <a:cubicBezTo>
                    <a:pt x="8304" y="2885"/>
                    <a:pt x="8147" y="3147"/>
                    <a:pt x="7867" y="3235"/>
                  </a:cubicBezTo>
                  <a:lnTo>
                    <a:pt x="1696" y="5280"/>
                  </a:lnTo>
                  <a:cubicBezTo>
                    <a:pt x="1644" y="5297"/>
                    <a:pt x="1574" y="5315"/>
                    <a:pt x="1504" y="5315"/>
                  </a:cubicBezTo>
                  <a:cubicBezTo>
                    <a:pt x="1224" y="5315"/>
                    <a:pt x="980" y="5140"/>
                    <a:pt x="892" y="4860"/>
                  </a:cubicBezTo>
                  <a:lnTo>
                    <a:pt x="333" y="3200"/>
                  </a:lnTo>
                  <a:cubicBezTo>
                    <a:pt x="315" y="3130"/>
                    <a:pt x="298" y="3060"/>
                    <a:pt x="298" y="2990"/>
                  </a:cubicBezTo>
                  <a:cubicBezTo>
                    <a:pt x="298" y="2728"/>
                    <a:pt x="473" y="2465"/>
                    <a:pt x="752" y="2378"/>
                  </a:cubicBezTo>
                  <a:lnTo>
                    <a:pt x="6906" y="333"/>
                  </a:lnTo>
                  <a:cubicBezTo>
                    <a:pt x="6976" y="315"/>
                    <a:pt x="7046" y="315"/>
                    <a:pt x="7116" y="315"/>
                  </a:cubicBezTo>
                  <a:close/>
                  <a:moveTo>
                    <a:pt x="7116" y="0"/>
                  </a:moveTo>
                  <a:cubicBezTo>
                    <a:pt x="7011" y="0"/>
                    <a:pt x="6923" y="18"/>
                    <a:pt x="6818" y="53"/>
                  </a:cubicBezTo>
                  <a:lnTo>
                    <a:pt x="647" y="2098"/>
                  </a:lnTo>
                  <a:cubicBezTo>
                    <a:pt x="263" y="2238"/>
                    <a:pt x="1" y="2605"/>
                    <a:pt x="1" y="2990"/>
                  </a:cubicBezTo>
                  <a:cubicBezTo>
                    <a:pt x="1" y="3095"/>
                    <a:pt x="18" y="3200"/>
                    <a:pt x="53" y="3287"/>
                  </a:cubicBezTo>
                  <a:lnTo>
                    <a:pt x="612" y="4965"/>
                  </a:lnTo>
                  <a:cubicBezTo>
                    <a:pt x="735" y="5350"/>
                    <a:pt x="1102" y="5612"/>
                    <a:pt x="1504" y="5612"/>
                  </a:cubicBezTo>
                  <a:cubicBezTo>
                    <a:pt x="1591" y="5612"/>
                    <a:pt x="1696" y="5594"/>
                    <a:pt x="1801" y="5560"/>
                  </a:cubicBezTo>
                  <a:lnTo>
                    <a:pt x="7972" y="3514"/>
                  </a:lnTo>
                  <a:cubicBezTo>
                    <a:pt x="8357" y="3374"/>
                    <a:pt x="8619" y="3007"/>
                    <a:pt x="8619" y="2623"/>
                  </a:cubicBezTo>
                  <a:cubicBezTo>
                    <a:pt x="8619" y="2518"/>
                    <a:pt x="8601" y="2413"/>
                    <a:pt x="8566" y="2325"/>
                  </a:cubicBezTo>
                  <a:lnTo>
                    <a:pt x="8007" y="647"/>
                  </a:lnTo>
                  <a:cubicBezTo>
                    <a:pt x="7885" y="263"/>
                    <a:pt x="7518" y="0"/>
                    <a:pt x="7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4"/>
            <p:cNvSpPr/>
            <p:nvPr/>
          </p:nvSpPr>
          <p:spPr>
            <a:xfrm>
              <a:off x="2768862" y="1978341"/>
              <a:ext cx="132072" cy="125013"/>
            </a:xfrm>
            <a:custGeom>
              <a:avLst/>
              <a:gdLst/>
              <a:ahLst/>
              <a:cxnLst/>
              <a:rect l="l" t="t" r="r" b="b"/>
              <a:pathLst>
                <a:path w="4004" h="3790" extrusionOk="0">
                  <a:moveTo>
                    <a:pt x="2545" y="1"/>
                  </a:moveTo>
                  <a:cubicBezTo>
                    <a:pt x="2460" y="1"/>
                    <a:pt x="2374" y="14"/>
                    <a:pt x="2290" y="42"/>
                  </a:cubicBezTo>
                  <a:lnTo>
                    <a:pt x="665" y="584"/>
                  </a:lnTo>
                  <a:cubicBezTo>
                    <a:pt x="228" y="724"/>
                    <a:pt x="0" y="1178"/>
                    <a:pt x="140" y="1598"/>
                  </a:cubicBezTo>
                  <a:lnTo>
                    <a:pt x="682" y="3241"/>
                  </a:lnTo>
                  <a:cubicBezTo>
                    <a:pt x="794" y="3577"/>
                    <a:pt x="1107" y="3789"/>
                    <a:pt x="1452" y="3789"/>
                  </a:cubicBezTo>
                  <a:cubicBezTo>
                    <a:pt x="1538" y="3789"/>
                    <a:pt x="1626" y="3776"/>
                    <a:pt x="1713" y="3748"/>
                  </a:cubicBezTo>
                  <a:lnTo>
                    <a:pt x="3339" y="3206"/>
                  </a:lnTo>
                  <a:cubicBezTo>
                    <a:pt x="3776" y="3066"/>
                    <a:pt x="4004" y="2612"/>
                    <a:pt x="3864" y="2192"/>
                  </a:cubicBezTo>
                  <a:lnTo>
                    <a:pt x="3322" y="549"/>
                  </a:lnTo>
                  <a:cubicBezTo>
                    <a:pt x="3210" y="214"/>
                    <a:pt x="2885" y="1"/>
                    <a:pt x="2545"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p:nvPr/>
          </p:nvSpPr>
          <p:spPr>
            <a:xfrm>
              <a:off x="2767114" y="1973361"/>
              <a:ext cx="134975" cy="134975"/>
            </a:xfrm>
            <a:custGeom>
              <a:avLst/>
              <a:gdLst/>
              <a:ahLst/>
              <a:cxnLst/>
              <a:rect l="l" t="t" r="r" b="b"/>
              <a:pathLst>
                <a:path w="4092" h="4092" extrusionOk="0">
                  <a:moveTo>
                    <a:pt x="2606" y="298"/>
                  </a:moveTo>
                  <a:cubicBezTo>
                    <a:pt x="2885" y="298"/>
                    <a:pt x="3148" y="473"/>
                    <a:pt x="3235" y="753"/>
                  </a:cubicBezTo>
                  <a:lnTo>
                    <a:pt x="3777" y="2378"/>
                  </a:lnTo>
                  <a:cubicBezTo>
                    <a:pt x="3794" y="2448"/>
                    <a:pt x="3812" y="2518"/>
                    <a:pt x="3812" y="2588"/>
                  </a:cubicBezTo>
                  <a:cubicBezTo>
                    <a:pt x="3812" y="2868"/>
                    <a:pt x="3637" y="3130"/>
                    <a:pt x="3357" y="3217"/>
                  </a:cubicBezTo>
                  <a:lnTo>
                    <a:pt x="1714" y="3759"/>
                  </a:lnTo>
                  <a:cubicBezTo>
                    <a:pt x="1644" y="3794"/>
                    <a:pt x="1574" y="3794"/>
                    <a:pt x="1504" y="3794"/>
                  </a:cubicBezTo>
                  <a:cubicBezTo>
                    <a:pt x="1225" y="3794"/>
                    <a:pt x="962" y="3620"/>
                    <a:pt x="875" y="3340"/>
                  </a:cubicBezTo>
                  <a:lnTo>
                    <a:pt x="333" y="1714"/>
                  </a:lnTo>
                  <a:cubicBezTo>
                    <a:pt x="316" y="1644"/>
                    <a:pt x="298" y="1574"/>
                    <a:pt x="298" y="1504"/>
                  </a:cubicBezTo>
                  <a:cubicBezTo>
                    <a:pt x="298" y="1225"/>
                    <a:pt x="473" y="962"/>
                    <a:pt x="753" y="875"/>
                  </a:cubicBezTo>
                  <a:lnTo>
                    <a:pt x="2396" y="333"/>
                  </a:lnTo>
                  <a:cubicBezTo>
                    <a:pt x="2466" y="298"/>
                    <a:pt x="2536" y="298"/>
                    <a:pt x="2606" y="298"/>
                  </a:cubicBezTo>
                  <a:close/>
                  <a:moveTo>
                    <a:pt x="2606" y="1"/>
                  </a:moveTo>
                  <a:cubicBezTo>
                    <a:pt x="2501" y="1"/>
                    <a:pt x="2396" y="18"/>
                    <a:pt x="2308" y="53"/>
                  </a:cubicBezTo>
                  <a:lnTo>
                    <a:pt x="665" y="595"/>
                  </a:lnTo>
                  <a:cubicBezTo>
                    <a:pt x="263" y="735"/>
                    <a:pt x="1" y="1102"/>
                    <a:pt x="1" y="1504"/>
                  </a:cubicBezTo>
                  <a:cubicBezTo>
                    <a:pt x="1" y="1609"/>
                    <a:pt x="18" y="1697"/>
                    <a:pt x="53" y="1801"/>
                  </a:cubicBezTo>
                  <a:lnTo>
                    <a:pt x="595" y="3445"/>
                  </a:lnTo>
                  <a:cubicBezTo>
                    <a:pt x="735" y="3847"/>
                    <a:pt x="1102" y="4092"/>
                    <a:pt x="1504" y="4092"/>
                  </a:cubicBezTo>
                  <a:cubicBezTo>
                    <a:pt x="1609" y="4092"/>
                    <a:pt x="1714" y="4074"/>
                    <a:pt x="1801" y="4039"/>
                  </a:cubicBezTo>
                  <a:lnTo>
                    <a:pt x="3445" y="3497"/>
                  </a:lnTo>
                  <a:cubicBezTo>
                    <a:pt x="3847" y="3375"/>
                    <a:pt x="4092" y="2990"/>
                    <a:pt x="4092" y="2588"/>
                  </a:cubicBezTo>
                  <a:cubicBezTo>
                    <a:pt x="4092" y="2501"/>
                    <a:pt x="4092" y="2396"/>
                    <a:pt x="4057" y="2291"/>
                  </a:cubicBezTo>
                  <a:lnTo>
                    <a:pt x="3515" y="665"/>
                  </a:lnTo>
                  <a:cubicBezTo>
                    <a:pt x="3375" y="263"/>
                    <a:pt x="3008" y="1"/>
                    <a:pt x="26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4"/>
            <p:cNvSpPr/>
            <p:nvPr/>
          </p:nvSpPr>
          <p:spPr>
            <a:xfrm>
              <a:off x="2907234" y="1932295"/>
              <a:ext cx="131511" cy="125508"/>
            </a:xfrm>
            <a:custGeom>
              <a:avLst/>
              <a:gdLst/>
              <a:ahLst/>
              <a:cxnLst/>
              <a:rect l="l" t="t" r="r" b="b"/>
              <a:pathLst>
                <a:path w="3987" h="3805" extrusionOk="0">
                  <a:moveTo>
                    <a:pt x="2534" y="0"/>
                  </a:moveTo>
                  <a:cubicBezTo>
                    <a:pt x="2453" y="0"/>
                    <a:pt x="2371" y="13"/>
                    <a:pt x="2291" y="40"/>
                  </a:cubicBezTo>
                  <a:lnTo>
                    <a:pt x="648" y="582"/>
                  </a:lnTo>
                  <a:cubicBezTo>
                    <a:pt x="228" y="739"/>
                    <a:pt x="1" y="1193"/>
                    <a:pt x="141" y="1613"/>
                  </a:cubicBezTo>
                  <a:lnTo>
                    <a:pt x="683" y="3256"/>
                  </a:lnTo>
                  <a:cubicBezTo>
                    <a:pt x="794" y="3592"/>
                    <a:pt x="1108" y="3804"/>
                    <a:pt x="1443" y="3804"/>
                  </a:cubicBezTo>
                  <a:cubicBezTo>
                    <a:pt x="1527" y="3804"/>
                    <a:pt x="1613" y="3791"/>
                    <a:pt x="1697" y="3763"/>
                  </a:cubicBezTo>
                  <a:lnTo>
                    <a:pt x="3340" y="3221"/>
                  </a:lnTo>
                  <a:cubicBezTo>
                    <a:pt x="3759" y="3081"/>
                    <a:pt x="3987" y="2627"/>
                    <a:pt x="3847" y="2190"/>
                  </a:cubicBezTo>
                  <a:lnTo>
                    <a:pt x="3305" y="564"/>
                  </a:lnTo>
                  <a:cubicBezTo>
                    <a:pt x="3192" y="225"/>
                    <a:pt x="2873" y="0"/>
                    <a:pt x="25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p:nvPr/>
          </p:nvSpPr>
          <p:spPr>
            <a:xfrm>
              <a:off x="2905518" y="1927809"/>
              <a:ext cx="134975" cy="134975"/>
            </a:xfrm>
            <a:custGeom>
              <a:avLst/>
              <a:gdLst/>
              <a:ahLst/>
              <a:cxnLst/>
              <a:rect l="l" t="t" r="r" b="b"/>
              <a:pathLst>
                <a:path w="4092" h="4092" extrusionOk="0">
                  <a:moveTo>
                    <a:pt x="2588" y="281"/>
                  </a:moveTo>
                  <a:cubicBezTo>
                    <a:pt x="2867" y="281"/>
                    <a:pt x="3130" y="473"/>
                    <a:pt x="3217" y="753"/>
                  </a:cubicBezTo>
                  <a:lnTo>
                    <a:pt x="3759"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20"/>
                    <a:pt x="874" y="3340"/>
                  </a:cubicBezTo>
                  <a:lnTo>
                    <a:pt x="333" y="1697"/>
                  </a:lnTo>
                  <a:cubicBezTo>
                    <a:pt x="298" y="1627"/>
                    <a:pt x="298" y="1557"/>
                    <a:pt x="298" y="1487"/>
                  </a:cubicBezTo>
                  <a:cubicBezTo>
                    <a:pt x="298" y="1225"/>
                    <a:pt x="472" y="962"/>
                    <a:pt x="752" y="857"/>
                  </a:cubicBezTo>
                  <a:lnTo>
                    <a:pt x="2378" y="316"/>
                  </a:lnTo>
                  <a:cubicBezTo>
                    <a:pt x="2448" y="298"/>
                    <a:pt x="2518" y="281"/>
                    <a:pt x="2588" y="281"/>
                  </a:cubicBezTo>
                  <a:close/>
                  <a:moveTo>
                    <a:pt x="2588" y="1"/>
                  </a:moveTo>
                  <a:cubicBezTo>
                    <a:pt x="2500" y="1"/>
                    <a:pt x="2395" y="18"/>
                    <a:pt x="2290" y="53"/>
                  </a:cubicBezTo>
                  <a:lnTo>
                    <a:pt x="665" y="595"/>
                  </a:lnTo>
                  <a:cubicBezTo>
                    <a:pt x="263" y="718"/>
                    <a:pt x="0" y="1102"/>
                    <a:pt x="0" y="1487"/>
                  </a:cubicBezTo>
                  <a:cubicBezTo>
                    <a:pt x="0" y="1592"/>
                    <a:pt x="18" y="1697"/>
                    <a:pt x="53" y="1801"/>
                  </a:cubicBezTo>
                  <a:lnTo>
                    <a:pt x="595" y="3427"/>
                  </a:lnTo>
                  <a:cubicBezTo>
                    <a:pt x="717" y="3829"/>
                    <a:pt x="1102" y="4092"/>
                    <a:pt x="1504" y="4092"/>
                  </a:cubicBezTo>
                  <a:cubicBezTo>
                    <a:pt x="1591" y="4092"/>
                    <a:pt x="1696" y="4074"/>
                    <a:pt x="1801" y="4039"/>
                  </a:cubicBezTo>
                  <a:lnTo>
                    <a:pt x="3427" y="3497"/>
                  </a:lnTo>
                  <a:cubicBezTo>
                    <a:pt x="3829"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4"/>
            <p:cNvSpPr/>
            <p:nvPr/>
          </p:nvSpPr>
          <p:spPr>
            <a:xfrm>
              <a:off x="3045044" y="1886676"/>
              <a:ext cx="132105" cy="125574"/>
            </a:xfrm>
            <a:custGeom>
              <a:avLst/>
              <a:gdLst/>
              <a:ahLst/>
              <a:cxnLst/>
              <a:rect l="l" t="t" r="r" b="b"/>
              <a:pathLst>
                <a:path w="4005" h="3807" extrusionOk="0">
                  <a:moveTo>
                    <a:pt x="2551" y="1"/>
                  </a:moveTo>
                  <a:cubicBezTo>
                    <a:pt x="2466" y="1"/>
                    <a:pt x="2378" y="14"/>
                    <a:pt x="2291" y="42"/>
                  </a:cubicBezTo>
                  <a:lnTo>
                    <a:pt x="665" y="584"/>
                  </a:lnTo>
                  <a:cubicBezTo>
                    <a:pt x="228" y="723"/>
                    <a:pt x="1" y="1178"/>
                    <a:pt x="141" y="1615"/>
                  </a:cubicBezTo>
                  <a:lnTo>
                    <a:pt x="683" y="3241"/>
                  </a:lnTo>
                  <a:cubicBezTo>
                    <a:pt x="795" y="3591"/>
                    <a:pt x="1120" y="3806"/>
                    <a:pt x="1460" y="3806"/>
                  </a:cubicBezTo>
                  <a:cubicBezTo>
                    <a:pt x="1545" y="3806"/>
                    <a:pt x="1631" y="3793"/>
                    <a:pt x="1714" y="3765"/>
                  </a:cubicBezTo>
                  <a:lnTo>
                    <a:pt x="3340" y="3223"/>
                  </a:lnTo>
                  <a:cubicBezTo>
                    <a:pt x="3777" y="3083"/>
                    <a:pt x="4004" y="2611"/>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p:nvPr/>
          </p:nvSpPr>
          <p:spPr>
            <a:xfrm>
              <a:off x="3043890" y="1881696"/>
              <a:ext cx="134975" cy="134942"/>
            </a:xfrm>
            <a:custGeom>
              <a:avLst/>
              <a:gdLst/>
              <a:ahLst/>
              <a:cxnLst/>
              <a:rect l="l" t="t" r="r" b="b"/>
              <a:pathLst>
                <a:path w="4092" h="4091" extrusionOk="0">
                  <a:moveTo>
                    <a:pt x="2588" y="298"/>
                  </a:moveTo>
                  <a:cubicBezTo>
                    <a:pt x="2868" y="298"/>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07" y="3811"/>
                    <a:pt x="962" y="3636"/>
                    <a:pt x="858" y="3357"/>
                  </a:cubicBezTo>
                  <a:lnTo>
                    <a:pt x="316" y="1714"/>
                  </a:lnTo>
                  <a:cubicBezTo>
                    <a:pt x="298" y="1644"/>
                    <a:pt x="281" y="1574"/>
                    <a:pt x="281" y="1504"/>
                  </a:cubicBezTo>
                  <a:cubicBezTo>
                    <a:pt x="281" y="1224"/>
                    <a:pt x="455" y="962"/>
                    <a:pt x="735" y="874"/>
                  </a:cubicBezTo>
                  <a:lnTo>
                    <a:pt x="2378" y="333"/>
                  </a:lnTo>
                  <a:cubicBezTo>
                    <a:pt x="2448" y="315"/>
                    <a:pt x="2518" y="298"/>
                    <a:pt x="2588" y="298"/>
                  </a:cubicBezTo>
                  <a:close/>
                  <a:moveTo>
                    <a:pt x="2588" y="0"/>
                  </a:moveTo>
                  <a:cubicBezTo>
                    <a:pt x="2483" y="0"/>
                    <a:pt x="2378" y="18"/>
                    <a:pt x="2291" y="53"/>
                  </a:cubicBezTo>
                  <a:lnTo>
                    <a:pt x="648" y="595"/>
                  </a:lnTo>
                  <a:cubicBezTo>
                    <a:pt x="246" y="735"/>
                    <a:pt x="1" y="1102"/>
                    <a:pt x="1" y="1504"/>
                  </a:cubicBezTo>
                  <a:cubicBezTo>
                    <a:pt x="1" y="1609"/>
                    <a:pt x="18" y="1714"/>
                    <a:pt x="36" y="1801"/>
                  </a:cubicBezTo>
                  <a:lnTo>
                    <a:pt x="578" y="3444"/>
                  </a:lnTo>
                  <a:cubicBezTo>
                    <a:pt x="718" y="3846"/>
                    <a:pt x="1085" y="4091"/>
                    <a:pt x="1487" y="4091"/>
                  </a:cubicBezTo>
                  <a:cubicBezTo>
                    <a:pt x="1592" y="4091"/>
                    <a:pt x="1697" y="4074"/>
                    <a:pt x="1802" y="4056"/>
                  </a:cubicBezTo>
                  <a:lnTo>
                    <a:pt x="3427" y="3514"/>
                  </a:lnTo>
                  <a:cubicBezTo>
                    <a:pt x="3829" y="3374"/>
                    <a:pt x="4092" y="3007"/>
                    <a:pt x="4092" y="2605"/>
                  </a:cubicBezTo>
                  <a:cubicBezTo>
                    <a:pt x="4092" y="2500"/>
                    <a:pt x="4074" y="2395"/>
                    <a:pt x="4039" y="2290"/>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4"/>
            <p:cNvSpPr/>
            <p:nvPr/>
          </p:nvSpPr>
          <p:spPr>
            <a:xfrm>
              <a:off x="3183448" y="1841124"/>
              <a:ext cx="132072" cy="124980"/>
            </a:xfrm>
            <a:custGeom>
              <a:avLst/>
              <a:gdLst/>
              <a:ahLst/>
              <a:cxnLst/>
              <a:rect l="l" t="t" r="r" b="b"/>
              <a:pathLst>
                <a:path w="4004" h="3789" extrusionOk="0">
                  <a:moveTo>
                    <a:pt x="2544" y="0"/>
                  </a:moveTo>
                  <a:cubicBezTo>
                    <a:pt x="2460" y="0"/>
                    <a:pt x="2374" y="14"/>
                    <a:pt x="2290" y="42"/>
                  </a:cubicBezTo>
                  <a:lnTo>
                    <a:pt x="647" y="584"/>
                  </a:lnTo>
                  <a:cubicBezTo>
                    <a:pt x="228" y="723"/>
                    <a:pt x="0" y="1178"/>
                    <a:pt x="140" y="1597"/>
                  </a:cubicBezTo>
                  <a:lnTo>
                    <a:pt x="682" y="3241"/>
                  </a:lnTo>
                  <a:cubicBezTo>
                    <a:pt x="794" y="3576"/>
                    <a:pt x="1107" y="3789"/>
                    <a:pt x="1443" y="3789"/>
                  </a:cubicBezTo>
                  <a:cubicBezTo>
                    <a:pt x="1527" y="3789"/>
                    <a:pt x="1612" y="3776"/>
                    <a:pt x="1696" y="3748"/>
                  </a:cubicBezTo>
                  <a:lnTo>
                    <a:pt x="3339" y="3206"/>
                  </a:lnTo>
                  <a:cubicBezTo>
                    <a:pt x="3759" y="3066"/>
                    <a:pt x="4004" y="2611"/>
                    <a:pt x="3846" y="2192"/>
                  </a:cubicBezTo>
                  <a:lnTo>
                    <a:pt x="3304" y="549"/>
                  </a:lnTo>
                  <a:cubicBezTo>
                    <a:pt x="3193" y="213"/>
                    <a:pt x="2879" y="0"/>
                    <a:pt x="254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p:nvPr/>
          </p:nvSpPr>
          <p:spPr>
            <a:xfrm>
              <a:off x="3181700" y="1836144"/>
              <a:ext cx="134975" cy="134942"/>
            </a:xfrm>
            <a:custGeom>
              <a:avLst/>
              <a:gdLst/>
              <a:ahLst/>
              <a:cxnLst/>
              <a:rect l="l" t="t" r="r" b="b"/>
              <a:pathLst>
                <a:path w="4092" h="4091" extrusionOk="0">
                  <a:moveTo>
                    <a:pt x="2588" y="298"/>
                  </a:moveTo>
                  <a:cubicBezTo>
                    <a:pt x="2868" y="298"/>
                    <a:pt x="3130" y="472"/>
                    <a:pt x="3235" y="752"/>
                  </a:cubicBezTo>
                  <a:lnTo>
                    <a:pt x="3777" y="2378"/>
                  </a:lnTo>
                  <a:cubicBezTo>
                    <a:pt x="3794" y="2448"/>
                    <a:pt x="3794" y="2518"/>
                    <a:pt x="3794" y="2588"/>
                  </a:cubicBezTo>
                  <a:cubicBezTo>
                    <a:pt x="3794" y="2867"/>
                    <a:pt x="3620" y="3130"/>
                    <a:pt x="3340" y="3217"/>
                  </a:cubicBezTo>
                  <a:lnTo>
                    <a:pt x="1714" y="3759"/>
                  </a:lnTo>
                  <a:cubicBezTo>
                    <a:pt x="1644" y="3794"/>
                    <a:pt x="1574" y="3794"/>
                    <a:pt x="1504" y="3794"/>
                  </a:cubicBezTo>
                  <a:cubicBezTo>
                    <a:pt x="1225" y="3794"/>
                    <a:pt x="962" y="3619"/>
                    <a:pt x="875" y="3339"/>
                  </a:cubicBezTo>
                  <a:lnTo>
                    <a:pt x="333" y="1714"/>
                  </a:lnTo>
                  <a:cubicBezTo>
                    <a:pt x="298" y="1644"/>
                    <a:pt x="298" y="1574"/>
                    <a:pt x="298" y="1504"/>
                  </a:cubicBezTo>
                  <a:cubicBezTo>
                    <a:pt x="298" y="1224"/>
                    <a:pt x="473" y="962"/>
                    <a:pt x="753" y="874"/>
                  </a:cubicBezTo>
                  <a:lnTo>
                    <a:pt x="2378" y="333"/>
                  </a:lnTo>
                  <a:cubicBezTo>
                    <a:pt x="2448" y="298"/>
                    <a:pt x="2536" y="298"/>
                    <a:pt x="2588" y="298"/>
                  </a:cubicBezTo>
                  <a:close/>
                  <a:moveTo>
                    <a:pt x="2588" y="0"/>
                  </a:moveTo>
                  <a:cubicBezTo>
                    <a:pt x="2501" y="0"/>
                    <a:pt x="2396" y="18"/>
                    <a:pt x="2291" y="53"/>
                  </a:cubicBezTo>
                  <a:lnTo>
                    <a:pt x="665" y="595"/>
                  </a:lnTo>
                  <a:cubicBezTo>
                    <a:pt x="263" y="717"/>
                    <a:pt x="1" y="1102"/>
                    <a:pt x="1" y="1504"/>
                  </a:cubicBezTo>
                  <a:cubicBezTo>
                    <a:pt x="1" y="1591"/>
                    <a:pt x="18" y="1696"/>
                    <a:pt x="53" y="1801"/>
                  </a:cubicBezTo>
                  <a:lnTo>
                    <a:pt x="595" y="3444"/>
                  </a:lnTo>
                  <a:cubicBezTo>
                    <a:pt x="735" y="3829"/>
                    <a:pt x="1102" y="4091"/>
                    <a:pt x="1504" y="4091"/>
                  </a:cubicBezTo>
                  <a:cubicBezTo>
                    <a:pt x="1609" y="4091"/>
                    <a:pt x="1697" y="4074"/>
                    <a:pt x="1802" y="4039"/>
                  </a:cubicBezTo>
                  <a:lnTo>
                    <a:pt x="3445" y="3497"/>
                  </a:lnTo>
                  <a:cubicBezTo>
                    <a:pt x="3847" y="3374"/>
                    <a:pt x="4092" y="2990"/>
                    <a:pt x="4092" y="2588"/>
                  </a:cubicBezTo>
                  <a:cubicBezTo>
                    <a:pt x="4092" y="2500"/>
                    <a:pt x="4074" y="2395"/>
                    <a:pt x="4039" y="2290"/>
                  </a:cubicBezTo>
                  <a:lnTo>
                    <a:pt x="3497" y="665"/>
                  </a:lnTo>
                  <a:cubicBezTo>
                    <a:pt x="3375"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4"/>
            <p:cNvSpPr/>
            <p:nvPr/>
          </p:nvSpPr>
          <p:spPr>
            <a:xfrm>
              <a:off x="2825365" y="2148445"/>
              <a:ext cx="131511" cy="125013"/>
            </a:xfrm>
            <a:custGeom>
              <a:avLst/>
              <a:gdLst/>
              <a:ahLst/>
              <a:cxnLst/>
              <a:rect l="l" t="t" r="r" b="b"/>
              <a:pathLst>
                <a:path w="3987" h="3790" extrusionOk="0">
                  <a:moveTo>
                    <a:pt x="2544" y="1"/>
                  </a:moveTo>
                  <a:cubicBezTo>
                    <a:pt x="2460" y="1"/>
                    <a:pt x="2374" y="14"/>
                    <a:pt x="2291" y="42"/>
                  </a:cubicBezTo>
                  <a:lnTo>
                    <a:pt x="647" y="584"/>
                  </a:lnTo>
                  <a:cubicBezTo>
                    <a:pt x="228" y="724"/>
                    <a:pt x="0" y="1178"/>
                    <a:pt x="140" y="1598"/>
                  </a:cubicBezTo>
                  <a:lnTo>
                    <a:pt x="682" y="3241"/>
                  </a:lnTo>
                  <a:cubicBezTo>
                    <a:pt x="794" y="3577"/>
                    <a:pt x="1107" y="3789"/>
                    <a:pt x="1443" y="3789"/>
                  </a:cubicBezTo>
                  <a:cubicBezTo>
                    <a:pt x="1527" y="3789"/>
                    <a:pt x="1612" y="3776"/>
                    <a:pt x="1696" y="3748"/>
                  </a:cubicBezTo>
                  <a:lnTo>
                    <a:pt x="3339" y="3206"/>
                  </a:lnTo>
                  <a:cubicBezTo>
                    <a:pt x="3759" y="3066"/>
                    <a:pt x="3986" y="2612"/>
                    <a:pt x="3846" y="2192"/>
                  </a:cubicBezTo>
                  <a:lnTo>
                    <a:pt x="3304" y="549"/>
                  </a:lnTo>
                  <a:cubicBezTo>
                    <a:pt x="3193" y="213"/>
                    <a:pt x="2879" y="1"/>
                    <a:pt x="2544"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p:nvPr/>
          </p:nvSpPr>
          <p:spPr>
            <a:xfrm>
              <a:off x="2823650" y="2143464"/>
              <a:ext cx="134942" cy="134975"/>
            </a:xfrm>
            <a:custGeom>
              <a:avLst/>
              <a:gdLst/>
              <a:ahLst/>
              <a:cxnLst/>
              <a:rect l="l" t="t" r="r" b="b"/>
              <a:pathLst>
                <a:path w="4091" h="4092" extrusionOk="0">
                  <a:moveTo>
                    <a:pt x="2587" y="298"/>
                  </a:moveTo>
                  <a:cubicBezTo>
                    <a:pt x="2867" y="298"/>
                    <a:pt x="3129" y="473"/>
                    <a:pt x="3217" y="753"/>
                  </a:cubicBezTo>
                  <a:lnTo>
                    <a:pt x="3759" y="2378"/>
                  </a:lnTo>
                  <a:cubicBezTo>
                    <a:pt x="3794" y="2448"/>
                    <a:pt x="3794" y="2518"/>
                    <a:pt x="3794" y="2588"/>
                  </a:cubicBezTo>
                  <a:cubicBezTo>
                    <a:pt x="3794" y="2868"/>
                    <a:pt x="3619" y="3130"/>
                    <a:pt x="3339" y="3217"/>
                  </a:cubicBezTo>
                  <a:lnTo>
                    <a:pt x="1713" y="3759"/>
                  </a:lnTo>
                  <a:cubicBezTo>
                    <a:pt x="1643" y="3794"/>
                    <a:pt x="1573" y="3794"/>
                    <a:pt x="1503" y="3794"/>
                  </a:cubicBezTo>
                  <a:cubicBezTo>
                    <a:pt x="1224" y="3794"/>
                    <a:pt x="962" y="3620"/>
                    <a:pt x="874" y="3340"/>
                  </a:cubicBezTo>
                  <a:lnTo>
                    <a:pt x="332" y="1714"/>
                  </a:lnTo>
                  <a:cubicBezTo>
                    <a:pt x="297" y="1644"/>
                    <a:pt x="297" y="1574"/>
                    <a:pt x="297" y="1504"/>
                  </a:cubicBezTo>
                  <a:cubicBezTo>
                    <a:pt x="297" y="1225"/>
                    <a:pt x="472" y="962"/>
                    <a:pt x="752" y="875"/>
                  </a:cubicBezTo>
                  <a:lnTo>
                    <a:pt x="2378" y="333"/>
                  </a:lnTo>
                  <a:cubicBezTo>
                    <a:pt x="2447" y="298"/>
                    <a:pt x="2517" y="298"/>
                    <a:pt x="2587" y="298"/>
                  </a:cubicBezTo>
                  <a:close/>
                  <a:moveTo>
                    <a:pt x="2587" y="1"/>
                  </a:moveTo>
                  <a:cubicBezTo>
                    <a:pt x="2500" y="1"/>
                    <a:pt x="2395" y="18"/>
                    <a:pt x="2290" y="53"/>
                  </a:cubicBezTo>
                  <a:lnTo>
                    <a:pt x="664" y="595"/>
                  </a:lnTo>
                  <a:cubicBezTo>
                    <a:pt x="262" y="718"/>
                    <a:pt x="0" y="1102"/>
                    <a:pt x="0" y="1504"/>
                  </a:cubicBezTo>
                  <a:cubicBezTo>
                    <a:pt x="0" y="1592"/>
                    <a:pt x="18" y="1697"/>
                    <a:pt x="52" y="1801"/>
                  </a:cubicBezTo>
                  <a:lnTo>
                    <a:pt x="594" y="3427"/>
                  </a:lnTo>
                  <a:cubicBezTo>
                    <a:pt x="734" y="3829"/>
                    <a:pt x="1101" y="4092"/>
                    <a:pt x="1503" y="4092"/>
                  </a:cubicBezTo>
                  <a:cubicBezTo>
                    <a:pt x="1608" y="4092"/>
                    <a:pt x="1696" y="4074"/>
                    <a:pt x="1801" y="4039"/>
                  </a:cubicBezTo>
                  <a:lnTo>
                    <a:pt x="3444" y="3497"/>
                  </a:lnTo>
                  <a:cubicBezTo>
                    <a:pt x="3846" y="3357"/>
                    <a:pt x="4091" y="2990"/>
                    <a:pt x="4091" y="2588"/>
                  </a:cubicBezTo>
                  <a:cubicBezTo>
                    <a:pt x="4091" y="2483"/>
                    <a:pt x="4073" y="2396"/>
                    <a:pt x="4038" y="2291"/>
                  </a:cubicBezTo>
                  <a:lnTo>
                    <a:pt x="3496" y="648"/>
                  </a:lnTo>
                  <a:cubicBezTo>
                    <a:pt x="3374" y="246"/>
                    <a:pt x="2989" y="1"/>
                    <a:pt x="25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4"/>
            <p:cNvSpPr/>
            <p:nvPr/>
          </p:nvSpPr>
          <p:spPr>
            <a:xfrm>
              <a:off x="2963176" y="2102332"/>
              <a:ext cx="132072" cy="125574"/>
            </a:xfrm>
            <a:custGeom>
              <a:avLst/>
              <a:gdLst/>
              <a:ahLst/>
              <a:cxnLst/>
              <a:rect l="l" t="t" r="r" b="b"/>
              <a:pathLst>
                <a:path w="4004" h="3807" extrusionOk="0">
                  <a:moveTo>
                    <a:pt x="2551" y="1"/>
                  </a:moveTo>
                  <a:cubicBezTo>
                    <a:pt x="2465" y="1"/>
                    <a:pt x="2378" y="14"/>
                    <a:pt x="2291" y="42"/>
                  </a:cubicBezTo>
                  <a:lnTo>
                    <a:pt x="665" y="584"/>
                  </a:lnTo>
                  <a:cubicBezTo>
                    <a:pt x="245" y="723"/>
                    <a:pt x="1" y="1195"/>
                    <a:pt x="140" y="1615"/>
                  </a:cubicBezTo>
                  <a:lnTo>
                    <a:pt x="682" y="3241"/>
                  </a:lnTo>
                  <a:cubicBezTo>
                    <a:pt x="794" y="3591"/>
                    <a:pt x="1119" y="3806"/>
                    <a:pt x="1460" y="3806"/>
                  </a:cubicBezTo>
                  <a:cubicBezTo>
                    <a:pt x="1545" y="3806"/>
                    <a:pt x="1630" y="3793"/>
                    <a:pt x="1714" y="3765"/>
                  </a:cubicBezTo>
                  <a:lnTo>
                    <a:pt x="3357" y="3223"/>
                  </a:lnTo>
                  <a:cubicBezTo>
                    <a:pt x="3777" y="3083"/>
                    <a:pt x="4004" y="2629"/>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4"/>
            <p:cNvSpPr/>
            <p:nvPr/>
          </p:nvSpPr>
          <p:spPr>
            <a:xfrm>
              <a:off x="2962021" y="2097912"/>
              <a:ext cx="134975" cy="134975"/>
            </a:xfrm>
            <a:custGeom>
              <a:avLst/>
              <a:gdLst/>
              <a:ahLst/>
              <a:cxnLst/>
              <a:rect l="l" t="t" r="r" b="b"/>
              <a:pathLst>
                <a:path w="4092" h="4092" extrusionOk="0">
                  <a:moveTo>
                    <a:pt x="2588" y="281"/>
                  </a:moveTo>
                  <a:cubicBezTo>
                    <a:pt x="2868" y="281"/>
                    <a:pt x="3130" y="455"/>
                    <a:pt x="3217" y="735"/>
                  </a:cubicBezTo>
                  <a:lnTo>
                    <a:pt x="3759" y="2378"/>
                  </a:lnTo>
                  <a:cubicBezTo>
                    <a:pt x="3777" y="2448"/>
                    <a:pt x="3794" y="2518"/>
                    <a:pt x="3794" y="2588"/>
                  </a:cubicBezTo>
                  <a:cubicBezTo>
                    <a:pt x="3794" y="2868"/>
                    <a:pt x="3619" y="3130"/>
                    <a:pt x="3340" y="3217"/>
                  </a:cubicBezTo>
                  <a:lnTo>
                    <a:pt x="1696" y="3759"/>
                  </a:lnTo>
                  <a:cubicBezTo>
                    <a:pt x="1626" y="3777"/>
                    <a:pt x="1556" y="3794"/>
                    <a:pt x="1486" y="3794"/>
                  </a:cubicBezTo>
                  <a:cubicBezTo>
                    <a:pt x="1207" y="3794"/>
                    <a:pt x="962" y="3619"/>
                    <a:pt x="857" y="3340"/>
                  </a:cubicBezTo>
                  <a:lnTo>
                    <a:pt x="315" y="1697"/>
                  </a:lnTo>
                  <a:cubicBezTo>
                    <a:pt x="298" y="1627"/>
                    <a:pt x="280" y="1557"/>
                    <a:pt x="280" y="1487"/>
                  </a:cubicBezTo>
                  <a:cubicBezTo>
                    <a:pt x="280" y="1207"/>
                    <a:pt x="455" y="945"/>
                    <a:pt x="735" y="857"/>
                  </a:cubicBezTo>
                  <a:lnTo>
                    <a:pt x="2378" y="316"/>
                  </a:lnTo>
                  <a:cubicBezTo>
                    <a:pt x="2448" y="298"/>
                    <a:pt x="2518" y="281"/>
                    <a:pt x="2588" y="281"/>
                  </a:cubicBezTo>
                  <a:close/>
                  <a:moveTo>
                    <a:pt x="2588" y="1"/>
                  </a:moveTo>
                  <a:cubicBezTo>
                    <a:pt x="2483" y="1"/>
                    <a:pt x="2378" y="1"/>
                    <a:pt x="2291" y="36"/>
                  </a:cubicBezTo>
                  <a:lnTo>
                    <a:pt x="647" y="578"/>
                  </a:lnTo>
                  <a:cubicBezTo>
                    <a:pt x="245" y="718"/>
                    <a:pt x="1" y="1085"/>
                    <a:pt x="1" y="1487"/>
                  </a:cubicBezTo>
                  <a:cubicBezTo>
                    <a:pt x="1" y="1592"/>
                    <a:pt x="18" y="1697"/>
                    <a:pt x="36" y="1784"/>
                  </a:cubicBezTo>
                  <a:lnTo>
                    <a:pt x="577" y="3427"/>
                  </a:lnTo>
                  <a:cubicBezTo>
                    <a:pt x="717" y="3829"/>
                    <a:pt x="1084" y="4091"/>
                    <a:pt x="1486" y="4091"/>
                  </a:cubicBezTo>
                  <a:cubicBezTo>
                    <a:pt x="1591" y="4091"/>
                    <a:pt x="1696" y="4074"/>
                    <a:pt x="1801" y="4039"/>
                  </a:cubicBezTo>
                  <a:lnTo>
                    <a:pt x="3427" y="3497"/>
                  </a:lnTo>
                  <a:cubicBezTo>
                    <a:pt x="3829" y="3357"/>
                    <a:pt x="4091" y="2990"/>
                    <a:pt x="4091" y="2588"/>
                  </a:cubicBezTo>
                  <a:cubicBezTo>
                    <a:pt x="4091" y="2483"/>
                    <a:pt x="4074" y="2378"/>
                    <a:pt x="4039" y="2291"/>
                  </a:cubicBezTo>
                  <a:lnTo>
                    <a:pt x="3497" y="648"/>
                  </a:lnTo>
                  <a:cubicBezTo>
                    <a:pt x="3357"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4"/>
            <p:cNvSpPr/>
            <p:nvPr/>
          </p:nvSpPr>
          <p:spPr>
            <a:xfrm>
              <a:off x="3101580" y="2056780"/>
              <a:ext cx="132072" cy="125211"/>
            </a:xfrm>
            <a:custGeom>
              <a:avLst/>
              <a:gdLst/>
              <a:ahLst/>
              <a:cxnLst/>
              <a:rect l="l" t="t" r="r" b="b"/>
              <a:pathLst>
                <a:path w="4004" h="3796" extrusionOk="0">
                  <a:moveTo>
                    <a:pt x="2543" y="0"/>
                  </a:moveTo>
                  <a:cubicBezTo>
                    <a:pt x="2459" y="0"/>
                    <a:pt x="2374" y="14"/>
                    <a:pt x="2290" y="42"/>
                  </a:cubicBezTo>
                  <a:lnTo>
                    <a:pt x="647" y="584"/>
                  </a:lnTo>
                  <a:cubicBezTo>
                    <a:pt x="227" y="723"/>
                    <a:pt x="0" y="1178"/>
                    <a:pt x="140" y="1597"/>
                  </a:cubicBezTo>
                  <a:lnTo>
                    <a:pt x="682" y="3241"/>
                  </a:lnTo>
                  <a:cubicBezTo>
                    <a:pt x="793" y="3573"/>
                    <a:pt x="1101" y="3796"/>
                    <a:pt x="1441" y="3796"/>
                  </a:cubicBezTo>
                  <a:cubicBezTo>
                    <a:pt x="1531" y="3796"/>
                    <a:pt x="1622" y="3780"/>
                    <a:pt x="1713" y="3748"/>
                  </a:cubicBezTo>
                  <a:lnTo>
                    <a:pt x="3339" y="3206"/>
                  </a:lnTo>
                  <a:cubicBezTo>
                    <a:pt x="3759" y="3066"/>
                    <a:pt x="4003" y="2611"/>
                    <a:pt x="3863" y="2192"/>
                  </a:cubicBezTo>
                  <a:lnTo>
                    <a:pt x="3322" y="549"/>
                  </a:lnTo>
                  <a:cubicBezTo>
                    <a:pt x="3196" y="213"/>
                    <a:pt x="2880" y="0"/>
                    <a:pt x="254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4"/>
            <p:cNvSpPr/>
            <p:nvPr/>
          </p:nvSpPr>
          <p:spPr>
            <a:xfrm>
              <a:off x="3099832" y="2051799"/>
              <a:ext cx="134975" cy="134942"/>
            </a:xfrm>
            <a:custGeom>
              <a:avLst/>
              <a:gdLst/>
              <a:ahLst/>
              <a:cxnLst/>
              <a:rect l="l" t="t" r="r" b="b"/>
              <a:pathLst>
                <a:path w="4092" h="4091" extrusionOk="0">
                  <a:moveTo>
                    <a:pt x="2605" y="298"/>
                  </a:moveTo>
                  <a:cubicBezTo>
                    <a:pt x="2868" y="298"/>
                    <a:pt x="3130" y="472"/>
                    <a:pt x="3235" y="752"/>
                  </a:cubicBezTo>
                  <a:lnTo>
                    <a:pt x="3777" y="2395"/>
                  </a:lnTo>
                  <a:cubicBezTo>
                    <a:pt x="3794" y="2448"/>
                    <a:pt x="3812" y="2535"/>
                    <a:pt x="3812" y="2588"/>
                  </a:cubicBezTo>
                  <a:cubicBezTo>
                    <a:pt x="3812" y="2867"/>
                    <a:pt x="3619" y="3130"/>
                    <a:pt x="3340" y="3234"/>
                  </a:cubicBezTo>
                  <a:lnTo>
                    <a:pt x="1714" y="3776"/>
                  </a:lnTo>
                  <a:cubicBezTo>
                    <a:pt x="1644" y="3794"/>
                    <a:pt x="1574" y="3794"/>
                    <a:pt x="1504" y="3794"/>
                  </a:cubicBezTo>
                  <a:cubicBezTo>
                    <a:pt x="1224" y="3794"/>
                    <a:pt x="962" y="3619"/>
                    <a:pt x="875" y="3339"/>
                  </a:cubicBezTo>
                  <a:lnTo>
                    <a:pt x="333" y="1714"/>
                  </a:lnTo>
                  <a:cubicBezTo>
                    <a:pt x="315" y="1644"/>
                    <a:pt x="298" y="1574"/>
                    <a:pt x="298" y="1504"/>
                  </a:cubicBezTo>
                  <a:cubicBezTo>
                    <a:pt x="298" y="1224"/>
                    <a:pt x="473" y="962"/>
                    <a:pt x="752" y="874"/>
                  </a:cubicBezTo>
                  <a:lnTo>
                    <a:pt x="2396" y="333"/>
                  </a:lnTo>
                  <a:cubicBezTo>
                    <a:pt x="2465" y="315"/>
                    <a:pt x="2535" y="298"/>
                    <a:pt x="2605" y="298"/>
                  </a:cubicBezTo>
                  <a:close/>
                  <a:moveTo>
                    <a:pt x="2605" y="0"/>
                  </a:moveTo>
                  <a:cubicBezTo>
                    <a:pt x="2500" y="0"/>
                    <a:pt x="2396" y="18"/>
                    <a:pt x="2291" y="53"/>
                  </a:cubicBezTo>
                  <a:lnTo>
                    <a:pt x="665" y="595"/>
                  </a:lnTo>
                  <a:cubicBezTo>
                    <a:pt x="263" y="735"/>
                    <a:pt x="1" y="1102"/>
                    <a:pt x="1" y="1504"/>
                  </a:cubicBezTo>
                  <a:cubicBezTo>
                    <a:pt x="1" y="1609"/>
                    <a:pt x="18" y="1696"/>
                    <a:pt x="53" y="1801"/>
                  </a:cubicBezTo>
                  <a:lnTo>
                    <a:pt x="595" y="3444"/>
                  </a:lnTo>
                  <a:cubicBezTo>
                    <a:pt x="735" y="3846"/>
                    <a:pt x="1102" y="4091"/>
                    <a:pt x="1504" y="4091"/>
                  </a:cubicBezTo>
                  <a:cubicBezTo>
                    <a:pt x="1609" y="4091"/>
                    <a:pt x="1696" y="4074"/>
                    <a:pt x="1801" y="4039"/>
                  </a:cubicBezTo>
                  <a:lnTo>
                    <a:pt x="3444" y="3497"/>
                  </a:lnTo>
                  <a:cubicBezTo>
                    <a:pt x="3847" y="3374"/>
                    <a:pt x="4091" y="2990"/>
                    <a:pt x="4091" y="2588"/>
                  </a:cubicBezTo>
                  <a:cubicBezTo>
                    <a:pt x="4091" y="2500"/>
                    <a:pt x="4074" y="2395"/>
                    <a:pt x="4039" y="2290"/>
                  </a:cubicBezTo>
                  <a:lnTo>
                    <a:pt x="3497" y="665"/>
                  </a:lnTo>
                  <a:cubicBezTo>
                    <a:pt x="3375" y="263"/>
                    <a:pt x="2990" y="0"/>
                    <a:pt x="26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4"/>
            <p:cNvSpPr/>
            <p:nvPr/>
          </p:nvSpPr>
          <p:spPr>
            <a:xfrm>
              <a:off x="3239391" y="2011227"/>
              <a:ext cx="132072" cy="124980"/>
            </a:xfrm>
            <a:custGeom>
              <a:avLst/>
              <a:gdLst/>
              <a:ahLst/>
              <a:cxnLst/>
              <a:rect l="l" t="t" r="r" b="b"/>
              <a:pathLst>
                <a:path w="4004" h="3789" extrusionOk="0">
                  <a:moveTo>
                    <a:pt x="2561" y="0"/>
                  </a:moveTo>
                  <a:cubicBezTo>
                    <a:pt x="2477" y="0"/>
                    <a:pt x="2392" y="14"/>
                    <a:pt x="2308" y="42"/>
                  </a:cubicBezTo>
                  <a:lnTo>
                    <a:pt x="664" y="584"/>
                  </a:lnTo>
                  <a:cubicBezTo>
                    <a:pt x="245" y="723"/>
                    <a:pt x="0" y="1178"/>
                    <a:pt x="157" y="1597"/>
                  </a:cubicBezTo>
                  <a:lnTo>
                    <a:pt x="699" y="3241"/>
                  </a:lnTo>
                  <a:cubicBezTo>
                    <a:pt x="811" y="3576"/>
                    <a:pt x="1124" y="3789"/>
                    <a:pt x="1460" y="3789"/>
                  </a:cubicBezTo>
                  <a:cubicBezTo>
                    <a:pt x="1544" y="3789"/>
                    <a:pt x="1629" y="3776"/>
                    <a:pt x="1713" y="3748"/>
                  </a:cubicBezTo>
                  <a:lnTo>
                    <a:pt x="3357" y="3206"/>
                  </a:lnTo>
                  <a:cubicBezTo>
                    <a:pt x="3776" y="3066"/>
                    <a:pt x="4003" y="2611"/>
                    <a:pt x="3863" y="2192"/>
                  </a:cubicBezTo>
                  <a:lnTo>
                    <a:pt x="3322" y="549"/>
                  </a:lnTo>
                  <a:cubicBezTo>
                    <a:pt x="3210" y="213"/>
                    <a:pt x="2896" y="0"/>
                    <a:pt x="25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4"/>
            <p:cNvSpPr/>
            <p:nvPr/>
          </p:nvSpPr>
          <p:spPr>
            <a:xfrm>
              <a:off x="3238236" y="2006247"/>
              <a:ext cx="134942" cy="134942"/>
            </a:xfrm>
            <a:custGeom>
              <a:avLst/>
              <a:gdLst/>
              <a:ahLst/>
              <a:cxnLst/>
              <a:rect l="l" t="t" r="r" b="b"/>
              <a:pathLst>
                <a:path w="4091" h="4091" extrusionOk="0">
                  <a:moveTo>
                    <a:pt x="2587" y="298"/>
                  </a:moveTo>
                  <a:cubicBezTo>
                    <a:pt x="2867" y="298"/>
                    <a:pt x="3129" y="472"/>
                    <a:pt x="3217" y="752"/>
                  </a:cubicBezTo>
                  <a:lnTo>
                    <a:pt x="3759" y="2378"/>
                  </a:lnTo>
                  <a:cubicBezTo>
                    <a:pt x="3794" y="2448"/>
                    <a:pt x="3794" y="2518"/>
                    <a:pt x="3794" y="2588"/>
                  </a:cubicBezTo>
                  <a:cubicBezTo>
                    <a:pt x="3794" y="2867"/>
                    <a:pt x="3619" y="3129"/>
                    <a:pt x="3339" y="3217"/>
                  </a:cubicBezTo>
                  <a:lnTo>
                    <a:pt x="1713" y="3759"/>
                  </a:lnTo>
                  <a:cubicBezTo>
                    <a:pt x="1643" y="3794"/>
                    <a:pt x="1556" y="3794"/>
                    <a:pt x="1504" y="3794"/>
                  </a:cubicBezTo>
                  <a:cubicBezTo>
                    <a:pt x="1224" y="3794"/>
                    <a:pt x="962" y="3619"/>
                    <a:pt x="857" y="3339"/>
                  </a:cubicBezTo>
                  <a:lnTo>
                    <a:pt x="315" y="1714"/>
                  </a:lnTo>
                  <a:cubicBezTo>
                    <a:pt x="297" y="1644"/>
                    <a:pt x="297" y="1574"/>
                    <a:pt x="297" y="1504"/>
                  </a:cubicBezTo>
                  <a:cubicBezTo>
                    <a:pt x="297" y="1224"/>
                    <a:pt x="472" y="962"/>
                    <a:pt x="752" y="857"/>
                  </a:cubicBezTo>
                  <a:lnTo>
                    <a:pt x="2378" y="315"/>
                  </a:lnTo>
                  <a:cubicBezTo>
                    <a:pt x="2448" y="298"/>
                    <a:pt x="2517" y="298"/>
                    <a:pt x="2587" y="298"/>
                  </a:cubicBezTo>
                  <a:close/>
                  <a:moveTo>
                    <a:pt x="2587" y="0"/>
                  </a:moveTo>
                  <a:cubicBezTo>
                    <a:pt x="2482" y="0"/>
                    <a:pt x="2395" y="18"/>
                    <a:pt x="2290" y="53"/>
                  </a:cubicBezTo>
                  <a:lnTo>
                    <a:pt x="647" y="595"/>
                  </a:lnTo>
                  <a:cubicBezTo>
                    <a:pt x="245" y="717"/>
                    <a:pt x="0" y="1102"/>
                    <a:pt x="0" y="1504"/>
                  </a:cubicBezTo>
                  <a:cubicBezTo>
                    <a:pt x="0" y="1591"/>
                    <a:pt x="18" y="1696"/>
                    <a:pt x="53" y="1801"/>
                  </a:cubicBezTo>
                  <a:lnTo>
                    <a:pt x="595" y="3427"/>
                  </a:lnTo>
                  <a:cubicBezTo>
                    <a:pt x="717" y="3829"/>
                    <a:pt x="1101" y="4091"/>
                    <a:pt x="1504" y="4091"/>
                  </a:cubicBezTo>
                  <a:cubicBezTo>
                    <a:pt x="1591" y="4091"/>
                    <a:pt x="1696" y="4073"/>
                    <a:pt x="1801" y="4039"/>
                  </a:cubicBezTo>
                  <a:lnTo>
                    <a:pt x="3426" y="3497"/>
                  </a:lnTo>
                  <a:cubicBezTo>
                    <a:pt x="3829" y="3357"/>
                    <a:pt x="4091" y="2990"/>
                    <a:pt x="4091" y="2588"/>
                  </a:cubicBezTo>
                  <a:cubicBezTo>
                    <a:pt x="4091" y="2483"/>
                    <a:pt x="4073" y="2395"/>
                    <a:pt x="4038" y="2290"/>
                  </a:cubicBezTo>
                  <a:lnTo>
                    <a:pt x="3496" y="647"/>
                  </a:lnTo>
                  <a:cubicBezTo>
                    <a:pt x="3357" y="245"/>
                    <a:pt x="2989" y="0"/>
                    <a:pt x="258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4"/>
            <p:cNvSpPr/>
            <p:nvPr/>
          </p:nvSpPr>
          <p:spPr>
            <a:xfrm>
              <a:off x="2877251" y="2305090"/>
              <a:ext cx="131511" cy="125211"/>
            </a:xfrm>
            <a:custGeom>
              <a:avLst/>
              <a:gdLst/>
              <a:ahLst/>
              <a:cxnLst/>
              <a:rect l="l" t="t" r="r" b="b"/>
              <a:pathLst>
                <a:path w="3987" h="3796" extrusionOk="0">
                  <a:moveTo>
                    <a:pt x="2554" y="0"/>
                  </a:moveTo>
                  <a:cubicBezTo>
                    <a:pt x="2467" y="0"/>
                    <a:pt x="2378" y="15"/>
                    <a:pt x="2291" y="48"/>
                  </a:cubicBezTo>
                  <a:lnTo>
                    <a:pt x="648" y="573"/>
                  </a:lnTo>
                  <a:cubicBezTo>
                    <a:pt x="228" y="730"/>
                    <a:pt x="1" y="1184"/>
                    <a:pt x="141" y="1604"/>
                  </a:cubicBezTo>
                  <a:lnTo>
                    <a:pt x="683" y="3247"/>
                  </a:lnTo>
                  <a:cubicBezTo>
                    <a:pt x="794" y="3583"/>
                    <a:pt x="1108" y="3795"/>
                    <a:pt x="1443" y="3795"/>
                  </a:cubicBezTo>
                  <a:cubicBezTo>
                    <a:pt x="1527" y="3795"/>
                    <a:pt x="1613" y="3782"/>
                    <a:pt x="1697" y="3754"/>
                  </a:cubicBezTo>
                  <a:lnTo>
                    <a:pt x="3340" y="3212"/>
                  </a:lnTo>
                  <a:cubicBezTo>
                    <a:pt x="3759" y="3072"/>
                    <a:pt x="3987" y="2618"/>
                    <a:pt x="3847" y="2181"/>
                  </a:cubicBezTo>
                  <a:lnTo>
                    <a:pt x="3305" y="555"/>
                  </a:lnTo>
                  <a:cubicBezTo>
                    <a:pt x="3194" y="223"/>
                    <a:pt x="2886" y="0"/>
                    <a:pt x="255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4"/>
            <p:cNvSpPr/>
            <p:nvPr/>
          </p:nvSpPr>
          <p:spPr>
            <a:xfrm>
              <a:off x="2875535" y="2300307"/>
              <a:ext cx="134975" cy="134975"/>
            </a:xfrm>
            <a:custGeom>
              <a:avLst/>
              <a:gdLst/>
              <a:ahLst/>
              <a:cxnLst/>
              <a:rect l="l" t="t" r="r" b="b"/>
              <a:pathLst>
                <a:path w="4092" h="4092" extrusionOk="0">
                  <a:moveTo>
                    <a:pt x="2588" y="280"/>
                  </a:moveTo>
                  <a:cubicBezTo>
                    <a:pt x="2867" y="280"/>
                    <a:pt x="3130" y="473"/>
                    <a:pt x="3234" y="752"/>
                  </a:cubicBezTo>
                  <a:lnTo>
                    <a:pt x="3776"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19"/>
                    <a:pt x="874" y="3340"/>
                  </a:cubicBezTo>
                  <a:lnTo>
                    <a:pt x="333" y="1696"/>
                  </a:lnTo>
                  <a:cubicBezTo>
                    <a:pt x="298" y="1627"/>
                    <a:pt x="298" y="1557"/>
                    <a:pt x="298" y="1487"/>
                  </a:cubicBezTo>
                  <a:cubicBezTo>
                    <a:pt x="298" y="1224"/>
                    <a:pt x="472" y="962"/>
                    <a:pt x="752" y="857"/>
                  </a:cubicBezTo>
                  <a:lnTo>
                    <a:pt x="2378" y="315"/>
                  </a:lnTo>
                  <a:cubicBezTo>
                    <a:pt x="2448" y="298"/>
                    <a:pt x="2518" y="280"/>
                    <a:pt x="2588" y="280"/>
                  </a:cubicBezTo>
                  <a:close/>
                  <a:moveTo>
                    <a:pt x="2588" y="1"/>
                  </a:moveTo>
                  <a:cubicBezTo>
                    <a:pt x="2500" y="1"/>
                    <a:pt x="2395" y="18"/>
                    <a:pt x="2290" y="53"/>
                  </a:cubicBezTo>
                  <a:lnTo>
                    <a:pt x="665" y="595"/>
                  </a:lnTo>
                  <a:cubicBezTo>
                    <a:pt x="263" y="718"/>
                    <a:pt x="0" y="1102"/>
                    <a:pt x="0" y="1487"/>
                  </a:cubicBezTo>
                  <a:cubicBezTo>
                    <a:pt x="0" y="1592"/>
                    <a:pt x="18" y="1696"/>
                    <a:pt x="53" y="1801"/>
                  </a:cubicBezTo>
                  <a:lnTo>
                    <a:pt x="595" y="3427"/>
                  </a:lnTo>
                  <a:cubicBezTo>
                    <a:pt x="735" y="3829"/>
                    <a:pt x="1102" y="4091"/>
                    <a:pt x="1504" y="4091"/>
                  </a:cubicBezTo>
                  <a:cubicBezTo>
                    <a:pt x="1609" y="4091"/>
                    <a:pt x="1696" y="4074"/>
                    <a:pt x="1801" y="4039"/>
                  </a:cubicBezTo>
                  <a:lnTo>
                    <a:pt x="3444" y="3497"/>
                  </a:lnTo>
                  <a:cubicBezTo>
                    <a:pt x="3846"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4"/>
            <p:cNvSpPr/>
            <p:nvPr/>
          </p:nvSpPr>
          <p:spPr>
            <a:xfrm>
              <a:off x="3015061" y="2259175"/>
              <a:ext cx="132105" cy="125574"/>
            </a:xfrm>
            <a:custGeom>
              <a:avLst/>
              <a:gdLst/>
              <a:ahLst/>
              <a:cxnLst/>
              <a:rect l="l" t="t" r="r" b="b"/>
              <a:pathLst>
                <a:path w="4005" h="3807" extrusionOk="0">
                  <a:moveTo>
                    <a:pt x="2551" y="0"/>
                  </a:moveTo>
                  <a:cubicBezTo>
                    <a:pt x="2466" y="0"/>
                    <a:pt x="2378" y="14"/>
                    <a:pt x="2291" y="42"/>
                  </a:cubicBezTo>
                  <a:lnTo>
                    <a:pt x="665" y="584"/>
                  </a:lnTo>
                  <a:cubicBezTo>
                    <a:pt x="246" y="723"/>
                    <a:pt x="1" y="1178"/>
                    <a:pt x="141" y="1615"/>
                  </a:cubicBezTo>
                  <a:lnTo>
                    <a:pt x="683" y="3241"/>
                  </a:lnTo>
                  <a:cubicBezTo>
                    <a:pt x="795" y="3591"/>
                    <a:pt x="1120" y="3806"/>
                    <a:pt x="1460" y="3806"/>
                  </a:cubicBezTo>
                  <a:cubicBezTo>
                    <a:pt x="1545" y="3806"/>
                    <a:pt x="1631" y="3793"/>
                    <a:pt x="1714" y="3765"/>
                  </a:cubicBezTo>
                  <a:lnTo>
                    <a:pt x="3357" y="3223"/>
                  </a:lnTo>
                  <a:cubicBezTo>
                    <a:pt x="3777" y="3083"/>
                    <a:pt x="4004" y="2611"/>
                    <a:pt x="3864" y="2192"/>
                  </a:cubicBezTo>
                  <a:lnTo>
                    <a:pt x="3322" y="566"/>
                  </a:lnTo>
                  <a:cubicBezTo>
                    <a:pt x="3210" y="216"/>
                    <a:pt x="2896" y="0"/>
                    <a:pt x="255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4"/>
            <p:cNvSpPr/>
            <p:nvPr/>
          </p:nvSpPr>
          <p:spPr>
            <a:xfrm>
              <a:off x="3013907" y="2254194"/>
              <a:ext cx="134975" cy="134942"/>
            </a:xfrm>
            <a:custGeom>
              <a:avLst/>
              <a:gdLst/>
              <a:ahLst/>
              <a:cxnLst/>
              <a:rect l="l" t="t" r="r" b="b"/>
              <a:pathLst>
                <a:path w="4092" h="4091" extrusionOk="0">
                  <a:moveTo>
                    <a:pt x="2588" y="297"/>
                  </a:moveTo>
                  <a:cubicBezTo>
                    <a:pt x="2868" y="297"/>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25" y="3811"/>
                    <a:pt x="962" y="3636"/>
                    <a:pt x="857" y="3357"/>
                  </a:cubicBezTo>
                  <a:lnTo>
                    <a:pt x="316" y="1713"/>
                  </a:lnTo>
                  <a:cubicBezTo>
                    <a:pt x="298" y="1644"/>
                    <a:pt x="281" y="1574"/>
                    <a:pt x="281" y="1504"/>
                  </a:cubicBezTo>
                  <a:cubicBezTo>
                    <a:pt x="281" y="1224"/>
                    <a:pt x="473" y="962"/>
                    <a:pt x="753" y="874"/>
                  </a:cubicBezTo>
                  <a:lnTo>
                    <a:pt x="2378" y="332"/>
                  </a:lnTo>
                  <a:cubicBezTo>
                    <a:pt x="2448" y="315"/>
                    <a:pt x="2518" y="297"/>
                    <a:pt x="2588" y="297"/>
                  </a:cubicBezTo>
                  <a:close/>
                  <a:moveTo>
                    <a:pt x="2588" y="0"/>
                  </a:moveTo>
                  <a:cubicBezTo>
                    <a:pt x="2483" y="0"/>
                    <a:pt x="2378" y="18"/>
                    <a:pt x="2291" y="53"/>
                  </a:cubicBezTo>
                  <a:lnTo>
                    <a:pt x="648" y="595"/>
                  </a:lnTo>
                  <a:cubicBezTo>
                    <a:pt x="246" y="735"/>
                    <a:pt x="1" y="1102"/>
                    <a:pt x="1" y="1504"/>
                  </a:cubicBezTo>
                  <a:cubicBezTo>
                    <a:pt x="1" y="1609"/>
                    <a:pt x="18" y="1713"/>
                    <a:pt x="53" y="1801"/>
                  </a:cubicBezTo>
                  <a:lnTo>
                    <a:pt x="595" y="3444"/>
                  </a:lnTo>
                  <a:cubicBezTo>
                    <a:pt x="718" y="3846"/>
                    <a:pt x="1085" y="4091"/>
                    <a:pt x="1487" y="4091"/>
                  </a:cubicBezTo>
                  <a:cubicBezTo>
                    <a:pt x="1592" y="4091"/>
                    <a:pt x="1697" y="4073"/>
                    <a:pt x="1801" y="4056"/>
                  </a:cubicBezTo>
                  <a:lnTo>
                    <a:pt x="3427" y="3514"/>
                  </a:lnTo>
                  <a:cubicBezTo>
                    <a:pt x="3829" y="3374"/>
                    <a:pt x="4092" y="3007"/>
                    <a:pt x="4092" y="2605"/>
                  </a:cubicBezTo>
                  <a:cubicBezTo>
                    <a:pt x="4092" y="2500"/>
                    <a:pt x="4074" y="2395"/>
                    <a:pt x="4039" y="2308"/>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4"/>
            <p:cNvSpPr/>
            <p:nvPr/>
          </p:nvSpPr>
          <p:spPr>
            <a:xfrm>
              <a:off x="3153465" y="2168071"/>
              <a:ext cx="268729" cy="171126"/>
            </a:xfrm>
            <a:custGeom>
              <a:avLst/>
              <a:gdLst/>
              <a:ahLst/>
              <a:cxnLst/>
              <a:rect l="l" t="t" r="r" b="b"/>
              <a:pathLst>
                <a:path w="8147" h="5188" extrusionOk="0">
                  <a:moveTo>
                    <a:pt x="6702" y="0"/>
                  </a:moveTo>
                  <a:cubicBezTo>
                    <a:pt x="6620" y="0"/>
                    <a:pt x="6535" y="14"/>
                    <a:pt x="6451" y="42"/>
                  </a:cubicBezTo>
                  <a:lnTo>
                    <a:pt x="647" y="1964"/>
                  </a:lnTo>
                  <a:cubicBezTo>
                    <a:pt x="228" y="2104"/>
                    <a:pt x="0" y="2559"/>
                    <a:pt x="140" y="2961"/>
                  </a:cubicBezTo>
                  <a:lnTo>
                    <a:pt x="682" y="4639"/>
                  </a:lnTo>
                  <a:cubicBezTo>
                    <a:pt x="794" y="4975"/>
                    <a:pt x="1107" y="5187"/>
                    <a:pt x="1443" y="5187"/>
                  </a:cubicBezTo>
                  <a:cubicBezTo>
                    <a:pt x="1527" y="5187"/>
                    <a:pt x="1612" y="5174"/>
                    <a:pt x="1696" y="5146"/>
                  </a:cubicBezTo>
                  <a:lnTo>
                    <a:pt x="7500" y="3223"/>
                  </a:lnTo>
                  <a:cubicBezTo>
                    <a:pt x="7919" y="3083"/>
                    <a:pt x="8147" y="2629"/>
                    <a:pt x="8007" y="2209"/>
                  </a:cubicBezTo>
                  <a:lnTo>
                    <a:pt x="7447" y="549"/>
                  </a:lnTo>
                  <a:cubicBezTo>
                    <a:pt x="7336" y="213"/>
                    <a:pt x="7033" y="0"/>
                    <a:pt x="6702"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4"/>
            <p:cNvSpPr/>
            <p:nvPr/>
          </p:nvSpPr>
          <p:spPr>
            <a:xfrm>
              <a:off x="3151717" y="2163090"/>
              <a:ext cx="272225" cy="180494"/>
            </a:xfrm>
            <a:custGeom>
              <a:avLst/>
              <a:gdLst/>
              <a:ahLst/>
              <a:cxnLst/>
              <a:rect l="l" t="t" r="r" b="b"/>
              <a:pathLst>
                <a:path w="8253" h="5472" extrusionOk="0">
                  <a:moveTo>
                    <a:pt x="6749" y="297"/>
                  </a:moveTo>
                  <a:cubicBezTo>
                    <a:pt x="7028" y="297"/>
                    <a:pt x="7273" y="472"/>
                    <a:pt x="7361" y="734"/>
                  </a:cubicBezTo>
                  <a:lnTo>
                    <a:pt x="7920" y="2413"/>
                  </a:lnTo>
                  <a:cubicBezTo>
                    <a:pt x="7937" y="2483"/>
                    <a:pt x="7955" y="2553"/>
                    <a:pt x="7955" y="2605"/>
                  </a:cubicBezTo>
                  <a:cubicBezTo>
                    <a:pt x="7955" y="2885"/>
                    <a:pt x="7780" y="3129"/>
                    <a:pt x="7500" y="3234"/>
                  </a:cubicBezTo>
                  <a:lnTo>
                    <a:pt x="1697" y="5157"/>
                  </a:lnTo>
                  <a:cubicBezTo>
                    <a:pt x="1627" y="5175"/>
                    <a:pt x="1557" y="5192"/>
                    <a:pt x="1487" y="5192"/>
                  </a:cubicBezTo>
                  <a:cubicBezTo>
                    <a:pt x="1225" y="5192"/>
                    <a:pt x="962" y="5017"/>
                    <a:pt x="875" y="4738"/>
                  </a:cubicBezTo>
                  <a:lnTo>
                    <a:pt x="333" y="3077"/>
                  </a:lnTo>
                  <a:cubicBezTo>
                    <a:pt x="298" y="3007"/>
                    <a:pt x="298" y="2937"/>
                    <a:pt x="298" y="2867"/>
                  </a:cubicBezTo>
                  <a:cubicBezTo>
                    <a:pt x="298" y="2605"/>
                    <a:pt x="473" y="2343"/>
                    <a:pt x="735" y="2255"/>
                  </a:cubicBezTo>
                  <a:lnTo>
                    <a:pt x="6556" y="332"/>
                  </a:lnTo>
                  <a:cubicBezTo>
                    <a:pt x="6609" y="315"/>
                    <a:pt x="6679" y="297"/>
                    <a:pt x="6749" y="297"/>
                  </a:cubicBezTo>
                  <a:close/>
                  <a:moveTo>
                    <a:pt x="6749" y="0"/>
                  </a:moveTo>
                  <a:cubicBezTo>
                    <a:pt x="6661" y="0"/>
                    <a:pt x="6556" y="18"/>
                    <a:pt x="6452" y="53"/>
                  </a:cubicBezTo>
                  <a:lnTo>
                    <a:pt x="648" y="1976"/>
                  </a:lnTo>
                  <a:cubicBezTo>
                    <a:pt x="246" y="2115"/>
                    <a:pt x="1" y="2483"/>
                    <a:pt x="1" y="2867"/>
                  </a:cubicBezTo>
                  <a:cubicBezTo>
                    <a:pt x="1" y="2972"/>
                    <a:pt x="18" y="3059"/>
                    <a:pt x="53" y="3164"/>
                  </a:cubicBezTo>
                  <a:lnTo>
                    <a:pt x="595" y="4825"/>
                  </a:lnTo>
                  <a:cubicBezTo>
                    <a:pt x="735" y="5227"/>
                    <a:pt x="1102" y="5472"/>
                    <a:pt x="1487" y="5472"/>
                  </a:cubicBezTo>
                  <a:cubicBezTo>
                    <a:pt x="1592" y="5472"/>
                    <a:pt x="1697" y="5454"/>
                    <a:pt x="1784" y="5437"/>
                  </a:cubicBezTo>
                  <a:lnTo>
                    <a:pt x="7605" y="3497"/>
                  </a:lnTo>
                  <a:cubicBezTo>
                    <a:pt x="7990" y="3374"/>
                    <a:pt x="8252" y="3007"/>
                    <a:pt x="8252" y="2605"/>
                  </a:cubicBezTo>
                  <a:cubicBezTo>
                    <a:pt x="8252" y="2518"/>
                    <a:pt x="8235" y="2413"/>
                    <a:pt x="8200" y="2325"/>
                  </a:cubicBezTo>
                  <a:lnTo>
                    <a:pt x="7640" y="647"/>
                  </a:lnTo>
                  <a:cubicBezTo>
                    <a:pt x="7518" y="262"/>
                    <a:pt x="7151" y="0"/>
                    <a:pt x="67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4"/>
            <p:cNvSpPr/>
            <p:nvPr/>
          </p:nvSpPr>
          <p:spPr>
            <a:xfrm>
              <a:off x="2828004" y="1718651"/>
              <a:ext cx="85398" cy="148433"/>
            </a:xfrm>
            <a:custGeom>
              <a:avLst/>
              <a:gdLst/>
              <a:ahLst/>
              <a:cxnLst/>
              <a:rect l="l" t="t" r="r" b="b"/>
              <a:pathLst>
                <a:path w="2589" h="4500" extrusionOk="0">
                  <a:moveTo>
                    <a:pt x="2053" y="0"/>
                  </a:moveTo>
                  <a:cubicBezTo>
                    <a:pt x="1932" y="0"/>
                    <a:pt x="1826" y="70"/>
                    <a:pt x="1791" y="241"/>
                  </a:cubicBezTo>
                  <a:cubicBezTo>
                    <a:pt x="1546" y="1587"/>
                    <a:pt x="1004" y="2723"/>
                    <a:pt x="218" y="3825"/>
                  </a:cubicBezTo>
                  <a:cubicBezTo>
                    <a:pt x="1" y="4143"/>
                    <a:pt x="333" y="4499"/>
                    <a:pt x="650" y="4499"/>
                  </a:cubicBezTo>
                  <a:cubicBezTo>
                    <a:pt x="768" y="4499"/>
                    <a:pt x="884" y="4450"/>
                    <a:pt x="969" y="4332"/>
                  </a:cubicBezTo>
                  <a:cubicBezTo>
                    <a:pt x="1826" y="3248"/>
                    <a:pt x="2333" y="1919"/>
                    <a:pt x="2543" y="556"/>
                  </a:cubicBezTo>
                  <a:cubicBezTo>
                    <a:pt x="2589" y="266"/>
                    <a:pt x="2291"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4"/>
            <p:cNvSpPr/>
            <p:nvPr/>
          </p:nvSpPr>
          <p:spPr>
            <a:xfrm>
              <a:off x="2965848" y="1659245"/>
              <a:ext cx="78636" cy="173699"/>
            </a:xfrm>
            <a:custGeom>
              <a:avLst/>
              <a:gdLst/>
              <a:ahLst/>
              <a:cxnLst/>
              <a:rect l="l" t="t" r="r" b="b"/>
              <a:pathLst>
                <a:path w="2384" h="5266" extrusionOk="0">
                  <a:moveTo>
                    <a:pt x="1935" y="1"/>
                  </a:moveTo>
                  <a:cubicBezTo>
                    <a:pt x="1828" y="1"/>
                    <a:pt x="1733" y="60"/>
                    <a:pt x="1703" y="206"/>
                  </a:cubicBezTo>
                  <a:cubicBezTo>
                    <a:pt x="1510" y="993"/>
                    <a:pt x="1283" y="1762"/>
                    <a:pt x="1003" y="2531"/>
                  </a:cubicBezTo>
                  <a:cubicBezTo>
                    <a:pt x="724" y="3266"/>
                    <a:pt x="304" y="3965"/>
                    <a:pt x="77" y="4717"/>
                  </a:cubicBezTo>
                  <a:cubicBezTo>
                    <a:pt x="1" y="4996"/>
                    <a:pt x="238" y="5266"/>
                    <a:pt x="480" y="5266"/>
                  </a:cubicBezTo>
                  <a:cubicBezTo>
                    <a:pt x="572" y="5266"/>
                    <a:pt x="664" y="5227"/>
                    <a:pt x="741" y="5136"/>
                  </a:cubicBezTo>
                  <a:cubicBezTo>
                    <a:pt x="1755" y="3912"/>
                    <a:pt x="2140" y="1955"/>
                    <a:pt x="2349" y="434"/>
                  </a:cubicBezTo>
                  <a:cubicBezTo>
                    <a:pt x="2384" y="206"/>
                    <a:pt x="2136" y="1"/>
                    <a:pt x="19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4"/>
            <p:cNvSpPr/>
            <p:nvPr/>
          </p:nvSpPr>
          <p:spPr>
            <a:xfrm>
              <a:off x="3162833" y="1460412"/>
              <a:ext cx="112413" cy="92919"/>
            </a:xfrm>
            <a:custGeom>
              <a:avLst/>
              <a:gdLst/>
              <a:ahLst/>
              <a:cxnLst/>
              <a:rect l="l" t="t" r="r" b="b"/>
              <a:pathLst>
                <a:path w="3408" h="2817" extrusionOk="0">
                  <a:moveTo>
                    <a:pt x="393" y="1"/>
                  </a:moveTo>
                  <a:cubicBezTo>
                    <a:pt x="0" y="1"/>
                    <a:pt x="42" y="630"/>
                    <a:pt x="433" y="728"/>
                  </a:cubicBezTo>
                  <a:cubicBezTo>
                    <a:pt x="1552" y="973"/>
                    <a:pt x="2199" y="1707"/>
                    <a:pt x="2758" y="2668"/>
                  </a:cubicBezTo>
                  <a:cubicBezTo>
                    <a:pt x="2816" y="2771"/>
                    <a:pt x="2923" y="2817"/>
                    <a:pt x="3031" y="2817"/>
                  </a:cubicBezTo>
                  <a:cubicBezTo>
                    <a:pt x="3218" y="2817"/>
                    <a:pt x="3408" y="2680"/>
                    <a:pt x="3352" y="2458"/>
                  </a:cubicBezTo>
                  <a:cubicBezTo>
                    <a:pt x="2985" y="1182"/>
                    <a:pt x="1744" y="256"/>
                    <a:pt x="486" y="11"/>
                  </a:cubicBezTo>
                  <a:cubicBezTo>
                    <a:pt x="452" y="4"/>
                    <a:pt x="421"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4"/>
            <p:cNvSpPr/>
            <p:nvPr/>
          </p:nvSpPr>
          <p:spPr>
            <a:xfrm>
              <a:off x="3257235" y="1859266"/>
              <a:ext cx="38790" cy="64486"/>
            </a:xfrm>
            <a:custGeom>
              <a:avLst/>
              <a:gdLst/>
              <a:ahLst/>
              <a:cxnLst/>
              <a:rect l="l" t="t" r="r" b="b"/>
              <a:pathLst>
                <a:path w="1176" h="1955" extrusionOk="0">
                  <a:moveTo>
                    <a:pt x="323" y="1"/>
                  </a:moveTo>
                  <a:cubicBezTo>
                    <a:pt x="157" y="1"/>
                    <a:pt x="1" y="119"/>
                    <a:pt x="19" y="366"/>
                  </a:cubicBezTo>
                  <a:cubicBezTo>
                    <a:pt x="53" y="890"/>
                    <a:pt x="211" y="1467"/>
                    <a:pt x="595" y="1852"/>
                  </a:cubicBezTo>
                  <a:cubicBezTo>
                    <a:pt x="663" y="1924"/>
                    <a:pt x="737" y="1954"/>
                    <a:pt x="807" y="1954"/>
                  </a:cubicBezTo>
                  <a:cubicBezTo>
                    <a:pt x="1007" y="1954"/>
                    <a:pt x="1176" y="1705"/>
                    <a:pt x="1085" y="1485"/>
                  </a:cubicBezTo>
                  <a:cubicBezTo>
                    <a:pt x="1015" y="1292"/>
                    <a:pt x="910" y="1117"/>
                    <a:pt x="823" y="908"/>
                  </a:cubicBezTo>
                  <a:cubicBezTo>
                    <a:pt x="753" y="733"/>
                    <a:pt x="718" y="523"/>
                    <a:pt x="683" y="331"/>
                  </a:cubicBezTo>
                  <a:cubicBezTo>
                    <a:pt x="657" y="114"/>
                    <a:pt x="485"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4"/>
            <p:cNvSpPr/>
            <p:nvPr/>
          </p:nvSpPr>
          <p:spPr>
            <a:xfrm>
              <a:off x="3311462" y="2029402"/>
              <a:ext cx="38098" cy="63430"/>
            </a:xfrm>
            <a:custGeom>
              <a:avLst/>
              <a:gdLst/>
              <a:ahLst/>
              <a:cxnLst/>
              <a:rect l="l" t="t" r="r" b="b"/>
              <a:pathLst>
                <a:path w="1155" h="1923" extrusionOk="0">
                  <a:moveTo>
                    <a:pt x="363" y="1"/>
                  </a:moveTo>
                  <a:cubicBezTo>
                    <a:pt x="171" y="1"/>
                    <a:pt x="1" y="156"/>
                    <a:pt x="105" y="417"/>
                  </a:cubicBezTo>
                  <a:cubicBezTo>
                    <a:pt x="193" y="627"/>
                    <a:pt x="262" y="837"/>
                    <a:pt x="332" y="1046"/>
                  </a:cubicBezTo>
                  <a:cubicBezTo>
                    <a:pt x="402" y="1256"/>
                    <a:pt x="420" y="1484"/>
                    <a:pt x="525" y="1693"/>
                  </a:cubicBezTo>
                  <a:cubicBezTo>
                    <a:pt x="581" y="1826"/>
                    <a:pt x="756" y="1922"/>
                    <a:pt x="904" y="1922"/>
                  </a:cubicBezTo>
                  <a:cubicBezTo>
                    <a:pt x="1030" y="1922"/>
                    <a:pt x="1137" y="1852"/>
                    <a:pt x="1137" y="1676"/>
                  </a:cubicBezTo>
                  <a:cubicBezTo>
                    <a:pt x="1154" y="1186"/>
                    <a:pt x="909" y="644"/>
                    <a:pt x="700" y="225"/>
                  </a:cubicBezTo>
                  <a:cubicBezTo>
                    <a:pt x="629" y="70"/>
                    <a:pt x="491"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4"/>
            <p:cNvSpPr/>
            <p:nvPr/>
          </p:nvSpPr>
          <p:spPr>
            <a:xfrm>
              <a:off x="3366217" y="2196537"/>
              <a:ext cx="27740" cy="43903"/>
            </a:xfrm>
            <a:custGeom>
              <a:avLst/>
              <a:gdLst/>
              <a:ahLst/>
              <a:cxnLst/>
              <a:rect l="l" t="t" r="r" b="b"/>
              <a:pathLst>
                <a:path w="841" h="1331" extrusionOk="0">
                  <a:moveTo>
                    <a:pt x="316" y="0"/>
                  </a:moveTo>
                  <a:cubicBezTo>
                    <a:pt x="158" y="18"/>
                    <a:pt x="1" y="192"/>
                    <a:pt x="53" y="367"/>
                  </a:cubicBezTo>
                  <a:cubicBezTo>
                    <a:pt x="106" y="612"/>
                    <a:pt x="106" y="857"/>
                    <a:pt x="176" y="1101"/>
                  </a:cubicBezTo>
                  <a:cubicBezTo>
                    <a:pt x="209" y="1216"/>
                    <a:pt x="364" y="1330"/>
                    <a:pt x="498" y="1330"/>
                  </a:cubicBezTo>
                  <a:cubicBezTo>
                    <a:pt x="507" y="1330"/>
                    <a:pt x="516" y="1330"/>
                    <a:pt x="525" y="1329"/>
                  </a:cubicBezTo>
                  <a:cubicBezTo>
                    <a:pt x="683" y="1329"/>
                    <a:pt x="770" y="1224"/>
                    <a:pt x="788" y="1084"/>
                  </a:cubicBezTo>
                  <a:cubicBezTo>
                    <a:pt x="840" y="839"/>
                    <a:pt x="770" y="560"/>
                    <a:pt x="700" y="350"/>
                  </a:cubicBezTo>
                  <a:cubicBezTo>
                    <a:pt x="665" y="175"/>
                    <a:pt x="52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4"/>
            <p:cNvSpPr/>
            <p:nvPr/>
          </p:nvSpPr>
          <p:spPr>
            <a:xfrm>
              <a:off x="3090596" y="2284705"/>
              <a:ext cx="32325" cy="47366"/>
            </a:xfrm>
            <a:custGeom>
              <a:avLst/>
              <a:gdLst/>
              <a:ahLst/>
              <a:cxnLst/>
              <a:rect l="l" t="t" r="r" b="b"/>
              <a:pathLst>
                <a:path w="980" h="1436" extrusionOk="0">
                  <a:moveTo>
                    <a:pt x="348" y="1"/>
                  </a:moveTo>
                  <a:cubicBezTo>
                    <a:pt x="315" y="1"/>
                    <a:pt x="281" y="7"/>
                    <a:pt x="246" y="19"/>
                  </a:cubicBezTo>
                  <a:cubicBezTo>
                    <a:pt x="71" y="72"/>
                    <a:pt x="1" y="299"/>
                    <a:pt x="88" y="456"/>
                  </a:cubicBezTo>
                  <a:cubicBezTo>
                    <a:pt x="141" y="579"/>
                    <a:pt x="193" y="684"/>
                    <a:pt x="228" y="806"/>
                  </a:cubicBezTo>
                  <a:cubicBezTo>
                    <a:pt x="263" y="928"/>
                    <a:pt x="281" y="1068"/>
                    <a:pt x="333" y="1191"/>
                  </a:cubicBezTo>
                  <a:cubicBezTo>
                    <a:pt x="386" y="1313"/>
                    <a:pt x="525" y="1435"/>
                    <a:pt x="665" y="1435"/>
                  </a:cubicBezTo>
                  <a:cubicBezTo>
                    <a:pt x="823" y="1418"/>
                    <a:pt x="927" y="1313"/>
                    <a:pt x="945" y="1173"/>
                  </a:cubicBezTo>
                  <a:cubicBezTo>
                    <a:pt x="980" y="858"/>
                    <a:pt x="840" y="526"/>
                    <a:pt x="700" y="247"/>
                  </a:cubicBezTo>
                  <a:cubicBezTo>
                    <a:pt x="629" y="118"/>
                    <a:pt x="499"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4"/>
            <p:cNvSpPr/>
            <p:nvPr/>
          </p:nvSpPr>
          <p:spPr>
            <a:xfrm>
              <a:off x="3171343" y="2079275"/>
              <a:ext cx="38658" cy="50929"/>
            </a:xfrm>
            <a:custGeom>
              <a:avLst/>
              <a:gdLst/>
              <a:ahLst/>
              <a:cxnLst/>
              <a:rect l="l" t="t" r="r" b="b"/>
              <a:pathLst>
                <a:path w="1172" h="1544" extrusionOk="0">
                  <a:moveTo>
                    <a:pt x="335" y="1"/>
                  </a:moveTo>
                  <a:cubicBezTo>
                    <a:pt x="276" y="1"/>
                    <a:pt x="216" y="18"/>
                    <a:pt x="158" y="59"/>
                  </a:cubicBezTo>
                  <a:cubicBezTo>
                    <a:pt x="0" y="181"/>
                    <a:pt x="18" y="409"/>
                    <a:pt x="123" y="548"/>
                  </a:cubicBezTo>
                  <a:cubicBezTo>
                    <a:pt x="280" y="776"/>
                    <a:pt x="210" y="1055"/>
                    <a:pt x="297" y="1300"/>
                  </a:cubicBezTo>
                  <a:cubicBezTo>
                    <a:pt x="352" y="1442"/>
                    <a:pt x="510" y="1544"/>
                    <a:pt x="658" y="1544"/>
                  </a:cubicBezTo>
                  <a:cubicBezTo>
                    <a:pt x="747" y="1544"/>
                    <a:pt x="833" y="1507"/>
                    <a:pt x="892" y="1422"/>
                  </a:cubicBezTo>
                  <a:cubicBezTo>
                    <a:pt x="1172" y="1073"/>
                    <a:pt x="892" y="461"/>
                    <a:pt x="647" y="164"/>
                  </a:cubicBezTo>
                  <a:cubicBezTo>
                    <a:pt x="566" y="71"/>
                    <a:pt x="453"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4"/>
            <p:cNvSpPr/>
            <p:nvPr/>
          </p:nvSpPr>
          <p:spPr>
            <a:xfrm>
              <a:off x="3114510" y="1897462"/>
              <a:ext cx="46872" cy="57724"/>
            </a:xfrm>
            <a:custGeom>
              <a:avLst/>
              <a:gdLst/>
              <a:ahLst/>
              <a:cxnLst/>
              <a:rect l="l" t="t" r="r" b="b"/>
              <a:pathLst>
                <a:path w="1421" h="1750" extrusionOk="0">
                  <a:moveTo>
                    <a:pt x="323" y="1"/>
                  </a:moveTo>
                  <a:cubicBezTo>
                    <a:pt x="91" y="1"/>
                    <a:pt x="0" y="246"/>
                    <a:pt x="63" y="449"/>
                  </a:cubicBezTo>
                  <a:cubicBezTo>
                    <a:pt x="202" y="903"/>
                    <a:pt x="482" y="1445"/>
                    <a:pt x="902" y="1708"/>
                  </a:cubicBezTo>
                  <a:cubicBezTo>
                    <a:pt x="950" y="1737"/>
                    <a:pt x="1000" y="1750"/>
                    <a:pt x="1047" y="1750"/>
                  </a:cubicBezTo>
                  <a:cubicBezTo>
                    <a:pt x="1254" y="1750"/>
                    <a:pt x="1421" y="1501"/>
                    <a:pt x="1321" y="1288"/>
                  </a:cubicBezTo>
                  <a:cubicBezTo>
                    <a:pt x="1234" y="1113"/>
                    <a:pt x="1094" y="973"/>
                    <a:pt x="989" y="816"/>
                  </a:cubicBezTo>
                  <a:cubicBezTo>
                    <a:pt x="902" y="694"/>
                    <a:pt x="832" y="554"/>
                    <a:pt x="762" y="431"/>
                  </a:cubicBezTo>
                  <a:cubicBezTo>
                    <a:pt x="674" y="257"/>
                    <a:pt x="622" y="64"/>
                    <a:pt x="412" y="12"/>
                  </a:cubicBezTo>
                  <a:cubicBezTo>
                    <a:pt x="381" y="4"/>
                    <a:pt x="351"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4"/>
            <p:cNvSpPr/>
            <p:nvPr/>
          </p:nvSpPr>
          <p:spPr>
            <a:xfrm>
              <a:off x="2991147" y="1950271"/>
              <a:ext cx="44134" cy="61220"/>
            </a:xfrm>
            <a:custGeom>
              <a:avLst/>
              <a:gdLst/>
              <a:ahLst/>
              <a:cxnLst/>
              <a:rect l="l" t="t" r="r" b="b"/>
              <a:pathLst>
                <a:path w="1338" h="1856" extrusionOk="0">
                  <a:moveTo>
                    <a:pt x="399" y="0"/>
                  </a:moveTo>
                  <a:cubicBezTo>
                    <a:pt x="196" y="0"/>
                    <a:pt x="1" y="180"/>
                    <a:pt x="97" y="456"/>
                  </a:cubicBezTo>
                  <a:cubicBezTo>
                    <a:pt x="201" y="718"/>
                    <a:pt x="289" y="998"/>
                    <a:pt x="376" y="1260"/>
                  </a:cubicBezTo>
                  <a:cubicBezTo>
                    <a:pt x="462" y="1483"/>
                    <a:pt x="564" y="1855"/>
                    <a:pt x="879" y="1855"/>
                  </a:cubicBezTo>
                  <a:cubicBezTo>
                    <a:pt x="886" y="1855"/>
                    <a:pt x="893" y="1855"/>
                    <a:pt x="901" y="1855"/>
                  </a:cubicBezTo>
                  <a:cubicBezTo>
                    <a:pt x="1338" y="1837"/>
                    <a:pt x="1145" y="1278"/>
                    <a:pt x="1041" y="1051"/>
                  </a:cubicBezTo>
                  <a:cubicBezTo>
                    <a:pt x="936" y="771"/>
                    <a:pt x="831" y="509"/>
                    <a:pt x="726" y="246"/>
                  </a:cubicBezTo>
                  <a:cubicBezTo>
                    <a:pt x="664" y="75"/>
                    <a:pt x="530" y="0"/>
                    <a:pt x="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4"/>
            <p:cNvSpPr/>
            <p:nvPr/>
          </p:nvSpPr>
          <p:spPr>
            <a:xfrm>
              <a:off x="2845552" y="1997605"/>
              <a:ext cx="36943" cy="57328"/>
            </a:xfrm>
            <a:custGeom>
              <a:avLst/>
              <a:gdLst/>
              <a:ahLst/>
              <a:cxnLst/>
              <a:rect l="l" t="t" r="r" b="b"/>
              <a:pathLst>
                <a:path w="1120" h="1738" extrusionOk="0">
                  <a:moveTo>
                    <a:pt x="277" y="1"/>
                  </a:moveTo>
                  <a:cubicBezTo>
                    <a:pt x="129" y="1"/>
                    <a:pt x="0" y="85"/>
                    <a:pt x="0" y="280"/>
                  </a:cubicBezTo>
                  <a:cubicBezTo>
                    <a:pt x="18" y="542"/>
                    <a:pt x="53" y="822"/>
                    <a:pt x="158" y="1066"/>
                  </a:cubicBezTo>
                  <a:cubicBezTo>
                    <a:pt x="263" y="1346"/>
                    <a:pt x="437" y="1661"/>
                    <a:pt x="735" y="1731"/>
                  </a:cubicBezTo>
                  <a:cubicBezTo>
                    <a:pt x="757" y="1735"/>
                    <a:pt x="780" y="1737"/>
                    <a:pt x="802" y="1737"/>
                  </a:cubicBezTo>
                  <a:cubicBezTo>
                    <a:pt x="952" y="1737"/>
                    <a:pt x="1084" y="1638"/>
                    <a:pt x="1084" y="1486"/>
                  </a:cubicBezTo>
                  <a:cubicBezTo>
                    <a:pt x="1119" y="1241"/>
                    <a:pt x="962" y="1101"/>
                    <a:pt x="874" y="909"/>
                  </a:cubicBezTo>
                  <a:cubicBezTo>
                    <a:pt x="770" y="717"/>
                    <a:pt x="717" y="525"/>
                    <a:pt x="700" y="332"/>
                  </a:cubicBezTo>
                  <a:cubicBezTo>
                    <a:pt x="671" y="129"/>
                    <a:pt x="460"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4"/>
            <p:cNvSpPr/>
            <p:nvPr/>
          </p:nvSpPr>
          <p:spPr>
            <a:xfrm>
              <a:off x="2900340" y="2172260"/>
              <a:ext cx="45090" cy="64090"/>
            </a:xfrm>
            <a:custGeom>
              <a:avLst/>
              <a:gdLst/>
              <a:ahLst/>
              <a:cxnLst/>
              <a:rect l="l" t="t" r="r" b="b"/>
              <a:pathLst>
                <a:path w="1367" h="1943" extrusionOk="0">
                  <a:moveTo>
                    <a:pt x="394" y="1"/>
                  </a:moveTo>
                  <a:cubicBezTo>
                    <a:pt x="385" y="1"/>
                    <a:pt x="376" y="1"/>
                    <a:pt x="367" y="2"/>
                  </a:cubicBezTo>
                  <a:cubicBezTo>
                    <a:pt x="157" y="19"/>
                    <a:pt x="0" y="264"/>
                    <a:pt x="122" y="456"/>
                  </a:cubicBezTo>
                  <a:cubicBezTo>
                    <a:pt x="175" y="544"/>
                    <a:pt x="192" y="701"/>
                    <a:pt x="210" y="789"/>
                  </a:cubicBezTo>
                  <a:cubicBezTo>
                    <a:pt x="262" y="911"/>
                    <a:pt x="297" y="1033"/>
                    <a:pt x="350" y="1156"/>
                  </a:cubicBezTo>
                  <a:cubicBezTo>
                    <a:pt x="455" y="1400"/>
                    <a:pt x="594" y="1645"/>
                    <a:pt x="787" y="1837"/>
                  </a:cubicBezTo>
                  <a:cubicBezTo>
                    <a:pt x="856" y="1911"/>
                    <a:pt x="932" y="1943"/>
                    <a:pt x="1003" y="1943"/>
                  </a:cubicBezTo>
                  <a:cubicBezTo>
                    <a:pt x="1201" y="1943"/>
                    <a:pt x="1366" y="1702"/>
                    <a:pt x="1276" y="1470"/>
                  </a:cubicBezTo>
                  <a:cubicBezTo>
                    <a:pt x="1154" y="1103"/>
                    <a:pt x="909" y="754"/>
                    <a:pt x="769" y="369"/>
                  </a:cubicBezTo>
                  <a:cubicBezTo>
                    <a:pt x="719" y="201"/>
                    <a:pt x="604"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4"/>
            <p:cNvSpPr/>
            <p:nvPr/>
          </p:nvSpPr>
          <p:spPr>
            <a:xfrm>
              <a:off x="2950477" y="2329730"/>
              <a:ext cx="42881" cy="63166"/>
            </a:xfrm>
            <a:custGeom>
              <a:avLst/>
              <a:gdLst/>
              <a:ahLst/>
              <a:cxnLst/>
              <a:rect l="l" t="t" r="r" b="b"/>
              <a:pathLst>
                <a:path w="1300" h="1915" extrusionOk="0">
                  <a:moveTo>
                    <a:pt x="348" y="1"/>
                  </a:moveTo>
                  <a:cubicBezTo>
                    <a:pt x="315" y="1"/>
                    <a:pt x="281" y="6"/>
                    <a:pt x="246" y="18"/>
                  </a:cubicBezTo>
                  <a:cubicBezTo>
                    <a:pt x="71" y="88"/>
                    <a:pt x="1" y="315"/>
                    <a:pt x="88" y="490"/>
                  </a:cubicBezTo>
                  <a:cubicBezTo>
                    <a:pt x="193" y="700"/>
                    <a:pt x="298" y="909"/>
                    <a:pt x="386" y="1119"/>
                  </a:cubicBezTo>
                  <a:cubicBezTo>
                    <a:pt x="490" y="1346"/>
                    <a:pt x="560" y="1574"/>
                    <a:pt x="700" y="1766"/>
                  </a:cubicBezTo>
                  <a:cubicBezTo>
                    <a:pt x="777" y="1869"/>
                    <a:pt x="880" y="1915"/>
                    <a:pt x="978" y="1915"/>
                  </a:cubicBezTo>
                  <a:cubicBezTo>
                    <a:pt x="1146" y="1915"/>
                    <a:pt x="1299" y="1777"/>
                    <a:pt x="1277" y="1556"/>
                  </a:cubicBezTo>
                  <a:cubicBezTo>
                    <a:pt x="1242" y="1119"/>
                    <a:pt x="927" y="647"/>
                    <a:pt x="718" y="263"/>
                  </a:cubicBezTo>
                  <a:cubicBezTo>
                    <a:pt x="645" y="132"/>
                    <a:pt x="51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4"/>
            <p:cNvSpPr/>
            <p:nvPr/>
          </p:nvSpPr>
          <p:spPr>
            <a:xfrm>
              <a:off x="3365755" y="1906896"/>
              <a:ext cx="94007" cy="230796"/>
            </a:xfrm>
            <a:custGeom>
              <a:avLst/>
              <a:gdLst/>
              <a:ahLst/>
              <a:cxnLst/>
              <a:rect l="l" t="t" r="r" b="b"/>
              <a:pathLst>
                <a:path w="2850" h="6997" extrusionOk="0">
                  <a:moveTo>
                    <a:pt x="370" y="1"/>
                  </a:moveTo>
                  <a:cubicBezTo>
                    <a:pt x="182" y="1"/>
                    <a:pt x="1" y="163"/>
                    <a:pt x="85" y="425"/>
                  </a:cubicBezTo>
                  <a:cubicBezTo>
                    <a:pt x="767" y="2540"/>
                    <a:pt x="1396" y="4691"/>
                    <a:pt x="2218" y="6771"/>
                  </a:cubicBezTo>
                  <a:cubicBezTo>
                    <a:pt x="2274" y="6927"/>
                    <a:pt x="2397" y="6996"/>
                    <a:pt x="2515" y="6996"/>
                  </a:cubicBezTo>
                  <a:cubicBezTo>
                    <a:pt x="2687" y="6996"/>
                    <a:pt x="2850" y="6846"/>
                    <a:pt x="2777" y="6596"/>
                  </a:cubicBezTo>
                  <a:cubicBezTo>
                    <a:pt x="2200" y="4446"/>
                    <a:pt x="1414" y="2348"/>
                    <a:pt x="679" y="233"/>
                  </a:cubicBezTo>
                  <a:cubicBezTo>
                    <a:pt x="623" y="72"/>
                    <a:pt x="495"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44"/>
          <p:cNvGrpSpPr/>
          <p:nvPr/>
        </p:nvGrpSpPr>
        <p:grpSpPr>
          <a:xfrm>
            <a:off x="3784443" y="1284568"/>
            <a:ext cx="1204016" cy="1071761"/>
            <a:chOff x="3277819" y="1170029"/>
            <a:chExt cx="2189139" cy="1948673"/>
          </a:xfrm>
        </p:grpSpPr>
        <p:grpSp>
          <p:nvGrpSpPr>
            <p:cNvPr id="1543" name="Google Shape;1543;p44"/>
            <p:cNvGrpSpPr/>
            <p:nvPr/>
          </p:nvGrpSpPr>
          <p:grpSpPr>
            <a:xfrm rot="712540">
              <a:off x="3355469" y="1953585"/>
              <a:ext cx="2033838" cy="966187"/>
              <a:chOff x="3644900" y="2138522"/>
              <a:chExt cx="1865155" cy="886053"/>
            </a:xfrm>
          </p:grpSpPr>
          <p:sp>
            <p:nvSpPr>
              <p:cNvPr id="1544" name="Google Shape;1544;p44"/>
              <p:cNvSpPr/>
              <p:nvPr/>
            </p:nvSpPr>
            <p:spPr>
              <a:xfrm>
                <a:off x="3644900" y="2174444"/>
                <a:ext cx="1865155" cy="845256"/>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4"/>
              <p:cNvSpPr/>
              <p:nvPr/>
            </p:nvSpPr>
            <p:spPr>
              <a:xfrm>
                <a:off x="3660703" y="2169571"/>
                <a:ext cx="1823209" cy="855003"/>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4"/>
              <p:cNvSpPr/>
              <p:nvPr/>
            </p:nvSpPr>
            <p:spPr>
              <a:xfrm>
                <a:off x="3644900" y="2144021"/>
                <a:ext cx="1865155" cy="84466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4"/>
              <p:cNvSpPr/>
              <p:nvPr/>
            </p:nvSpPr>
            <p:spPr>
              <a:xfrm>
                <a:off x="3660703" y="2138522"/>
                <a:ext cx="1823209" cy="85563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4766508" y="2518773"/>
                <a:ext cx="662051" cy="370726"/>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44"/>
            <p:cNvGrpSpPr/>
            <p:nvPr/>
          </p:nvGrpSpPr>
          <p:grpSpPr>
            <a:xfrm>
              <a:off x="4057436" y="1170029"/>
              <a:ext cx="1409522" cy="1539840"/>
              <a:chOff x="4323984" y="1150925"/>
              <a:chExt cx="1237182" cy="1351567"/>
            </a:xfrm>
          </p:grpSpPr>
          <p:sp>
            <p:nvSpPr>
              <p:cNvPr id="1550" name="Google Shape;1550;p44"/>
              <p:cNvSpPr/>
              <p:nvPr/>
            </p:nvSpPr>
            <p:spPr>
              <a:xfrm>
                <a:off x="4333730" y="1198404"/>
                <a:ext cx="1215252" cy="1293748"/>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4323984" y="1188031"/>
                <a:ext cx="1235337" cy="1314460"/>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4328231" y="1158270"/>
                <a:ext cx="1232935" cy="1303809"/>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4347723" y="1156216"/>
                <a:ext cx="1205505" cy="1277875"/>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4346505" y="1150925"/>
                <a:ext cx="1207942" cy="1288283"/>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4477316" y="1267743"/>
                <a:ext cx="958493" cy="1049139"/>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5010378" y="1976069"/>
                <a:ext cx="75503" cy="70003"/>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5052984" y="2055781"/>
                <a:ext cx="39579" cy="36551"/>
              </a:xfrm>
              <a:custGeom>
                <a:avLst/>
                <a:gdLst/>
                <a:ahLst/>
                <a:cxnLst/>
                <a:rect l="l" t="t" r="r" b="b"/>
                <a:pathLst>
                  <a:path w="1137" h="1050" extrusionOk="0">
                    <a:moveTo>
                      <a:pt x="997" y="0"/>
                    </a:moveTo>
                    <a:lnTo>
                      <a:pt x="0" y="892"/>
                    </a:lnTo>
                    <a:lnTo>
                      <a:pt x="158" y="1049"/>
                    </a:lnTo>
                    <a:lnTo>
                      <a:pt x="1137" y="158"/>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5074878" y="2079521"/>
                <a:ext cx="39579" cy="36516"/>
              </a:xfrm>
              <a:custGeom>
                <a:avLst/>
                <a:gdLst/>
                <a:ahLst/>
                <a:cxnLst/>
                <a:rect l="l" t="t" r="r" b="b"/>
                <a:pathLst>
                  <a:path w="1137" h="1049" extrusionOk="0">
                    <a:moveTo>
                      <a:pt x="980" y="0"/>
                    </a:moveTo>
                    <a:lnTo>
                      <a:pt x="1" y="892"/>
                    </a:lnTo>
                    <a:lnTo>
                      <a:pt x="140" y="1049"/>
                    </a:lnTo>
                    <a:lnTo>
                      <a:pt x="1137" y="157"/>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5096181" y="2103225"/>
                <a:ext cx="39579" cy="36551"/>
              </a:xfrm>
              <a:custGeom>
                <a:avLst/>
                <a:gdLst/>
                <a:ahLst/>
                <a:cxnLst/>
                <a:rect l="l" t="t" r="r" b="b"/>
                <a:pathLst>
                  <a:path w="1137" h="1050" extrusionOk="0">
                    <a:moveTo>
                      <a:pt x="997" y="1"/>
                    </a:moveTo>
                    <a:lnTo>
                      <a:pt x="0" y="892"/>
                    </a:lnTo>
                    <a:lnTo>
                      <a:pt x="158" y="1050"/>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5118076" y="2094105"/>
                <a:ext cx="75503" cy="69411"/>
              </a:xfrm>
              <a:custGeom>
                <a:avLst/>
                <a:gdLst/>
                <a:ahLst/>
                <a:cxnLst/>
                <a:rect l="l" t="t" r="r" b="b"/>
                <a:pathLst>
                  <a:path w="2169" h="1994" extrusionOk="0">
                    <a:moveTo>
                      <a:pt x="2011" y="1"/>
                    </a:moveTo>
                    <a:lnTo>
                      <a:pt x="1" y="1836"/>
                    </a:lnTo>
                    <a:lnTo>
                      <a:pt x="141" y="1993"/>
                    </a:lnTo>
                    <a:lnTo>
                      <a:pt x="2168"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5139379" y="2150078"/>
                <a:ext cx="38987" cy="36551"/>
              </a:xfrm>
              <a:custGeom>
                <a:avLst/>
                <a:gdLst/>
                <a:ahLst/>
                <a:cxnLst/>
                <a:rect l="l" t="t" r="r" b="b"/>
                <a:pathLst>
                  <a:path w="1120" h="1050" extrusionOk="0">
                    <a:moveTo>
                      <a:pt x="980" y="1"/>
                    </a:moveTo>
                    <a:lnTo>
                      <a:pt x="1" y="892"/>
                    </a:lnTo>
                    <a:lnTo>
                      <a:pt x="140" y="1050"/>
                    </a:lnTo>
                    <a:lnTo>
                      <a:pt x="1119" y="158"/>
                    </a:lnTo>
                    <a:lnTo>
                      <a:pt x="980"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5160682" y="2173818"/>
                <a:ext cx="39579" cy="36551"/>
              </a:xfrm>
              <a:custGeom>
                <a:avLst/>
                <a:gdLst/>
                <a:ahLst/>
                <a:cxnLst/>
                <a:rect l="l" t="t" r="r" b="b"/>
                <a:pathLst>
                  <a:path w="1137" h="1050" extrusionOk="0">
                    <a:moveTo>
                      <a:pt x="997" y="1"/>
                    </a:moveTo>
                    <a:lnTo>
                      <a:pt x="0" y="892"/>
                    </a:lnTo>
                    <a:lnTo>
                      <a:pt x="158" y="1049"/>
                    </a:lnTo>
                    <a:lnTo>
                      <a:pt x="1137" y="158"/>
                    </a:lnTo>
                    <a:lnTo>
                      <a:pt x="997"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5182577" y="2197557"/>
                <a:ext cx="39614" cy="36551"/>
              </a:xfrm>
              <a:custGeom>
                <a:avLst/>
                <a:gdLst/>
                <a:ahLst/>
                <a:cxnLst/>
                <a:rect l="l" t="t" r="r" b="b"/>
                <a:pathLst>
                  <a:path w="1138" h="1050" extrusionOk="0">
                    <a:moveTo>
                      <a:pt x="980" y="0"/>
                    </a:moveTo>
                    <a:lnTo>
                      <a:pt x="1" y="892"/>
                    </a:lnTo>
                    <a:lnTo>
                      <a:pt x="141" y="1049"/>
                    </a:lnTo>
                    <a:lnTo>
                      <a:pt x="1137"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5203879" y="2221297"/>
                <a:ext cx="39579" cy="36551"/>
              </a:xfrm>
              <a:custGeom>
                <a:avLst/>
                <a:gdLst/>
                <a:ahLst/>
                <a:cxnLst/>
                <a:rect l="l" t="t" r="r" b="b"/>
                <a:pathLst>
                  <a:path w="1137" h="1050" extrusionOk="0">
                    <a:moveTo>
                      <a:pt x="997" y="0"/>
                    </a:moveTo>
                    <a:lnTo>
                      <a:pt x="1" y="892"/>
                    </a:lnTo>
                    <a:lnTo>
                      <a:pt x="158" y="1049"/>
                    </a:lnTo>
                    <a:lnTo>
                      <a:pt x="1137" y="157"/>
                    </a:lnTo>
                    <a:lnTo>
                      <a:pt x="997"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5225774" y="2212142"/>
                <a:ext cx="75503" cy="69411"/>
              </a:xfrm>
              <a:custGeom>
                <a:avLst/>
                <a:gdLst/>
                <a:ahLst/>
                <a:cxnLst/>
                <a:rect l="l" t="t" r="r" b="b"/>
                <a:pathLst>
                  <a:path w="2169" h="1994" extrusionOk="0">
                    <a:moveTo>
                      <a:pt x="2011" y="1"/>
                    </a:moveTo>
                    <a:lnTo>
                      <a:pt x="1" y="1836"/>
                    </a:lnTo>
                    <a:lnTo>
                      <a:pt x="141" y="1994"/>
                    </a:lnTo>
                    <a:lnTo>
                      <a:pt x="2169" y="158"/>
                    </a:lnTo>
                    <a:lnTo>
                      <a:pt x="2011"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5247077" y="2268150"/>
                <a:ext cx="38987" cy="36551"/>
              </a:xfrm>
              <a:custGeom>
                <a:avLst/>
                <a:gdLst/>
                <a:ahLst/>
                <a:cxnLst/>
                <a:rect l="l" t="t" r="r" b="b"/>
                <a:pathLst>
                  <a:path w="1120" h="1050" extrusionOk="0">
                    <a:moveTo>
                      <a:pt x="980" y="0"/>
                    </a:moveTo>
                    <a:lnTo>
                      <a:pt x="1" y="892"/>
                    </a:lnTo>
                    <a:lnTo>
                      <a:pt x="141" y="1049"/>
                    </a:lnTo>
                    <a:lnTo>
                      <a:pt x="1120" y="158"/>
                    </a:lnTo>
                    <a:lnTo>
                      <a:pt x="98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5235625" y="1969316"/>
                <a:ext cx="271448" cy="277610"/>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8" name="Google Shape;1568;p44"/>
          <p:cNvGrpSpPr/>
          <p:nvPr/>
        </p:nvGrpSpPr>
        <p:grpSpPr>
          <a:xfrm>
            <a:off x="6697048" y="1283155"/>
            <a:ext cx="895554" cy="983093"/>
            <a:chOff x="6409372" y="1331247"/>
            <a:chExt cx="1628294" cy="1787458"/>
          </a:xfrm>
        </p:grpSpPr>
        <p:grpSp>
          <p:nvGrpSpPr>
            <p:cNvPr id="1569" name="Google Shape;1569;p44"/>
            <p:cNvGrpSpPr/>
            <p:nvPr/>
          </p:nvGrpSpPr>
          <p:grpSpPr>
            <a:xfrm>
              <a:off x="6409372" y="2258466"/>
              <a:ext cx="1628294" cy="860239"/>
              <a:chOff x="6543334" y="2355666"/>
              <a:chExt cx="1628294" cy="860239"/>
            </a:xfrm>
          </p:grpSpPr>
          <p:sp>
            <p:nvSpPr>
              <p:cNvPr id="1570" name="Google Shape;1570;p44"/>
              <p:cNvSpPr/>
              <p:nvPr/>
            </p:nvSpPr>
            <p:spPr>
              <a:xfrm>
                <a:off x="7380864" y="2418447"/>
                <a:ext cx="776563" cy="658699"/>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7365802" y="2394204"/>
                <a:ext cx="805826" cy="698003"/>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7375843" y="2409266"/>
                <a:ext cx="667067" cy="643351"/>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7371683" y="2402715"/>
                <a:ext cx="677921" cy="656882"/>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7374170" y="2400086"/>
                <a:ext cx="647845" cy="619635"/>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7370010" y="2393535"/>
                <a:ext cx="659512" cy="633501"/>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7787914" y="2385024"/>
                <a:ext cx="313523" cy="341064"/>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7781268" y="2377517"/>
                <a:ext cx="327676" cy="355600"/>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8011115" y="2481993"/>
                <a:ext cx="82816" cy="229895"/>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8011928" y="2363268"/>
                <a:ext cx="130439" cy="132974"/>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8006095" y="2355666"/>
                <a:ext cx="137133" cy="148226"/>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8082168" y="2412613"/>
                <a:ext cx="45998" cy="72774"/>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8082168" y="2428488"/>
                <a:ext cx="55226" cy="56900"/>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7463728" y="2472477"/>
                <a:ext cx="322273" cy="254902"/>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7852847" y="2410031"/>
                <a:ext cx="168357" cy="48676"/>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6556675" y="2932505"/>
                <a:ext cx="81142" cy="218228"/>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6589284" y="2869007"/>
                <a:ext cx="85302" cy="291767"/>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6581778" y="2904916"/>
                <a:ext cx="71101" cy="249977"/>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6609367" y="2739428"/>
                <a:ext cx="509899" cy="463136"/>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6600139" y="2850598"/>
                <a:ext cx="89510" cy="313523"/>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6543334" y="2904916"/>
                <a:ext cx="98642" cy="260831"/>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6582590" y="2848925"/>
                <a:ext cx="95343" cy="326863"/>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6575083" y="2877327"/>
                <a:ext cx="81955" cy="292628"/>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6605159" y="2725227"/>
                <a:ext cx="527495" cy="490678"/>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6595118" y="2833863"/>
                <a:ext cx="98690" cy="345272"/>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6770695" y="2686354"/>
                <a:ext cx="354453" cy="150235"/>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6762327" y="2678417"/>
                <a:ext cx="366167" cy="165536"/>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6546681" y="2757263"/>
                <a:ext cx="416277" cy="430000"/>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6552515" y="2750282"/>
                <a:ext cx="412978" cy="443914"/>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6788243" y="2685828"/>
                <a:ext cx="351106" cy="136703"/>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6781549" y="2678417"/>
                <a:ext cx="360286" cy="151334"/>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6546681" y="2747222"/>
                <a:ext cx="418812" cy="415465"/>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6552515" y="2740289"/>
                <a:ext cx="415465" cy="429666"/>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6642885" y="2782318"/>
                <a:ext cx="191260" cy="65459"/>
              </a:xfrm>
              <a:custGeom>
                <a:avLst/>
                <a:gdLst/>
                <a:ahLst/>
                <a:cxnLst/>
                <a:rect l="l" t="t" r="r" b="b"/>
                <a:pathLst>
                  <a:path w="4000" h="1369" extrusionOk="0">
                    <a:moveTo>
                      <a:pt x="1795" y="1"/>
                    </a:moveTo>
                    <a:cubicBezTo>
                      <a:pt x="1065" y="1"/>
                      <a:pt x="384" y="217"/>
                      <a:pt x="103" y="852"/>
                    </a:cubicBezTo>
                    <a:cubicBezTo>
                      <a:pt x="1" y="1082"/>
                      <a:pt x="254" y="1368"/>
                      <a:pt x="473" y="1368"/>
                    </a:cubicBezTo>
                    <a:cubicBezTo>
                      <a:pt x="553" y="1368"/>
                      <a:pt x="629" y="1330"/>
                      <a:pt x="680" y="1236"/>
                    </a:cubicBezTo>
                    <a:cubicBezTo>
                      <a:pt x="878" y="889"/>
                      <a:pt x="1250" y="780"/>
                      <a:pt x="1677" y="780"/>
                    </a:cubicBezTo>
                    <a:cubicBezTo>
                      <a:pt x="2346" y="780"/>
                      <a:pt x="3148" y="1047"/>
                      <a:pt x="3617" y="1079"/>
                    </a:cubicBezTo>
                    <a:cubicBezTo>
                      <a:pt x="3623" y="1079"/>
                      <a:pt x="3628" y="1079"/>
                      <a:pt x="3634" y="1079"/>
                    </a:cubicBezTo>
                    <a:cubicBezTo>
                      <a:pt x="4000" y="1079"/>
                      <a:pt x="3928" y="518"/>
                      <a:pt x="3670" y="397"/>
                    </a:cubicBezTo>
                    <a:cubicBezTo>
                      <a:pt x="3190" y="187"/>
                      <a:pt x="2471" y="1"/>
                      <a:pt x="1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44"/>
            <p:cNvGrpSpPr/>
            <p:nvPr/>
          </p:nvGrpSpPr>
          <p:grpSpPr>
            <a:xfrm rot="-1580021">
              <a:off x="6634977" y="1508320"/>
              <a:ext cx="968762" cy="728453"/>
              <a:chOff x="6719676" y="1420453"/>
              <a:chExt cx="849290" cy="638617"/>
            </a:xfrm>
          </p:grpSpPr>
          <p:sp>
            <p:nvSpPr>
              <p:cNvPr id="1605" name="Google Shape;1605;p44"/>
              <p:cNvSpPr/>
              <p:nvPr/>
            </p:nvSpPr>
            <p:spPr>
              <a:xfrm>
                <a:off x="6733065" y="1629404"/>
                <a:ext cx="822561" cy="416325"/>
              </a:xfrm>
              <a:custGeom>
                <a:avLst/>
                <a:gdLst/>
                <a:ahLst/>
                <a:cxnLst/>
                <a:rect l="l" t="t" r="r" b="b"/>
                <a:pathLst>
                  <a:path w="17203" h="8707" extrusionOk="0">
                    <a:moveTo>
                      <a:pt x="1644" y="0"/>
                    </a:moveTo>
                    <a:cubicBezTo>
                      <a:pt x="962" y="0"/>
                      <a:pt x="385" y="525"/>
                      <a:pt x="350" y="1207"/>
                    </a:cubicBezTo>
                    <a:lnTo>
                      <a:pt x="0" y="6399"/>
                    </a:lnTo>
                    <a:cubicBezTo>
                      <a:pt x="0" y="6434"/>
                      <a:pt x="0" y="6451"/>
                      <a:pt x="0" y="6486"/>
                    </a:cubicBezTo>
                    <a:cubicBezTo>
                      <a:pt x="0" y="7168"/>
                      <a:pt x="525" y="7727"/>
                      <a:pt x="1224" y="7780"/>
                    </a:cubicBezTo>
                    <a:lnTo>
                      <a:pt x="15489" y="8706"/>
                    </a:lnTo>
                    <a:lnTo>
                      <a:pt x="15576" y="8706"/>
                    </a:lnTo>
                    <a:cubicBezTo>
                      <a:pt x="16258" y="8706"/>
                      <a:pt x="16817" y="8182"/>
                      <a:pt x="16870" y="7482"/>
                    </a:cubicBezTo>
                    <a:lnTo>
                      <a:pt x="17202" y="2308"/>
                    </a:lnTo>
                    <a:cubicBezTo>
                      <a:pt x="17202" y="2273"/>
                      <a:pt x="17202" y="2238"/>
                      <a:pt x="17202" y="2221"/>
                    </a:cubicBezTo>
                    <a:cubicBezTo>
                      <a:pt x="17202" y="1539"/>
                      <a:pt x="16678" y="962"/>
                      <a:pt x="15996" y="927"/>
                    </a:cubicBezTo>
                    <a:lnTo>
                      <a:pt x="1731"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6719676" y="1616016"/>
                <a:ext cx="849290" cy="443054"/>
              </a:xfrm>
              <a:custGeom>
                <a:avLst/>
                <a:gdLst/>
                <a:ahLst/>
                <a:cxnLst/>
                <a:rect l="l" t="t" r="r" b="b"/>
                <a:pathLst>
                  <a:path w="17762" h="9266" extrusionOk="0">
                    <a:moveTo>
                      <a:pt x="2011" y="280"/>
                    </a:moveTo>
                    <a:lnTo>
                      <a:pt x="16276" y="1207"/>
                    </a:lnTo>
                    <a:cubicBezTo>
                      <a:pt x="16958" y="1242"/>
                      <a:pt x="17482" y="1819"/>
                      <a:pt x="17482" y="2501"/>
                    </a:cubicBezTo>
                    <a:cubicBezTo>
                      <a:pt x="17482" y="2518"/>
                      <a:pt x="17482" y="2553"/>
                      <a:pt x="17482" y="2588"/>
                    </a:cubicBezTo>
                    <a:lnTo>
                      <a:pt x="17150" y="7762"/>
                    </a:lnTo>
                    <a:cubicBezTo>
                      <a:pt x="17097" y="8462"/>
                      <a:pt x="16538" y="8986"/>
                      <a:pt x="15856" y="8986"/>
                    </a:cubicBezTo>
                    <a:lnTo>
                      <a:pt x="15769" y="8986"/>
                    </a:lnTo>
                    <a:lnTo>
                      <a:pt x="1504" y="8060"/>
                    </a:lnTo>
                    <a:cubicBezTo>
                      <a:pt x="805" y="8007"/>
                      <a:pt x="280" y="7448"/>
                      <a:pt x="280" y="6766"/>
                    </a:cubicBezTo>
                    <a:cubicBezTo>
                      <a:pt x="280" y="6731"/>
                      <a:pt x="280" y="6714"/>
                      <a:pt x="280" y="6679"/>
                    </a:cubicBezTo>
                    <a:lnTo>
                      <a:pt x="630" y="1487"/>
                    </a:lnTo>
                    <a:cubicBezTo>
                      <a:pt x="665" y="805"/>
                      <a:pt x="1242" y="280"/>
                      <a:pt x="1924" y="280"/>
                    </a:cubicBezTo>
                    <a:close/>
                    <a:moveTo>
                      <a:pt x="1924" y="1"/>
                    </a:moveTo>
                    <a:cubicBezTo>
                      <a:pt x="1085" y="1"/>
                      <a:pt x="403" y="630"/>
                      <a:pt x="350" y="1469"/>
                    </a:cubicBezTo>
                    <a:lnTo>
                      <a:pt x="1" y="6661"/>
                    </a:lnTo>
                    <a:cubicBezTo>
                      <a:pt x="1" y="6696"/>
                      <a:pt x="1" y="6731"/>
                      <a:pt x="1" y="6766"/>
                    </a:cubicBezTo>
                    <a:cubicBezTo>
                      <a:pt x="1" y="7588"/>
                      <a:pt x="648" y="8287"/>
                      <a:pt x="1487" y="8339"/>
                    </a:cubicBezTo>
                    <a:lnTo>
                      <a:pt x="15751" y="9266"/>
                    </a:lnTo>
                    <a:lnTo>
                      <a:pt x="15856" y="9266"/>
                    </a:lnTo>
                    <a:cubicBezTo>
                      <a:pt x="16678" y="9266"/>
                      <a:pt x="17377" y="8619"/>
                      <a:pt x="17430" y="7780"/>
                    </a:cubicBezTo>
                    <a:lnTo>
                      <a:pt x="17762" y="2605"/>
                    </a:lnTo>
                    <a:cubicBezTo>
                      <a:pt x="17762" y="2570"/>
                      <a:pt x="17762" y="2535"/>
                      <a:pt x="17762" y="2501"/>
                    </a:cubicBezTo>
                    <a:cubicBezTo>
                      <a:pt x="17762" y="1679"/>
                      <a:pt x="17115" y="980"/>
                      <a:pt x="16293" y="927"/>
                    </a:cubicBezTo>
                    <a:lnTo>
                      <a:pt x="2029"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6936183" y="1482230"/>
                <a:ext cx="377021" cy="107918"/>
              </a:xfrm>
              <a:custGeom>
                <a:avLst/>
                <a:gdLst/>
                <a:ahLst/>
                <a:cxnLst/>
                <a:rect l="l" t="t" r="r" b="b"/>
                <a:pathLst>
                  <a:path w="7885" h="2257" extrusionOk="0">
                    <a:moveTo>
                      <a:pt x="1247" y="0"/>
                    </a:moveTo>
                    <a:cubicBezTo>
                      <a:pt x="595" y="0"/>
                      <a:pt x="69" y="512"/>
                      <a:pt x="35" y="1155"/>
                    </a:cubicBezTo>
                    <a:lnTo>
                      <a:pt x="18" y="1610"/>
                    </a:lnTo>
                    <a:lnTo>
                      <a:pt x="0" y="2204"/>
                    </a:lnTo>
                    <a:lnTo>
                      <a:pt x="1154" y="2257"/>
                    </a:lnTo>
                    <a:lnTo>
                      <a:pt x="1189" y="1662"/>
                    </a:lnTo>
                    <a:lnTo>
                      <a:pt x="6993" y="1925"/>
                    </a:lnTo>
                    <a:cubicBezTo>
                      <a:pt x="7004" y="1925"/>
                      <a:pt x="7015" y="1925"/>
                      <a:pt x="7025" y="1925"/>
                    </a:cubicBezTo>
                    <a:cubicBezTo>
                      <a:pt x="7482" y="1925"/>
                      <a:pt x="7850" y="1565"/>
                      <a:pt x="7867" y="1120"/>
                    </a:cubicBezTo>
                    <a:cubicBezTo>
                      <a:pt x="7884" y="648"/>
                      <a:pt x="7535" y="264"/>
                      <a:pt x="7063" y="246"/>
                    </a:cubicBezTo>
                    <a:lnTo>
                      <a:pt x="1311" y="2"/>
                    </a:lnTo>
                    <a:cubicBezTo>
                      <a:pt x="1290" y="1"/>
                      <a:pt x="1268" y="0"/>
                      <a:pt x="124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6928676" y="1474771"/>
                <a:ext cx="391222" cy="122072"/>
              </a:xfrm>
              <a:custGeom>
                <a:avLst/>
                <a:gdLst/>
                <a:ahLst/>
                <a:cxnLst/>
                <a:rect l="l" t="t" r="r" b="b"/>
                <a:pathLst>
                  <a:path w="8182" h="2553" extrusionOk="0">
                    <a:moveTo>
                      <a:pt x="1468" y="298"/>
                    </a:moveTo>
                    <a:lnTo>
                      <a:pt x="7220" y="542"/>
                    </a:lnTo>
                    <a:cubicBezTo>
                      <a:pt x="7587" y="560"/>
                      <a:pt x="7884" y="874"/>
                      <a:pt x="7884" y="1242"/>
                    </a:cubicBezTo>
                    <a:lnTo>
                      <a:pt x="7884" y="1276"/>
                    </a:lnTo>
                    <a:cubicBezTo>
                      <a:pt x="7867" y="1644"/>
                      <a:pt x="7552" y="1923"/>
                      <a:pt x="7185" y="1923"/>
                    </a:cubicBezTo>
                    <a:lnTo>
                      <a:pt x="7150" y="1923"/>
                    </a:lnTo>
                    <a:lnTo>
                      <a:pt x="1346" y="1679"/>
                    </a:lnTo>
                    <a:cubicBezTo>
                      <a:pt x="1276" y="1679"/>
                      <a:pt x="1206" y="1731"/>
                      <a:pt x="1206" y="1818"/>
                    </a:cubicBezTo>
                    <a:lnTo>
                      <a:pt x="1171" y="2255"/>
                    </a:lnTo>
                    <a:lnTo>
                      <a:pt x="297" y="2220"/>
                    </a:lnTo>
                    <a:lnTo>
                      <a:pt x="315" y="1783"/>
                    </a:lnTo>
                    <a:cubicBezTo>
                      <a:pt x="323" y="1766"/>
                      <a:pt x="323" y="1744"/>
                      <a:pt x="317" y="1725"/>
                    </a:cubicBezTo>
                    <a:lnTo>
                      <a:pt x="317" y="1725"/>
                    </a:lnTo>
                    <a:lnTo>
                      <a:pt x="332" y="1329"/>
                    </a:lnTo>
                    <a:cubicBezTo>
                      <a:pt x="367" y="752"/>
                      <a:pt x="839" y="298"/>
                      <a:pt x="1416" y="298"/>
                    </a:cubicBezTo>
                    <a:close/>
                    <a:moveTo>
                      <a:pt x="1416" y="0"/>
                    </a:moveTo>
                    <a:cubicBezTo>
                      <a:pt x="682" y="0"/>
                      <a:pt x="87" y="577"/>
                      <a:pt x="52" y="1311"/>
                    </a:cubicBezTo>
                    <a:lnTo>
                      <a:pt x="35" y="1766"/>
                    </a:lnTo>
                    <a:lnTo>
                      <a:pt x="35" y="1766"/>
                    </a:lnTo>
                    <a:lnTo>
                      <a:pt x="35" y="1766"/>
                    </a:lnTo>
                    <a:cubicBezTo>
                      <a:pt x="32" y="1779"/>
                      <a:pt x="32" y="1791"/>
                      <a:pt x="33" y="1803"/>
                    </a:cubicBezTo>
                    <a:lnTo>
                      <a:pt x="33" y="1803"/>
                    </a:lnTo>
                    <a:lnTo>
                      <a:pt x="0" y="2343"/>
                    </a:lnTo>
                    <a:cubicBezTo>
                      <a:pt x="0" y="2430"/>
                      <a:pt x="70" y="2500"/>
                      <a:pt x="140" y="2500"/>
                    </a:cubicBezTo>
                    <a:lnTo>
                      <a:pt x="1311" y="2553"/>
                    </a:lnTo>
                    <a:cubicBezTo>
                      <a:pt x="1399" y="2553"/>
                      <a:pt x="1468" y="2483"/>
                      <a:pt x="1468" y="2413"/>
                    </a:cubicBezTo>
                    <a:lnTo>
                      <a:pt x="1486" y="1976"/>
                    </a:lnTo>
                    <a:lnTo>
                      <a:pt x="7150" y="2220"/>
                    </a:lnTo>
                    <a:lnTo>
                      <a:pt x="7185" y="2220"/>
                    </a:lnTo>
                    <a:cubicBezTo>
                      <a:pt x="7709" y="2220"/>
                      <a:pt x="8146" y="1818"/>
                      <a:pt x="8164" y="1276"/>
                    </a:cubicBezTo>
                    <a:lnTo>
                      <a:pt x="8181" y="1242"/>
                    </a:lnTo>
                    <a:cubicBezTo>
                      <a:pt x="8181" y="717"/>
                      <a:pt x="7762" y="280"/>
                      <a:pt x="7237" y="263"/>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6956218" y="1604301"/>
                <a:ext cx="578514" cy="396339"/>
              </a:xfrm>
              <a:custGeom>
                <a:avLst/>
                <a:gdLst/>
                <a:ahLst/>
                <a:cxnLst/>
                <a:rect l="l" t="t" r="r" b="b"/>
                <a:pathLst>
                  <a:path w="12099" h="8289" extrusionOk="0">
                    <a:moveTo>
                      <a:pt x="333" y="1"/>
                    </a:moveTo>
                    <a:lnTo>
                      <a:pt x="1" y="7815"/>
                    </a:lnTo>
                    <a:lnTo>
                      <a:pt x="10734" y="8287"/>
                    </a:lnTo>
                    <a:cubicBezTo>
                      <a:pt x="10747" y="8288"/>
                      <a:pt x="10759" y="8288"/>
                      <a:pt x="10771" y="8288"/>
                    </a:cubicBezTo>
                    <a:cubicBezTo>
                      <a:pt x="11002" y="8288"/>
                      <a:pt x="11211" y="8135"/>
                      <a:pt x="11294" y="7902"/>
                    </a:cubicBezTo>
                    <a:lnTo>
                      <a:pt x="11381" y="7605"/>
                    </a:lnTo>
                    <a:cubicBezTo>
                      <a:pt x="12028" y="5420"/>
                      <a:pt x="12098" y="3113"/>
                      <a:pt x="11591" y="892"/>
                    </a:cubicBezTo>
                    <a:cubicBezTo>
                      <a:pt x="11539" y="648"/>
                      <a:pt x="11329" y="473"/>
                      <a:pt x="11084" y="473"/>
                    </a:cubicBezTo>
                    <a:lnTo>
                      <a:pt x="333"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6948711" y="1597512"/>
                <a:ext cx="584347" cy="410587"/>
              </a:xfrm>
              <a:custGeom>
                <a:avLst/>
                <a:gdLst/>
                <a:ahLst/>
                <a:cxnLst/>
                <a:rect l="l" t="t" r="r" b="b"/>
                <a:pathLst>
                  <a:path w="12221" h="8587" extrusionOk="0">
                    <a:moveTo>
                      <a:pt x="630" y="300"/>
                    </a:moveTo>
                    <a:lnTo>
                      <a:pt x="11241" y="755"/>
                    </a:lnTo>
                    <a:cubicBezTo>
                      <a:pt x="11416" y="772"/>
                      <a:pt x="11573" y="895"/>
                      <a:pt x="11608" y="1069"/>
                    </a:cubicBezTo>
                    <a:cubicBezTo>
                      <a:pt x="11835" y="2031"/>
                      <a:pt x="11940" y="2992"/>
                      <a:pt x="11940" y="3971"/>
                    </a:cubicBezTo>
                    <a:cubicBezTo>
                      <a:pt x="11940" y="5230"/>
                      <a:pt x="11748" y="6489"/>
                      <a:pt x="11398" y="7712"/>
                    </a:cubicBezTo>
                    <a:lnTo>
                      <a:pt x="11311" y="7992"/>
                    </a:lnTo>
                    <a:cubicBezTo>
                      <a:pt x="11259" y="8167"/>
                      <a:pt x="11101" y="8289"/>
                      <a:pt x="10909" y="8289"/>
                    </a:cubicBezTo>
                    <a:lnTo>
                      <a:pt x="10891" y="8289"/>
                    </a:lnTo>
                    <a:lnTo>
                      <a:pt x="298" y="7817"/>
                    </a:lnTo>
                    <a:lnTo>
                      <a:pt x="630" y="300"/>
                    </a:lnTo>
                    <a:close/>
                    <a:moveTo>
                      <a:pt x="481" y="0"/>
                    </a:moveTo>
                    <a:cubicBezTo>
                      <a:pt x="406" y="0"/>
                      <a:pt x="350" y="65"/>
                      <a:pt x="350" y="143"/>
                    </a:cubicBezTo>
                    <a:lnTo>
                      <a:pt x="1" y="7957"/>
                    </a:lnTo>
                    <a:cubicBezTo>
                      <a:pt x="1" y="7992"/>
                      <a:pt x="18" y="8027"/>
                      <a:pt x="36" y="8062"/>
                    </a:cubicBezTo>
                    <a:cubicBezTo>
                      <a:pt x="71" y="8097"/>
                      <a:pt x="105" y="8114"/>
                      <a:pt x="140" y="8114"/>
                    </a:cubicBezTo>
                    <a:lnTo>
                      <a:pt x="10891" y="8586"/>
                    </a:lnTo>
                    <a:lnTo>
                      <a:pt x="10909" y="8586"/>
                    </a:lnTo>
                    <a:cubicBezTo>
                      <a:pt x="11224" y="8586"/>
                      <a:pt x="11503" y="8377"/>
                      <a:pt x="11591" y="8079"/>
                    </a:cubicBezTo>
                    <a:lnTo>
                      <a:pt x="11678" y="7782"/>
                    </a:lnTo>
                    <a:cubicBezTo>
                      <a:pt x="12045" y="6541"/>
                      <a:pt x="12220" y="5247"/>
                      <a:pt x="12220" y="3971"/>
                    </a:cubicBezTo>
                    <a:cubicBezTo>
                      <a:pt x="12220" y="2975"/>
                      <a:pt x="12115" y="1978"/>
                      <a:pt x="11905" y="1000"/>
                    </a:cubicBezTo>
                    <a:cubicBezTo>
                      <a:pt x="11835" y="702"/>
                      <a:pt x="11556" y="475"/>
                      <a:pt x="11259" y="458"/>
                    </a:cubicBezTo>
                    <a:lnTo>
                      <a:pt x="508" y="3"/>
                    </a:lnTo>
                    <a:cubicBezTo>
                      <a:pt x="498" y="1"/>
                      <a:pt x="489" y="0"/>
                      <a:pt x="4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6956218" y="1533296"/>
                <a:ext cx="578514" cy="396243"/>
              </a:xfrm>
              <a:custGeom>
                <a:avLst/>
                <a:gdLst/>
                <a:ahLst/>
                <a:cxnLst/>
                <a:rect l="l" t="t" r="r" b="b"/>
                <a:pathLst>
                  <a:path w="12099" h="8287" extrusionOk="0">
                    <a:moveTo>
                      <a:pt x="333" y="0"/>
                    </a:moveTo>
                    <a:lnTo>
                      <a:pt x="1" y="7814"/>
                    </a:lnTo>
                    <a:lnTo>
                      <a:pt x="10734" y="8286"/>
                    </a:lnTo>
                    <a:cubicBezTo>
                      <a:pt x="10979" y="8286"/>
                      <a:pt x="11206" y="8129"/>
                      <a:pt x="11294" y="7884"/>
                    </a:cubicBezTo>
                    <a:lnTo>
                      <a:pt x="11381" y="7604"/>
                    </a:lnTo>
                    <a:cubicBezTo>
                      <a:pt x="12028" y="5419"/>
                      <a:pt x="12098" y="3112"/>
                      <a:pt x="11591" y="892"/>
                    </a:cubicBezTo>
                    <a:cubicBezTo>
                      <a:pt x="11539" y="647"/>
                      <a:pt x="11329" y="472"/>
                      <a:pt x="11084" y="455"/>
                    </a:cubicBezTo>
                    <a:lnTo>
                      <a:pt x="333"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6948711" y="1525741"/>
                <a:ext cx="584347" cy="410492"/>
              </a:xfrm>
              <a:custGeom>
                <a:avLst/>
                <a:gdLst/>
                <a:ahLst/>
                <a:cxnLst/>
                <a:rect l="l" t="t" r="r" b="b"/>
                <a:pathLst>
                  <a:path w="12221" h="8585" extrusionOk="0">
                    <a:moveTo>
                      <a:pt x="630" y="298"/>
                    </a:moveTo>
                    <a:lnTo>
                      <a:pt x="11241" y="770"/>
                    </a:lnTo>
                    <a:cubicBezTo>
                      <a:pt x="11416" y="770"/>
                      <a:pt x="11573" y="910"/>
                      <a:pt x="11608" y="1085"/>
                    </a:cubicBezTo>
                    <a:cubicBezTo>
                      <a:pt x="11835" y="2029"/>
                      <a:pt x="11940" y="3007"/>
                      <a:pt x="11940" y="3969"/>
                    </a:cubicBezTo>
                    <a:cubicBezTo>
                      <a:pt x="11940" y="5228"/>
                      <a:pt x="11748" y="6486"/>
                      <a:pt x="11398" y="7710"/>
                    </a:cubicBezTo>
                    <a:lnTo>
                      <a:pt x="11311" y="8007"/>
                    </a:lnTo>
                    <a:cubicBezTo>
                      <a:pt x="11259" y="8182"/>
                      <a:pt x="11101" y="8304"/>
                      <a:pt x="10909" y="8304"/>
                    </a:cubicBezTo>
                    <a:lnTo>
                      <a:pt x="10891" y="8304"/>
                    </a:lnTo>
                    <a:lnTo>
                      <a:pt x="298" y="7832"/>
                    </a:lnTo>
                    <a:lnTo>
                      <a:pt x="630" y="298"/>
                    </a:lnTo>
                    <a:close/>
                    <a:moveTo>
                      <a:pt x="508" y="1"/>
                    </a:moveTo>
                    <a:cubicBezTo>
                      <a:pt x="420" y="1"/>
                      <a:pt x="350" y="71"/>
                      <a:pt x="350" y="141"/>
                    </a:cubicBezTo>
                    <a:lnTo>
                      <a:pt x="1" y="7972"/>
                    </a:lnTo>
                    <a:cubicBezTo>
                      <a:pt x="1" y="8042"/>
                      <a:pt x="71" y="8112"/>
                      <a:pt x="140" y="8112"/>
                    </a:cubicBezTo>
                    <a:lnTo>
                      <a:pt x="10891" y="8584"/>
                    </a:lnTo>
                    <a:lnTo>
                      <a:pt x="10909" y="8584"/>
                    </a:lnTo>
                    <a:cubicBezTo>
                      <a:pt x="11224" y="8584"/>
                      <a:pt x="11503" y="8392"/>
                      <a:pt x="11591" y="8095"/>
                    </a:cubicBezTo>
                    <a:lnTo>
                      <a:pt x="11678" y="7797"/>
                    </a:lnTo>
                    <a:cubicBezTo>
                      <a:pt x="12045" y="6556"/>
                      <a:pt x="12220" y="5263"/>
                      <a:pt x="12220" y="3969"/>
                    </a:cubicBezTo>
                    <a:cubicBezTo>
                      <a:pt x="12220" y="2973"/>
                      <a:pt x="12115" y="1994"/>
                      <a:pt x="11905" y="1015"/>
                    </a:cubicBezTo>
                    <a:cubicBezTo>
                      <a:pt x="11835" y="717"/>
                      <a:pt x="11556" y="490"/>
                      <a:pt x="11259" y="473"/>
                    </a:cubicBezTo>
                    <a:lnTo>
                      <a:pt x="508"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6769022" y="1524498"/>
                <a:ext cx="210673" cy="390075"/>
              </a:xfrm>
              <a:custGeom>
                <a:avLst/>
                <a:gdLst/>
                <a:ahLst/>
                <a:cxnLst/>
                <a:rect l="l" t="t" r="r" b="b"/>
                <a:pathLst>
                  <a:path w="4406" h="8158" extrusionOk="0">
                    <a:moveTo>
                      <a:pt x="4096" y="422"/>
                    </a:moveTo>
                    <a:lnTo>
                      <a:pt x="3776" y="7718"/>
                    </a:lnTo>
                    <a:lnTo>
                      <a:pt x="297" y="5079"/>
                    </a:lnTo>
                    <a:lnTo>
                      <a:pt x="402" y="2754"/>
                    </a:lnTo>
                    <a:lnTo>
                      <a:pt x="4096" y="422"/>
                    </a:lnTo>
                    <a:close/>
                    <a:moveTo>
                      <a:pt x="4248" y="0"/>
                    </a:moveTo>
                    <a:cubicBezTo>
                      <a:pt x="4222" y="0"/>
                      <a:pt x="4196" y="9"/>
                      <a:pt x="4178" y="27"/>
                    </a:cubicBezTo>
                    <a:lnTo>
                      <a:pt x="175" y="2544"/>
                    </a:lnTo>
                    <a:cubicBezTo>
                      <a:pt x="140" y="2579"/>
                      <a:pt x="105" y="2614"/>
                      <a:pt x="105" y="2666"/>
                    </a:cubicBezTo>
                    <a:lnTo>
                      <a:pt x="0" y="5149"/>
                    </a:lnTo>
                    <a:cubicBezTo>
                      <a:pt x="0" y="5184"/>
                      <a:pt x="18" y="5236"/>
                      <a:pt x="53" y="5271"/>
                    </a:cubicBezTo>
                    <a:lnTo>
                      <a:pt x="3829" y="8121"/>
                    </a:lnTo>
                    <a:cubicBezTo>
                      <a:pt x="3850" y="8142"/>
                      <a:pt x="3878" y="8157"/>
                      <a:pt x="3909" y="8157"/>
                    </a:cubicBezTo>
                    <a:cubicBezTo>
                      <a:pt x="3928" y="8157"/>
                      <a:pt x="3948" y="8151"/>
                      <a:pt x="3968" y="8138"/>
                    </a:cubicBezTo>
                    <a:cubicBezTo>
                      <a:pt x="4021" y="8121"/>
                      <a:pt x="4056" y="8068"/>
                      <a:pt x="4056" y="8016"/>
                    </a:cubicBezTo>
                    <a:lnTo>
                      <a:pt x="4405" y="149"/>
                    </a:lnTo>
                    <a:cubicBezTo>
                      <a:pt x="4405" y="97"/>
                      <a:pt x="4370" y="44"/>
                      <a:pt x="4318" y="27"/>
                    </a:cubicBezTo>
                    <a:cubicBezTo>
                      <a:pt x="4301" y="9"/>
                      <a:pt x="4274" y="0"/>
                      <a:pt x="424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6739759" y="1567388"/>
                <a:ext cx="403750" cy="418190"/>
              </a:xfrm>
              <a:custGeom>
                <a:avLst/>
                <a:gdLst/>
                <a:ahLst/>
                <a:cxnLst/>
                <a:rect l="l" t="t" r="r" b="b"/>
                <a:pathLst>
                  <a:path w="8444" h="8746" extrusionOk="0">
                    <a:moveTo>
                      <a:pt x="2688" y="1"/>
                    </a:moveTo>
                    <a:cubicBezTo>
                      <a:pt x="1364" y="1"/>
                      <a:pt x="278" y="1059"/>
                      <a:pt x="210" y="2381"/>
                    </a:cubicBezTo>
                    <a:lnTo>
                      <a:pt x="53" y="5930"/>
                    </a:lnTo>
                    <a:cubicBezTo>
                      <a:pt x="0" y="7311"/>
                      <a:pt x="1067" y="8482"/>
                      <a:pt x="2448" y="8535"/>
                    </a:cubicBezTo>
                    <a:lnTo>
                      <a:pt x="7290" y="8744"/>
                    </a:lnTo>
                    <a:cubicBezTo>
                      <a:pt x="7301" y="8745"/>
                      <a:pt x="7312" y="8745"/>
                      <a:pt x="7323" y="8745"/>
                    </a:cubicBezTo>
                    <a:cubicBezTo>
                      <a:pt x="7746" y="8745"/>
                      <a:pt x="8112" y="8419"/>
                      <a:pt x="8129" y="7993"/>
                    </a:cubicBezTo>
                    <a:lnTo>
                      <a:pt x="8426" y="1227"/>
                    </a:lnTo>
                    <a:cubicBezTo>
                      <a:pt x="8444" y="686"/>
                      <a:pt x="8024" y="231"/>
                      <a:pt x="7482" y="214"/>
                    </a:cubicBezTo>
                    <a:lnTo>
                      <a:pt x="2815" y="4"/>
                    </a:lnTo>
                    <a:cubicBezTo>
                      <a:pt x="2772" y="2"/>
                      <a:pt x="2730" y="1"/>
                      <a:pt x="26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6735551" y="1560025"/>
                <a:ext cx="413839" cy="433013"/>
              </a:xfrm>
              <a:custGeom>
                <a:avLst/>
                <a:gdLst/>
                <a:ahLst/>
                <a:cxnLst/>
                <a:rect l="l" t="t" r="r" b="b"/>
                <a:pathLst>
                  <a:path w="8655" h="9056" extrusionOk="0">
                    <a:moveTo>
                      <a:pt x="2903" y="298"/>
                    </a:moveTo>
                    <a:lnTo>
                      <a:pt x="7553" y="507"/>
                    </a:lnTo>
                    <a:cubicBezTo>
                      <a:pt x="8007" y="525"/>
                      <a:pt x="8357" y="892"/>
                      <a:pt x="8357" y="1347"/>
                    </a:cubicBezTo>
                    <a:lnTo>
                      <a:pt x="8357" y="1381"/>
                    </a:lnTo>
                    <a:lnTo>
                      <a:pt x="8060" y="8129"/>
                    </a:lnTo>
                    <a:cubicBezTo>
                      <a:pt x="8042" y="8479"/>
                      <a:pt x="7763" y="8759"/>
                      <a:pt x="7413" y="8759"/>
                    </a:cubicBezTo>
                    <a:lnTo>
                      <a:pt x="7378" y="8759"/>
                    </a:lnTo>
                    <a:lnTo>
                      <a:pt x="2536" y="8549"/>
                    </a:lnTo>
                    <a:cubicBezTo>
                      <a:pt x="1277" y="8496"/>
                      <a:pt x="298" y="7447"/>
                      <a:pt x="298" y="6206"/>
                    </a:cubicBezTo>
                    <a:cubicBezTo>
                      <a:pt x="298" y="6171"/>
                      <a:pt x="298" y="6136"/>
                      <a:pt x="298" y="6101"/>
                    </a:cubicBezTo>
                    <a:lnTo>
                      <a:pt x="455" y="2553"/>
                    </a:lnTo>
                    <a:cubicBezTo>
                      <a:pt x="508" y="1277"/>
                      <a:pt x="1539" y="298"/>
                      <a:pt x="2798" y="298"/>
                    </a:cubicBezTo>
                    <a:close/>
                    <a:moveTo>
                      <a:pt x="2798" y="0"/>
                    </a:moveTo>
                    <a:cubicBezTo>
                      <a:pt x="1382" y="0"/>
                      <a:pt x="228" y="1119"/>
                      <a:pt x="158" y="2535"/>
                    </a:cubicBezTo>
                    <a:lnTo>
                      <a:pt x="1" y="6084"/>
                    </a:lnTo>
                    <a:cubicBezTo>
                      <a:pt x="1" y="6119"/>
                      <a:pt x="1" y="6171"/>
                      <a:pt x="1" y="6206"/>
                    </a:cubicBezTo>
                    <a:cubicBezTo>
                      <a:pt x="1" y="7605"/>
                      <a:pt x="1102" y="8776"/>
                      <a:pt x="2518" y="8846"/>
                    </a:cubicBezTo>
                    <a:lnTo>
                      <a:pt x="7360" y="9056"/>
                    </a:lnTo>
                    <a:lnTo>
                      <a:pt x="7413" y="9056"/>
                    </a:lnTo>
                    <a:cubicBezTo>
                      <a:pt x="7920" y="9056"/>
                      <a:pt x="8339" y="8654"/>
                      <a:pt x="8357" y="8147"/>
                    </a:cubicBezTo>
                    <a:lnTo>
                      <a:pt x="8654" y="1399"/>
                    </a:lnTo>
                    <a:lnTo>
                      <a:pt x="8654" y="1347"/>
                    </a:lnTo>
                    <a:cubicBezTo>
                      <a:pt x="8654" y="735"/>
                      <a:pt x="8182" y="245"/>
                      <a:pt x="7570" y="210"/>
                    </a:cubicBezTo>
                    <a:lnTo>
                      <a:pt x="2903" y="18"/>
                    </a:lnTo>
                    <a:cubicBezTo>
                      <a:pt x="2868" y="18"/>
                      <a:pt x="2833" y="0"/>
                      <a:pt x="27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6936183" y="1427099"/>
                <a:ext cx="377021" cy="107918"/>
              </a:xfrm>
              <a:custGeom>
                <a:avLst/>
                <a:gdLst/>
                <a:ahLst/>
                <a:cxnLst/>
                <a:rect l="l" t="t" r="r" b="b"/>
                <a:pathLst>
                  <a:path w="7885" h="2257" extrusionOk="0">
                    <a:moveTo>
                      <a:pt x="1277" y="0"/>
                    </a:moveTo>
                    <a:cubicBezTo>
                      <a:pt x="611" y="0"/>
                      <a:pt x="70" y="502"/>
                      <a:pt x="35" y="1172"/>
                    </a:cubicBezTo>
                    <a:lnTo>
                      <a:pt x="18" y="1627"/>
                    </a:lnTo>
                    <a:lnTo>
                      <a:pt x="0" y="2204"/>
                    </a:lnTo>
                    <a:lnTo>
                      <a:pt x="1154" y="2256"/>
                    </a:lnTo>
                    <a:lnTo>
                      <a:pt x="1189" y="1679"/>
                    </a:lnTo>
                    <a:lnTo>
                      <a:pt x="6993" y="1924"/>
                    </a:lnTo>
                    <a:cubicBezTo>
                      <a:pt x="7014" y="1925"/>
                      <a:pt x="7035" y="1926"/>
                      <a:pt x="7055" y="1926"/>
                    </a:cubicBezTo>
                    <a:cubicBezTo>
                      <a:pt x="7498" y="1926"/>
                      <a:pt x="7850" y="1572"/>
                      <a:pt x="7867" y="1137"/>
                    </a:cubicBezTo>
                    <a:cubicBezTo>
                      <a:pt x="7884" y="665"/>
                      <a:pt x="7535" y="281"/>
                      <a:pt x="7063" y="263"/>
                    </a:cubicBezTo>
                    <a:lnTo>
                      <a:pt x="1311" y="1"/>
                    </a:lnTo>
                    <a:cubicBezTo>
                      <a:pt x="1300" y="1"/>
                      <a:pt x="1289" y="0"/>
                      <a:pt x="1277" y="0"/>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6928676" y="1420453"/>
                <a:ext cx="391222" cy="122072"/>
              </a:xfrm>
              <a:custGeom>
                <a:avLst/>
                <a:gdLst/>
                <a:ahLst/>
                <a:cxnLst/>
                <a:rect l="l" t="t" r="r" b="b"/>
                <a:pathLst>
                  <a:path w="8182" h="2553" extrusionOk="0">
                    <a:moveTo>
                      <a:pt x="1468" y="297"/>
                    </a:moveTo>
                    <a:lnTo>
                      <a:pt x="7220" y="542"/>
                    </a:lnTo>
                    <a:cubicBezTo>
                      <a:pt x="7587" y="559"/>
                      <a:pt x="7884" y="857"/>
                      <a:pt x="7884" y="1241"/>
                    </a:cubicBezTo>
                    <a:lnTo>
                      <a:pt x="7884" y="1259"/>
                    </a:lnTo>
                    <a:cubicBezTo>
                      <a:pt x="7867" y="1643"/>
                      <a:pt x="7552" y="1923"/>
                      <a:pt x="7185" y="1923"/>
                    </a:cubicBezTo>
                    <a:lnTo>
                      <a:pt x="7150" y="1923"/>
                    </a:lnTo>
                    <a:lnTo>
                      <a:pt x="1346" y="1678"/>
                    </a:lnTo>
                    <a:cubicBezTo>
                      <a:pt x="1339" y="1676"/>
                      <a:pt x="1332" y="1676"/>
                      <a:pt x="1324" y="1676"/>
                    </a:cubicBezTo>
                    <a:cubicBezTo>
                      <a:pt x="1262" y="1676"/>
                      <a:pt x="1206" y="1740"/>
                      <a:pt x="1206" y="1818"/>
                    </a:cubicBezTo>
                    <a:lnTo>
                      <a:pt x="1171" y="2255"/>
                    </a:lnTo>
                    <a:lnTo>
                      <a:pt x="297" y="2203"/>
                    </a:lnTo>
                    <a:lnTo>
                      <a:pt x="315" y="1766"/>
                    </a:lnTo>
                    <a:cubicBezTo>
                      <a:pt x="324" y="1748"/>
                      <a:pt x="323" y="1730"/>
                      <a:pt x="317" y="1713"/>
                    </a:cubicBezTo>
                    <a:lnTo>
                      <a:pt x="317" y="1713"/>
                    </a:lnTo>
                    <a:lnTo>
                      <a:pt x="332" y="1311"/>
                    </a:lnTo>
                    <a:cubicBezTo>
                      <a:pt x="367" y="734"/>
                      <a:pt x="839" y="297"/>
                      <a:pt x="1416" y="297"/>
                    </a:cubicBezTo>
                    <a:close/>
                    <a:moveTo>
                      <a:pt x="1416" y="0"/>
                    </a:moveTo>
                    <a:cubicBezTo>
                      <a:pt x="682" y="0"/>
                      <a:pt x="87" y="577"/>
                      <a:pt x="52" y="1311"/>
                    </a:cubicBezTo>
                    <a:lnTo>
                      <a:pt x="35" y="1766"/>
                    </a:lnTo>
                    <a:lnTo>
                      <a:pt x="35" y="1766"/>
                    </a:lnTo>
                    <a:lnTo>
                      <a:pt x="35" y="1766"/>
                    </a:lnTo>
                    <a:cubicBezTo>
                      <a:pt x="32" y="1777"/>
                      <a:pt x="32" y="1788"/>
                      <a:pt x="33" y="1799"/>
                    </a:cubicBezTo>
                    <a:lnTo>
                      <a:pt x="33" y="1799"/>
                    </a:lnTo>
                    <a:lnTo>
                      <a:pt x="0" y="2343"/>
                    </a:lnTo>
                    <a:cubicBezTo>
                      <a:pt x="0" y="2430"/>
                      <a:pt x="70" y="2482"/>
                      <a:pt x="140" y="2500"/>
                    </a:cubicBezTo>
                    <a:lnTo>
                      <a:pt x="1311" y="2552"/>
                    </a:lnTo>
                    <a:cubicBezTo>
                      <a:pt x="1399" y="2552"/>
                      <a:pt x="1468" y="2482"/>
                      <a:pt x="1468" y="2412"/>
                    </a:cubicBezTo>
                    <a:lnTo>
                      <a:pt x="1486" y="1975"/>
                    </a:lnTo>
                    <a:lnTo>
                      <a:pt x="7150" y="2220"/>
                    </a:lnTo>
                    <a:lnTo>
                      <a:pt x="7185" y="2220"/>
                    </a:lnTo>
                    <a:cubicBezTo>
                      <a:pt x="7709" y="2220"/>
                      <a:pt x="8146" y="1801"/>
                      <a:pt x="8164" y="1276"/>
                    </a:cubicBezTo>
                    <a:lnTo>
                      <a:pt x="8181" y="1241"/>
                    </a:lnTo>
                    <a:cubicBezTo>
                      <a:pt x="8181" y="717"/>
                      <a:pt x="7762" y="280"/>
                      <a:pt x="7237" y="245"/>
                    </a:cubicBezTo>
                    <a:lnTo>
                      <a:pt x="146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6739759" y="1513070"/>
                <a:ext cx="403750" cy="418142"/>
              </a:xfrm>
              <a:custGeom>
                <a:avLst/>
                <a:gdLst/>
                <a:ahLst/>
                <a:cxnLst/>
                <a:rect l="l" t="t" r="r" b="b"/>
                <a:pathLst>
                  <a:path w="8444" h="8745" extrusionOk="0">
                    <a:moveTo>
                      <a:pt x="2687" y="0"/>
                    </a:moveTo>
                    <a:cubicBezTo>
                      <a:pt x="1363" y="0"/>
                      <a:pt x="278" y="1043"/>
                      <a:pt x="210" y="2381"/>
                    </a:cubicBezTo>
                    <a:lnTo>
                      <a:pt x="53" y="5930"/>
                    </a:lnTo>
                    <a:cubicBezTo>
                      <a:pt x="0" y="7311"/>
                      <a:pt x="1067" y="8464"/>
                      <a:pt x="2448" y="8534"/>
                    </a:cubicBezTo>
                    <a:lnTo>
                      <a:pt x="7290" y="8744"/>
                    </a:lnTo>
                    <a:cubicBezTo>
                      <a:pt x="7300" y="8745"/>
                      <a:pt x="7311" y="8745"/>
                      <a:pt x="7321" y="8745"/>
                    </a:cubicBezTo>
                    <a:cubicBezTo>
                      <a:pt x="7745" y="8745"/>
                      <a:pt x="8112" y="8401"/>
                      <a:pt x="8129" y="7975"/>
                    </a:cubicBezTo>
                    <a:lnTo>
                      <a:pt x="8426" y="1227"/>
                    </a:lnTo>
                    <a:cubicBezTo>
                      <a:pt x="8444" y="685"/>
                      <a:pt x="8024" y="231"/>
                      <a:pt x="7482" y="196"/>
                    </a:cubicBezTo>
                    <a:lnTo>
                      <a:pt x="2815" y="3"/>
                    </a:lnTo>
                    <a:cubicBezTo>
                      <a:pt x="2772" y="1"/>
                      <a:pt x="2729" y="0"/>
                      <a:pt x="2687" y="0"/>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6735551" y="1505707"/>
                <a:ext cx="413839" cy="432152"/>
              </a:xfrm>
              <a:custGeom>
                <a:avLst/>
                <a:gdLst/>
                <a:ahLst/>
                <a:cxnLst/>
                <a:rect l="l" t="t" r="r" b="b"/>
                <a:pathLst>
                  <a:path w="8655" h="9038" extrusionOk="0">
                    <a:moveTo>
                      <a:pt x="2903" y="297"/>
                    </a:moveTo>
                    <a:lnTo>
                      <a:pt x="7553" y="507"/>
                    </a:lnTo>
                    <a:cubicBezTo>
                      <a:pt x="8007" y="525"/>
                      <a:pt x="8357" y="892"/>
                      <a:pt x="8357" y="1329"/>
                    </a:cubicBezTo>
                    <a:lnTo>
                      <a:pt x="8357" y="1381"/>
                    </a:lnTo>
                    <a:lnTo>
                      <a:pt x="8060" y="8129"/>
                    </a:lnTo>
                    <a:cubicBezTo>
                      <a:pt x="8042" y="8479"/>
                      <a:pt x="7763" y="8758"/>
                      <a:pt x="7413" y="8758"/>
                    </a:cubicBezTo>
                    <a:lnTo>
                      <a:pt x="7378" y="8758"/>
                    </a:lnTo>
                    <a:lnTo>
                      <a:pt x="2536" y="8549"/>
                    </a:lnTo>
                    <a:cubicBezTo>
                      <a:pt x="1277" y="8479"/>
                      <a:pt x="298" y="7447"/>
                      <a:pt x="298" y="6189"/>
                    </a:cubicBezTo>
                    <a:cubicBezTo>
                      <a:pt x="298" y="6154"/>
                      <a:pt x="298" y="6119"/>
                      <a:pt x="298" y="6084"/>
                    </a:cubicBezTo>
                    <a:lnTo>
                      <a:pt x="455" y="2535"/>
                    </a:lnTo>
                    <a:cubicBezTo>
                      <a:pt x="508" y="1276"/>
                      <a:pt x="1539" y="297"/>
                      <a:pt x="2798" y="297"/>
                    </a:cubicBezTo>
                    <a:close/>
                    <a:moveTo>
                      <a:pt x="2798" y="0"/>
                    </a:moveTo>
                    <a:cubicBezTo>
                      <a:pt x="1382" y="0"/>
                      <a:pt x="228" y="1119"/>
                      <a:pt x="158" y="2535"/>
                    </a:cubicBezTo>
                    <a:lnTo>
                      <a:pt x="1" y="6084"/>
                    </a:lnTo>
                    <a:cubicBezTo>
                      <a:pt x="1" y="6119"/>
                      <a:pt x="1" y="6154"/>
                      <a:pt x="1" y="6189"/>
                    </a:cubicBezTo>
                    <a:cubicBezTo>
                      <a:pt x="1" y="7605"/>
                      <a:pt x="1102" y="8776"/>
                      <a:pt x="2518" y="8828"/>
                    </a:cubicBezTo>
                    <a:lnTo>
                      <a:pt x="7360" y="9038"/>
                    </a:lnTo>
                    <a:lnTo>
                      <a:pt x="7413" y="9038"/>
                    </a:lnTo>
                    <a:cubicBezTo>
                      <a:pt x="7920" y="9038"/>
                      <a:pt x="8339" y="8653"/>
                      <a:pt x="8357" y="8146"/>
                    </a:cubicBezTo>
                    <a:lnTo>
                      <a:pt x="8654" y="1381"/>
                    </a:lnTo>
                    <a:lnTo>
                      <a:pt x="8654" y="1329"/>
                    </a:lnTo>
                    <a:cubicBezTo>
                      <a:pt x="8654" y="734"/>
                      <a:pt x="8182" y="227"/>
                      <a:pt x="7570" y="210"/>
                    </a:cubicBezTo>
                    <a:lnTo>
                      <a:pt x="2903"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6797089" y="1550414"/>
                <a:ext cx="112365" cy="105097"/>
              </a:xfrm>
              <a:custGeom>
                <a:avLst/>
                <a:gdLst/>
                <a:ahLst/>
                <a:cxnLst/>
                <a:rect l="l" t="t" r="r" b="b"/>
                <a:pathLst>
                  <a:path w="2350" h="2198" extrusionOk="0">
                    <a:moveTo>
                      <a:pt x="1595" y="1"/>
                    </a:moveTo>
                    <a:cubicBezTo>
                      <a:pt x="697" y="1"/>
                      <a:pt x="0" y="1012"/>
                      <a:pt x="112" y="1862"/>
                    </a:cubicBezTo>
                    <a:cubicBezTo>
                      <a:pt x="136" y="2061"/>
                      <a:pt x="316" y="2198"/>
                      <a:pt x="490" y="2198"/>
                    </a:cubicBezTo>
                    <a:cubicBezTo>
                      <a:pt x="576" y="2198"/>
                      <a:pt x="661" y="2164"/>
                      <a:pt x="724" y="2089"/>
                    </a:cubicBezTo>
                    <a:cubicBezTo>
                      <a:pt x="969" y="1792"/>
                      <a:pt x="899" y="1373"/>
                      <a:pt x="1161" y="1093"/>
                    </a:cubicBezTo>
                    <a:cubicBezTo>
                      <a:pt x="1388" y="848"/>
                      <a:pt x="1668" y="796"/>
                      <a:pt x="1965" y="726"/>
                    </a:cubicBezTo>
                    <a:cubicBezTo>
                      <a:pt x="2350" y="638"/>
                      <a:pt x="2123" y="79"/>
                      <a:pt x="1843" y="27"/>
                    </a:cubicBezTo>
                    <a:cubicBezTo>
                      <a:pt x="1759" y="9"/>
                      <a:pt x="1676" y="1"/>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7202944" y="1592587"/>
                <a:ext cx="269724" cy="50254"/>
              </a:xfrm>
              <a:custGeom>
                <a:avLst/>
                <a:gdLst/>
                <a:ahLst/>
                <a:cxnLst/>
                <a:rect l="l" t="t" r="r" b="b"/>
                <a:pathLst>
                  <a:path w="5641" h="1051" extrusionOk="0">
                    <a:moveTo>
                      <a:pt x="403" y="1"/>
                    </a:moveTo>
                    <a:cubicBezTo>
                      <a:pt x="0" y="1"/>
                      <a:pt x="90" y="701"/>
                      <a:pt x="470" y="718"/>
                    </a:cubicBezTo>
                    <a:cubicBezTo>
                      <a:pt x="2026" y="875"/>
                      <a:pt x="3599" y="1033"/>
                      <a:pt x="5172" y="1050"/>
                    </a:cubicBezTo>
                    <a:cubicBezTo>
                      <a:pt x="5178" y="1050"/>
                      <a:pt x="5183" y="1050"/>
                      <a:pt x="5188" y="1050"/>
                    </a:cubicBezTo>
                    <a:cubicBezTo>
                      <a:pt x="5641" y="1050"/>
                      <a:pt x="5483" y="298"/>
                      <a:pt x="5085" y="263"/>
                    </a:cubicBezTo>
                    <a:cubicBezTo>
                      <a:pt x="3547" y="89"/>
                      <a:pt x="1973" y="54"/>
                      <a:pt x="417" y="1"/>
                    </a:cubicBezTo>
                    <a:cubicBezTo>
                      <a:pt x="412" y="1"/>
                      <a:pt x="407" y="1"/>
                      <a:pt x="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p:cNvSpPr txBox="1"/>
          <p:nvPr/>
        </p:nvSpPr>
        <p:spPr>
          <a:xfrm>
            <a:off x="699161" y="3102796"/>
            <a:ext cx="2804327" cy="1119883"/>
          </a:xfrm>
          <a:prstGeom prst="rect">
            <a:avLst/>
          </a:prstGeom>
          <a:noFill/>
        </p:spPr>
        <p:txBody>
          <a:bodyPr wrap="square" rtlCol="0">
            <a:spAutoFit/>
          </a:bodyPr>
          <a:lstStyle/>
          <a:p>
            <a:endParaRPr lang="en-US" dirty="0"/>
          </a:p>
        </p:txBody>
      </p:sp>
      <p:grpSp>
        <p:nvGrpSpPr>
          <p:cNvPr id="9" name="Group 8"/>
          <p:cNvGrpSpPr/>
          <p:nvPr/>
        </p:nvGrpSpPr>
        <p:grpSpPr>
          <a:xfrm>
            <a:off x="699161" y="3084606"/>
            <a:ext cx="2320800" cy="1438382"/>
            <a:chOff x="699161" y="3084606"/>
            <a:chExt cx="2320800" cy="1438382"/>
          </a:xfrm>
        </p:grpSpPr>
        <p:sp>
          <p:nvSpPr>
            <p:cNvPr id="7" name="Rectangle 6"/>
            <p:cNvSpPr/>
            <p:nvPr/>
          </p:nvSpPr>
          <p:spPr>
            <a:xfrm>
              <a:off x="699161" y="3084606"/>
              <a:ext cx="2320800" cy="14383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1563" y="3260935"/>
              <a:ext cx="2065106"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grpSp>
      <p:grpSp>
        <p:nvGrpSpPr>
          <p:cNvPr id="181" name="Group 180"/>
          <p:cNvGrpSpPr/>
          <p:nvPr/>
        </p:nvGrpSpPr>
        <p:grpSpPr>
          <a:xfrm>
            <a:off x="3400869" y="3080263"/>
            <a:ext cx="2364369" cy="1438382"/>
            <a:chOff x="699161" y="3084606"/>
            <a:chExt cx="2364369" cy="1438382"/>
          </a:xfrm>
        </p:grpSpPr>
        <p:sp>
          <p:nvSpPr>
            <p:cNvPr id="182" name="Rectangle 181"/>
            <p:cNvSpPr/>
            <p:nvPr/>
          </p:nvSpPr>
          <p:spPr>
            <a:xfrm>
              <a:off x="699161" y="3084606"/>
              <a:ext cx="2320800" cy="14383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699161" y="3264688"/>
              <a:ext cx="2364369"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grpSp>
      <p:grpSp>
        <p:nvGrpSpPr>
          <p:cNvPr id="184" name="Group 183"/>
          <p:cNvGrpSpPr/>
          <p:nvPr/>
        </p:nvGrpSpPr>
        <p:grpSpPr>
          <a:xfrm>
            <a:off x="5987312" y="3084606"/>
            <a:ext cx="2515737" cy="1438382"/>
            <a:chOff x="583896" y="3084606"/>
            <a:chExt cx="2515737" cy="1438382"/>
          </a:xfrm>
        </p:grpSpPr>
        <p:sp>
          <p:nvSpPr>
            <p:cNvPr id="185" name="Rectangle 184"/>
            <p:cNvSpPr/>
            <p:nvPr/>
          </p:nvSpPr>
          <p:spPr>
            <a:xfrm>
              <a:off x="699161" y="3084606"/>
              <a:ext cx="2320800" cy="14383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583896" y="3084606"/>
              <a:ext cx="2515737" cy="1420325"/>
            </a:xfrm>
            <a:prstGeom prst="rect">
              <a:avLst/>
            </a:prstGeom>
            <a:noFill/>
          </p:spPr>
          <p:txBody>
            <a:bodyPr wrap="square" rtlCol="0">
              <a:spAutoFit/>
            </a:bodyPr>
            <a:lstStyle/>
            <a:p>
              <a:pPr algn="ctr">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p>
            <a:p>
              <a:pPr algn="ctr">
                <a:lnSpc>
                  <a:spcPct val="150000"/>
                </a:lnSpc>
              </a:pPr>
              <a:r>
                <a:rPr lang="en-US" sz="2000" dirty="0" smtClean="0"/>
                <a:t>“</a:t>
              </a:r>
              <a:r>
                <a:rPr lang="en-US" sz="2000" i="1" dirty="0" err="1" smtClean="0"/>
                <a:t>Bài</a:t>
              </a:r>
              <a:r>
                <a:rPr lang="en-US" sz="2000" i="1" dirty="0" smtClean="0"/>
                <a:t> </a:t>
              </a:r>
              <a:r>
                <a:rPr lang="en-US" sz="2000" i="1" dirty="0" err="1" smtClean="0"/>
                <a:t>tập</a:t>
              </a:r>
              <a:r>
                <a:rPr lang="en-US" sz="2000" i="1" dirty="0" smtClean="0"/>
                <a:t> </a:t>
              </a:r>
              <a:r>
                <a:rPr lang="en-US" sz="2000" i="1" dirty="0" err="1" smtClean="0"/>
                <a:t>cuối</a:t>
              </a:r>
              <a:r>
                <a:rPr lang="en-US" sz="2000" i="1" dirty="0" smtClean="0"/>
                <a:t> </a:t>
              </a:r>
              <a:r>
                <a:rPr lang="en-US" sz="2000" i="1" dirty="0" err="1" smtClean="0"/>
                <a:t>chương</a:t>
              </a:r>
              <a:r>
                <a:rPr lang="en-US" sz="2000" i="1" dirty="0" smtClean="0"/>
                <a:t> V</a:t>
              </a:r>
              <a:r>
                <a:rPr lang="en-US" sz="2000" dirty="0" smtClean="0"/>
                <a:t>”</a:t>
              </a:r>
              <a:endParaRPr lang="en-US" sz="2000" dirty="0"/>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59"/>
                                        </p:tgtEl>
                                        <p:attrNameLst>
                                          <p:attrName>style.visibility</p:attrName>
                                        </p:attrNameLst>
                                      </p:cBhvr>
                                      <p:to>
                                        <p:strVal val="visible"/>
                                      </p:to>
                                    </p:set>
                                    <p:anim calcmode="lin" valueType="num">
                                      <p:cBhvr>
                                        <p:cTn id="7" dur="500" fill="hold"/>
                                        <p:tgtEl>
                                          <p:spTgt spid="1459"/>
                                        </p:tgtEl>
                                        <p:attrNameLst>
                                          <p:attrName>ppt_w</p:attrName>
                                        </p:attrNameLst>
                                      </p:cBhvr>
                                      <p:tavLst>
                                        <p:tav tm="0">
                                          <p:val>
                                            <p:fltVal val="0"/>
                                          </p:val>
                                        </p:tav>
                                        <p:tav tm="100000">
                                          <p:val>
                                            <p:strVal val="#ppt_w"/>
                                          </p:val>
                                        </p:tav>
                                      </p:tavLst>
                                    </p:anim>
                                    <p:anim calcmode="lin" valueType="num">
                                      <p:cBhvr>
                                        <p:cTn id="8" dur="500" fill="hold"/>
                                        <p:tgtEl>
                                          <p:spTgt spid="145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57"/>
                                        </p:tgtEl>
                                        <p:attrNameLst>
                                          <p:attrName>style.visibility</p:attrName>
                                        </p:attrNameLst>
                                      </p:cBhvr>
                                      <p:to>
                                        <p:strVal val="visible"/>
                                      </p:to>
                                    </p:set>
                                    <p:anim calcmode="lin" valueType="num">
                                      <p:cBhvr>
                                        <p:cTn id="11" dur="500" fill="hold"/>
                                        <p:tgtEl>
                                          <p:spTgt spid="1457"/>
                                        </p:tgtEl>
                                        <p:attrNameLst>
                                          <p:attrName>ppt_w</p:attrName>
                                        </p:attrNameLst>
                                      </p:cBhvr>
                                      <p:tavLst>
                                        <p:tav tm="0">
                                          <p:val>
                                            <p:fltVal val="0"/>
                                          </p:val>
                                        </p:tav>
                                        <p:tav tm="100000">
                                          <p:val>
                                            <p:strVal val="#ppt_w"/>
                                          </p:val>
                                        </p:tav>
                                      </p:tavLst>
                                    </p:anim>
                                    <p:anim calcmode="lin" valueType="num">
                                      <p:cBhvr>
                                        <p:cTn id="12" dur="500" fill="hold"/>
                                        <p:tgtEl>
                                          <p:spTgt spid="145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542"/>
                                        </p:tgtEl>
                                        <p:attrNameLst>
                                          <p:attrName>style.visibility</p:attrName>
                                        </p:attrNameLst>
                                      </p:cBhvr>
                                      <p:to>
                                        <p:strVal val="visible"/>
                                      </p:to>
                                    </p:set>
                                    <p:anim calcmode="lin" valueType="num">
                                      <p:cBhvr>
                                        <p:cTn id="21" dur="500" fill="hold"/>
                                        <p:tgtEl>
                                          <p:spTgt spid="1542"/>
                                        </p:tgtEl>
                                        <p:attrNameLst>
                                          <p:attrName>ppt_w</p:attrName>
                                        </p:attrNameLst>
                                      </p:cBhvr>
                                      <p:tavLst>
                                        <p:tav tm="0">
                                          <p:val>
                                            <p:fltVal val="0"/>
                                          </p:val>
                                        </p:tav>
                                        <p:tav tm="100000">
                                          <p:val>
                                            <p:strVal val="#ppt_w"/>
                                          </p:val>
                                        </p:tav>
                                      </p:tavLst>
                                    </p:anim>
                                    <p:anim calcmode="lin" valueType="num">
                                      <p:cBhvr>
                                        <p:cTn id="22" dur="500" fill="hold"/>
                                        <p:tgtEl>
                                          <p:spTgt spid="1542"/>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454"/>
                                        </p:tgtEl>
                                        <p:attrNameLst>
                                          <p:attrName>style.visibility</p:attrName>
                                        </p:attrNameLst>
                                      </p:cBhvr>
                                      <p:to>
                                        <p:strVal val="visible"/>
                                      </p:to>
                                    </p:set>
                                    <p:anim calcmode="lin" valueType="num">
                                      <p:cBhvr>
                                        <p:cTn id="25" dur="500" fill="hold"/>
                                        <p:tgtEl>
                                          <p:spTgt spid="1454"/>
                                        </p:tgtEl>
                                        <p:attrNameLst>
                                          <p:attrName>ppt_w</p:attrName>
                                        </p:attrNameLst>
                                      </p:cBhvr>
                                      <p:tavLst>
                                        <p:tav tm="0">
                                          <p:val>
                                            <p:fltVal val="0"/>
                                          </p:val>
                                        </p:tav>
                                        <p:tav tm="100000">
                                          <p:val>
                                            <p:strVal val="#ppt_w"/>
                                          </p:val>
                                        </p:tav>
                                      </p:tavLst>
                                    </p:anim>
                                    <p:anim calcmode="lin" valueType="num">
                                      <p:cBhvr>
                                        <p:cTn id="26" dur="500" fill="hold"/>
                                        <p:tgtEl>
                                          <p:spTgt spid="1454"/>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81"/>
                                        </p:tgtEl>
                                        <p:attrNameLst>
                                          <p:attrName>style.visibility</p:attrName>
                                        </p:attrNameLst>
                                      </p:cBhvr>
                                      <p:to>
                                        <p:strVal val="visible"/>
                                      </p:to>
                                    </p:set>
                                    <p:anim calcmode="lin" valueType="num">
                                      <p:cBhvr>
                                        <p:cTn id="29" dur="500" fill="hold"/>
                                        <p:tgtEl>
                                          <p:spTgt spid="181"/>
                                        </p:tgtEl>
                                        <p:attrNameLst>
                                          <p:attrName>ppt_w</p:attrName>
                                        </p:attrNameLst>
                                      </p:cBhvr>
                                      <p:tavLst>
                                        <p:tav tm="0">
                                          <p:val>
                                            <p:fltVal val="0"/>
                                          </p:val>
                                        </p:tav>
                                        <p:tav tm="100000">
                                          <p:val>
                                            <p:strVal val="#ppt_w"/>
                                          </p:val>
                                        </p:tav>
                                      </p:tavLst>
                                    </p:anim>
                                    <p:anim calcmode="lin" valueType="num">
                                      <p:cBhvr>
                                        <p:cTn id="30" dur="500" fill="hold"/>
                                        <p:tgtEl>
                                          <p:spTgt spid="18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568"/>
                                        </p:tgtEl>
                                        <p:attrNameLst>
                                          <p:attrName>style.visibility</p:attrName>
                                        </p:attrNameLst>
                                      </p:cBhvr>
                                      <p:to>
                                        <p:strVal val="visible"/>
                                      </p:to>
                                    </p:set>
                                    <p:anim calcmode="lin" valueType="num">
                                      <p:cBhvr>
                                        <p:cTn id="35" dur="500" fill="hold"/>
                                        <p:tgtEl>
                                          <p:spTgt spid="1568"/>
                                        </p:tgtEl>
                                        <p:attrNameLst>
                                          <p:attrName>ppt_w</p:attrName>
                                        </p:attrNameLst>
                                      </p:cBhvr>
                                      <p:tavLst>
                                        <p:tav tm="0">
                                          <p:val>
                                            <p:fltVal val="0"/>
                                          </p:val>
                                        </p:tav>
                                        <p:tav tm="100000">
                                          <p:val>
                                            <p:strVal val="#ppt_w"/>
                                          </p:val>
                                        </p:tav>
                                      </p:tavLst>
                                    </p:anim>
                                    <p:anim calcmode="lin" valueType="num">
                                      <p:cBhvr>
                                        <p:cTn id="36" dur="500" fill="hold"/>
                                        <p:tgtEl>
                                          <p:spTgt spid="156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452"/>
                                        </p:tgtEl>
                                        <p:attrNameLst>
                                          <p:attrName>style.visibility</p:attrName>
                                        </p:attrNameLst>
                                      </p:cBhvr>
                                      <p:to>
                                        <p:strVal val="visible"/>
                                      </p:to>
                                    </p:set>
                                    <p:anim calcmode="lin" valueType="num">
                                      <p:cBhvr>
                                        <p:cTn id="39" dur="500" fill="hold"/>
                                        <p:tgtEl>
                                          <p:spTgt spid="1452"/>
                                        </p:tgtEl>
                                        <p:attrNameLst>
                                          <p:attrName>ppt_w</p:attrName>
                                        </p:attrNameLst>
                                      </p:cBhvr>
                                      <p:tavLst>
                                        <p:tav tm="0">
                                          <p:val>
                                            <p:fltVal val="0"/>
                                          </p:val>
                                        </p:tav>
                                        <p:tav tm="100000">
                                          <p:val>
                                            <p:strVal val="#ppt_w"/>
                                          </p:val>
                                        </p:tav>
                                      </p:tavLst>
                                    </p:anim>
                                    <p:anim calcmode="lin" valueType="num">
                                      <p:cBhvr>
                                        <p:cTn id="40" dur="500" fill="hold"/>
                                        <p:tgtEl>
                                          <p:spTgt spid="1452"/>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84"/>
                                        </p:tgtEl>
                                        <p:attrNameLst>
                                          <p:attrName>style.visibility</p:attrName>
                                        </p:attrNameLst>
                                      </p:cBhvr>
                                      <p:to>
                                        <p:strVal val="visible"/>
                                      </p:to>
                                    </p:set>
                                    <p:anim calcmode="lin" valueType="num">
                                      <p:cBhvr>
                                        <p:cTn id="43" dur="500" fill="hold"/>
                                        <p:tgtEl>
                                          <p:spTgt spid="184"/>
                                        </p:tgtEl>
                                        <p:attrNameLst>
                                          <p:attrName>ppt_w</p:attrName>
                                        </p:attrNameLst>
                                      </p:cBhvr>
                                      <p:tavLst>
                                        <p:tav tm="0">
                                          <p:val>
                                            <p:fltVal val="0"/>
                                          </p:val>
                                        </p:tav>
                                        <p:tav tm="100000">
                                          <p:val>
                                            <p:strVal val="#ppt_w"/>
                                          </p:val>
                                        </p:tav>
                                      </p:tavLst>
                                    </p:anim>
                                    <p:anim calcmode="lin" valueType="num">
                                      <p:cBhvr>
                                        <p:cTn id="44" dur="500" fill="hold"/>
                                        <p:tgtEl>
                                          <p:spTgt spid="1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 grpId="0" animBg="1"/>
      <p:bldP spid="1454" grpId="0" animBg="1"/>
      <p:bldP spid="1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34;p60"/>
          <p:cNvSpPr/>
          <p:nvPr/>
        </p:nvSpPr>
        <p:spPr>
          <a:xfrm rot="21305503">
            <a:off x="3221987" y="343802"/>
            <a:ext cx="5038997" cy="4592547"/>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34;p60"/>
          <p:cNvSpPr/>
          <p:nvPr/>
        </p:nvSpPr>
        <p:spPr>
          <a:xfrm>
            <a:off x="1065650" y="534257"/>
            <a:ext cx="6907096" cy="4006921"/>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96;p70"/>
          <p:cNvSpPr/>
          <p:nvPr/>
        </p:nvSpPr>
        <p:spPr>
          <a:xfrm>
            <a:off x="7410200" y="3750554"/>
            <a:ext cx="1190700" cy="447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96;p70"/>
          <p:cNvSpPr/>
          <p:nvPr/>
        </p:nvSpPr>
        <p:spPr>
          <a:xfrm>
            <a:off x="7972746" y="3218018"/>
            <a:ext cx="780837" cy="447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1273994" y="1376737"/>
            <a:ext cx="6575462" cy="1938992"/>
          </a:xfrm>
          <a:prstGeom prst="rect">
            <a:avLst/>
          </a:prstGeom>
          <a:noFill/>
        </p:spPr>
        <p:txBody>
          <a:bodyPr wrap="square" rtlCol="0">
            <a:spAutoFit/>
          </a:bodyPr>
          <a:lstStyle/>
          <a:p>
            <a:pPr algn="ctr">
              <a:lnSpc>
                <a:spcPct val="150000"/>
              </a:lnSpc>
            </a:pPr>
            <a:r>
              <a:rPr lang="en-US" sz="4000" b="1" dirty="0" smtClean="0">
                <a:solidFill>
                  <a:schemeClr val="accent2">
                    <a:lumMod val="50000"/>
                  </a:schemeClr>
                </a:solidFill>
              </a:rPr>
              <a:t>CẢM ƠN CÁC EM </a:t>
            </a:r>
          </a:p>
          <a:p>
            <a:pPr algn="ctr">
              <a:lnSpc>
                <a:spcPct val="150000"/>
              </a:lnSpc>
            </a:pPr>
            <a:r>
              <a:rPr lang="en-US" sz="4000" b="1" dirty="0" smtClean="0">
                <a:solidFill>
                  <a:schemeClr val="accent2">
                    <a:lumMod val="50000"/>
                  </a:schemeClr>
                </a:solidFill>
              </a:rPr>
              <a:t>ĐÃ THEO DÕI BÀI GIẢNG!</a:t>
            </a:r>
            <a:endParaRPr lang="en-US" sz="4000" b="1" dirty="0">
              <a:solidFill>
                <a:schemeClr val="accent2">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754" y="238767"/>
            <a:ext cx="881443" cy="860567"/>
          </a:xfrm>
          <a:prstGeom prst="rect">
            <a:avLst/>
          </a:prstGeom>
        </p:spPr>
      </p:pic>
      <p:grpSp>
        <p:nvGrpSpPr>
          <p:cNvPr id="9" name="Google Shape;2437;p72"/>
          <p:cNvGrpSpPr/>
          <p:nvPr/>
        </p:nvGrpSpPr>
        <p:grpSpPr>
          <a:xfrm>
            <a:off x="510121" y="3665618"/>
            <a:ext cx="2371950" cy="1101220"/>
            <a:chOff x="3463297" y="4258097"/>
            <a:chExt cx="1610331" cy="747625"/>
          </a:xfrm>
        </p:grpSpPr>
        <p:sp>
          <p:nvSpPr>
            <p:cNvPr id="10" name="Google Shape;2438;p72"/>
            <p:cNvSpPr/>
            <p:nvPr/>
          </p:nvSpPr>
          <p:spPr>
            <a:xfrm>
              <a:off x="3676265" y="4355355"/>
              <a:ext cx="744407" cy="300000"/>
            </a:xfrm>
            <a:custGeom>
              <a:avLst/>
              <a:gdLst/>
              <a:ahLst/>
              <a:cxnLst/>
              <a:rect l="l" t="t" r="r" b="b"/>
              <a:pathLst>
                <a:path w="40260" h="16225" extrusionOk="0">
                  <a:moveTo>
                    <a:pt x="4538" y="1"/>
                  </a:moveTo>
                  <a:lnTo>
                    <a:pt x="0" y="15942"/>
                  </a:lnTo>
                  <a:lnTo>
                    <a:pt x="3228" y="16225"/>
                  </a:lnTo>
                  <a:cubicBezTo>
                    <a:pt x="3026" y="16058"/>
                    <a:pt x="6833" y="3373"/>
                    <a:pt x="6833" y="3373"/>
                  </a:cubicBezTo>
                  <a:lnTo>
                    <a:pt x="39328" y="10241"/>
                  </a:lnTo>
                  <a:lnTo>
                    <a:pt x="40260" y="7099"/>
                  </a:lnTo>
                  <a:lnTo>
                    <a:pt x="4538" y="1"/>
                  </a:lnTo>
                  <a:close/>
                </a:path>
              </a:pathLst>
            </a:custGeom>
            <a:solidFill>
              <a:srgbClr val="73BCA9"/>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39;p72"/>
            <p:cNvSpPr/>
            <p:nvPr/>
          </p:nvSpPr>
          <p:spPr>
            <a:xfrm>
              <a:off x="3463297" y="4365690"/>
              <a:ext cx="1610331" cy="640031"/>
            </a:xfrm>
            <a:custGeom>
              <a:avLst/>
              <a:gdLst/>
              <a:ahLst/>
              <a:cxnLst/>
              <a:rect l="l" t="t" r="r" b="b"/>
              <a:pathLst>
                <a:path w="87092" h="34615" extrusionOk="0">
                  <a:moveTo>
                    <a:pt x="22168" y="8237"/>
                  </a:moveTo>
                  <a:cubicBezTo>
                    <a:pt x="22194" y="8237"/>
                    <a:pt x="22220" y="8240"/>
                    <a:pt x="22246" y="8245"/>
                  </a:cubicBezTo>
                  <a:lnTo>
                    <a:pt x="54342" y="14920"/>
                  </a:lnTo>
                  <a:cubicBezTo>
                    <a:pt x="54740" y="15001"/>
                    <a:pt x="54738" y="15561"/>
                    <a:pt x="54342" y="15643"/>
                  </a:cubicBezTo>
                  <a:lnTo>
                    <a:pt x="18561" y="23020"/>
                  </a:lnTo>
                  <a:cubicBezTo>
                    <a:pt x="18535" y="23025"/>
                    <a:pt x="18508" y="23028"/>
                    <a:pt x="18483" y="23028"/>
                  </a:cubicBezTo>
                  <a:cubicBezTo>
                    <a:pt x="18246" y="23028"/>
                    <a:pt x="18058" y="22805"/>
                    <a:pt x="18121" y="22566"/>
                  </a:cubicBezTo>
                  <a:lnTo>
                    <a:pt x="21806" y="8515"/>
                  </a:lnTo>
                  <a:cubicBezTo>
                    <a:pt x="21851" y="8348"/>
                    <a:pt x="22002" y="8237"/>
                    <a:pt x="22168" y="8237"/>
                  </a:cubicBezTo>
                  <a:close/>
                  <a:moveTo>
                    <a:pt x="13017" y="1"/>
                  </a:moveTo>
                  <a:cubicBezTo>
                    <a:pt x="12863" y="1"/>
                    <a:pt x="12719" y="97"/>
                    <a:pt x="12663" y="247"/>
                  </a:cubicBezTo>
                  <a:lnTo>
                    <a:pt x="93" y="34117"/>
                  </a:lnTo>
                  <a:cubicBezTo>
                    <a:pt x="1" y="34364"/>
                    <a:pt x="192" y="34614"/>
                    <a:pt x="444" y="34614"/>
                  </a:cubicBezTo>
                  <a:cubicBezTo>
                    <a:pt x="469" y="34614"/>
                    <a:pt x="496" y="34612"/>
                    <a:pt x="522" y="34606"/>
                  </a:cubicBezTo>
                  <a:lnTo>
                    <a:pt x="86419" y="15201"/>
                  </a:lnTo>
                  <a:cubicBezTo>
                    <a:pt x="87091" y="15049"/>
                    <a:pt x="87075" y="14085"/>
                    <a:pt x="86397" y="13956"/>
                  </a:cubicBezTo>
                  <a:lnTo>
                    <a:pt x="13098" y="10"/>
                  </a:lnTo>
                  <a:cubicBezTo>
                    <a:pt x="13071" y="4"/>
                    <a:pt x="13044" y="1"/>
                    <a:pt x="13017"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40;p72"/>
            <p:cNvSpPr/>
            <p:nvPr/>
          </p:nvSpPr>
          <p:spPr>
            <a:xfrm>
              <a:off x="3509263" y="4543990"/>
              <a:ext cx="1516383" cy="396352"/>
            </a:xfrm>
            <a:custGeom>
              <a:avLst/>
              <a:gdLst/>
              <a:ahLst/>
              <a:cxnLst/>
              <a:rect l="l" t="t" r="r" b="b"/>
              <a:pathLst>
                <a:path w="82011" h="21436" extrusionOk="0">
                  <a:moveTo>
                    <a:pt x="82011" y="1"/>
                  </a:moveTo>
                  <a:lnTo>
                    <a:pt x="0" y="17436"/>
                  </a:lnTo>
                  <a:lnTo>
                    <a:pt x="409" y="21436"/>
                  </a:lnTo>
                  <a:lnTo>
                    <a:pt x="81867" y="2562"/>
                  </a:lnTo>
                  <a:lnTo>
                    <a:pt x="82011" y="1"/>
                  </a:lnTo>
                  <a:close/>
                </a:path>
              </a:pathLst>
            </a:custGeom>
            <a:solidFill>
              <a:srgbClr val="73BCA9"/>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41;p72"/>
            <p:cNvSpPr/>
            <p:nvPr/>
          </p:nvSpPr>
          <p:spPr>
            <a:xfrm>
              <a:off x="3507654" y="4258097"/>
              <a:ext cx="1524926" cy="617141"/>
            </a:xfrm>
            <a:custGeom>
              <a:avLst/>
              <a:gdLst/>
              <a:ahLst/>
              <a:cxnLst/>
              <a:rect l="l" t="t" r="r" b="b"/>
              <a:pathLst>
                <a:path w="82473" h="33377" extrusionOk="0">
                  <a:moveTo>
                    <a:pt x="21058" y="7943"/>
                  </a:moveTo>
                  <a:cubicBezTo>
                    <a:pt x="21082" y="7943"/>
                    <a:pt x="21106" y="7945"/>
                    <a:pt x="21130" y="7950"/>
                  </a:cubicBezTo>
                  <a:lnTo>
                    <a:pt x="21131" y="7950"/>
                  </a:lnTo>
                  <a:lnTo>
                    <a:pt x="51615" y="14386"/>
                  </a:lnTo>
                  <a:cubicBezTo>
                    <a:pt x="51993" y="14466"/>
                    <a:pt x="51992" y="15005"/>
                    <a:pt x="51615" y="15084"/>
                  </a:cubicBezTo>
                  <a:lnTo>
                    <a:pt x="17630" y="22197"/>
                  </a:lnTo>
                  <a:cubicBezTo>
                    <a:pt x="17605" y="22202"/>
                    <a:pt x="17581" y="22205"/>
                    <a:pt x="17557" y="22205"/>
                  </a:cubicBezTo>
                  <a:cubicBezTo>
                    <a:pt x="17332" y="22205"/>
                    <a:pt x="17153" y="21990"/>
                    <a:pt x="17213" y="21759"/>
                  </a:cubicBezTo>
                  <a:lnTo>
                    <a:pt x="20713" y="8210"/>
                  </a:lnTo>
                  <a:cubicBezTo>
                    <a:pt x="20754" y="8050"/>
                    <a:pt x="20899" y="7943"/>
                    <a:pt x="21058" y="7943"/>
                  </a:cubicBezTo>
                  <a:close/>
                  <a:moveTo>
                    <a:pt x="12363" y="1"/>
                  </a:moveTo>
                  <a:cubicBezTo>
                    <a:pt x="12217" y="1"/>
                    <a:pt x="12081" y="92"/>
                    <a:pt x="12029" y="235"/>
                  </a:cubicBezTo>
                  <a:lnTo>
                    <a:pt x="88" y="32898"/>
                  </a:lnTo>
                  <a:cubicBezTo>
                    <a:pt x="1" y="33136"/>
                    <a:pt x="182" y="33376"/>
                    <a:pt x="420" y="33376"/>
                  </a:cubicBezTo>
                  <a:cubicBezTo>
                    <a:pt x="445" y="33376"/>
                    <a:pt x="470" y="33374"/>
                    <a:pt x="496" y="33368"/>
                  </a:cubicBezTo>
                  <a:lnTo>
                    <a:pt x="82094" y="16158"/>
                  </a:lnTo>
                  <a:cubicBezTo>
                    <a:pt x="82470" y="16080"/>
                    <a:pt x="82473" y="15545"/>
                    <a:pt x="82099" y="15462"/>
                  </a:cubicBezTo>
                  <a:lnTo>
                    <a:pt x="12440" y="9"/>
                  </a:lnTo>
                  <a:cubicBezTo>
                    <a:pt x="12414" y="3"/>
                    <a:pt x="12388" y="1"/>
                    <a:pt x="12363" y="1"/>
                  </a:cubicBezTo>
                  <a:close/>
                </a:path>
              </a:pathLst>
            </a:custGeom>
            <a:solidFill>
              <a:srgbClr val="AED9CF"/>
            </a:solidFill>
            <a:ln w="12600" cap="flat" cmpd="sng">
              <a:solidFill>
                <a:srgbClr val="4657B0"/>
              </a:solidFill>
              <a:prstDash val="solid"/>
              <a:miter lim="11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6777159"/>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grpSp>
        <p:nvGrpSpPr>
          <p:cNvPr id="4" name="Group 3"/>
          <p:cNvGrpSpPr/>
          <p:nvPr/>
        </p:nvGrpSpPr>
        <p:grpSpPr>
          <a:xfrm>
            <a:off x="704774" y="902881"/>
            <a:ext cx="250723" cy="567343"/>
            <a:chOff x="1024800" y="539500"/>
            <a:chExt cx="1785401" cy="4040056"/>
          </a:xfrm>
        </p:grpSpPr>
        <p:sp>
          <p:nvSpPr>
            <p:cNvPr id="1332" name="Google Shape;1332;p42"/>
            <p:cNvSpPr/>
            <p:nvPr/>
          </p:nvSpPr>
          <p:spPr>
            <a:xfrm>
              <a:off x="1024800" y="539500"/>
              <a:ext cx="1772820" cy="3971460"/>
            </a:xfrm>
            <a:custGeom>
              <a:avLst/>
              <a:gdLst/>
              <a:ahLst/>
              <a:cxnLst/>
              <a:rect l="l" t="t" r="r" b="b"/>
              <a:pathLst>
                <a:path w="14913" h="33408" extrusionOk="0">
                  <a:moveTo>
                    <a:pt x="9067" y="1"/>
                  </a:moveTo>
                  <a:cubicBezTo>
                    <a:pt x="8346" y="1"/>
                    <a:pt x="7621" y="18"/>
                    <a:pt x="6836" y="18"/>
                  </a:cubicBezTo>
                  <a:cubicBezTo>
                    <a:pt x="3567" y="2955"/>
                    <a:pt x="2518" y="4616"/>
                    <a:pt x="1" y="7518"/>
                  </a:cubicBezTo>
                  <a:lnTo>
                    <a:pt x="6381" y="7693"/>
                  </a:lnTo>
                  <a:cubicBezTo>
                    <a:pt x="6032" y="15976"/>
                    <a:pt x="5613" y="25149"/>
                    <a:pt x="6276" y="33398"/>
                  </a:cubicBezTo>
                  <a:lnTo>
                    <a:pt x="6276" y="33398"/>
                  </a:lnTo>
                  <a:cubicBezTo>
                    <a:pt x="6373" y="33151"/>
                    <a:pt x="14912" y="32708"/>
                    <a:pt x="14912" y="32708"/>
                  </a:cubicBezTo>
                  <a:cubicBezTo>
                    <a:pt x="14755" y="22237"/>
                    <a:pt x="14737" y="11172"/>
                    <a:pt x="14580" y="700"/>
                  </a:cubicBezTo>
                  <a:cubicBezTo>
                    <a:pt x="12322" y="93"/>
                    <a:pt x="10705" y="1"/>
                    <a:pt x="9067" y="1"/>
                  </a:cubicBezTo>
                  <a:close/>
                  <a:moveTo>
                    <a:pt x="6276" y="33398"/>
                  </a:moveTo>
                  <a:cubicBezTo>
                    <a:pt x="6274" y="33401"/>
                    <a:pt x="6275" y="33404"/>
                    <a:pt x="6276" y="33408"/>
                  </a:cubicBezTo>
                  <a:cubicBezTo>
                    <a:pt x="6276" y="33404"/>
                    <a:pt x="6276" y="33401"/>
                    <a:pt x="6276" y="33398"/>
                  </a:cubicBezTo>
                  <a:close/>
                </a:path>
              </a:pathLst>
            </a:custGeom>
            <a:solidFill>
              <a:schemeClr val="lt1"/>
            </a:solidFill>
            <a:ln w="19050" cap="flat" cmpd="sng">
              <a:solidFill>
                <a:schemeClr val="dk1"/>
              </a:solidFill>
              <a:prstDash val="solid"/>
              <a:round/>
              <a:headEnd type="none" w="sm" len="sm"/>
              <a:tailEnd type="none" w="sm" len="sm"/>
            </a:ln>
            <a:effectLst>
              <a:outerShdw dist="76200" dir="20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1683725" y="3170625"/>
              <a:ext cx="1126476" cy="1399991"/>
            </a:xfrm>
            <a:custGeom>
              <a:avLst/>
              <a:gdLst/>
              <a:ahLst/>
              <a:cxnLst/>
              <a:rect l="l" t="t" r="r" b="b"/>
              <a:pathLst>
                <a:path w="9092" h="11777" extrusionOk="0">
                  <a:moveTo>
                    <a:pt x="8054" y="1"/>
                  </a:moveTo>
                  <a:cubicBezTo>
                    <a:pt x="5361" y="1"/>
                    <a:pt x="2660" y="253"/>
                    <a:pt x="1" y="782"/>
                  </a:cubicBezTo>
                  <a:cubicBezTo>
                    <a:pt x="88" y="4260"/>
                    <a:pt x="420" y="7931"/>
                    <a:pt x="752" y="11760"/>
                  </a:cubicBezTo>
                  <a:cubicBezTo>
                    <a:pt x="1174" y="11770"/>
                    <a:pt x="1595" y="11776"/>
                    <a:pt x="2017" y="11776"/>
                  </a:cubicBezTo>
                  <a:cubicBezTo>
                    <a:pt x="4395" y="11776"/>
                    <a:pt x="6775" y="11593"/>
                    <a:pt x="9091" y="11043"/>
                  </a:cubicBezTo>
                  <a:cubicBezTo>
                    <a:pt x="9074" y="7372"/>
                    <a:pt x="9074" y="3684"/>
                    <a:pt x="9056" y="12"/>
                  </a:cubicBezTo>
                  <a:cubicBezTo>
                    <a:pt x="8722" y="5"/>
                    <a:pt x="8388" y="1"/>
                    <a:pt x="8054" y="1"/>
                  </a:cubicBezTo>
                  <a:close/>
                </a:path>
              </a:pathLst>
            </a:custGeom>
            <a:solidFill>
              <a:srgbClr val="F89A9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1612879" y="3224470"/>
              <a:ext cx="70851" cy="68711"/>
            </a:xfrm>
            <a:custGeom>
              <a:avLst/>
              <a:gdLst/>
              <a:ahLst/>
              <a:cxnLst/>
              <a:rect l="l" t="t" r="r" b="b"/>
              <a:pathLst>
                <a:path w="596" h="578" extrusionOk="0">
                  <a:moveTo>
                    <a:pt x="298" y="1"/>
                  </a:moveTo>
                  <a:cubicBezTo>
                    <a:pt x="141" y="1"/>
                    <a:pt x="1" y="123"/>
                    <a:pt x="1" y="281"/>
                  </a:cubicBezTo>
                  <a:cubicBezTo>
                    <a:pt x="1" y="455"/>
                    <a:pt x="141" y="578"/>
                    <a:pt x="298" y="578"/>
                  </a:cubicBezTo>
                  <a:cubicBezTo>
                    <a:pt x="455" y="578"/>
                    <a:pt x="595" y="455"/>
                    <a:pt x="595" y="281"/>
                  </a:cubicBezTo>
                  <a:cubicBezTo>
                    <a:pt x="595"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775025" y="3224470"/>
              <a:ext cx="68711" cy="68711"/>
            </a:xfrm>
            <a:custGeom>
              <a:avLst/>
              <a:gdLst/>
              <a:ahLst/>
              <a:cxnLst/>
              <a:rect l="l" t="t" r="r" b="b"/>
              <a:pathLst>
                <a:path w="578" h="578" extrusionOk="0">
                  <a:moveTo>
                    <a:pt x="280" y="1"/>
                  </a:moveTo>
                  <a:cubicBezTo>
                    <a:pt x="123" y="1"/>
                    <a:pt x="0" y="123"/>
                    <a:pt x="0" y="281"/>
                  </a:cubicBezTo>
                  <a:cubicBezTo>
                    <a:pt x="0" y="455"/>
                    <a:pt x="123" y="578"/>
                    <a:pt x="280" y="578"/>
                  </a:cubicBezTo>
                  <a:cubicBezTo>
                    <a:pt x="437" y="578"/>
                    <a:pt x="577" y="455"/>
                    <a:pt x="577" y="281"/>
                  </a:cubicBezTo>
                  <a:cubicBezTo>
                    <a:pt x="577" y="123"/>
                    <a:pt x="437"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935032" y="3224470"/>
              <a:ext cx="68711" cy="68711"/>
            </a:xfrm>
            <a:custGeom>
              <a:avLst/>
              <a:gdLst/>
              <a:ahLst/>
              <a:cxnLst/>
              <a:rect l="l" t="t" r="r" b="b"/>
              <a:pathLst>
                <a:path w="578" h="578" extrusionOk="0">
                  <a:moveTo>
                    <a:pt x="298" y="1"/>
                  </a:moveTo>
                  <a:cubicBezTo>
                    <a:pt x="123" y="1"/>
                    <a:pt x="1" y="123"/>
                    <a:pt x="1" y="281"/>
                  </a:cubicBezTo>
                  <a:cubicBezTo>
                    <a:pt x="1" y="455"/>
                    <a:pt x="123" y="578"/>
                    <a:pt x="298" y="578"/>
                  </a:cubicBezTo>
                  <a:cubicBezTo>
                    <a:pt x="455" y="578"/>
                    <a:pt x="577" y="455"/>
                    <a:pt x="577" y="281"/>
                  </a:cubicBezTo>
                  <a:cubicBezTo>
                    <a:pt x="577"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2095039" y="3224470"/>
              <a:ext cx="70732" cy="68711"/>
            </a:xfrm>
            <a:custGeom>
              <a:avLst/>
              <a:gdLst/>
              <a:ahLst/>
              <a:cxnLst/>
              <a:rect l="l" t="t" r="r" b="b"/>
              <a:pathLst>
                <a:path w="595" h="578" extrusionOk="0">
                  <a:moveTo>
                    <a:pt x="298" y="1"/>
                  </a:moveTo>
                  <a:cubicBezTo>
                    <a:pt x="140" y="1"/>
                    <a:pt x="1" y="123"/>
                    <a:pt x="1" y="281"/>
                  </a:cubicBezTo>
                  <a:cubicBezTo>
                    <a:pt x="1" y="455"/>
                    <a:pt x="140" y="578"/>
                    <a:pt x="298" y="578"/>
                  </a:cubicBezTo>
                  <a:cubicBezTo>
                    <a:pt x="455" y="578"/>
                    <a:pt x="595" y="455"/>
                    <a:pt x="595" y="281"/>
                  </a:cubicBezTo>
                  <a:cubicBezTo>
                    <a:pt x="595"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2257185" y="3224470"/>
              <a:ext cx="68592" cy="68711"/>
            </a:xfrm>
            <a:custGeom>
              <a:avLst/>
              <a:gdLst/>
              <a:ahLst/>
              <a:cxnLst/>
              <a:rect l="l" t="t" r="r" b="b"/>
              <a:pathLst>
                <a:path w="577" h="578" extrusionOk="0">
                  <a:moveTo>
                    <a:pt x="280" y="1"/>
                  </a:moveTo>
                  <a:cubicBezTo>
                    <a:pt x="122" y="1"/>
                    <a:pt x="0" y="123"/>
                    <a:pt x="0" y="281"/>
                  </a:cubicBezTo>
                  <a:cubicBezTo>
                    <a:pt x="0" y="455"/>
                    <a:pt x="122" y="578"/>
                    <a:pt x="280" y="578"/>
                  </a:cubicBezTo>
                  <a:cubicBezTo>
                    <a:pt x="455" y="578"/>
                    <a:pt x="577" y="455"/>
                    <a:pt x="577" y="281"/>
                  </a:cubicBezTo>
                  <a:cubicBezTo>
                    <a:pt x="577" y="123"/>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693952" y="3384479"/>
              <a:ext cx="68711" cy="70851"/>
            </a:xfrm>
            <a:custGeom>
              <a:avLst/>
              <a:gdLst/>
              <a:ahLst/>
              <a:cxnLst/>
              <a:rect l="l" t="t" r="r" b="b"/>
              <a:pathLst>
                <a:path w="578" h="596" extrusionOk="0">
                  <a:moveTo>
                    <a:pt x="298" y="1"/>
                  </a:moveTo>
                  <a:cubicBezTo>
                    <a:pt x="123" y="1"/>
                    <a:pt x="1" y="141"/>
                    <a:pt x="1" y="298"/>
                  </a:cubicBezTo>
                  <a:cubicBezTo>
                    <a:pt x="1" y="455"/>
                    <a:pt x="123" y="595"/>
                    <a:pt x="298" y="595"/>
                  </a:cubicBezTo>
                  <a:cubicBezTo>
                    <a:pt x="455" y="595"/>
                    <a:pt x="578" y="455"/>
                    <a:pt x="578" y="298"/>
                  </a:cubicBezTo>
                  <a:cubicBezTo>
                    <a:pt x="578"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853959" y="3384479"/>
              <a:ext cx="70851" cy="70851"/>
            </a:xfrm>
            <a:custGeom>
              <a:avLst/>
              <a:gdLst/>
              <a:ahLst/>
              <a:cxnLst/>
              <a:rect l="l" t="t" r="r" b="b"/>
              <a:pathLst>
                <a:path w="596" h="596" extrusionOk="0">
                  <a:moveTo>
                    <a:pt x="298" y="1"/>
                  </a:moveTo>
                  <a:cubicBezTo>
                    <a:pt x="141" y="1"/>
                    <a:pt x="1" y="141"/>
                    <a:pt x="1" y="298"/>
                  </a:cubicBezTo>
                  <a:cubicBezTo>
                    <a:pt x="1" y="455"/>
                    <a:pt x="141" y="595"/>
                    <a:pt x="298" y="595"/>
                  </a:cubicBezTo>
                  <a:cubicBezTo>
                    <a:pt x="455" y="595"/>
                    <a:pt x="595" y="455"/>
                    <a:pt x="595" y="298"/>
                  </a:cubicBezTo>
                  <a:cubicBezTo>
                    <a:pt x="595"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1612879" y="3546628"/>
              <a:ext cx="70851" cy="68711"/>
            </a:xfrm>
            <a:custGeom>
              <a:avLst/>
              <a:gdLst/>
              <a:ahLst/>
              <a:cxnLst/>
              <a:rect l="l" t="t" r="r" b="b"/>
              <a:pathLst>
                <a:path w="596" h="578" extrusionOk="0">
                  <a:moveTo>
                    <a:pt x="298" y="0"/>
                  </a:moveTo>
                  <a:cubicBezTo>
                    <a:pt x="141" y="0"/>
                    <a:pt x="1" y="123"/>
                    <a:pt x="1" y="280"/>
                  </a:cubicBezTo>
                  <a:cubicBezTo>
                    <a:pt x="1" y="437"/>
                    <a:pt x="141" y="577"/>
                    <a:pt x="298" y="577"/>
                  </a:cubicBezTo>
                  <a:cubicBezTo>
                    <a:pt x="455" y="577"/>
                    <a:pt x="595" y="437"/>
                    <a:pt x="595" y="280"/>
                  </a:cubicBezTo>
                  <a:cubicBezTo>
                    <a:pt x="595"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1775025" y="3546628"/>
              <a:ext cx="68711" cy="68711"/>
            </a:xfrm>
            <a:custGeom>
              <a:avLst/>
              <a:gdLst/>
              <a:ahLst/>
              <a:cxnLst/>
              <a:rect l="l" t="t" r="r" b="b"/>
              <a:pathLst>
                <a:path w="578" h="578" extrusionOk="0">
                  <a:moveTo>
                    <a:pt x="280" y="0"/>
                  </a:moveTo>
                  <a:cubicBezTo>
                    <a:pt x="123" y="0"/>
                    <a:pt x="0" y="123"/>
                    <a:pt x="0" y="280"/>
                  </a:cubicBezTo>
                  <a:cubicBezTo>
                    <a:pt x="0" y="437"/>
                    <a:pt x="123" y="577"/>
                    <a:pt x="280" y="577"/>
                  </a:cubicBezTo>
                  <a:cubicBezTo>
                    <a:pt x="437" y="577"/>
                    <a:pt x="577" y="437"/>
                    <a:pt x="577" y="280"/>
                  </a:cubicBezTo>
                  <a:cubicBezTo>
                    <a:pt x="577" y="123"/>
                    <a:pt x="437"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1935032" y="3546628"/>
              <a:ext cx="68711" cy="68711"/>
            </a:xfrm>
            <a:custGeom>
              <a:avLst/>
              <a:gdLst/>
              <a:ahLst/>
              <a:cxnLst/>
              <a:rect l="l" t="t" r="r" b="b"/>
              <a:pathLst>
                <a:path w="578" h="578" extrusionOk="0">
                  <a:moveTo>
                    <a:pt x="298" y="0"/>
                  </a:moveTo>
                  <a:cubicBezTo>
                    <a:pt x="123" y="0"/>
                    <a:pt x="1" y="123"/>
                    <a:pt x="1" y="280"/>
                  </a:cubicBezTo>
                  <a:cubicBezTo>
                    <a:pt x="1" y="437"/>
                    <a:pt x="123" y="577"/>
                    <a:pt x="298" y="577"/>
                  </a:cubicBezTo>
                  <a:cubicBezTo>
                    <a:pt x="455" y="577"/>
                    <a:pt x="577" y="437"/>
                    <a:pt x="577" y="280"/>
                  </a:cubicBezTo>
                  <a:cubicBezTo>
                    <a:pt x="577"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2095039" y="3546628"/>
              <a:ext cx="70732" cy="68711"/>
            </a:xfrm>
            <a:custGeom>
              <a:avLst/>
              <a:gdLst/>
              <a:ahLst/>
              <a:cxnLst/>
              <a:rect l="l" t="t" r="r" b="b"/>
              <a:pathLst>
                <a:path w="595" h="578" extrusionOk="0">
                  <a:moveTo>
                    <a:pt x="298" y="0"/>
                  </a:moveTo>
                  <a:cubicBezTo>
                    <a:pt x="140" y="0"/>
                    <a:pt x="1" y="123"/>
                    <a:pt x="1" y="280"/>
                  </a:cubicBezTo>
                  <a:cubicBezTo>
                    <a:pt x="1" y="437"/>
                    <a:pt x="140" y="577"/>
                    <a:pt x="298" y="577"/>
                  </a:cubicBezTo>
                  <a:cubicBezTo>
                    <a:pt x="455" y="577"/>
                    <a:pt x="595" y="437"/>
                    <a:pt x="595" y="280"/>
                  </a:cubicBezTo>
                  <a:cubicBezTo>
                    <a:pt x="595"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2257185" y="3546628"/>
              <a:ext cx="68592" cy="68711"/>
            </a:xfrm>
            <a:custGeom>
              <a:avLst/>
              <a:gdLst/>
              <a:ahLst/>
              <a:cxnLst/>
              <a:rect l="l" t="t" r="r" b="b"/>
              <a:pathLst>
                <a:path w="577" h="578" extrusionOk="0">
                  <a:moveTo>
                    <a:pt x="280" y="0"/>
                  </a:moveTo>
                  <a:cubicBezTo>
                    <a:pt x="122" y="0"/>
                    <a:pt x="0" y="123"/>
                    <a:pt x="0" y="280"/>
                  </a:cubicBezTo>
                  <a:cubicBezTo>
                    <a:pt x="0" y="437"/>
                    <a:pt x="122" y="577"/>
                    <a:pt x="280" y="577"/>
                  </a:cubicBezTo>
                  <a:cubicBezTo>
                    <a:pt x="455" y="577"/>
                    <a:pt x="577" y="437"/>
                    <a:pt x="577" y="280"/>
                  </a:cubicBezTo>
                  <a:cubicBezTo>
                    <a:pt x="577" y="123"/>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2016105" y="3384479"/>
              <a:ext cx="68711" cy="70851"/>
            </a:xfrm>
            <a:custGeom>
              <a:avLst/>
              <a:gdLst/>
              <a:ahLst/>
              <a:cxnLst/>
              <a:rect l="l" t="t" r="r" b="b"/>
              <a:pathLst>
                <a:path w="578" h="596" extrusionOk="0">
                  <a:moveTo>
                    <a:pt x="280" y="1"/>
                  </a:moveTo>
                  <a:cubicBezTo>
                    <a:pt x="123" y="1"/>
                    <a:pt x="0" y="141"/>
                    <a:pt x="0" y="298"/>
                  </a:cubicBezTo>
                  <a:cubicBezTo>
                    <a:pt x="0" y="455"/>
                    <a:pt x="123" y="595"/>
                    <a:pt x="280" y="595"/>
                  </a:cubicBezTo>
                  <a:cubicBezTo>
                    <a:pt x="455" y="595"/>
                    <a:pt x="577" y="455"/>
                    <a:pt x="577" y="298"/>
                  </a:cubicBezTo>
                  <a:cubicBezTo>
                    <a:pt x="577" y="141"/>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2176112" y="3384479"/>
              <a:ext cx="68711" cy="70851"/>
            </a:xfrm>
            <a:custGeom>
              <a:avLst/>
              <a:gdLst/>
              <a:ahLst/>
              <a:cxnLst/>
              <a:rect l="l" t="t" r="r" b="b"/>
              <a:pathLst>
                <a:path w="578" h="596" extrusionOk="0">
                  <a:moveTo>
                    <a:pt x="298" y="1"/>
                  </a:moveTo>
                  <a:cubicBezTo>
                    <a:pt x="140" y="1"/>
                    <a:pt x="0" y="141"/>
                    <a:pt x="0" y="298"/>
                  </a:cubicBezTo>
                  <a:cubicBezTo>
                    <a:pt x="0" y="455"/>
                    <a:pt x="140" y="595"/>
                    <a:pt x="298" y="595"/>
                  </a:cubicBezTo>
                  <a:cubicBezTo>
                    <a:pt x="455" y="595"/>
                    <a:pt x="577" y="455"/>
                    <a:pt x="577" y="298"/>
                  </a:cubicBezTo>
                  <a:cubicBezTo>
                    <a:pt x="577"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2338140" y="3384479"/>
              <a:ext cx="68711" cy="70851"/>
            </a:xfrm>
            <a:custGeom>
              <a:avLst/>
              <a:gdLst/>
              <a:ahLst/>
              <a:cxnLst/>
              <a:rect l="l" t="t" r="r" b="b"/>
              <a:pathLst>
                <a:path w="578" h="596" extrusionOk="0">
                  <a:moveTo>
                    <a:pt x="281" y="1"/>
                  </a:moveTo>
                  <a:cubicBezTo>
                    <a:pt x="123" y="1"/>
                    <a:pt x="1" y="141"/>
                    <a:pt x="1" y="298"/>
                  </a:cubicBezTo>
                  <a:cubicBezTo>
                    <a:pt x="1" y="455"/>
                    <a:pt x="123" y="595"/>
                    <a:pt x="281" y="595"/>
                  </a:cubicBezTo>
                  <a:cubicBezTo>
                    <a:pt x="438" y="595"/>
                    <a:pt x="578" y="455"/>
                    <a:pt x="578" y="298"/>
                  </a:cubicBezTo>
                  <a:cubicBezTo>
                    <a:pt x="578" y="141"/>
                    <a:pt x="438" y="1"/>
                    <a:pt x="28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1693952" y="3706638"/>
              <a:ext cx="68711" cy="68711"/>
            </a:xfrm>
            <a:custGeom>
              <a:avLst/>
              <a:gdLst/>
              <a:ahLst/>
              <a:cxnLst/>
              <a:rect l="l" t="t" r="r" b="b"/>
              <a:pathLst>
                <a:path w="578" h="578" extrusionOk="0">
                  <a:moveTo>
                    <a:pt x="298" y="0"/>
                  </a:moveTo>
                  <a:cubicBezTo>
                    <a:pt x="123" y="0"/>
                    <a:pt x="1" y="123"/>
                    <a:pt x="1" y="298"/>
                  </a:cubicBezTo>
                  <a:cubicBezTo>
                    <a:pt x="1" y="455"/>
                    <a:pt x="123" y="577"/>
                    <a:pt x="298" y="577"/>
                  </a:cubicBezTo>
                  <a:cubicBezTo>
                    <a:pt x="455" y="577"/>
                    <a:pt x="578" y="455"/>
                    <a:pt x="578" y="298"/>
                  </a:cubicBezTo>
                  <a:cubicBezTo>
                    <a:pt x="578"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1853959" y="3706638"/>
              <a:ext cx="70851" cy="68711"/>
            </a:xfrm>
            <a:custGeom>
              <a:avLst/>
              <a:gdLst/>
              <a:ahLst/>
              <a:cxnLst/>
              <a:rect l="l" t="t" r="r" b="b"/>
              <a:pathLst>
                <a:path w="596" h="578" extrusionOk="0">
                  <a:moveTo>
                    <a:pt x="298" y="0"/>
                  </a:moveTo>
                  <a:cubicBezTo>
                    <a:pt x="141" y="0"/>
                    <a:pt x="1" y="123"/>
                    <a:pt x="1" y="298"/>
                  </a:cubicBezTo>
                  <a:cubicBezTo>
                    <a:pt x="1" y="455"/>
                    <a:pt x="141" y="577"/>
                    <a:pt x="298" y="577"/>
                  </a:cubicBezTo>
                  <a:cubicBezTo>
                    <a:pt x="455" y="577"/>
                    <a:pt x="595" y="455"/>
                    <a:pt x="595" y="298"/>
                  </a:cubicBezTo>
                  <a:cubicBezTo>
                    <a:pt x="595"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1612879" y="3866647"/>
              <a:ext cx="70851" cy="70732"/>
            </a:xfrm>
            <a:custGeom>
              <a:avLst/>
              <a:gdLst/>
              <a:ahLst/>
              <a:cxnLst/>
              <a:rect l="l" t="t" r="r" b="b"/>
              <a:pathLst>
                <a:path w="596" h="595" extrusionOk="0">
                  <a:moveTo>
                    <a:pt x="298" y="1"/>
                  </a:moveTo>
                  <a:cubicBezTo>
                    <a:pt x="141" y="1"/>
                    <a:pt x="1" y="140"/>
                    <a:pt x="1" y="298"/>
                  </a:cubicBezTo>
                  <a:cubicBezTo>
                    <a:pt x="1" y="455"/>
                    <a:pt x="141" y="595"/>
                    <a:pt x="298" y="595"/>
                  </a:cubicBezTo>
                  <a:cubicBezTo>
                    <a:pt x="455" y="595"/>
                    <a:pt x="595" y="455"/>
                    <a:pt x="595" y="298"/>
                  </a:cubicBezTo>
                  <a:cubicBezTo>
                    <a:pt x="595" y="140"/>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1775025" y="3866647"/>
              <a:ext cx="68711" cy="70732"/>
            </a:xfrm>
            <a:custGeom>
              <a:avLst/>
              <a:gdLst/>
              <a:ahLst/>
              <a:cxnLst/>
              <a:rect l="l" t="t" r="r" b="b"/>
              <a:pathLst>
                <a:path w="578" h="595" extrusionOk="0">
                  <a:moveTo>
                    <a:pt x="280" y="1"/>
                  </a:moveTo>
                  <a:cubicBezTo>
                    <a:pt x="123" y="1"/>
                    <a:pt x="0" y="140"/>
                    <a:pt x="0" y="298"/>
                  </a:cubicBezTo>
                  <a:cubicBezTo>
                    <a:pt x="0" y="455"/>
                    <a:pt x="123" y="595"/>
                    <a:pt x="280" y="595"/>
                  </a:cubicBezTo>
                  <a:cubicBezTo>
                    <a:pt x="437" y="595"/>
                    <a:pt x="577" y="455"/>
                    <a:pt x="577" y="298"/>
                  </a:cubicBezTo>
                  <a:cubicBezTo>
                    <a:pt x="577" y="140"/>
                    <a:pt x="437"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1935032" y="3866647"/>
              <a:ext cx="68711" cy="70732"/>
            </a:xfrm>
            <a:custGeom>
              <a:avLst/>
              <a:gdLst/>
              <a:ahLst/>
              <a:cxnLst/>
              <a:rect l="l" t="t" r="r" b="b"/>
              <a:pathLst>
                <a:path w="578" h="595" extrusionOk="0">
                  <a:moveTo>
                    <a:pt x="298" y="1"/>
                  </a:moveTo>
                  <a:cubicBezTo>
                    <a:pt x="123" y="1"/>
                    <a:pt x="1" y="140"/>
                    <a:pt x="1" y="298"/>
                  </a:cubicBezTo>
                  <a:cubicBezTo>
                    <a:pt x="1" y="455"/>
                    <a:pt x="123" y="595"/>
                    <a:pt x="298" y="595"/>
                  </a:cubicBezTo>
                  <a:cubicBezTo>
                    <a:pt x="455" y="595"/>
                    <a:pt x="577" y="455"/>
                    <a:pt x="577" y="298"/>
                  </a:cubicBezTo>
                  <a:cubicBezTo>
                    <a:pt x="577" y="140"/>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2095039" y="3866647"/>
              <a:ext cx="70732" cy="70732"/>
            </a:xfrm>
            <a:custGeom>
              <a:avLst/>
              <a:gdLst/>
              <a:ahLst/>
              <a:cxnLst/>
              <a:rect l="l" t="t" r="r" b="b"/>
              <a:pathLst>
                <a:path w="595" h="595" extrusionOk="0">
                  <a:moveTo>
                    <a:pt x="298" y="1"/>
                  </a:moveTo>
                  <a:cubicBezTo>
                    <a:pt x="140" y="1"/>
                    <a:pt x="1" y="140"/>
                    <a:pt x="1" y="298"/>
                  </a:cubicBezTo>
                  <a:cubicBezTo>
                    <a:pt x="1" y="455"/>
                    <a:pt x="140" y="595"/>
                    <a:pt x="298" y="595"/>
                  </a:cubicBezTo>
                  <a:cubicBezTo>
                    <a:pt x="455" y="595"/>
                    <a:pt x="595" y="455"/>
                    <a:pt x="595" y="298"/>
                  </a:cubicBezTo>
                  <a:cubicBezTo>
                    <a:pt x="595" y="140"/>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2257185" y="3866647"/>
              <a:ext cx="68592" cy="70732"/>
            </a:xfrm>
            <a:custGeom>
              <a:avLst/>
              <a:gdLst/>
              <a:ahLst/>
              <a:cxnLst/>
              <a:rect l="l" t="t" r="r" b="b"/>
              <a:pathLst>
                <a:path w="577" h="595" extrusionOk="0">
                  <a:moveTo>
                    <a:pt x="280" y="1"/>
                  </a:moveTo>
                  <a:cubicBezTo>
                    <a:pt x="122" y="1"/>
                    <a:pt x="0" y="140"/>
                    <a:pt x="0" y="298"/>
                  </a:cubicBezTo>
                  <a:cubicBezTo>
                    <a:pt x="0" y="455"/>
                    <a:pt x="122" y="595"/>
                    <a:pt x="280" y="595"/>
                  </a:cubicBezTo>
                  <a:cubicBezTo>
                    <a:pt x="455" y="595"/>
                    <a:pt x="577" y="455"/>
                    <a:pt x="577" y="298"/>
                  </a:cubicBezTo>
                  <a:cubicBezTo>
                    <a:pt x="577" y="140"/>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2016105" y="3706638"/>
              <a:ext cx="68711" cy="68711"/>
            </a:xfrm>
            <a:custGeom>
              <a:avLst/>
              <a:gdLst/>
              <a:ahLst/>
              <a:cxnLst/>
              <a:rect l="l" t="t" r="r" b="b"/>
              <a:pathLst>
                <a:path w="578" h="578" extrusionOk="0">
                  <a:moveTo>
                    <a:pt x="280" y="0"/>
                  </a:moveTo>
                  <a:cubicBezTo>
                    <a:pt x="123" y="0"/>
                    <a:pt x="0" y="123"/>
                    <a:pt x="0" y="298"/>
                  </a:cubicBezTo>
                  <a:cubicBezTo>
                    <a:pt x="0" y="455"/>
                    <a:pt x="123" y="577"/>
                    <a:pt x="280" y="577"/>
                  </a:cubicBezTo>
                  <a:cubicBezTo>
                    <a:pt x="455" y="577"/>
                    <a:pt x="577" y="455"/>
                    <a:pt x="577" y="298"/>
                  </a:cubicBezTo>
                  <a:cubicBezTo>
                    <a:pt x="577" y="123"/>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2176112" y="3706638"/>
              <a:ext cx="68711" cy="68711"/>
            </a:xfrm>
            <a:custGeom>
              <a:avLst/>
              <a:gdLst/>
              <a:ahLst/>
              <a:cxnLst/>
              <a:rect l="l" t="t" r="r" b="b"/>
              <a:pathLst>
                <a:path w="578" h="578" extrusionOk="0">
                  <a:moveTo>
                    <a:pt x="298" y="0"/>
                  </a:moveTo>
                  <a:cubicBezTo>
                    <a:pt x="140" y="0"/>
                    <a:pt x="0" y="123"/>
                    <a:pt x="0" y="298"/>
                  </a:cubicBezTo>
                  <a:cubicBezTo>
                    <a:pt x="0" y="455"/>
                    <a:pt x="140" y="577"/>
                    <a:pt x="298" y="577"/>
                  </a:cubicBezTo>
                  <a:cubicBezTo>
                    <a:pt x="455" y="577"/>
                    <a:pt x="577" y="455"/>
                    <a:pt x="577" y="298"/>
                  </a:cubicBezTo>
                  <a:cubicBezTo>
                    <a:pt x="577"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2338140" y="3706638"/>
              <a:ext cx="68711" cy="68711"/>
            </a:xfrm>
            <a:custGeom>
              <a:avLst/>
              <a:gdLst/>
              <a:ahLst/>
              <a:cxnLst/>
              <a:rect l="l" t="t" r="r" b="b"/>
              <a:pathLst>
                <a:path w="578" h="578" extrusionOk="0">
                  <a:moveTo>
                    <a:pt x="281" y="0"/>
                  </a:moveTo>
                  <a:cubicBezTo>
                    <a:pt x="123" y="0"/>
                    <a:pt x="1" y="123"/>
                    <a:pt x="1" y="298"/>
                  </a:cubicBezTo>
                  <a:cubicBezTo>
                    <a:pt x="1" y="455"/>
                    <a:pt x="123" y="577"/>
                    <a:pt x="281" y="577"/>
                  </a:cubicBezTo>
                  <a:cubicBezTo>
                    <a:pt x="438" y="577"/>
                    <a:pt x="578" y="455"/>
                    <a:pt x="578" y="298"/>
                  </a:cubicBezTo>
                  <a:cubicBezTo>
                    <a:pt x="578" y="123"/>
                    <a:pt x="438" y="0"/>
                    <a:pt x="2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1693952" y="4028796"/>
              <a:ext cx="68711" cy="68592"/>
            </a:xfrm>
            <a:custGeom>
              <a:avLst/>
              <a:gdLst/>
              <a:ahLst/>
              <a:cxnLst/>
              <a:rect l="l" t="t" r="r" b="b"/>
              <a:pathLst>
                <a:path w="578" h="577" extrusionOk="0">
                  <a:moveTo>
                    <a:pt x="298" y="0"/>
                  </a:moveTo>
                  <a:cubicBezTo>
                    <a:pt x="123" y="0"/>
                    <a:pt x="1" y="122"/>
                    <a:pt x="1" y="297"/>
                  </a:cubicBezTo>
                  <a:cubicBezTo>
                    <a:pt x="1" y="455"/>
                    <a:pt x="123" y="577"/>
                    <a:pt x="298" y="577"/>
                  </a:cubicBezTo>
                  <a:cubicBezTo>
                    <a:pt x="455" y="577"/>
                    <a:pt x="578" y="455"/>
                    <a:pt x="578" y="297"/>
                  </a:cubicBezTo>
                  <a:cubicBezTo>
                    <a:pt x="578" y="122"/>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1853959" y="4028796"/>
              <a:ext cx="70851" cy="68592"/>
            </a:xfrm>
            <a:custGeom>
              <a:avLst/>
              <a:gdLst/>
              <a:ahLst/>
              <a:cxnLst/>
              <a:rect l="l" t="t" r="r" b="b"/>
              <a:pathLst>
                <a:path w="596" h="577" extrusionOk="0">
                  <a:moveTo>
                    <a:pt x="298" y="0"/>
                  </a:moveTo>
                  <a:cubicBezTo>
                    <a:pt x="141" y="0"/>
                    <a:pt x="1" y="122"/>
                    <a:pt x="1" y="297"/>
                  </a:cubicBezTo>
                  <a:cubicBezTo>
                    <a:pt x="1" y="455"/>
                    <a:pt x="141" y="577"/>
                    <a:pt x="298" y="577"/>
                  </a:cubicBezTo>
                  <a:cubicBezTo>
                    <a:pt x="455" y="577"/>
                    <a:pt x="595" y="455"/>
                    <a:pt x="595" y="297"/>
                  </a:cubicBezTo>
                  <a:cubicBezTo>
                    <a:pt x="595" y="122"/>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1612879" y="4188805"/>
              <a:ext cx="70851" cy="70732"/>
            </a:xfrm>
            <a:custGeom>
              <a:avLst/>
              <a:gdLst/>
              <a:ahLst/>
              <a:cxnLst/>
              <a:rect l="l" t="t" r="r" b="b"/>
              <a:pathLst>
                <a:path w="596" h="595" extrusionOk="0">
                  <a:moveTo>
                    <a:pt x="298" y="0"/>
                  </a:moveTo>
                  <a:cubicBezTo>
                    <a:pt x="141" y="0"/>
                    <a:pt x="1" y="140"/>
                    <a:pt x="1" y="297"/>
                  </a:cubicBezTo>
                  <a:cubicBezTo>
                    <a:pt x="1" y="455"/>
                    <a:pt x="141" y="594"/>
                    <a:pt x="298" y="594"/>
                  </a:cubicBezTo>
                  <a:cubicBezTo>
                    <a:pt x="455" y="594"/>
                    <a:pt x="595" y="455"/>
                    <a:pt x="595" y="297"/>
                  </a:cubicBezTo>
                  <a:cubicBezTo>
                    <a:pt x="595" y="140"/>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1775025" y="4188805"/>
              <a:ext cx="68711" cy="70732"/>
            </a:xfrm>
            <a:custGeom>
              <a:avLst/>
              <a:gdLst/>
              <a:ahLst/>
              <a:cxnLst/>
              <a:rect l="l" t="t" r="r" b="b"/>
              <a:pathLst>
                <a:path w="578" h="595" extrusionOk="0">
                  <a:moveTo>
                    <a:pt x="280" y="0"/>
                  </a:moveTo>
                  <a:cubicBezTo>
                    <a:pt x="123" y="0"/>
                    <a:pt x="0" y="140"/>
                    <a:pt x="0" y="297"/>
                  </a:cubicBezTo>
                  <a:cubicBezTo>
                    <a:pt x="0" y="455"/>
                    <a:pt x="123" y="594"/>
                    <a:pt x="280" y="594"/>
                  </a:cubicBezTo>
                  <a:cubicBezTo>
                    <a:pt x="437" y="594"/>
                    <a:pt x="577" y="455"/>
                    <a:pt x="577" y="297"/>
                  </a:cubicBezTo>
                  <a:cubicBezTo>
                    <a:pt x="577" y="140"/>
                    <a:pt x="437"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1935032" y="4188805"/>
              <a:ext cx="68711" cy="70732"/>
            </a:xfrm>
            <a:custGeom>
              <a:avLst/>
              <a:gdLst/>
              <a:ahLst/>
              <a:cxnLst/>
              <a:rect l="l" t="t" r="r" b="b"/>
              <a:pathLst>
                <a:path w="578" h="595" extrusionOk="0">
                  <a:moveTo>
                    <a:pt x="298" y="0"/>
                  </a:moveTo>
                  <a:cubicBezTo>
                    <a:pt x="123" y="0"/>
                    <a:pt x="1" y="140"/>
                    <a:pt x="1" y="297"/>
                  </a:cubicBezTo>
                  <a:cubicBezTo>
                    <a:pt x="1" y="455"/>
                    <a:pt x="123" y="594"/>
                    <a:pt x="298" y="594"/>
                  </a:cubicBezTo>
                  <a:cubicBezTo>
                    <a:pt x="455" y="594"/>
                    <a:pt x="577" y="455"/>
                    <a:pt x="577" y="297"/>
                  </a:cubicBezTo>
                  <a:cubicBezTo>
                    <a:pt x="577" y="140"/>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2095039" y="4188805"/>
              <a:ext cx="70732" cy="70732"/>
            </a:xfrm>
            <a:custGeom>
              <a:avLst/>
              <a:gdLst/>
              <a:ahLst/>
              <a:cxnLst/>
              <a:rect l="l" t="t" r="r" b="b"/>
              <a:pathLst>
                <a:path w="595" h="595" extrusionOk="0">
                  <a:moveTo>
                    <a:pt x="298" y="0"/>
                  </a:moveTo>
                  <a:cubicBezTo>
                    <a:pt x="140" y="0"/>
                    <a:pt x="1" y="140"/>
                    <a:pt x="1" y="297"/>
                  </a:cubicBezTo>
                  <a:cubicBezTo>
                    <a:pt x="1" y="455"/>
                    <a:pt x="140" y="594"/>
                    <a:pt x="298" y="594"/>
                  </a:cubicBezTo>
                  <a:cubicBezTo>
                    <a:pt x="455" y="594"/>
                    <a:pt x="595" y="455"/>
                    <a:pt x="595" y="297"/>
                  </a:cubicBezTo>
                  <a:cubicBezTo>
                    <a:pt x="595" y="140"/>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2257185" y="4188805"/>
              <a:ext cx="68592" cy="70732"/>
            </a:xfrm>
            <a:custGeom>
              <a:avLst/>
              <a:gdLst/>
              <a:ahLst/>
              <a:cxnLst/>
              <a:rect l="l" t="t" r="r" b="b"/>
              <a:pathLst>
                <a:path w="577" h="595" extrusionOk="0">
                  <a:moveTo>
                    <a:pt x="280" y="0"/>
                  </a:moveTo>
                  <a:cubicBezTo>
                    <a:pt x="122" y="0"/>
                    <a:pt x="0" y="140"/>
                    <a:pt x="0" y="297"/>
                  </a:cubicBezTo>
                  <a:cubicBezTo>
                    <a:pt x="0" y="455"/>
                    <a:pt x="122" y="594"/>
                    <a:pt x="280" y="594"/>
                  </a:cubicBezTo>
                  <a:cubicBezTo>
                    <a:pt x="455" y="594"/>
                    <a:pt x="577" y="455"/>
                    <a:pt x="577" y="297"/>
                  </a:cubicBezTo>
                  <a:cubicBezTo>
                    <a:pt x="577" y="140"/>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2016105" y="4028796"/>
              <a:ext cx="68711" cy="68592"/>
            </a:xfrm>
            <a:custGeom>
              <a:avLst/>
              <a:gdLst/>
              <a:ahLst/>
              <a:cxnLst/>
              <a:rect l="l" t="t" r="r" b="b"/>
              <a:pathLst>
                <a:path w="578" h="577" extrusionOk="0">
                  <a:moveTo>
                    <a:pt x="280" y="0"/>
                  </a:moveTo>
                  <a:cubicBezTo>
                    <a:pt x="123" y="0"/>
                    <a:pt x="0" y="122"/>
                    <a:pt x="0" y="297"/>
                  </a:cubicBezTo>
                  <a:cubicBezTo>
                    <a:pt x="0" y="455"/>
                    <a:pt x="123" y="577"/>
                    <a:pt x="280" y="577"/>
                  </a:cubicBezTo>
                  <a:cubicBezTo>
                    <a:pt x="455" y="577"/>
                    <a:pt x="577" y="455"/>
                    <a:pt x="577" y="297"/>
                  </a:cubicBezTo>
                  <a:cubicBezTo>
                    <a:pt x="577" y="122"/>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2176112" y="4028796"/>
              <a:ext cx="68711" cy="68592"/>
            </a:xfrm>
            <a:custGeom>
              <a:avLst/>
              <a:gdLst/>
              <a:ahLst/>
              <a:cxnLst/>
              <a:rect l="l" t="t" r="r" b="b"/>
              <a:pathLst>
                <a:path w="578" h="577" extrusionOk="0">
                  <a:moveTo>
                    <a:pt x="298" y="0"/>
                  </a:moveTo>
                  <a:cubicBezTo>
                    <a:pt x="140" y="0"/>
                    <a:pt x="0" y="122"/>
                    <a:pt x="0" y="297"/>
                  </a:cubicBezTo>
                  <a:cubicBezTo>
                    <a:pt x="0" y="455"/>
                    <a:pt x="140" y="577"/>
                    <a:pt x="298" y="577"/>
                  </a:cubicBezTo>
                  <a:cubicBezTo>
                    <a:pt x="455" y="577"/>
                    <a:pt x="577" y="455"/>
                    <a:pt x="577" y="297"/>
                  </a:cubicBezTo>
                  <a:cubicBezTo>
                    <a:pt x="577" y="122"/>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2338140" y="4028796"/>
              <a:ext cx="68711" cy="68592"/>
            </a:xfrm>
            <a:custGeom>
              <a:avLst/>
              <a:gdLst/>
              <a:ahLst/>
              <a:cxnLst/>
              <a:rect l="l" t="t" r="r" b="b"/>
              <a:pathLst>
                <a:path w="578" h="577" extrusionOk="0">
                  <a:moveTo>
                    <a:pt x="281" y="0"/>
                  </a:moveTo>
                  <a:cubicBezTo>
                    <a:pt x="123" y="0"/>
                    <a:pt x="1" y="122"/>
                    <a:pt x="1" y="297"/>
                  </a:cubicBezTo>
                  <a:cubicBezTo>
                    <a:pt x="1" y="455"/>
                    <a:pt x="123" y="577"/>
                    <a:pt x="281" y="577"/>
                  </a:cubicBezTo>
                  <a:cubicBezTo>
                    <a:pt x="438" y="577"/>
                    <a:pt x="578" y="455"/>
                    <a:pt x="578" y="297"/>
                  </a:cubicBezTo>
                  <a:cubicBezTo>
                    <a:pt x="578" y="122"/>
                    <a:pt x="438" y="0"/>
                    <a:pt x="2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1693952" y="4350835"/>
              <a:ext cx="68711" cy="68711"/>
            </a:xfrm>
            <a:custGeom>
              <a:avLst/>
              <a:gdLst/>
              <a:ahLst/>
              <a:cxnLst/>
              <a:rect l="l" t="t" r="r" b="b"/>
              <a:pathLst>
                <a:path w="578" h="578" extrusionOk="0">
                  <a:moveTo>
                    <a:pt x="298" y="1"/>
                  </a:moveTo>
                  <a:cubicBezTo>
                    <a:pt x="123" y="1"/>
                    <a:pt x="1" y="123"/>
                    <a:pt x="1" y="280"/>
                  </a:cubicBezTo>
                  <a:cubicBezTo>
                    <a:pt x="1" y="455"/>
                    <a:pt x="123" y="578"/>
                    <a:pt x="298" y="578"/>
                  </a:cubicBezTo>
                  <a:cubicBezTo>
                    <a:pt x="455" y="578"/>
                    <a:pt x="578" y="455"/>
                    <a:pt x="578" y="280"/>
                  </a:cubicBezTo>
                  <a:cubicBezTo>
                    <a:pt x="578"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1853959" y="4350835"/>
              <a:ext cx="70851" cy="68711"/>
            </a:xfrm>
            <a:custGeom>
              <a:avLst/>
              <a:gdLst/>
              <a:ahLst/>
              <a:cxnLst/>
              <a:rect l="l" t="t" r="r" b="b"/>
              <a:pathLst>
                <a:path w="596" h="578" extrusionOk="0">
                  <a:moveTo>
                    <a:pt x="298" y="1"/>
                  </a:moveTo>
                  <a:cubicBezTo>
                    <a:pt x="141" y="1"/>
                    <a:pt x="1" y="123"/>
                    <a:pt x="1" y="280"/>
                  </a:cubicBezTo>
                  <a:cubicBezTo>
                    <a:pt x="1" y="455"/>
                    <a:pt x="141" y="578"/>
                    <a:pt x="298" y="578"/>
                  </a:cubicBezTo>
                  <a:cubicBezTo>
                    <a:pt x="455" y="578"/>
                    <a:pt x="595" y="455"/>
                    <a:pt x="595" y="280"/>
                  </a:cubicBezTo>
                  <a:cubicBezTo>
                    <a:pt x="595"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1612879" y="4510845"/>
              <a:ext cx="70851" cy="68711"/>
            </a:xfrm>
            <a:custGeom>
              <a:avLst/>
              <a:gdLst/>
              <a:ahLst/>
              <a:cxnLst/>
              <a:rect l="l" t="t" r="r" b="b"/>
              <a:pathLst>
                <a:path w="596" h="578" extrusionOk="0">
                  <a:moveTo>
                    <a:pt x="298" y="1"/>
                  </a:moveTo>
                  <a:cubicBezTo>
                    <a:pt x="141" y="1"/>
                    <a:pt x="1" y="141"/>
                    <a:pt x="1" y="298"/>
                  </a:cubicBezTo>
                  <a:cubicBezTo>
                    <a:pt x="1" y="455"/>
                    <a:pt x="141" y="578"/>
                    <a:pt x="298" y="578"/>
                  </a:cubicBezTo>
                  <a:cubicBezTo>
                    <a:pt x="455" y="578"/>
                    <a:pt x="595" y="455"/>
                    <a:pt x="595" y="298"/>
                  </a:cubicBezTo>
                  <a:cubicBezTo>
                    <a:pt x="595"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1775025" y="4510845"/>
              <a:ext cx="68711" cy="68711"/>
            </a:xfrm>
            <a:custGeom>
              <a:avLst/>
              <a:gdLst/>
              <a:ahLst/>
              <a:cxnLst/>
              <a:rect l="l" t="t" r="r" b="b"/>
              <a:pathLst>
                <a:path w="578" h="578" extrusionOk="0">
                  <a:moveTo>
                    <a:pt x="280" y="1"/>
                  </a:moveTo>
                  <a:cubicBezTo>
                    <a:pt x="123" y="1"/>
                    <a:pt x="0" y="141"/>
                    <a:pt x="0" y="298"/>
                  </a:cubicBezTo>
                  <a:cubicBezTo>
                    <a:pt x="0" y="455"/>
                    <a:pt x="123" y="578"/>
                    <a:pt x="280" y="578"/>
                  </a:cubicBezTo>
                  <a:cubicBezTo>
                    <a:pt x="437" y="578"/>
                    <a:pt x="577" y="455"/>
                    <a:pt x="577" y="298"/>
                  </a:cubicBezTo>
                  <a:cubicBezTo>
                    <a:pt x="577" y="141"/>
                    <a:pt x="437"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1935032" y="4510845"/>
              <a:ext cx="68711" cy="68711"/>
            </a:xfrm>
            <a:custGeom>
              <a:avLst/>
              <a:gdLst/>
              <a:ahLst/>
              <a:cxnLst/>
              <a:rect l="l" t="t" r="r" b="b"/>
              <a:pathLst>
                <a:path w="578" h="578" extrusionOk="0">
                  <a:moveTo>
                    <a:pt x="298" y="1"/>
                  </a:moveTo>
                  <a:cubicBezTo>
                    <a:pt x="123" y="1"/>
                    <a:pt x="1" y="141"/>
                    <a:pt x="1" y="298"/>
                  </a:cubicBezTo>
                  <a:cubicBezTo>
                    <a:pt x="1" y="455"/>
                    <a:pt x="123" y="578"/>
                    <a:pt x="298" y="578"/>
                  </a:cubicBezTo>
                  <a:cubicBezTo>
                    <a:pt x="455" y="578"/>
                    <a:pt x="577" y="455"/>
                    <a:pt x="577" y="298"/>
                  </a:cubicBezTo>
                  <a:cubicBezTo>
                    <a:pt x="577"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2095039" y="4510845"/>
              <a:ext cx="70732" cy="68711"/>
            </a:xfrm>
            <a:custGeom>
              <a:avLst/>
              <a:gdLst/>
              <a:ahLst/>
              <a:cxnLst/>
              <a:rect l="l" t="t" r="r" b="b"/>
              <a:pathLst>
                <a:path w="595" h="578" extrusionOk="0">
                  <a:moveTo>
                    <a:pt x="298" y="1"/>
                  </a:moveTo>
                  <a:cubicBezTo>
                    <a:pt x="140" y="1"/>
                    <a:pt x="1" y="141"/>
                    <a:pt x="1" y="298"/>
                  </a:cubicBezTo>
                  <a:cubicBezTo>
                    <a:pt x="1" y="455"/>
                    <a:pt x="140" y="578"/>
                    <a:pt x="298" y="578"/>
                  </a:cubicBezTo>
                  <a:cubicBezTo>
                    <a:pt x="455" y="578"/>
                    <a:pt x="595" y="455"/>
                    <a:pt x="595" y="298"/>
                  </a:cubicBezTo>
                  <a:cubicBezTo>
                    <a:pt x="595"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2257185" y="4510845"/>
              <a:ext cx="68592" cy="68711"/>
            </a:xfrm>
            <a:custGeom>
              <a:avLst/>
              <a:gdLst/>
              <a:ahLst/>
              <a:cxnLst/>
              <a:rect l="l" t="t" r="r" b="b"/>
              <a:pathLst>
                <a:path w="577" h="578" extrusionOk="0">
                  <a:moveTo>
                    <a:pt x="280" y="1"/>
                  </a:moveTo>
                  <a:cubicBezTo>
                    <a:pt x="122" y="1"/>
                    <a:pt x="0" y="141"/>
                    <a:pt x="0" y="298"/>
                  </a:cubicBezTo>
                  <a:cubicBezTo>
                    <a:pt x="0" y="455"/>
                    <a:pt x="122" y="578"/>
                    <a:pt x="280" y="578"/>
                  </a:cubicBezTo>
                  <a:cubicBezTo>
                    <a:pt x="455" y="578"/>
                    <a:pt x="577" y="455"/>
                    <a:pt x="577" y="298"/>
                  </a:cubicBezTo>
                  <a:cubicBezTo>
                    <a:pt x="577" y="141"/>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2016105" y="4350835"/>
              <a:ext cx="68711" cy="68711"/>
            </a:xfrm>
            <a:custGeom>
              <a:avLst/>
              <a:gdLst/>
              <a:ahLst/>
              <a:cxnLst/>
              <a:rect l="l" t="t" r="r" b="b"/>
              <a:pathLst>
                <a:path w="578" h="578" extrusionOk="0">
                  <a:moveTo>
                    <a:pt x="280" y="1"/>
                  </a:moveTo>
                  <a:cubicBezTo>
                    <a:pt x="123" y="1"/>
                    <a:pt x="0" y="123"/>
                    <a:pt x="0" y="280"/>
                  </a:cubicBezTo>
                  <a:cubicBezTo>
                    <a:pt x="0" y="455"/>
                    <a:pt x="123" y="578"/>
                    <a:pt x="280" y="578"/>
                  </a:cubicBezTo>
                  <a:cubicBezTo>
                    <a:pt x="455" y="578"/>
                    <a:pt x="577" y="455"/>
                    <a:pt x="577" y="280"/>
                  </a:cubicBezTo>
                  <a:cubicBezTo>
                    <a:pt x="577" y="123"/>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2176112" y="4350835"/>
              <a:ext cx="68711" cy="68711"/>
            </a:xfrm>
            <a:custGeom>
              <a:avLst/>
              <a:gdLst/>
              <a:ahLst/>
              <a:cxnLst/>
              <a:rect l="l" t="t" r="r" b="b"/>
              <a:pathLst>
                <a:path w="578" h="578" extrusionOk="0">
                  <a:moveTo>
                    <a:pt x="298" y="1"/>
                  </a:moveTo>
                  <a:cubicBezTo>
                    <a:pt x="140" y="1"/>
                    <a:pt x="0" y="123"/>
                    <a:pt x="0" y="280"/>
                  </a:cubicBezTo>
                  <a:cubicBezTo>
                    <a:pt x="0" y="455"/>
                    <a:pt x="140" y="578"/>
                    <a:pt x="298" y="578"/>
                  </a:cubicBezTo>
                  <a:cubicBezTo>
                    <a:pt x="455" y="578"/>
                    <a:pt x="577" y="455"/>
                    <a:pt x="577" y="280"/>
                  </a:cubicBezTo>
                  <a:cubicBezTo>
                    <a:pt x="577"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2338140" y="4350835"/>
              <a:ext cx="68711" cy="68711"/>
            </a:xfrm>
            <a:custGeom>
              <a:avLst/>
              <a:gdLst/>
              <a:ahLst/>
              <a:cxnLst/>
              <a:rect l="l" t="t" r="r" b="b"/>
              <a:pathLst>
                <a:path w="578" h="578" extrusionOk="0">
                  <a:moveTo>
                    <a:pt x="281" y="1"/>
                  </a:moveTo>
                  <a:cubicBezTo>
                    <a:pt x="123" y="1"/>
                    <a:pt x="1" y="123"/>
                    <a:pt x="1" y="280"/>
                  </a:cubicBezTo>
                  <a:cubicBezTo>
                    <a:pt x="1" y="455"/>
                    <a:pt x="123" y="578"/>
                    <a:pt x="281" y="578"/>
                  </a:cubicBezTo>
                  <a:cubicBezTo>
                    <a:pt x="438" y="578"/>
                    <a:pt x="578" y="455"/>
                    <a:pt x="578" y="280"/>
                  </a:cubicBezTo>
                  <a:cubicBezTo>
                    <a:pt x="578" y="123"/>
                    <a:pt x="438" y="1"/>
                    <a:pt x="28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2417192" y="3224470"/>
              <a:ext cx="70732" cy="68711"/>
            </a:xfrm>
            <a:custGeom>
              <a:avLst/>
              <a:gdLst/>
              <a:ahLst/>
              <a:cxnLst/>
              <a:rect l="l" t="t" r="r" b="b"/>
              <a:pathLst>
                <a:path w="595" h="578" extrusionOk="0">
                  <a:moveTo>
                    <a:pt x="297" y="1"/>
                  </a:moveTo>
                  <a:cubicBezTo>
                    <a:pt x="140" y="1"/>
                    <a:pt x="0" y="123"/>
                    <a:pt x="0" y="281"/>
                  </a:cubicBezTo>
                  <a:cubicBezTo>
                    <a:pt x="0" y="455"/>
                    <a:pt x="140" y="578"/>
                    <a:pt x="297" y="578"/>
                  </a:cubicBezTo>
                  <a:cubicBezTo>
                    <a:pt x="455" y="578"/>
                    <a:pt x="595" y="455"/>
                    <a:pt x="595" y="281"/>
                  </a:cubicBezTo>
                  <a:cubicBezTo>
                    <a:pt x="595" y="123"/>
                    <a:pt x="455" y="1"/>
                    <a:pt x="2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2417192" y="3546628"/>
              <a:ext cx="70732" cy="68711"/>
            </a:xfrm>
            <a:custGeom>
              <a:avLst/>
              <a:gdLst/>
              <a:ahLst/>
              <a:cxnLst/>
              <a:rect l="l" t="t" r="r" b="b"/>
              <a:pathLst>
                <a:path w="595" h="578" extrusionOk="0">
                  <a:moveTo>
                    <a:pt x="297" y="0"/>
                  </a:moveTo>
                  <a:cubicBezTo>
                    <a:pt x="140" y="0"/>
                    <a:pt x="0" y="123"/>
                    <a:pt x="0" y="280"/>
                  </a:cubicBezTo>
                  <a:cubicBezTo>
                    <a:pt x="0" y="437"/>
                    <a:pt x="140" y="577"/>
                    <a:pt x="297" y="577"/>
                  </a:cubicBezTo>
                  <a:cubicBezTo>
                    <a:pt x="455" y="577"/>
                    <a:pt x="595" y="437"/>
                    <a:pt x="595" y="280"/>
                  </a:cubicBezTo>
                  <a:cubicBezTo>
                    <a:pt x="595" y="123"/>
                    <a:pt x="455" y="0"/>
                    <a:pt x="29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2338140" y="3384479"/>
              <a:ext cx="68711" cy="70851"/>
            </a:xfrm>
            <a:custGeom>
              <a:avLst/>
              <a:gdLst/>
              <a:ahLst/>
              <a:cxnLst/>
              <a:rect l="l" t="t" r="r" b="b"/>
              <a:pathLst>
                <a:path w="578" h="596" extrusionOk="0">
                  <a:moveTo>
                    <a:pt x="281" y="1"/>
                  </a:moveTo>
                  <a:cubicBezTo>
                    <a:pt x="123" y="1"/>
                    <a:pt x="1" y="141"/>
                    <a:pt x="1" y="298"/>
                  </a:cubicBezTo>
                  <a:cubicBezTo>
                    <a:pt x="1" y="455"/>
                    <a:pt x="123" y="595"/>
                    <a:pt x="281" y="595"/>
                  </a:cubicBezTo>
                  <a:cubicBezTo>
                    <a:pt x="438" y="595"/>
                    <a:pt x="578" y="455"/>
                    <a:pt x="578" y="298"/>
                  </a:cubicBezTo>
                  <a:cubicBezTo>
                    <a:pt x="578" y="141"/>
                    <a:pt x="438" y="1"/>
                    <a:pt x="28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2498147" y="3384479"/>
              <a:ext cx="68711" cy="70851"/>
            </a:xfrm>
            <a:custGeom>
              <a:avLst/>
              <a:gdLst/>
              <a:ahLst/>
              <a:cxnLst/>
              <a:rect l="l" t="t" r="r" b="b"/>
              <a:pathLst>
                <a:path w="578" h="596" extrusionOk="0">
                  <a:moveTo>
                    <a:pt x="298" y="1"/>
                  </a:moveTo>
                  <a:cubicBezTo>
                    <a:pt x="123" y="1"/>
                    <a:pt x="1" y="141"/>
                    <a:pt x="1" y="298"/>
                  </a:cubicBezTo>
                  <a:cubicBezTo>
                    <a:pt x="1" y="455"/>
                    <a:pt x="123" y="595"/>
                    <a:pt x="298" y="595"/>
                  </a:cubicBezTo>
                  <a:cubicBezTo>
                    <a:pt x="455" y="595"/>
                    <a:pt x="578" y="455"/>
                    <a:pt x="578" y="298"/>
                  </a:cubicBezTo>
                  <a:cubicBezTo>
                    <a:pt x="578" y="141"/>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2417192" y="3866647"/>
              <a:ext cx="70732" cy="70732"/>
            </a:xfrm>
            <a:custGeom>
              <a:avLst/>
              <a:gdLst/>
              <a:ahLst/>
              <a:cxnLst/>
              <a:rect l="l" t="t" r="r" b="b"/>
              <a:pathLst>
                <a:path w="595" h="595" extrusionOk="0">
                  <a:moveTo>
                    <a:pt x="297" y="1"/>
                  </a:moveTo>
                  <a:cubicBezTo>
                    <a:pt x="140" y="1"/>
                    <a:pt x="0" y="140"/>
                    <a:pt x="0" y="298"/>
                  </a:cubicBezTo>
                  <a:cubicBezTo>
                    <a:pt x="0" y="455"/>
                    <a:pt x="140" y="595"/>
                    <a:pt x="297" y="595"/>
                  </a:cubicBezTo>
                  <a:cubicBezTo>
                    <a:pt x="455" y="595"/>
                    <a:pt x="595" y="455"/>
                    <a:pt x="595" y="298"/>
                  </a:cubicBezTo>
                  <a:cubicBezTo>
                    <a:pt x="595" y="140"/>
                    <a:pt x="455" y="1"/>
                    <a:pt x="2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2338140" y="3706638"/>
              <a:ext cx="68711" cy="68711"/>
            </a:xfrm>
            <a:custGeom>
              <a:avLst/>
              <a:gdLst/>
              <a:ahLst/>
              <a:cxnLst/>
              <a:rect l="l" t="t" r="r" b="b"/>
              <a:pathLst>
                <a:path w="578" h="578" extrusionOk="0">
                  <a:moveTo>
                    <a:pt x="281" y="0"/>
                  </a:moveTo>
                  <a:cubicBezTo>
                    <a:pt x="123" y="0"/>
                    <a:pt x="1" y="123"/>
                    <a:pt x="1" y="298"/>
                  </a:cubicBezTo>
                  <a:cubicBezTo>
                    <a:pt x="1" y="455"/>
                    <a:pt x="123" y="577"/>
                    <a:pt x="281" y="577"/>
                  </a:cubicBezTo>
                  <a:cubicBezTo>
                    <a:pt x="438" y="577"/>
                    <a:pt x="578" y="455"/>
                    <a:pt x="578" y="298"/>
                  </a:cubicBezTo>
                  <a:cubicBezTo>
                    <a:pt x="578" y="123"/>
                    <a:pt x="438" y="0"/>
                    <a:pt x="2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a:off x="2498147" y="3706638"/>
              <a:ext cx="68711" cy="68711"/>
            </a:xfrm>
            <a:custGeom>
              <a:avLst/>
              <a:gdLst/>
              <a:ahLst/>
              <a:cxnLst/>
              <a:rect l="l" t="t" r="r" b="b"/>
              <a:pathLst>
                <a:path w="578" h="578" extrusionOk="0">
                  <a:moveTo>
                    <a:pt x="298" y="0"/>
                  </a:moveTo>
                  <a:cubicBezTo>
                    <a:pt x="123" y="0"/>
                    <a:pt x="1" y="123"/>
                    <a:pt x="1" y="298"/>
                  </a:cubicBezTo>
                  <a:cubicBezTo>
                    <a:pt x="1" y="455"/>
                    <a:pt x="123" y="577"/>
                    <a:pt x="298" y="577"/>
                  </a:cubicBezTo>
                  <a:cubicBezTo>
                    <a:pt x="455" y="577"/>
                    <a:pt x="578" y="455"/>
                    <a:pt x="578" y="298"/>
                  </a:cubicBezTo>
                  <a:cubicBezTo>
                    <a:pt x="578" y="123"/>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2"/>
            <p:cNvSpPr/>
            <p:nvPr/>
          </p:nvSpPr>
          <p:spPr>
            <a:xfrm>
              <a:off x="2417192" y="4188805"/>
              <a:ext cx="70732" cy="70732"/>
            </a:xfrm>
            <a:custGeom>
              <a:avLst/>
              <a:gdLst/>
              <a:ahLst/>
              <a:cxnLst/>
              <a:rect l="l" t="t" r="r" b="b"/>
              <a:pathLst>
                <a:path w="595" h="595" extrusionOk="0">
                  <a:moveTo>
                    <a:pt x="297" y="0"/>
                  </a:moveTo>
                  <a:cubicBezTo>
                    <a:pt x="140" y="0"/>
                    <a:pt x="0" y="140"/>
                    <a:pt x="0" y="297"/>
                  </a:cubicBezTo>
                  <a:cubicBezTo>
                    <a:pt x="0" y="455"/>
                    <a:pt x="140" y="594"/>
                    <a:pt x="297" y="594"/>
                  </a:cubicBezTo>
                  <a:cubicBezTo>
                    <a:pt x="455" y="594"/>
                    <a:pt x="595" y="455"/>
                    <a:pt x="595" y="297"/>
                  </a:cubicBezTo>
                  <a:cubicBezTo>
                    <a:pt x="595" y="140"/>
                    <a:pt x="455" y="0"/>
                    <a:pt x="29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2338140" y="4028796"/>
              <a:ext cx="68711" cy="68592"/>
            </a:xfrm>
            <a:custGeom>
              <a:avLst/>
              <a:gdLst/>
              <a:ahLst/>
              <a:cxnLst/>
              <a:rect l="l" t="t" r="r" b="b"/>
              <a:pathLst>
                <a:path w="578" h="577" extrusionOk="0">
                  <a:moveTo>
                    <a:pt x="281" y="0"/>
                  </a:moveTo>
                  <a:cubicBezTo>
                    <a:pt x="123" y="0"/>
                    <a:pt x="1" y="122"/>
                    <a:pt x="1" y="297"/>
                  </a:cubicBezTo>
                  <a:cubicBezTo>
                    <a:pt x="1" y="455"/>
                    <a:pt x="123" y="577"/>
                    <a:pt x="281" y="577"/>
                  </a:cubicBezTo>
                  <a:cubicBezTo>
                    <a:pt x="438" y="577"/>
                    <a:pt x="578" y="455"/>
                    <a:pt x="578" y="297"/>
                  </a:cubicBezTo>
                  <a:cubicBezTo>
                    <a:pt x="578" y="122"/>
                    <a:pt x="438" y="0"/>
                    <a:pt x="28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2498147" y="4028796"/>
              <a:ext cx="68711" cy="68592"/>
            </a:xfrm>
            <a:custGeom>
              <a:avLst/>
              <a:gdLst/>
              <a:ahLst/>
              <a:cxnLst/>
              <a:rect l="l" t="t" r="r" b="b"/>
              <a:pathLst>
                <a:path w="578" h="577" extrusionOk="0">
                  <a:moveTo>
                    <a:pt x="298" y="0"/>
                  </a:moveTo>
                  <a:cubicBezTo>
                    <a:pt x="123" y="0"/>
                    <a:pt x="1" y="122"/>
                    <a:pt x="1" y="297"/>
                  </a:cubicBezTo>
                  <a:cubicBezTo>
                    <a:pt x="1" y="455"/>
                    <a:pt x="123" y="577"/>
                    <a:pt x="298" y="577"/>
                  </a:cubicBezTo>
                  <a:cubicBezTo>
                    <a:pt x="455" y="577"/>
                    <a:pt x="578" y="455"/>
                    <a:pt x="578" y="297"/>
                  </a:cubicBezTo>
                  <a:cubicBezTo>
                    <a:pt x="578" y="122"/>
                    <a:pt x="455" y="0"/>
                    <a:pt x="29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2417192" y="4510845"/>
              <a:ext cx="70732" cy="68711"/>
            </a:xfrm>
            <a:custGeom>
              <a:avLst/>
              <a:gdLst/>
              <a:ahLst/>
              <a:cxnLst/>
              <a:rect l="l" t="t" r="r" b="b"/>
              <a:pathLst>
                <a:path w="595" h="578" extrusionOk="0">
                  <a:moveTo>
                    <a:pt x="297" y="1"/>
                  </a:moveTo>
                  <a:cubicBezTo>
                    <a:pt x="140" y="1"/>
                    <a:pt x="0" y="141"/>
                    <a:pt x="0" y="298"/>
                  </a:cubicBezTo>
                  <a:cubicBezTo>
                    <a:pt x="0" y="455"/>
                    <a:pt x="140" y="578"/>
                    <a:pt x="297" y="578"/>
                  </a:cubicBezTo>
                  <a:cubicBezTo>
                    <a:pt x="455" y="578"/>
                    <a:pt x="595" y="455"/>
                    <a:pt x="595" y="298"/>
                  </a:cubicBezTo>
                  <a:cubicBezTo>
                    <a:pt x="595" y="141"/>
                    <a:pt x="455" y="1"/>
                    <a:pt x="2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2338140" y="4350835"/>
              <a:ext cx="68711" cy="68711"/>
            </a:xfrm>
            <a:custGeom>
              <a:avLst/>
              <a:gdLst/>
              <a:ahLst/>
              <a:cxnLst/>
              <a:rect l="l" t="t" r="r" b="b"/>
              <a:pathLst>
                <a:path w="578" h="578" extrusionOk="0">
                  <a:moveTo>
                    <a:pt x="281" y="1"/>
                  </a:moveTo>
                  <a:cubicBezTo>
                    <a:pt x="123" y="1"/>
                    <a:pt x="1" y="123"/>
                    <a:pt x="1" y="280"/>
                  </a:cubicBezTo>
                  <a:cubicBezTo>
                    <a:pt x="1" y="455"/>
                    <a:pt x="123" y="578"/>
                    <a:pt x="281" y="578"/>
                  </a:cubicBezTo>
                  <a:cubicBezTo>
                    <a:pt x="438" y="578"/>
                    <a:pt x="578" y="455"/>
                    <a:pt x="578" y="280"/>
                  </a:cubicBezTo>
                  <a:cubicBezTo>
                    <a:pt x="578" y="123"/>
                    <a:pt x="438" y="1"/>
                    <a:pt x="28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2498147" y="4350835"/>
              <a:ext cx="68711" cy="68711"/>
            </a:xfrm>
            <a:custGeom>
              <a:avLst/>
              <a:gdLst/>
              <a:ahLst/>
              <a:cxnLst/>
              <a:rect l="l" t="t" r="r" b="b"/>
              <a:pathLst>
                <a:path w="578" h="578" extrusionOk="0">
                  <a:moveTo>
                    <a:pt x="298" y="1"/>
                  </a:moveTo>
                  <a:cubicBezTo>
                    <a:pt x="123" y="1"/>
                    <a:pt x="1" y="123"/>
                    <a:pt x="1" y="280"/>
                  </a:cubicBezTo>
                  <a:cubicBezTo>
                    <a:pt x="1" y="455"/>
                    <a:pt x="123" y="578"/>
                    <a:pt x="298" y="578"/>
                  </a:cubicBezTo>
                  <a:cubicBezTo>
                    <a:pt x="455" y="578"/>
                    <a:pt x="578" y="455"/>
                    <a:pt x="578" y="280"/>
                  </a:cubicBezTo>
                  <a:cubicBezTo>
                    <a:pt x="578" y="123"/>
                    <a:pt x="455"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2579220" y="3224470"/>
              <a:ext cx="68711" cy="68711"/>
            </a:xfrm>
            <a:custGeom>
              <a:avLst/>
              <a:gdLst/>
              <a:ahLst/>
              <a:cxnLst/>
              <a:rect l="l" t="t" r="r" b="b"/>
              <a:pathLst>
                <a:path w="578" h="578" extrusionOk="0">
                  <a:moveTo>
                    <a:pt x="280" y="1"/>
                  </a:moveTo>
                  <a:cubicBezTo>
                    <a:pt x="123" y="1"/>
                    <a:pt x="1" y="123"/>
                    <a:pt x="1" y="281"/>
                  </a:cubicBezTo>
                  <a:cubicBezTo>
                    <a:pt x="1" y="455"/>
                    <a:pt x="123" y="578"/>
                    <a:pt x="280" y="578"/>
                  </a:cubicBezTo>
                  <a:cubicBezTo>
                    <a:pt x="455" y="578"/>
                    <a:pt x="578" y="455"/>
                    <a:pt x="578" y="281"/>
                  </a:cubicBezTo>
                  <a:cubicBezTo>
                    <a:pt x="578" y="123"/>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2579220" y="3546628"/>
              <a:ext cx="68711" cy="68711"/>
            </a:xfrm>
            <a:custGeom>
              <a:avLst/>
              <a:gdLst/>
              <a:ahLst/>
              <a:cxnLst/>
              <a:rect l="l" t="t" r="r" b="b"/>
              <a:pathLst>
                <a:path w="578" h="578" extrusionOk="0">
                  <a:moveTo>
                    <a:pt x="280" y="0"/>
                  </a:moveTo>
                  <a:cubicBezTo>
                    <a:pt x="123" y="0"/>
                    <a:pt x="1" y="123"/>
                    <a:pt x="1" y="280"/>
                  </a:cubicBezTo>
                  <a:cubicBezTo>
                    <a:pt x="1" y="437"/>
                    <a:pt x="123" y="577"/>
                    <a:pt x="280" y="577"/>
                  </a:cubicBezTo>
                  <a:cubicBezTo>
                    <a:pt x="455" y="577"/>
                    <a:pt x="578" y="437"/>
                    <a:pt x="578" y="280"/>
                  </a:cubicBezTo>
                  <a:cubicBezTo>
                    <a:pt x="578" y="123"/>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2658272" y="3384479"/>
              <a:ext cx="70732" cy="70851"/>
            </a:xfrm>
            <a:custGeom>
              <a:avLst/>
              <a:gdLst/>
              <a:ahLst/>
              <a:cxnLst/>
              <a:rect l="l" t="t" r="r" b="b"/>
              <a:pathLst>
                <a:path w="595" h="596" extrusionOk="0">
                  <a:moveTo>
                    <a:pt x="297" y="1"/>
                  </a:moveTo>
                  <a:cubicBezTo>
                    <a:pt x="140" y="1"/>
                    <a:pt x="0" y="141"/>
                    <a:pt x="0" y="298"/>
                  </a:cubicBezTo>
                  <a:cubicBezTo>
                    <a:pt x="0" y="455"/>
                    <a:pt x="140" y="595"/>
                    <a:pt x="297" y="595"/>
                  </a:cubicBezTo>
                  <a:cubicBezTo>
                    <a:pt x="455" y="595"/>
                    <a:pt x="594" y="455"/>
                    <a:pt x="594" y="298"/>
                  </a:cubicBezTo>
                  <a:cubicBezTo>
                    <a:pt x="594" y="141"/>
                    <a:pt x="455" y="1"/>
                    <a:pt x="2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2579220" y="3866647"/>
              <a:ext cx="68711" cy="70732"/>
            </a:xfrm>
            <a:custGeom>
              <a:avLst/>
              <a:gdLst/>
              <a:ahLst/>
              <a:cxnLst/>
              <a:rect l="l" t="t" r="r" b="b"/>
              <a:pathLst>
                <a:path w="578" h="595" extrusionOk="0">
                  <a:moveTo>
                    <a:pt x="280" y="1"/>
                  </a:moveTo>
                  <a:cubicBezTo>
                    <a:pt x="123" y="1"/>
                    <a:pt x="1" y="140"/>
                    <a:pt x="1" y="298"/>
                  </a:cubicBezTo>
                  <a:cubicBezTo>
                    <a:pt x="1" y="455"/>
                    <a:pt x="123" y="595"/>
                    <a:pt x="280" y="595"/>
                  </a:cubicBezTo>
                  <a:cubicBezTo>
                    <a:pt x="455" y="595"/>
                    <a:pt x="578" y="455"/>
                    <a:pt x="578" y="298"/>
                  </a:cubicBezTo>
                  <a:cubicBezTo>
                    <a:pt x="578" y="140"/>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2658272" y="3706638"/>
              <a:ext cx="70732" cy="68711"/>
            </a:xfrm>
            <a:custGeom>
              <a:avLst/>
              <a:gdLst/>
              <a:ahLst/>
              <a:cxnLst/>
              <a:rect l="l" t="t" r="r" b="b"/>
              <a:pathLst>
                <a:path w="595" h="578" extrusionOk="0">
                  <a:moveTo>
                    <a:pt x="297" y="0"/>
                  </a:moveTo>
                  <a:cubicBezTo>
                    <a:pt x="140" y="0"/>
                    <a:pt x="0" y="123"/>
                    <a:pt x="0" y="298"/>
                  </a:cubicBezTo>
                  <a:cubicBezTo>
                    <a:pt x="0" y="455"/>
                    <a:pt x="140" y="577"/>
                    <a:pt x="297" y="577"/>
                  </a:cubicBezTo>
                  <a:cubicBezTo>
                    <a:pt x="455" y="577"/>
                    <a:pt x="594" y="455"/>
                    <a:pt x="594" y="298"/>
                  </a:cubicBezTo>
                  <a:cubicBezTo>
                    <a:pt x="594" y="123"/>
                    <a:pt x="455" y="0"/>
                    <a:pt x="29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2579220" y="4188805"/>
              <a:ext cx="68711" cy="70732"/>
            </a:xfrm>
            <a:custGeom>
              <a:avLst/>
              <a:gdLst/>
              <a:ahLst/>
              <a:cxnLst/>
              <a:rect l="l" t="t" r="r" b="b"/>
              <a:pathLst>
                <a:path w="578" h="595" extrusionOk="0">
                  <a:moveTo>
                    <a:pt x="280" y="0"/>
                  </a:moveTo>
                  <a:cubicBezTo>
                    <a:pt x="123" y="0"/>
                    <a:pt x="1" y="140"/>
                    <a:pt x="1" y="297"/>
                  </a:cubicBezTo>
                  <a:cubicBezTo>
                    <a:pt x="1" y="455"/>
                    <a:pt x="123" y="594"/>
                    <a:pt x="280" y="594"/>
                  </a:cubicBezTo>
                  <a:cubicBezTo>
                    <a:pt x="455" y="594"/>
                    <a:pt x="578" y="455"/>
                    <a:pt x="578" y="297"/>
                  </a:cubicBezTo>
                  <a:cubicBezTo>
                    <a:pt x="578" y="140"/>
                    <a:pt x="455" y="0"/>
                    <a:pt x="28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2658272" y="4028796"/>
              <a:ext cx="70732" cy="68592"/>
            </a:xfrm>
            <a:custGeom>
              <a:avLst/>
              <a:gdLst/>
              <a:ahLst/>
              <a:cxnLst/>
              <a:rect l="l" t="t" r="r" b="b"/>
              <a:pathLst>
                <a:path w="595" h="577" extrusionOk="0">
                  <a:moveTo>
                    <a:pt x="297" y="0"/>
                  </a:moveTo>
                  <a:cubicBezTo>
                    <a:pt x="140" y="0"/>
                    <a:pt x="0" y="122"/>
                    <a:pt x="0" y="297"/>
                  </a:cubicBezTo>
                  <a:cubicBezTo>
                    <a:pt x="0" y="455"/>
                    <a:pt x="140" y="577"/>
                    <a:pt x="297" y="577"/>
                  </a:cubicBezTo>
                  <a:cubicBezTo>
                    <a:pt x="455" y="577"/>
                    <a:pt x="594" y="455"/>
                    <a:pt x="594" y="297"/>
                  </a:cubicBezTo>
                  <a:cubicBezTo>
                    <a:pt x="594" y="122"/>
                    <a:pt x="455" y="0"/>
                    <a:pt x="29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2579220" y="4510845"/>
              <a:ext cx="68711" cy="68711"/>
            </a:xfrm>
            <a:custGeom>
              <a:avLst/>
              <a:gdLst/>
              <a:ahLst/>
              <a:cxnLst/>
              <a:rect l="l" t="t" r="r" b="b"/>
              <a:pathLst>
                <a:path w="578" h="578" extrusionOk="0">
                  <a:moveTo>
                    <a:pt x="280" y="1"/>
                  </a:moveTo>
                  <a:cubicBezTo>
                    <a:pt x="123" y="1"/>
                    <a:pt x="1" y="141"/>
                    <a:pt x="1" y="298"/>
                  </a:cubicBezTo>
                  <a:cubicBezTo>
                    <a:pt x="1" y="455"/>
                    <a:pt x="123" y="578"/>
                    <a:pt x="280" y="578"/>
                  </a:cubicBezTo>
                  <a:cubicBezTo>
                    <a:pt x="455" y="578"/>
                    <a:pt x="578" y="455"/>
                    <a:pt x="578" y="298"/>
                  </a:cubicBezTo>
                  <a:cubicBezTo>
                    <a:pt x="578" y="141"/>
                    <a:pt x="455" y="1"/>
                    <a:pt x="28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2658272" y="4350835"/>
              <a:ext cx="70732" cy="68711"/>
            </a:xfrm>
            <a:custGeom>
              <a:avLst/>
              <a:gdLst/>
              <a:ahLst/>
              <a:cxnLst/>
              <a:rect l="l" t="t" r="r" b="b"/>
              <a:pathLst>
                <a:path w="595" h="578" extrusionOk="0">
                  <a:moveTo>
                    <a:pt x="297" y="1"/>
                  </a:moveTo>
                  <a:cubicBezTo>
                    <a:pt x="140" y="1"/>
                    <a:pt x="0" y="123"/>
                    <a:pt x="0" y="280"/>
                  </a:cubicBezTo>
                  <a:cubicBezTo>
                    <a:pt x="0" y="455"/>
                    <a:pt x="140" y="578"/>
                    <a:pt x="297" y="578"/>
                  </a:cubicBezTo>
                  <a:cubicBezTo>
                    <a:pt x="455" y="578"/>
                    <a:pt x="594" y="455"/>
                    <a:pt x="594" y="280"/>
                  </a:cubicBezTo>
                  <a:cubicBezTo>
                    <a:pt x="594" y="123"/>
                    <a:pt x="455" y="1"/>
                    <a:pt x="2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1155676" y="1574099"/>
              <a:ext cx="498659" cy="316500"/>
            </a:xfrm>
            <a:custGeom>
              <a:avLst/>
              <a:gdLst/>
              <a:ahLst/>
              <a:cxnLst/>
              <a:rect l="l" t="t" r="r" b="b"/>
              <a:pathLst>
                <a:path w="4826" h="3063" extrusionOk="0">
                  <a:moveTo>
                    <a:pt x="156" y="0"/>
                  </a:moveTo>
                  <a:cubicBezTo>
                    <a:pt x="146" y="0"/>
                    <a:pt x="135" y="1"/>
                    <a:pt x="123" y="4"/>
                  </a:cubicBezTo>
                  <a:cubicBezTo>
                    <a:pt x="53" y="4"/>
                    <a:pt x="1" y="91"/>
                    <a:pt x="18" y="161"/>
                  </a:cubicBezTo>
                  <a:lnTo>
                    <a:pt x="351" y="2329"/>
                  </a:lnTo>
                  <a:cubicBezTo>
                    <a:pt x="368" y="2381"/>
                    <a:pt x="403" y="2434"/>
                    <a:pt x="473" y="2434"/>
                  </a:cubicBezTo>
                  <a:cubicBezTo>
                    <a:pt x="486" y="2438"/>
                    <a:pt x="499" y="2440"/>
                    <a:pt x="512" y="2440"/>
                  </a:cubicBezTo>
                  <a:cubicBezTo>
                    <a:pt x="551" y="2440"/>
                    <a:pt x="587" y="2420"/>
                    <a:pt x="613" y="2381"/>
                  </a:cubicBezTo>
                  <a:lnTo>
                    <a:pt x="1627" y="1122"/>
                  </a:lnTo>
                  <a:lnTo>
                    <a:pt x="2011" y="2678"/>
                  </a:lnTo>
                  <a:cubicBezTo>
                    <a:pt x="2029" y="2731"/>
                    <a:pt x="2081" y="2783"/>
                    <a:pt x="2134" y="2783"/>
                  </a:cubicBezTo>
                  <a:cubicBezTo>
                    <a:pt x="2147" y="2788"/>
                    <a:pt x="2160" y="2790"/>
                    <a:pt x="2173" y="2790"/>
                  </a:cubicBezTo>
                  <a:cubicBezTo>
                    <a:pt x="2211" y="2790"/>
                    <a:pt x="2247" y="2770"/>
                    <a:pt x="2274" y="2731"/>
                  </a:cubicBezTo>
                  <a:lnTo>
                    <a:pt x="3165" y="1490"/>
                  </a:lnTo>
                  <a:lnTo>
                    <a:pt x="3515" y="2941"/>
                  </a:lnTo>
                  <a:cubicBezTo>
                    <a:pt x="3532" y="3010"/>
                    <a:pt x="3567" y="3045"/>
                    <a:pt x="3637" y="3063"/>
                  </a:cubicBezTo>
                  <a:cubicBezTo>
                    <a:pt x="3690" y="3063"/>
                    <a:pt x="3742" y="3045"/>
                    <a:pt x="3777" y="2993"/>
                  </a:cubicBezTo>
                  <a:lnTo>
                    <a:pt x="4773" y="1490"/>
                  </a:lnTo>
                  <a:cubicBezTo>
                    <a:pt x="4826" y="1420"/>
                    <a:pt x="4808" y="1332"/>
                    <a:pt x="4738" y="1297"/>
                  </a:cubicBezTo>
                  <a:cubicBezTo>
                    <a:pt x="4711" y="1277"/>
                    <a:pt x="4681" y="1267"/>
                    <a:pt x="4652" y="1267"/>
                  </a:cubicBezTo>
                  <a:cubicBezTo>
                    <a:pt x="4608" y="1267"/>
                    <a:pt x="4567" y="1290"/>
                    <a:pt x="4546" y="1332"/>
                  </a:cubicBezTo>
                  <a:lnTo>
                    <a:pt x="3725" y="2556"/>
                  </a:lnTo>
                  <a:lnTo>
                    <a:pt x="3375" y="1105"/>
                  </a:lnTo>
                  <a:cubicBezTo>
                    <a:pt x="3357" y="1053"/>
                    <a:pt x="3322" y="1018"/>
                    <a:pt x="3270" y="1000"/>
                  </a:cubicBezTo>
                  <a:cubicBezTo>
                    <a:pt x="3257" y="997"/>
                    <a:pt x="3245" y="995"/>
                    <a:pt x="3233" y="995"/>
                  </a:cubicBezTo>
                  <a:cubicBezTo>
                    <a:pt x="3181" y="995"/>
                    <a:pt x="3141" y="1024"/>
                    <a:pt x="3113" y="1053"/>
                  </a:cubicBezTo>
                  <a:lnTo>
                    <a:pt x="2221" y="2311"/>
                  </a:lnTo>
                  <a:lnTo>
                    <a:pt x="1837" y="755"/>
                  </a:lnTo>
                  <a:cubicBezTo>
                    <a:pt x="1819" y="703"/>
                    <a:pt x="1784" y="668"/>
                    <a:pt x="1732" y="650"/>
                  </a:cubicBezTo>
                  <a:cubicBezTo>
                    <a:pt x="1679" y="650"/>
                    <a:pt x="1609" y="668"/>
                    <a:pt x="1574" y="703"/>
                  </a:cubicBezTo>
                  <a:lnTo>
                    <a:pt x="595" y="1944"/>
                  </a:lnTo>
                  <a:lnTo>
                    <a:pt x="298" y="126"/>
                  </a:lnTo>
                  <a:cubicBezTo>
                    <a:pt x="283" y="50"/>
                    <a:pt x="228" y="0"/>
                    <a:pt x="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2396389" y="759899"/>
              <a:ext cx="280670" cy="1704109"/>
            </a:xfrm>
            <a:custGeom>
              <a:avLst/>
              <a:gdLst/>
              <a:ahLst/>
              <a:cxnLst/>
              <a:rect l="l" t="t" r="r" b="b"/>
              <a:pathLst>
                <a:path w="2361" h="14335" extrusionOk="0">
                  <a:moveTo>
                    <a:pt x="1311" y="0"/>
                  </a:moveTo>
                  <a:cubicBezTo>
                    <a:pt x="770" y="0"/>
                    <a:pt x="140" y="35"/>
                    <a:pt x="140" y="35"/>
                  </a:cubicBezTo>
                  <a:cubicBezTo>
                    <a:pt x="70" y="35"/>
                    <a:pt x="0" y="105"/>
                    <a:pt x="0" y="175"/>
                  </a:cubicBezTo>
                  <a:cubicBezTo>
                    <a:pt x="16" y="253"/>
                    <a:pt x="60" y="317"/>
                    <a:pt x="131" y="317"/>
                  </a:cubicBezTo>
                  <a:cubicBezTo>
                    <a:pt x="140" y="317"/>
                    <a:pt x="149" y="317"/>
                    <a:pt x="158" y="315"/>
                  </a:cubicBezTo>
                  <a:cubicBezTo>
                    <a:pt x="158" y="315"/>
                    <a:pt x="315" y="315"/>
                    <a:pt x="525" y="297"/>
                  </a:cubicBezTo>
                  <a:lnTo>
                    <a:pt x="1311" y="297"/>
                  </a:lnTo>
                  <a:cubicBezTo>
                    <a:pt x="1504" y="297"/>
                    <a:pt x="1696" y="297"/>
                    <a:pt x="1836" y="315"/>
                  </a:cubicBezTo>
                  <a:cubicBezTo>
                    <a:pt x="1870" y="315"/>
                    <a:pt x="1900" y="315"/>
                    <a:pt x="1924" y="317"/>
                  </a:cubicBezTo>
                  <a:lnTo>
                    <a:pt x="1924" y="317"/>
                  </a:lnTo>
                  <a:cubicBezTo>
                    <a:pt x="1976" y="4899"/>
                    <a:pt x="2027" y="9464"/>
                    <a:pt x="2062" y="14030"/>
                  </a:cubicBezTo>
                  <a:lnTo>
                    <a:pt x="2062" y="14030"/>
                  </a:lnTo>
                  <a:lnTo>
                    <a:pt x="455" y="13950"/>
                  </a:lnTo>
                  <a:cubicBezTo>
                    <a:pt x="367" y="13950"/>
                    <a:pt x="298" y="14003"/>
                    <a:pt x="298" y="14090"/>
                  </a:cubicBezTo>
                  <a:cubicBezTo>
                    <a:pt x="298" y="14177"/>
                    <a:pt x="350" y="14230"/>
                    <a:pt x="437" y="14247"/>
                  </a:cubicBezTo>
                  <a:lnTo>
                    <a:pt x="2203" y="14335"/>
                  </a:lnTo>
                  <a:cubicBezTo>
                    <a:pt x="2255" y="14335"/>
                    <a:pt x="2290" y="14317"/>
                    <a:pt x="2325" y="14300"/>
                  </a:cubicBezTo>
                  <a:cubicBezTo>
                    <a:pt x="2343" y="14265"/>
                    <a:pt x="2360" y="14230"/>
                    <a:pt x="2360" y="14195"/>
                  </a:cubicBezTo>
                  <a:cubicBezTo>
                    <a:pt x="2308" y="9545"/>
                    <a:pt x="2273" y="4877"/>
                    <a:pt x="2220" y="227"/>
                  </a:cubicBezTo>
                  <a:cubicBezTo>
                    <a:pt x="2220" y="192"/>
                    <a:pt x="2203" y="157"/>
                    <a:pt x="2186" y="122"/>
                  </a:cubicBezTo>
                  <a:cubicBezTo>
                    <a:pt x="2151" y="87"/>
                    <a:pt x="2133" y="70"/>
                    <a:pt x="2098" y="70"/>
                  </a:cubicBezTo>
                  <a:cubicBezTo>
                    <a:pt x="2063" y="52"/>
                    <a:pt x="2011" y="35"/>
                    <a:pt x="1958" y="35"/>
                  </a:cubicBezTo>
                  <a:cubicBezTo>
                    <a:pt x="1801" y="0"/>
                    <a:pt x="1556" y="0"/>
                    <a:pt x="131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2417192" y="1339665"/>
              <a:ext cx="249405" cy="35425"/>
            </a:xfrm>
            <a:custGeom>
              <a:avLst/>
              <a:gdLst/>
              <a:ahLst/>
              <a:cxnLst/>
              <a:rect l="l" t="t" r="r" b="b"/>
              <a:pathLst>
                <a:path w="2098" h="298" extrusionOk="0">
                  <a:moveTo>
                    <a:pt x="140" y="0"/>
                  </a:moveTo>
                  <a:cubicBezTo>
                    <a:pt x="70" y="0"/>
                    <a:pt x="0" y="70"/>
                    <a:pt x="0" y="158"/>
                  </a:cubicBezTo>
                  <a:cubicBezTo>
                    <a:pt x="0" y="228"/>
                    <a:pt x="70" y="297"/>
                    <a:pt x="140" y="297"/>
                  </a:cubicBezTo>
                  <a:lnTo>
                    <a:pt x="1958" y="297"/>
                  </a:lnTo>
                  <a:cubicBezTo>
                    <a:pt x="2028" y="297"/>
                    <a:pt x="2098" y="228"/>
                    <a:pt x="2098" y="158"/>
                  </a:cubicBezTo>
                  <a:cubicBezTo>
                    <a:pt x="2098" y="70"/>
                    <a:pt x="2028" y="0"/>
                    <a:pt x="195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2475322" y="878301"/>
              <a:ext cx="187113" cy="37565"/>
            </a:xfrm>
            <a:custGeom>
              <a:avLst/>
              <a:gdLst/>
              <a:ahLst/>
              <a:cxnLst/>
              <a:rect l="l" t="t" r="r" b="b"/>
              <a:pathLst>
                <a:path w="1574" h="316" extrusionOk="0">
                  <a:moveTo>
                    <a:pt x="1417" y="0"/>
                  </a:moveTo>
                  <a:cubicBezTo>
                    <a:pt x="997" y="18"/>
                    <a:pt x="560" y="18"/>
                    <a:pt x="140" y="18"/>
                  </a:cubicBezTo>
                  <a:cubicBezTo>
                    <a:pt x="53" y="18"/>
                    <a:pt x="1" y="88"/>
                    <a:pt x="1" y="175"/>
                  </a:cubicBezTo>
                  <a:cubicBezTo>
                    <a:pt x="1" y="245"/>
                    <a:pt x="71" y="315"/>
                    <a:pt x="140" y="315"/>
                  </a:cubicBezTo>
                  <a:cubicBezTo>
                    <a:pt x="578" y="298"/>
                    <a:pt x="997" y="298"/>
                    <a:pt x="1417" y="298"/>
                  </a:cubicBezTo>
                  <a:cubicBezTo>
                    <a:pt x="1504" y="298"/>
                    <a:pt x="1574" y="228"/>
                    <a:pt x="1574" y="140"/>
                  </a:cubicBezTo>
                  <a:cubicBezTo>
                    <a:pt x="1574" y="70"/>
                    <a:pt x="1504" y="0"/>
                    <a:pt x="141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2483644" y="1000626"/>
              <a:ext cx="178792" cy="41964"/>
            </a:xfrm>
            <a:custGeom>
              <a:avLst/>
              <a:gdLst/>
              <a:ahLst/>
              <a:cxnLst/>
              <a:rect l="l" t="t" r="r" b="b"/>
              <a:pathLst>
                <a:path w="1504" h="353" extrusionOk="0">
                  <a:moveTo>
                    <a:pt x="1374" y="0"/>
                  </a:moveTo>
                  <a:cubicBezTo>
                    <a:pt x="1365" y="0"/>
                    <a:pt x="1356" y="1"/>
                    <a:pt x="1347" y="3"/>
                  </a:cubicBezTo>
                  <a:cubicBezTo>
                    <a:pt x="945" y="20"/>
                    <a:pt x="542" y="38"/>
                    <a:pt x="140" y="55"/>
                  </a:cubicBezTo>
                  <a:cubicBezTo>
                    <a:pt x="53" y="55"/>
                    <a:pt x="1" y="125"/>
                    <a:pt x="1" y="213"/>
                  </a:cubicBezTo>
                  <a:cubicBezTo>
                    <a:pt x="1" y="283"/>
                    <a:pt x="70" y="352"/>
                    <a:pt x="158" y="352"/>
                  </a:cubicBezTo>
                  <a:cubicBezTo>
                    <a:pt x="560" y="335"/>
                    <a:pt x="962" y="300"/>
                    <a:pt x="1364" y="283"/>
                  </a:cubicBezTo>
                  <a:cubicBezTo>
                    <a:pt x="1452" y="283"/>
                    <a:pt x="1504" y="213"/>
                    <a:pt x="1504" y="125"/>
                  </a:cubicBezTo>
                  <a:cubicBezTo>
                    <a:pt x="1504" y="63"/>
                    <a:pt x="1448" y="0"/>
                    <a:pt x="137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2489944" y="1129727"/>
              <a:ext cx="174631" cy="37565"/>
            </a:xfrm>
            <a:custGeom>
              <a:avLst/>
              <a:gdLst/>
              <a:ahLst/>
              <a:cxnLst/>
              <a:rect l="l" t="t" r="r" b="b"/>
              <a:pathLst>
                <a:path w="1469" h="316" extrusionOk="0">
                  <a:moveTo>
                    <a:pt x="1311" y="1"/>
                  </a:moveTo>
                  <a:cubicBezTo>
                    <a:pt x="927" y="18"/>
                    <a:pt x="542" y="18"/>
                    <a:pt x="140" y="18"/>
                  </a:cubicBezTo>
                  <a:cubicBezTo>
                    <a:pt x="52" y="36"/>
                    <a:pt x="0" y="88"/>
                    <a:pt x="0" y="175"/>
                  </a:cubicBezTo>
                  <a:cubicBezTo>
                    <a:pt x="0" y="263"/>
                    <a:pt x="70" y="315"/>
                    <a:pt x="140" y="315"/>
                  </a:cubicBezTo>
                  <a:cubicBezTo>
                    <a:pt x="542" y="315"/>
                    <a:pt x="927" y="298"/>
                    <a:pt x="1329" y="298"/>
                  </a:cubicBezTo>
                  <a:cubicBezTo>
                    <a:pt x="1399" y="298"/>
                    <a:pt x="1468" y="228"/>
                    <a:pt x="1468" y="141"/>
                  </a:cubicBezTo>
                  <a:cubicBezTo>
                    <a:pt x="1468" y="71"/>
                    <a:pt x="1399" y="1"/>
                    <a:pt x="131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2498147" y="1229466"/>
              <a:ext cx="168449" cy="39586"/>
            </a:xfrm>
            <a:custGeom>
              <a:avLst/>
              <a:gdLst/>
              <a:ahLst/>
              <a:cxnLst/>
              <a:rect l="l" t="t" r="r" b="b"/>
              <a:pathLst>
                <a:path w="1417" h="333" extrusionOk="0">
                  <a:moveTo>
                    <a:pt x="1260" y="1"/>
                  </a:moveTo>
                  <a:cubicBezTo>
                    <a:pt x="875" y="18"/>
                    <a:pt x="508" y="36"/>
                    <a:pt x="141" y="36"/>
                  </a:cubicBezTo>
                  <a:cubicBezTo>
                    <a:pt x="53" y="53"/>
                    <a:pt x="1" y="123"/>
                    <a:pt x="1" y="193"/>
                  </a:cubicBezTo>
                  <a:cubicBezTo>
                    <a:pt x="1" y="280"/>
                    <a:pt x="71" y="333"/>
                    <a:pt x="158" y="333"/>
                  </a:cubicBezTo>
                  <a:cubicBezTo>
                    <a:pt x="525" y="315"/>
                    <a:pt x="892" y="298"/>
                    <a:pt x="1260" y="280"/>
                  </a:cubicBezTo>
                  <a:cubicBezTo>
                    <a:pt x="1347" y="280"/>
                    <a:pt x="1417" y="211"/>
                    <a:pt x="1399" y="141"/>
                  </a:cubicBezTo>
                  <a:cubicBezTo>
                    <a:pt x="1399" y="53"/>
                    <a:pt x="1330" y="1"/>
                    <a:pt x="126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2537732" y="1433103"/>
              <a:ext cx="131003" cy="37565"/>
            </a:xfrm>
            <a:custGeom>
              <a:avLst/>
              <a:gdLst/>
              <a:ahLst/>
              <a:cxnLst/>
              <a:rect l="l" t="t" r="r" b="b"/>
              <a:pathLst>
                <a:path w="1102" h="316" extrusionOk="0">
                  <a:moveTo>
                    <a:pt x="944" y="1"/>
                  </a:moveTo>
                  <a:cubicBezTo>
                    <a:pt x="682" y="18"/>
                    <a:pt x="402" y="18"/>
                    <a:pt x="140" y="18"/>
                  </a:cubicBezTo>
                  <a:cubicBezTo>
                    <a:pt x="70" y="18"/>
                    <a:pt x="0" y="88"/>
                    <a:pt x="0" y="176"/>
                  </a:cubicBezTo>
                  <a:cubicBezTo>
                    <a:pt x="0" y="246"/>
                    <a:pt x="70" y="316"/>
                    <a:pt x="140" y="316"/>
                  </a:cubicBezTo>
                  <a:cubicBezTo>
                    <a:pt x="420" y="316"/>
                    <a:pt x="682" y="298"/>
                    <a:pt x="944" y="298"/>
                  </a:cubicBezTo>
                  <a:cubicBezTo>
                    <a:pt x="1031" y="298"/>
                    <a:pt x="1101" y="228"/>
                    <a:pt x="1084" y="141"/>
                  </a:cubicBezTo>
                  <a:cubicBezTo>
                    <a:pt x="1084" y="71"/>
                    <a:pt x="1031" y="1"/>
                    <a:pt x="9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2498147" y="1555785"/>
              <a:ext cx="170589" cy="39586"/>
            </a:xfrm>
            <a:custGeom>
              <a:avLst/>
              <a:gdLst/>
              <a:ahLst/>
              <a:cxnLst/>
              <a:rect l="l" t="t" r="r" b="b"/>
              <a:pathLst>
                <a:path w="1435" h="333" extrusionOk="0">
                  <a:moveTo>
                    <a:pt x="158" y="0"/>
                  </a:moveTo>
                  <a:cubicBezTo>
                    <a:pt x="71" y="0"/>
                    <a:pt x="1" y="70"/>
                    <a:pt x="1" y="158"/>
                  </a:cubicBezTo>
                  <a:cubicBezTo>
                    <a:pt x="1" y="228"/>
                    <a:pt x="71" y="298"/>
                    <a:pt x="141" y="298"/>
                  </a:cubicBezTo>
                  <a:cubicBezTo>
                    <a:pt x="525" y="315"/>
                    <a:pt x="910" y="315"/>
                    <a:pt x="1277" y="332"/>
                  </a:cubicBezTo>
                  <a:cubicBezTo>
                    <a:pt x="1364" y="332"/>
                    <a:pt x="1434" y="263"/>
                    <a:pt x="1434" y="193"/>
                  </a:cubicBezTo>
                  <a:cubicBezTo>
                    <a:pt x="1434" y="105"/>
                    <a:pt x="1364" y="35"/>
                    <a:pt x="1295" y="35"/>
                  </a:cubicBezTo>
                  <a:cubicBezTo>
                    <a:pt x="910" y="35"/>
                    <a:pt x="525" y="18"/>
                    <a:pt x="15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2512768" y="1663845"/>
              <a:ext cx="157988" cy="39586"/>
            </a:xfrm>
            <a:custGeom>
              <a:avLst/>
              <a:gdLst/>
              <a:ahLst/>
              <a:cxnLst/>
              <a:rect l="l" t="t" r="r" b="b"/>
              <a:pathLst>
                <a:path w="1329" h="333" extrusionOk="0">
                  <a:moveTo>
                    <a:pt x="158" y="0"/>
                  </a:moveTo>
                  <a:cubicBezTo>
                    <a:pt x="70" y="0"/>
                    <a:pt x="0" y="70"/>
                    <a:pt x="0" y="140"/>
                  </a:cubicBezTo>
                  <a:cubicBezTo>
                    <a:pt x="0" y="228"/>
                    <a:pt x="70" y="298"/>
                    <a:pt x="140" y="298"/>
                  </a:cubicBezTo>
                  <a:cubicBezTo>
                    <a:pt x="490" y="298"/>
                    <a:pt x="822" y="315"/>
                    <a:pt x="1172" y="333"/>
                  </a:cubicBezTo>
                  <a:cubicBezTo>
                    <a:pt x="1241" y="333"/>
                    <a:pt x="1311" y="263"/>
                    <a:pt x="1311" y="193"/>
                  </a:cubicBezTo>
                  <a:cubicBezTo>
                    <a:pt x="1329" y="105"/>
                    <a:pt x="1259" y="35"/>
                    <a:pt x="1172" y="35"/>
                  </a:cubicBezTo>
                  <a:cubicBezTo>
                    <a:pt x="839" y="18"/>
                    <a:pt x="490" y="18"/>
                    <a:pt x="15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2529411" y="1763583"/>
              <a:ext cx="141345" cy="35425"/>
            </a:xfrm>
            <a:custGeom>
              <a:avLst/>
              <a:gdLst/>
              <a:ahLst/>
              <a:cxnLst/>
              <a:rect l="l" t="t" r="r" b="b"/>
              <a:pathLst>
                <a:path w="1189" h="298" extrusionOk="0">
                  <a:moveTo>
                    <a:pt x="157" y="0"/>
                  </a:moveTo>
                  <a:cubicBezTo>
                    <a:pt x="70" y="0"/>
                    <a:pt x="0" y="53"/>
                    <a:pt x="0" y="140"/>
                  </a:cubicBezTo>
                  <a:cubicBezTo>
                    <a:pt x="0" y="228"/>
                    <a:pt x="70" y="280"/>
                    <a:pt x="140" y="298"/>
                  </a:cubicBezTo>
                  <a:lnTo>
                    <a:pt x="1032" y="298"/>
                  </a:lnTo>
                  <a:cubicBezTo>
                    <a:pt x="1119" y="298"/>
                    <a:pt x="1189" y="245"/>
                    <a:pt x="1189" y="158"/>
                  </a:cubicBezTo>
                  <a:cubicBezTo>
                    <a:pt x="1189" y="88"/>
                    <a:pt x="1119" y="18"/>
                    <a:pt x="1049" y="18"/>
                  </a:cubicBezTo>
                  <a:cubicBezTo>
                    <a:pt x="752" y="0"/>
                    <a:pt x="455" y="0"/>
                    <a:pt x="15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2514789" y="1967220"/>
              <a:ext cx="158107" cy="37565"/>
            </a:xfrm>
            <a:custGeom>
              <a:avLst/>
              <a:gdLst/>
              <a:ahLst/>
              <a:cxnLst/>
              <a:rect l="l" t="t" r="r" b="b"/>
              <a:pathLst>
                <a:path w="1330" h="316" extrusionOk="0">
                  <a:moveTo>
                    <a:pt x="1172" y="1"/>
                  </a:moveTo>
                  <a:cubicBezTo>
                    <a:pt x="840" y="1"/>
                    <a:pt x="490" y="18"/>
                    <a:pt x="158" y="18"/>
                  </a:cubicBezTo>
                  <a:cubicBezTo>
                    <a:pt x="71" y="18"/>
                    <a:pt x="1" y="88"/>
                    <a:pt x="1" y="158"/>
                  </a:cubicBezTo>
                  <a:cubicBezTo>
                    <a:pt x="1" y="245"/>
                    <a:pt x="71" y="315"/>
                    <a:pt x="158" y="315"/>
                  </a:cubicBezTo>
                  <a:cubicBezTo>
                    <a:pt x="490" y="298"/>
                    <a:pt x="840" y="298"/>
                    <a:pt x="1190" y="280"/>
                  </a:cubicBezTo>
                  <a:cubicBezTo>
                    <a:pt x="1259" y="280"/>
                    <a:pt x="1329" y="210"/>
                    <a:pt x="1329" y="140"/>
                  </a:cubicBezTo>
                  <a:cubicBezTo>
                    <a:pt x="1329" y="53"/>
                    <a:pt x="1259" y="1"/>
                    <a:pt x="117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2514789" y="2070763"/>
              <a:ext cx="160128" cy="44460"/>
            </a:xfrm>
            <a:custGeom>
              <a:avLst/>
              <a:gdLst/>
              <a:ahLst/>
              <a:cxnLst/>
              <a:rect l="l" t="t" r="r" b="b"/>
              <a:pathLst>
                <a:path w="1347" h="374" extrusionOk="0">
                  <a:moveTo>
                    <a:pt x="1199" y="1"/>
                  </a:moveTo>
                  <a:cubicBezTo>
                    <a:pt x="1190" y="1"/>
                    <a:pt x="1181" y="2"/>
                    <a:pt x="1172" y="4"/>
                  </a:cubicBezTo>
                  <a:cubicBezTo>
                    <a:pt x="840" y="39"/>
                    <a:pt x="490" y="56"/>
                    <a:pt x="141" y="91"/>
                  </a:cubicBezTo>
                  <a:cubicBezTo>
                    <a:pt x="53" y="91"/>
                    <a:pt x="1" y="161"/>
                    <a:pt x="1" y="248"/>
                  </a:cubicBezTo>
                  <a:cubicBezTo>
                    <a:pt x="16" y="311"/>
                    <a:pt x="74" y="374"/>
                    <a:pt x="136" y="374"/>
                  </a:cubicBezTo>
                  <a:cubicBezTo>
                    <a:pt x="143" y="374"/>
                    <a:pt x="151" y="373"/>
                    <a:pt x="158" y="371"/>
                  </a:cubicBezTo>
                  <a:cubicBezTo>
                    <a:pt x="508" y="353"/>
                    <a:pt x="857" y="318"/>
                    <a:pt x="1207" y="283"/>
                  </a:cubicBezTo>
                  <a:cubicBezTo>
                    <a:pt x="1277" y="283"/>
                    <a:pt x="1347" y="213"/>
                    <a:pt x="1329" y="126"/>
                  </a:cubicBezTo>
                  <a:cubicBezTo>
                    <a:pt x="1329" y="64"/>
                    <a:pt x="1273" y="1"/>
                    <a:pt x="11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2527271" y="2202122"/>
              <a:ext cx="147646" cy="35425"/>
            </a:xfrm>
            <a:custGeom>
              <a:avLst/>
              <a:gdLst/>
              <a:ahLst/>
              <a:cxnLst/>
              <a:rect l="l" t="t" r="r" b="b"/>
              <a:pathLst>
                <a:path w="1242" h="298" extrusionOk="0">
                  <a:moveTo>
                    <a:pt x="1102" y="0"/>
                  </a:moveTo>
                  <a:cubicBezTo>
                    <a:pt x="770" y="0"/>
                    <a:pt x="455" y="0"/>
                    <a:pt x="141" y="18"/>
                  </a:cubicBezTo>
                  <a:cubicBezTo>
                    <a:pt x="53" y="18"/>
                    <a:pt x="1" y="87"/>
                    <a:pt x="1" y="157"/>
                  </a:cubicBezTo>
                  <a:cubicBezTo>
                    <a:pt x="1" y="245"/>
                    <a:pt x="71" y="297"/>
                    <a:pt x="141" y="297"/>
                  </a:cubicBezTo>
                  <a:cubicBezTo>
                    <a:pt x="473" y="297"/>
                    <a:pt x="787" y="297"/>
                    <a:pt x="1102" y="280"/>
                  </a:cubicBezTo>
                  <a:cubicBezTo>
                    <a:pt x="1189" y="280"/>
                    <a:pt x="1242" y="210"/>
                    <a:pt x="1242" y="140"/>
                  </a:cubicBezTo>
                  <a:cubicBezTo>
                    <a:pt x="1242" y="52"/>
                    <a:pt x="1172" y="0"/>
                    <a:pt x="110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2518950" y="2314343"/>
              <a:ext cx="158107" cy="37446"/>
            </a:xfrm>
            <a:custGeom>
              <a:avLst/>
              <a:gdLst/>
              <a:ahLst/>
              <a:cxnLst/>
              <a:rect l="l" t="t" r="r" b="b"/>
              <a:pathLst>
                <a:path w="1330" h="315" extrusionOk="0">
                  <a:moveTo>
                    <a:pt x="1172" y="0"/>
                  </a:moveTo>
                  <a:cubicBezTo>
                    <a:pt x="822" y="17"/>
                    <a:pt x="490" y="17"/>
                    <a:pt x="141" y="35"/>
                  </a:cubicBezTo>
                  <a:cubicBezTo>
                    <a:pt x="53" y="35"/>
                    <a:pt x="1" y="87"/>
                    <a:pt x="1" y="175"/>
                  </a:cubicBezTo>
                  <a:cubicBezTo>
                    <a:pt x="1" y="262"/>
                    <a:pt x="71" y="315"/>
                    <a:pt x="141" y="315"/>
                  </a:cubicBezTo>
                  <a:cubicBezTo>
                    <a:pt x="490" y="315"/>
                    <a:pt x="840" y="297"/>
                    <a:pt x="1172" y="297"/>
                  </a:cubicBezTo>
                  <a:cubicBezTo>
                    <a:pt x="1259" y="297"/>
                    <a:pt x="1329" y="227"/>
                    <a:pt x="1329" y="157"/>
                  </a:cubicBezTo>
                  <a:cubicBezTo>
                    <a:pt x="1329" y="70"/>
                    <a:pt x="1259" y="0"/>
                    <a:pt x="117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2431695" y="1867482"/>
              <a:ext cx="241202" cy="46124"/>
            </a:xfrm>
            <a:custGeom>
              <a:avLst/>
              <a:gdLst/>
              <a:ahLst/>
              <a:cxnLst/>
              <a:rect l="l" t="t" r="r" b="b"/>
              <a:pathLst>
                <a:path w="2029" h="388" extrusionOk="0">
                  <a:moveTo>
                    <a:pt x="1871" y="1"/>
                  </a:moveTo>
                  <a:cubicBezTo>
                    <a:pt x="1294" y="36"/>
                    <a:pt x="717" y="70"/>
                    <a:pt x="140" y="105"/>
                  </a:cubicBezTo>
                  <a:cubicBezTo>
                    <a:pt x="53" y="105"/>
                    <a:pt x="1" y="175"/>
                    <a:pt x="1" y="263"/>
                  </a:cubicBezTo>
                  <a:cubicBezTo>
                    <a:pt x="1" y="325"/>
                    <a:pt x="56" y="388"/>
                    <a:pt x="131" y="388"/>
                  </a:cubicBezTo>
                  <a:cubicBezTo>
                    <a:pt x="140" y="388"/>
                    <a:pt x="149" y="387"/>
                    <a:pt x="158" y="385"/>
                  </a:cubicBezTo>
                  <a:cubicBezTo>
                    <a:pt x="735" y="350"/>
                    <a:pt x="1312" y="315"/>
                    <a:pt x="1889" y="280"/>
                  </a:cubicBezTo>
                  <a:cubicBezTo>
                    <a:pt x="1958" y="280"/>
                    <a:pt x="2028" y="210"/>
                    <a:pt x="2011" y="140"/>
                  </a:cubicBezTo>
                  <a:cubicBezTo>
                    <a:pt x="2011" y="53"/>
                    <a:pt x="1941" y="1"/>
                    <a:pt x="187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42"/>
          <p:cNvGrpSpPr/>
          <p:nvPr/>
        </p:nvGrpSpPr>
        <p:grpSpPr>
          <a:xfrm>
            <a:off x="6489770" y="3236442"/>
            <a:ext cx="1250766" cy="1268375"/>
            <a:chOff x="6866604" y="3415321"/>
            <a:chExt cx="485470" cy="492267"/>
          </a:xfrm>
        </p:grpSpPr>
        <p:sp>
          <p:nvSpPr>
            <p:cNvPr id="1421" name="Google Shape;1421;p42"/>
            <p:cNvSpPr/>
            <p:nvPr/>
          </p:nvSpPr>
          <p:spPr>
            <a:xfrm rot="-2088369">
              <a:off x="7002438" y="3710949"/>
              <a:ext cx="338847" cy="82397"/>
            </a:xfrm>
            <a:custGeom>
              <a:avLst/>
              <a:gdLst/>
              <a:ahLst/>
              <a:cxnLst/>
              <a:rect l="l" t="t" r="r" b="b"/>
              <a:pathLst>
                <a:path w="8270" h="2011" extrusionOk="0">
                  <a:moveTo>
                    <a:pt x="3671" y="0"/>
                  </a:moveTo>
                  <a:cubicBezTo>
                    <a:pt x="3602" y="0"/>
                    <a:pt x="3532" y="70"/>
                    <a:pt x="3532" y="158"/>
                  </a:cubicBezTo>
                  <a:cubicBezTo>
                    <a:pt x="3532" y="228"/>
                    <a:pt x="3602" y="298"/>
                    <a:pt x="3671" y="298"/>
                  </a:cubicBezTo>
                  <a:lnTo>
                    <a:pt x="4213" y="298"/>
                  </a:lnTo>
                  <a:cubicBezTo>
                    <a:pt x="4283" y="298"/>
                    <a:pt x="4353" y="245"/>
                    <a:pt x="4353" y="158"/>
                  </a:cubicBezTo>
                  <a:cubicBezTo>
                    <a:pt x="4353" y="88"/>
                    <a:pt x="4283" y="18"/>
                    <a:pt x="4213" y="18"/>
                  </a:cubicBezTo>
                  <a:cubicBezTo>
                    <a:pt x="4039" y="18"/>
                    <a:pt x="3846" y="18"/>
                    <a:pt x="3671" y="0"/>
                  </a:cubicBezTo>
                  <a:close/>
                  <a:moveTo>
                    <a:pt x="5000" y="18"/>
                  </a:moveTo>
                  <a:cubicBezTo>
                    <a:pt x="4930" y="18"/>
                    <a:pt x="4860" y="88"/>
                    <a:pt x="4860" y="158"/>
                  </a:cubicBezTo>
                  <a:cubicBezTo>
                    <a:pt x="4860" y="245"/>
                    <a:pt x="4930" y="298"/>
                    <a:pt x="5000" y="298"/>
                  </a:cubicBezTo>
                  <a:lnTo>
                    <a:pt x="5542" y="298"/>
                  </a:lnTo>
                  <a:cubicBezTo>
                    <a:pt x="5612" y="298"/>
                    <a:pt x="5682" y="245"/>
                    <a:pt x="5682" y="158"/>
                  </a:cubicBezTo>
                  <a:cubicBezTo>
                    <a:pt x="5682" y="70"/>
                    <a:pt x="5612" y="18"/>
                    <a:pt x="5542" y="18"/>
                  </a:cubicBezTo>
                  <a:close/>
                  <a:moveTo>
                    <a:pt x="6329" y="18"/>
                  </a:moveTo>
                  <a:cubicBezTo>
                    <a:pt x="6259" y="18"/>
                    <a:pt x="6189" y="70"/>
                    <a:pt x="6189" y="158"/>
                  </a:cubicBezTo>
                  <a:cubicBezTo>
                    <a:pt x="6189" y="245"/>
                    <a:pt x="6259" y="298"/>
                    <a:pt x="6329" y="298"/>
                  </a:cubicBezTo>
                  <a:lnTo>
                    <a:pt x="6853" y="298"/>
                  </a:lnTo>
                  <a:cubicBezTo>
                    <a:pt x="6940" y="298"/>
                    <a:pt x="7010" y="245"/>
                    <a:pt x="7010" y="158"/>
                  </a:cubicBezTo>
                  <a:cubicBezTo>
                    <a:pt x="7010" y="70"/>
                    <a:pt x="6940" y="18"/>
                    <a:pt x="6871" y="18"/>
                  </a:cubicBezTo>
                  <a:close/>
                  <a:moveTo>
                    <a:pt x="7657" y="18"/>
                  </a:moveTo>
                  <a:cubicBezTo>
                    <a:pt x="7587" y="18"/>
                    <a:pt x="7517" y="88"/>
                    <a:pt x="7517" y="158"/>
                  </a:cubicBezTo>
                  <a:cubicBezTo>
                    <a:pt x="7517" y="245"/>
                    <a:pt x="7570" y="315"/>
                    <a:pt x="7657" y="315"/>
                  </a:cubicBezTo>
                  <a:lnTo>
                    <a:pt x="8112" y="315"/>
                  </a:lnTo>
                  <a:cubicBezTo>
                    <a:pt x="8199" y="315"/>
                    <a:pt x="8252" y="263"/>
                    <a:pt x="8269" y="175"/>
                  </a:cubicBezTo>
                  <a:cubicBezTo>
                    <a:pt x="8269" y="105"/>
                    <a:pt x="8199" y="35"/>
                    <a:pt x="8112" y="35"/>
                  </a:cubicBezTo>
                  <a:cubicBezTo>
                    <a:pt x="7972" y="18"/>
                    <a:pt x="7815" y="18"/>
                    <a:pt x="7657" y="18"/>
                  </a:cubicBezTo>
                  <a:close/>
                  <a:moveTo>
                    <a:pt x="2906" y="97"/>
                  </a:moveTo>
                  <a:cubicBezTo>
                    <a:pt x="2881" y="97"/>
                    <a:pt x="2856" y="105"/>
                    <a:pt x="2832" y="123"/>
                  </a:cubicBezTo>
                  <a:cubicBezTo>
                    <a:pt x="2675" y="210"/>
                    <a:pt x="2535" y="298"/>
                    <a:pt x="2378" y="385"/>
                  </a:cubicBezTo>
                  <a:cubicBezTo>
                    <a:pt x="2308" y="420"/>
                    <a:pt x="2273" y="507"/>
                    <a:pt x="2325" y="577"/>
                  </a:cubicBezTo>
                  <a:cubicBezTo>
                    <a:pt x="2349" y="624"/>
                    <a:pt x="2395" y="655"/>
                    <a:pt x="2445" y="655"/>
                  </a:cubicBezTo>
                  <a:cubicBezTo>
                    <a:pt x="2469" y="655"/>
                    <a:pt x="2494" y="647"/>
                    <a:pt x="2518" y="630"/>
                  </a:cubicBezTo>
                  <a:cubicBezTo>
                    <a:pt x="2675" y="542"/>
                    <a:pt x="2832" y="455"/>
                    <a:pt x="2972" y="367"/>
                  </a:cubicBezTo>
                  <a:cubicBezTo>
                    <a:pt x="3042" y="333"/>
                    <a:pt x="3077" y="245"/>
                    <a:pt x="3042" y="175"/>
                  </a:cubicBezTo>
                  <a:cubicBezTo>
                    <a:pt x="3007" y="129"/>
                    <a:pt x="2957" y="97"/>
                    <a:pt x="2906" y="97"/>
                  </a:cubicBezTo>
                  <a:close/>
                  <a:moveTo>
                    <a:pt x="1756" y="770"/>
                  </a:moveTo>
                  <a:cubicBezTo>
                    <a:pt x="1729" y="770"/>
                    <a:pt x="1702" y="775"/>
                    <a:pt x="1679" y="787"/>
                  </a:cubicBezTo>
                  <a:cubicBezTo>
                    <a:pt x="1539" y="874"/>
                    <a:pt x="1381" y="962"/>
                    <a:pt x="1224" y="1067"/>
                  </a:cubicBezTo>
                  <a:cubicBezTo>
                    <a:pt x="1154" y="1102"/>
                    <a:pt x="1137" y="1189"/>
                    <a:pt x="1172" y="1259"/>
                  </a:cubicBezTo>
                  <a:cubicBezTo>
                    <a:pt x="1207" y="1306"/>
                    <a:pt x="1257" y="1329"/>
                    <a:pt x="1308" y="1329"/>
                  </a:cubicBezTo>
                  <a:cubicBezTo>
                    <a:pt x="1333" y="1329"/>
                    <a:pt x="1358" y="1323"/>
                    <a:pt x="1381" y="1311"/>
                  </a:cubicBezTo>
                  <a:cubicBezTo>
                    <a:pt x="1539" y="1224"/>
                    <a:pt x="1679" y="1119"/>
                    <a:pt x="1836" y="1032"/>
                  </a:cubicBezTo>
                  <a:cubicBezTo>
                    <a:pt x="1906" y="997"/>
                    <a:pt x="1923" y="909"/>
                    <a:pt x="1888" y="839"/>
                  </a:cubicBezTo>
                  <a:cubicBezTo>
                    <a:pt x="1865" y="793"/>
                    <a:pt x="1811" y="770"/>
                    <a:pt x="1756" y="770"/>
                  </a:cubicBezTo>
                  <a:close/>
                  <a:moveTo>
                    <a:pt x="616" y="1451"/>
                  </a:moveTo>
                  <a:cubicBezTo>
                    <a:pt x="591" y="1451"/>
                    <a:pt x="566" y="1457"/>
                    <a:pt x="542" y="1469"/>
                  </a:cubicBezTo>
                  <a:cubicBezTo>
                    <a:pt x="402" y="1556"/>
                    <a:pt x="245" y="1644"/>
                    <a:pt x="88" y="1749"/>
                  </a:cubicBezTo>
                  <a:cubicBezTo>
                    <a:pt x="18" y="1783"/>
                    <a:pt x="0" y="1871"/>
                    <a:pt x="35" y="1941"/>
                  </a:cubicBezTo>
                  <a:cubicBezTo>
                    <a:pt x="70" y="1987"/>
                    <a:pt x="121" y="2011"/>
                    <a:pt x="171" y="2011"/>
                  </a:cubicBezTo>
                  <a:cubicBezTo>
                    <a:pt x="197" y="2011"/>
                    <a:pt x="222" y="2005"/>
                    <a:pt x="245" y="1993"/>
                  </a:cubicBezTo>
                  <a:cubicBezTo>
                    <a:pt x="402" y="1906"/>
                    <a:pt x="542" y="1801"/>
                    <a:pt x="700" y="1714"/>
                  </a:cubicBezTo>
                  <a:cubicBezTo>
                    <a:pt x="770" y="1679"/>
                    <a:pt x="787" y="1591"/>
                    <a:pt x="752" y="1521"/>
                  </a:cubicBezTo>
                  <a:cubicBezTo>
                    <a:pt x="717" y="1475"/>
                    <a:pt x="667" y="1451"/>
                    <a:pt x="616" y="14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rot="-2088369">
              <a:off x="7040201" y="3518314"/>
              <a:ext cx="34417" cy="250100"/>
            </a:xfrm>
            <a:custGeom>
              <a:avLst/>
              <a:gdLst/>
              <a:ahLst/>
              <a:cxnLst/>
              <a:rect l="l" t="t" r="r" b="b"/>
              <a:pathLst>
                <a:path w="840" h="6104" extrusionOk="0">
                  <a:moveTo>
                    <a:pt x="700" y="0"/>
                  </a:moveTo>
                  <a:cubicBezTo>
                    <a:pt x="612" y="0"/>
                    <a:pt x="542" y="53"/>
                    <a:pt x="542" y="140"/>
                  </a:cubicBezTo>
                  <a:cubicBezTo>
                    <a:pt x="525" y="315"/>
                    <a:pt x="507" y="490"/>
                    <a:pt x="490" y="664"/>
                  </a:cubicBezTo>
                  <a:cubicBezTo>
                    <a:pt x="490" y="752"/>
                    <a:pt x="542" y="822"/>
                    <a:pt x="630" y="822"/>
                  </a:cubicBezTo>
                  <a:cubicBezTo>
                    <a:pt x="700" y="822"/>
                    <a:pt x="769" y="769"/>
                    <a:pt x="787" y="699"/>
                  </a:cubicBezTo>
                  <a:cubicBezTo>
                    <a:pt x="804" y="507"/>
                    <a:pt x="822" y="332"/>
                    <a:pt x="839" y="157"/>
                  </a:cubicBezTo>
                  <a:cubicBezTo>
                    <a:pt x="839" y="88"/>
                    <a:pt x="769" y="18"/>
                    <a:pt x="700" y="0"/>
                  </a:cubicBezTo>
                  <a:close/>
                  <a:moveTo>
                    <a:pt x="555" y="1326"/>
                  </a:moveTo>
                  <a:cubicBezTo>
                    <a:pt x="493" y="1326"/>
                    <a:pt x="435" y="1389"/>
                    <a:pt x="420" y="1451"/>
                  </a:cubicBezTo>
                  <a:cubicBezTo>
                    <a:pt x="402" y="1626"/>
                    <a:pt x="385" y="1818"/>
                    <a:pt x="367" y="1993"/>
                  </a:cubicBezTo>
                  <a:cubicBezTo>
                    <a:pt x="367" y="2063"/>
                    <a:pt x="420" y="2133"/>
                    <a:pt x="507" y="2150"/>
                  </a:cubicBezTo>
                  <a:cubicBezTo>
                    <a:pt x="577" y="2150"/>
                    <a:pt x="665" y="2098"/>
                    <a:pt x="665" y="2010"/>
                  </a:cubicBezTo>
                  <a:cubicBezTo>
                    <a:pt x="682" y="1836"/>
                    <a:pt x="700" y="1661"/>
                    <a:pt x="717" y="1486"/>
                  </a:cubicBezTo>
                  <a:cubicBezTo>
                    <a:pt x="717" y="1399"/>
                    <a:pt x="665" y="1329"/>
                    <a:pt x="577" y="1329"/>
                  </a:cubicBezTo>
                  <a:cubicBezTo>
                    <a:pt x="570" y="1327"/>
                    <a:pt x="562" y="1326"/>
                    <a:pt x="555" y="1326"/>
                  </a:cubicBezTo>
                  <a:close/>
                  <a:moveTo>
                    <a:pt x="455" y="2640"/>
                  </a:moveTo>
                  <a:cubicBezTo>
                    <a:pt x="385" y="2640"/>
                    <a:pt x="315" y="2692"/>
                    <a:pt x="297" y="2780"/>
                  </a:cubicBezTo>
                  <a:cubicBezTo>
                    <a:pt x="280" y="2954"/>
                    <a:pt x="262" y="3129"/>
                    <a:pt x="245" y="3304"/>
                  </a:cubicBezTo>
                  <a:cubicBezTo>
                    <a:pt x="245" y="3391"/>
                    <a:pt x="297" y="3461"/>
                    <a:pt x="385" y="3461"/>
                  </a:cubicBezTo>
                  <a:cubicBezTo>
                    <a:pt x="392" y="3463"/>
                    <a:pt x="400" y="3464"/>
                    <a:pt x="407" y="3464"/>
                  </a:cubicBezTo>
                  <a:cubicBezTo>
                    <a:pt x="469" y="3464"/>
                    <a:pt x="527" y="3402"/>
                    <a:pt x="542" y="3339"/>
                  </a:cubicBezTo>
                  <a:cubicBezTo>
                    <a:pt x="560" y="3164"/>
                    <a:pt x="577" y="2989"/>
                    <a:pt x="595" y="2797"/>
                  </a:cubicBezTo>
                  <a:cubicBezTo>
                    <a:pt x="595" y="2727"/>
                    <a:pt x="542" y="2657"/>
                    <a:pt x="455" y="2640"/>
                  </a:cubicBezTo>
                  <a:close/>
                  <a:moveTo>
                    <a:pt x="305" y="3966"/>
                  </a:moveTo>
                  <a:cubicBezTo>
                    <a:pt x="231" y="3966"/>
                    <a:pt x="175" y="4028"/>
                    <a:pt x="175" y="4091"/>
                  </a:cubicBezTo>
                  <a:cubicBezTo>
                    <a:pt x="158" y="4266"/>
                    <a:pt x="140" y="4458"/>
                    <a:pt x="123" y="4633"/>
                  </a:cubicBezTo>
                  <a:cubicBezTo>
                    <a:pt x="123" y="4703"/>
                    <a:pt x="175" y="4773"/>
                    <a:pt x="262" y="4790"/>
                  </a:cubicBezTo>
                  <a:cubicBezTo>
                    <a:pt x="332" y="4790"/>
                    <a:pt x="402" y="4738"/>
                    <a:pt x="420" y="4650"/>
                  </a:cubicBezTo>
                  <a:cubicBezTo>
                    <a:pt x="437" y="4475"/>
                    <a:pt x="455" y="4301"/>
                    <a:pt x="472" y="4126"/>
                  </a:cubicBezTo>
                  <a:cubicBezTo>
                    <a:pt x="472" y="4038"/>
                    <a:pt x="420" y="3968"/>
                    <a:pt x="332" y="3968"/>
                  </a:cubicBezTo>
                  <a:cubicBezTo>
                    <a:pt x="323" y="3967"/>
                    <a:pt x="314" y="3966"/>
                    <a:pt x="305" y="3966"/>
                  </a:cubicBezTo>
                  <a:close/>
                  <a:moveTo>
                    <a:pt x="183" y="5294"/>
                  </a:moveTo>
                  <a:cubicBezTo>
                    <a:pt x="123" y="5294"/>
                    <a:pt x="68" y="5343"/>
                    <a:pt x="53" y="5419"/>
                  </a:cubicBezTo>
                  <a:cubicBezTo>
                    <a:pt x="35" y="5594"/>
                    <a:pt x="18" y="5769"/>
                    <a:pt x="0" y="5944"/>
                  </a:cubicBezTo>
                  <a:cubicBezTo>
                    <a:pt x="0" y="6031"/>
                    <a:pt x="70" y="6101"/>
                    <a:pt x="140" y="6101"/>
                  </a:cubicBezTo>
                  <a:cubicBezTo>
                    <a:pt x="149" y="6103"/>
                    <a:pt x="158" y="6104"/>
                    <a:pt x="167" y="6104"/>
                  </a:cubicBezTo>
                  <a:cubicBezTo>
                    <a:pt x="242" y="6104"/>
                    <a:pt x="297" y="6041"/>
                    <a:pt x="297" y="5979"/>
                  </a:cubicBezTo>
                  <a:cubicBezTo>
                    <a:pt x="315" y="5804"/>
                    <a:pt x="332" y="5629"/>
                    <a:pt x="350" y="5454"/>
                  </a:cubicBezTo>
                  <a:cubicBezTo>
                    <a:pt x="350" y="5367"/>
                    <a:pt x="297" y="5297"/>
                    <a:pt x="210" y="5297"/>
                  </a:cubicBezTo>
                  <a:cubicBezTo>
                    <a:pt x="201" y="5295"/>
                    <a:pt x="192" y="5294"/>
                    <a:pt x="183" y="5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rot="-2088369">
              <a:off x="6945649" y="3496741"/>
              <a:ext cx="277961" cy="364087"/>
            </a:xfrm>
            <a:custGeom>
              <a:avLst/>
              <a:gdLst/>
              <a:ahLst/>
              <a:cxnLst/>
              <a:rect l="l" t="t" r="r" b="b"/>
              <a:pathLst>
                <a:path w="6784" h="8886" extrusionOk="0">
                  <a:moveTo>
                    <a:pt x="3559" y="539"/>
                  </a:moveTo>
                  <a:lnTo>
                    <a:pt x="3559" y="539"/>
                  </a:lnTo>
                  <a:cubicBezTo>
                    <a:pt x="4427" y="3124"/>
                    <a:pt x="5318" y="5746"/>
                    <a:pt x="6418" y="8578"/>
                  </a:cubicBezTo>
                  <a:lnTo>
                    <a:pt x="6418" y="8578"/>
                  </a:lnTo>
                  <a:cubicBezTo>
                    <a:pt x="4400" y="8333"/>
                    <a:pt x="2368" y="8103"/>
                    <a:pt x="350" y="7858"/>
                  </a:cubicBezTo>
                  <a:lnTo>
                    <a:pt x="350" y="7858"/>
                  </a:lnTo>
                  <a:cubicBezTo>
                    <a:pt x="1333" y="5195"/>
                    <a:pt x="2394" y="2845"/>
                    <a:pt x="3559" y="539"/>
                  </a:cubicBezTo>
                  <a:close/>
                  <a:moveTo>
                    <a:pt x="3573" y="0"/>
                  </a:moveTo>
                  <a:cubicBezTo>
                    <a:pt x="3526" y="0"/>
                    <a:pt x="3477" y="32"/>
                    <a:pt x="3462" y="75"/>
                  </a:cubicBezTo>
                  <a:cubicBezTo>
                    <a:pt x="2204" y="2540"/>
                    <a:pt x="1067" y="5075"/>
                    <a:pt x="18" y="7941"/>
                  </a:cubicBezTo>
                  <a:cubicBezTo>
                    <a:pt x="1" y="7976"/>
                    <a:pt x="1" y="8029"/>
                    <a:pt x="18" y="8064"/>
                  </a:cubicBezTo>
                  <a:cubicBezTo>
                    <a:pt x="53" y="8099"/>
                    <a:pt x="88" y="8134"/>
                    <a:pt x="141" y="8134"/>
                  </a:cubicBezTo>
                  <a:cubicBezTo>
                    <a:pt x="2291" y="8378"/>
                    <a:pt x="4459" y="8641"/>
                    <a:pt x="6626" y="8885"/>
                  </a:cubicBezTo>
                  <a:cubicBezTo>
                    <a:pt x="6661" y="8885"/>
                    <a:pt x="6714" y="8868"/>
                    <a:pt x="6749" y="8833"/>
                  </a:cubicBezTo>
                  <a:cubicBezTo>
                    <a:pt x="6784" y="8798"/>
                    <a:pt x="6784" y="8728"/>
                    <a:pt x="6766" y="8693"/>
                  </a:cubicBezTo>
                  <a:cubicBezTo>
                    <a:pt x="5577" y="5651"/>
                    <a:pt x="4651" y="2872"/>
                    <a:pt x="3724" y="92"/>
                  </a:cubicBezTo>
                  <a:cubicBezTo>
                    <a:pt x="3707" y="40"/>
                    <a:pt x="3654" y="5"/>
                    <a:pt x="3602" y="5"/>
                  </a:cubicBezTo>
                  <a:cubicBezTo>
                    <a:pt x="3593" y="2"/>
                    <a:pt x="3583" y="0"/>
                    <a:pt x="3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rot="-2088369">
              <a:off x="7068011" y="3439152"/>
              <a:ext cx="197736" cy="364456"/>
            </a:xfrm>
            <a:custGeom>
              <a:avLst/>
              <a:gdLst/>
              <a:ahLst/>
              <a:cxnLst/>
              <a:rect l="l" t="t" r="r" b="b"/>
              <a:pathLst>
                <a:path w="4826" h="8895" extrusionOk="0">
                  <a:moveTo>
                    <a:pt x="158" y="1"/>
                  </a:moveTo>
                  <a:cubicBezTo>
                    <a:pt x="128" y="1"/>
                    <a:pt x="98" y="11"/>
                    <a:pt x="70" y="31"/>
                  </a:cubicBezTo>
                  <a:cubicBezTo>
                    <a:pt x="18" y="84"/>
                    <a:pt x="0" y="171"/>
                    <a:pt x="53" y="241"/>
                  </a:cubicBezTo>
                  <a:lnTo>
                    <a:pt x="4503" y="6312"/>
                  </a:lnTo>
                  <a:lnTo>
                    <a:pt x="4503" y="6312"/>
                  </a:lnTo>
                  <a:cubicBezTo>
                    <a:pt x="4057" y="7093"/>
                    <a:pt x="3534" y="7889"/>
                    <a:pt x="3077" y="8685"/>
                  </a:cubicBezTo>
                  <a:cubicBezTo>
                    <a:pt x="3042" y="8755"/>
                    <a:pt x="3059" y="8842"/>
                    <a:pt x="3129" y="8877"/>
                  </a:cubicBezTo>
                  <a:cubicBezTo>
                    <a:pt x="3153" y="8889"/>
                    <a:pt x="3178" y="8894"/>
                    <a:pt x="3203" y="8894"/>
                  </a:cubicBezTo>
                  <a:cubicBezTo>
                    <a:pt x="3254" y="8894"/>
                    <a:pt x="3304" y="8871"/>
                    <a:pt x="3339" y="8824"/>
                  </a:cubicBezTo>
                  <a:cubicBezTo>
                    <a:pt x="3794" y="8020"/>
                    <a:pt x="4336" y="7199"/>
                    <a:pt x="4790" y="6377"/>
                  </a:cubicBezTo>
                  <a:cubicBezTo>
                    <a:pt x="4825" y="6325"/>
                    <a:pt x="4825" y="6272"/>
                    <a:pt x="4790" y="6220"/>
                  </a:cubicBezTo>
                  <a:lnTo>
                    <a:pt x="280" y="66"/>
                  </a:lnTo>
                  <a:cubicBezTo>
                    <a:pt x="248" y="24"/>
                    <a:pt x="204" y="1"/>
                    <a:pt x="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TextBox 104"/>
          <p:cNvSpPr txBox="1"/>
          <p:nvPr/>
        </p:nvSpPr>
        <p:spPr>
          <a:xfrm>
            <a:off x="1097405" y="986587"/>
            <a:ext cx="6597831" cy="430887"/>
          </a:xfrm>
          <a:prstGeom prst="rect">
            <a:avLst/>
          </a:prstGeom>
          <a:noFill/>
        </p:spPr>
        <p:txBody>
          <a:bodyPr wrap="square" rtlCol="0">
            <a:spAutoFit/>
          </a:bodyPr>
          <a:lstStyle/>
          <a:p>
            <a:r>
              <a:rPr lang="en-US" sz="2200" b="1" dirty="0" err="1" smtClean="0">
                <a:solidFill>
                  <a:schemeClr val="accent2">
                    <a:lumMod val="50000"/>
                  </a:schemeClr>
                </a:solidFill>
              </a:rPr>
              <a:t>Khoảng</a:t>
            </a:r>
            <a:r>
              <a:rPr lang="en-US" sz="2200" b="1" dirty="0" smtClean="0">
                <a:solidFill>
                  <a:schemeClr val="accent2">
                    <a:lumMod val="50000"/>
                  </a:schemeClr>
                </a:solidFill>
              </a:rPr>
              <a:t> </a:t>
            </a:r>
            <a:r>
              <a:rPr lang="en-US" sz="2200" b="1" dirty="0" err="1" smtClean="0">
                <a:solidFill>
                  <a:schemeClr val="accent2">
                    <a:lumMod val="50000"/>
                  </a:schemeClr>
                </a:solidFill>
              </a:rPr>
              <a:t>biến</a:t>
            </a:r>
            <a:r>
              <a:rPr lang="en-US" sz="2200" b="1" dirty="0" smtClean="0">
                <a:solidFill>
                  <a:schemeClr val="accent2">
                    <a:lumMod val="50000"/>
                  </a:schemeClr>
                </a:solidFill>
              </a:rPr>
              <a:t> </a:t>
            </a:r>
            <a:r>
              <a:rPr lang="en-US" sz="2200" b="1" dirty="0" err="1" smtClean="0">
                <a:solidFill>
                  <a:schemeClr val="accent2">
                    <a:lumMod val="50000"/>
                  </a:schemeClr>
                </a:solidFill>
              </a:rPr>
              <a:t>thiên</a:t>
            </a:r>
            <a:r>
              <a:rPr lang="en-US" sz="2200" b="1" dirty="0" smtClean="0">
                <a:solidFill>
                  <a:schemeClr val="accent2">
                    <a:lumMod val="50000"/>
                  </a:schemeClr>
                </a:solidFill>
              </a:rPr>
              <a:t> </a:t>
            </a:r>
            <a:r>
              <a:rPr lang="en-US" sz="2200" b="1" dirty="0" err="1" smtClean="0">
                <a:solidFill>
                  <a:schemeClr val="accent2">
                    <a:lumMod val="50000"/>
                  </a:schemeClr>
                </a:solidFill>
              </a:rPr>
              <a:t>và</a:t>
            </a:r>
            <a:r>
              <a:rPr lang="en-US" sz="2200" b="1" dirty="0" smtClean="0">
                <a:solidFill>
                  <a:schemeClr val="accent2">
                    <a:lumMod val="50000"/>
                  </a:schemeClr>
                </a:solidFill>
              </a:rPr>
              <a:t> </a:t>
            </a:r>
            <a:r>
              <a:rPr lang="en-US" sz="2200" b="1" dirty="0" err="1" smtClean="0">
                <a:solidFill>
                  <a:schemeClr val="accent2">
                    <a:lumMod val="50000"/>
                  </a:schemeClr>
                </a:solidFill>
              </a:rPr>
              <a:t>khoảng</a:t>
            </a:r>
            <a:r>
              <a:rPr lang="en-US" sz="2200" b="1" dirty="0" smtClean="0">
                <a:solidFill>
                  <a:schemeClr val="accent2">
                    <a:lumMod val="50000"/>
                  </a:schemeClr>
                </a:solidFill>
              </a:rPr>
              <a:t> </a:t>
            </a:r>
            <a:r>
              <a:rPr lang="en-US" sz="2200" b="1" dirty="0" err="1" smtClean="0">
                <a:solidFill>
                  <a:schemeClr val="accent2">
                    <a:lumMod val="50000"/>
                  </a:schemeClr>
                </a:solidFill>
              </a:rPr>
              <a:t>tứ</a:t>
            </a:r>
            <a:r>
              <a:rPr lang="en-US" sz="2200" b="1" dirty="0" smtClean="0">
                <a:solidFill>
                  <a:schemeClr val="accent2">
                    <a:lumMod val="50000"/>
                  </a:schemeClr>
                </a:solidFill>
              </a:rPr>
              <a:t> </a:t>
            </a:r>
            <a:r>
              <a:rPr lang="en-US" sz="2200" b="1" dirty="0" err="1" smtClean="0">
                <a:solidFill>
                  <a:schemeClr val="accent2">
                    <a:lumMod val="50000"/>
                  </a:schemeClr>
                </a:solidFill>
              </a:rPr>
              <a:t>vị</a:t>
            </a:r>
            <a:r>
              <a:rPr lang="en-US" sz="2200" b="1" dirty="0" smtClean="0">
                <a:solidFill>
                  <a:schemeClr val="accent2">
                    <a:lumMod val="50000"/>
                  </a:schemeClr>
                </a:solidFill>
              </a:rPr>
              <a:t> </a:t>
            </a:r>
            <a:r>
              <a:rPr lang="en-US" sz="2200" b="1" dirty="0" err="1" smtClean="0">
                <a:solidFill>
                  <a:schemeClr val="accent2">
                    <a:lumMod val="50000"/>
                  </a:schemeClr>
                </a:solidFill>
              </a:rPr>
              <a:t>phân</a:t>
            </a:r>
            <a:endParaRPr lang="en-US" sz="2200" b="1" dirty="0">
              <a:solidFill>
                <a:schemeClr val="accent2">
                  <a:lumMod val="50000"/>
                </a:schemeClr>
              </a:solidFill>
            </a:endParaRPr>
          </a:p>
        </p:txBody>
      </p:sp>
      <p:sp>
        <p:nvSpPr>
          <p:cNvPr id="6" name="Rectangle 5"/>
          <p:cNvSpPr/>
          <p:nvPr/>
        </p:nvSpPr>
        <p:spPr>
          <a:xfrm>
            <a:off x="591400" y="212400"/>
            <a:ext cx="7700481" cy="537391"/>
          </a:xfrm>
          <a:prstGeom prst="rect">
            <a:avLst/>
          </a:prstGeom>
        </p:spPr>
        <p:txBody>
          <a:bodyPr wrap="square">
            <a:spAutoFit/>
          </a:bodyPr>
          <a:lstStyle/>
          <a:p>
            <a:pPr algn="ctr">
              <a:lnSpc>
                <a:spcPct val="150000"/>
              </a:lnSpc>
            </a:pPr>
            <a:r>
              <a:rPr lang="en-US" sz="2200" b="1" u="sng" dirty="0">
                <a:solidFill>
                  <a:schemeClr val="tx1">
                    <a:lumMod val="75000"/>
                  </a:schemeClr>
                </a:solidFill>
              </a:rPr>
              <a:t>TIẾT 1: KHOẢNG BIẾN THIÊN VÀ KHOẢNG TỨ PHÂN VỊ</a:t>
            </a:r>
          </a:p>
        </p:txBody>
      </p:sp>
      <p:grpSp>
        <p:nvGrpSpPr>
          <p:cNvPr id="9" name="Group 8"/>
          <p:cNvGrpSpPr/>
          <p:nvPr/>
        </p:nvGrpSpPr>
        <p:grpSpPr>
          <a:xfrm>
            <a:off x="591400" y="1643844"/>
            <a:ext cx="8090263" cy="3127524"/>
            <a:chOff x="591400" y="1643844"/>
            <a:chExt cx="8090263" cy="3127524"/>
          </a:xfrm>
        </p:grpSpPr>
        <p:sp>
          <p:nvSpPr>
            <p:cNvPr id="7" name="Rounded Rectangle 6"/>
            <p:cNvSpPr/>
            <p:nvPr/>
          </p:nvSpPr>
          <p:spPr>
            <a:xfrm>
              <a:off x="704774" y="1643844"/>
              <a:ext cx="939091" cy="534256"/>
            </a:xfrm>
            <a:prstGeom prst="roundRect">
              <a:avLst/>
            </a:prstGeom>
            <a:solidFill>
              <a:schemeClr val="accent4">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000" b="1" dirty="0" smtClean="0"/>
                <a:t>HĐ1</a:t>
              </a:r>
              <a:endParaRPr lang="en-US" sz="2000" b="1" dirty="0"/>
            </a:p>
          </p:txBody>
        </p:sp>
        <p:sp>
          <p:nvSpPr>
            <p:cNvPr id="8" name="TextBox 7"/>
            <p:cNvSpPr txBox="1"/>
            <p:nvPr/>
          </p:nvSpPr>
          <p:spPr>
            <a:xfrm>
              <a:off x="591400" y="1798246"/>
              <a:ext cx="8090263" cy="2973122"/>
            </a:xfrm>
            <a:prstGeom prst="rect">
              <a:avLst/>
            </a:prstGeom>
            <a:noFill/>
          </p:spPr>
          <p:txBody>
            <a:bodyPr wrap="square" rtlCol="0">
              <a:spAutoFit/>
            </a:bodyPr>
            <a:lstStyle/>
            <a:p>
              <a:pPr algn="just">
                <a:lnSpc>
                  <a:spcPct val="130000"/>
                </a:lnSpc>
              </a:pPr>
              <a:r>
                <a:rPr lang="en-US" sz="1800" dirty="0" smtClean="0"/>
                <a:t>                 </a:t>
              </a:r>
              <a:r>
                <a:rPr lang="vi-VN" sz="1800" dirty="0" smtClean="0"/>
                <a:t>Một </a:t>
              </a:r>
              <a:r>
                <a:rPr lang="vi-VN" sz="1800" dirty="0"/>
                <a:t>cổ động viên của câu lạc bộ Everton, Anh đã thống kê điểm số mà hai câu lạc bộ Leicester City và Everton đạt được trong năm mùa giải Ngoại hạng Anh gần đây, từ mùa giải 2014 - 2015 đến mùa giải 2018 - 2019 như sau</a:t>
              </a:r>
              <a:r>
                <a:rPr lang="vi-VN" sz="1800" dirty="0" smtClean="0"/>
                <a:t>:</a:t>
              </a:r>
              <a:endParaRPr lang="vi-VN" sz="1800" dirty="0"/>
            </a:p>
            <a:p>
              <a:pPr algn="just">
                <a:lnSpc>
                  <a:spcPct val="130000"/>
                </a:lnSpc>
              </a:pPr>
              <a:r>
                <a:rPr lang="vi-VN" sz="1800" dirty="0"/>
                <a:t>Leicester City: 41      81         44         47          52</a:t>
              </a:r>
              <a:r>
                <a:rPr lang="vi-VN" sz="1800" dirty="0" smtClean="0"/>
                <a:t>.</a:t>
              </a:r>
              <a:endParaRPr lang="vi-VN" sz="1800" dirty="0"/>
            </a:p>
            <a:p>
              <a:pPr algn="just">
                <a:lnSpc>
                  <a:spcPct val="130000"/>
                </a:lnSpc>
              </a:pPr>
              <a:r>
                <a:rPr lang="vi-VN" sz="1800" dirty="0"/>
                <a:t>Everton         : 47      47         61         49          54</a:t>
              </a:r>
              <a:r>
                <a:rPr lang="vi-VN" sz="1800" dirty="0" smtClean="0"/>
                <a:t>.</a:t>
              </a:r>
              <a:endParaRPr lang="vi-VN" sz="1800" dirty="0"/>
            </a:p>
            <a:p>
              <a:pPr algn="just">
                <a:lnSpc>
                  <a:spcPct val="130000"/>
                </a:lnSpc>
              </a:pPr>
              <a:r>
                <a:rPr lang="vi-VN" sz="1800" dirty="0"/>
                <a:t>Cổ động viên đó cho rằng, Everton thi đấu ổn định hơn Leicester City. Em có đồng ý với nhận định này không? Vì sao?</a:t>
              </a:r>
              <a:endParaRPr lang="en-US" sz="1800" dirty="0"/>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4" name="Rectangle 3"/>
          <p:cNvSpPr/>
          <p:nvPr/>
        </p:nvSpPr>
        <p:spPr>
          <a:xfrm>
            <a:off x="448555" y="1617317"/>
            <a:ext cx="6883604" cy="3323987"/>
          </a:xfrm>
          <a:prstGeom prst="rect">
            <a:avLst/>
          </a:prstGeom>
        </p:spPr>
        <p:txBody>
          <a:bodyPr wrap="square">
            <a:spAutoFit/>
          </a:bodyPr>
          <a:lstStyle/>
          <a:p>
            <a:pPr algn="just">
              <a:lnSpc>
                <a:spcPct val="150000"/>
              </a:lnSpc>
            </a:pPr>
            <a:r>
              <a:rPr lang="en-US" sz="2000" dirty="0" err="1" smtClean="0"/>
              <a:t>Nhận</a:t>
            </a:r>
            <a:r>
              <a:rPr lang="en-US" sz="2000" dirty="0" smtClean="0"/>
              <a:t> </a:t>
            </a:r>
            <a:r>
              <a:rPr lang="en-US" sz="2000" dirty="0" err="1" smtClean="0"/>
              <a:t>định</a:t>
            </a:r>
            <a:r>
              <a:rPr lang="en-US" sz="2000" dirty="0" smtClean="0"/>
              <a:t> </a:t>
            </a:r>
            <a:r>
              <a:rPr lang="en-US" sz="2000" dirty="0" err="1" smtClean="0"/>
              <a:t>này</a:t>
            </a:r>
            <a:r>
              <a:rPr lang="en-US" sz="2000" dirty="0" smtClean="0"/>
              <a:t> </a:t>
            </a:r>
            <a:r>
              <a:rPr lang="en-US" sz="2000" dirty="0" err="1" smtClean="0"/>
              <a:t>đúng</a:t>
            </a:r>
            <a:r>
              <a:rPr lang="en-US" sz="2000" dirty="0" smtClean="0"/>
              <a:t> </a:t>
            </a:r>
            <a:r>
              <a:rPr lang="en-US" sz="2000" dirty="0" err="1" smtClean="0"/>
              <a:t>vì</a:t>
            </a:r>
            <a:r>
              <a:rPr lang="en-US" sz="2000" dirty="0" smtClean="0"/>
              <a:t>:</a:t>
            </a:r>
          </a:p>
          <a:p>
            <a:pPr marL="342900" indent="-342900" algn="just">
              <a:lnSpc>
                <a:spcPct val="150000"/>
              </a:lnSpc>
              <a:buFont typeface="Arial" panose="020B0604020202020204" pitchFamily="34" charset="0"/>
              <a:buChar char="•"/>
            </a:pPr>
            <a:r>
              <a:rPr lang="vi-VN" sz="2000" dirty="0" smtClean="0"/>
              <a:t>Leicester </a:t>
            </a:r>
            <a:r>
              <a:rPr lang="vi-VN" sz="2000" dirty="0"/>
              <a:t>City có điểm lớn nhất là 81 và nhỏ nhất là 41 nên khoảng cách giữa điểm cao nhất và thấp nhất là 40. </a:t>
            </a:r>
          </a:p>
          <a:p>
            <a:pPr marL="342900" indent="-342900" algn="just">
              <a:lnSpc>
                <a:spcPct val="150000"/>
              </a:lnSpc>
              <a:buFont typeface="Arial" panose="020B0604020202020204" pitchFamily="34" charset="0"/>
              <a:buChar char="•"/>
            </a:pPr>
            <a:r>
              <a:rPr lang="vi-VN" sz="2000" dirty="0"/>
              <a:t>Everton có điểm lớn nhất là 61 và nhỏ nhất là 41 nên khoảng cách giữa điểm cao nhất và thấp nhất là 20. </a:t>
            </a:r>
          </a:p>
          <a:p>
            <a:pPr marL="342900" indent="-342900" algn="just">
              <a:lnSpc>
                <a:spcPct val="150000"/>
              </a:lnSpc>
              <a:buFont typeface="Arial" panose="020B0604020202020204" pitchFamily="34" charset="0"/>
              <a:buChar char="•"/>
            </a:pPr>
            <a:r>
              <a:rPr lang="vi-VN" sz="2000" dirty="0"/>
              <a:t>Khoảng cách giữa điểm cao nhất và thấp nhất của Everton là ít hơn. </a:t>
            </a:r>
          </a:p>
        </p:txBody>
      </p:sp>
      <p:sp>
        <p:nvSpPr>
          <p:cNvPr id="6" name="Rectangle 5"/>
          <p:cNvSpPr/>
          <p:nvPr/>
        </p:nvSpPr>
        <p:spPr>
          <a:xfrm>
            <a:off x="2559009" y="612883"/>
            <a:ext cx="6228848" cy="850939"/>
          </a:xfrm>
          <a:prstGeom prst="rect">
            <a:avLst/>
          </a:prstGeom>
        </p:spPr>
        <p:txBody>
          <a:bodyPr wrap="square">
            <a:spAutoFit/>
          </a:bodyPr>
          <a:lstStyle/>
          <a:p>
            <a:pPr algn="just">
              <a:lnSpc>
                <a:spcPct val="130000"/>
              </a:lnSpc>
            </a:pPr>
            <a:r>
              <a:rPr lang="en-US" sz="2000" b="1" dirty="0">
                <a:solidFill>
                  <a:schemeClr val="tx1">
                    <a:lumMod val="75000"/>
                  </a:schemeClr>
                </a:solidFill>
              </a:rPr>
              <a:t>Leicester City: </a:t>
            </a:r>
            <a:r>
              <a:rPr lang="en-US" sz="2000" dirty="0">
                <a:solidFill>
                  <a:schemeClr val="tx1">
                    <a:lumMod val="75000"/>
                  </a:schemeClr>
                </a:solidFill>
              </a:rPr>
              <a:t>41      81         44         47          52.</a:t>
            </a:r>
          </a:p>
          <a:p>
            <a:pPr algn="just">
              <a:lnSpc>
                <a:spcPct val="130000"/>
              </a:lnSpc>
            </a:pPr>
            <a:r>
              <a:rPr lang="en-US" sz="2000" b="1" dirty="0">
                <a:solidFill>
                  <a:schemeClr val="tx1">
                    <a:lumMod val="75000"/>
                  </a:schemeClr>
                </a:solidFill>
              </a:rPr>
              <a:t>Everton</a:t>
            </a:r>
            <a:r>
              <a:rPr lang="en-US" sz="2000" dirty="0">
                <a:solidFill>
                  <a:schemeClr val="tx1">
                    <a:lumMod val="75000"/>
                  </a:schemeClr>
                </a:solidFill>
              </a:rPr>
              <a:t>        </a:t>
            </a:r>
            <a:r>
              <a:rPr lang="en-US" sz="2000" dirty="0" smtClean="0">
                <a:solidFill>
                  <a:schemeClr val="tx1">
                    <a:lumMod val="75000"/>
                  </a:schemeClr>
                </a:solidFill>
              </a:rPr>
              <a:t>  </a:t>
            </a:r>
            <a:r>
              <a:rPr lang="en-US" sz="2000" dirty="0">
                <a:solidFill>
                  <a:schemeClr val="tx1">
                    <a:lumMod val="75000"/>
                  </a:schemeClr>
                </a:solidFill>
              </a:rPr>
              <a:t>: 47      47         61         49          54.</a:t>
            </a:r>
          </a:p>
        </p:txBody>
      </p:sp>
      <p:grpSp>
        <p:nvGrpSpPr>
          <p:cNvPr id="9" name="Group 8"/>
          <p:cNvGrpSpPr/>
          <p:nvPr/>
        </p:nvGrpSpPr>
        <p:grpSpPr>
          <a:xfrm>
            <a:off x="982810" y="612883"/>
            <a:ext cx="1164487" cy="935956"/>
            <a:chOff x="982810" y="612883"/>
            <a:chExt cx="1164487" cy="935956"/>
          </a:xfrm>
        </p:grpSpPr>
        <p:pic>
          <p:nvPicPr>
            <p:cNvPr id="181"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82810" y="612883"/>
              <a:ext cx="1164487" cy="935956"/>
            </a:xfrm>
            <a:prstGeom prst="rect">
              <a:avLst/>
            </a:prstGeom>
          </p:spPr>
        </p:pic>
        <p:sp>
          <p:nvSpPr>
            <p:cNvPr id="8" name="TextBox 7"/>
            <p:cNvSpPr txBox="1"/>
            <p:nvPr/>
          </p:nvSpPr>
          <p:spPr>
            <a:xfrm>
              <a:off x="1130157" y="838297"/>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77510" y="2063780"/>
            <a:ext cx="3837178" cy="287752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6" name="Rounded Rectangle 5"/>
          <p:cNvSpPr/>
          <p:nvPr/>
        </p:nvSpPr>
        <p:spPr>
          <a:xfrm>
            <a:off x="612552" y="1826026"/>
            <a:ext cx="3852002" cy="2794331"/>
          </a:xfrm>
          <a:prstGeom prst="roundRect">
            <a:avLst>
              <a:gd name="adj" fmla="val 12255"/>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3" name="Google Shape;1963;p58"/>
          <p:cNvGrpSpPr/>
          <p:nvPr/>
        </p:nvGrpSpPr>
        <p:grpSpPr>
          <a:xfrm>
            <a:off x="2137024" y="1180837"/>
            <a:ext cx="825031" cy="919313"/>
            <a:chOff x="2016959" y="1470617"/>
            <a:chExt cx="835783" cy="931293"/>
          </a:xfrm>
        </p:grpSpPr>
        <p:sp>
          <p:nvSpPr>
            <p:cNvPr id="1964" name="Google Shape;1964;p58"/>
            <p:cNvSpPr/>
            <p:nvPr/>
          </p:nvSpPr>
          <p:spPr>
            <a:xfrm>
              <a:off x="20260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8"/>
            <p:cNvSpPr/>
            <p:nvPr/>
          </p:nvSpPr>
          <p:spPr>
            <a:xfrm>
              <a:off x="2026386" y="2010333"/>
              <a:ext cx="807464" cy="41998"/>
            </a:xfrm>
            <a:custGeom>
              <a:avLst/>
              <a:gdLst/>
              <a:ahLst/>
              <a:cxnLst/>
              <a:rect l="l" t="t" r="r" b="b"/>
              <a:pathLst>
                <a:path w="11478" h="597" extrusionOk="0">
                  <a:moveTo>
                    <a:pt x="356" y="1"/>
                  </a:moveTo>
                  <a:cubicBezTo>
                    <a:pt x="1" y="39"/>
                    <a:pt x="1" y="558"/>
                    <a:pt x="356" y="597"/>
                  </a:cubicBezTo>
                  <a:lnTo>
                    <a:pt x="11122" y="597"/>
                  </a:lnTo>
                  <a:cubicBezTo>
                    <a:pt x="11478" y="558"/>
                    <a:pt x="11478" y="39"/>
                    <a:pt x="1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8"/>
            <p:cNvSpPr/>
            <p:nvPr/>
          </p:nvSpPr>
          <p:spPr>
            <a:xfrm>
              <a:off x="2083509" y="1644027"/>
              <a:ext cx="363703" cy="681469"/>
            </a:xfrm>
            <a:custGeom>
              <a:avLst/>
              <a:gdLst/>
              <a:ahLst/>
              <a:cxnLst/>
              <a:rect l="l" t="t" r="r" b="b"/>
              <a:pathLst>
                <a:path w="5170" h="9687" extrusionOk="0">
                  <a:moveTo>
                    <a:pt x="3714" y="0"/>
                  </a:moveTo>
                  <a:lnTo>
                    <a:pt x="712" y="5852"/>
                  </a:lnTo>
                  <a:cubicBezTo>
                    <a:pt x="198" y="6851"/>
                    <a:pt x="1" y="7985"/>
                    <a:pt x="145" y="9099"/>
                  </a:cubicBezTo>
                  <a:cubicBezTo>
                    <a:pt x="159" y="9224"/>
                    <a:pt x="241" y="9330"/>
                    <a:pt x="356" y="9378"/>
                  </a:cubicBezTo>
                  <a:lnTo>
                    <a:pt x="1067" y="9661"/>
                  </a:lnTo>
                  <a:cubicBezTo>
                    <a:pt x="1110" y="9679"/>
                    <a:pt x="1154" y="9687"/>
                    <a:pt x="1197" y="9687"/>
                  </a:cubicBezTo>
                  <a:cubicBezTo>
                    <a:pt x="1332" y="9687"/>
                    <a:pt x="1459" y="9605"/>
                    <a:pt x="1514" y="9474"/>
                  </a:cubicBezTo>
                  <a:lnTo>
                    <a:pt x="5170" y="587"/>
                  </a:lnTo>
                  <a:lnTo>
                    <a:pt x="3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8"/>
            <p:cNvSpPr/>
            <p:nvPr/>
          </p:nvSpPr>
          <p:spPr>
            <a:xfrm>
              <a:off x="2139647" y="1644027"/>
              <a:ext cx="307567" cy="681473"/>
            </a:xfrm>
            <a:custGeom>
              <a:avLst/>
              <a:gdLst/>
              <a:ahLst/>
              <a:cxnLst/>
              <a:rect l="l" t="t" r="r" b="b"/>
              <a:pathLst>
                <a:path w="4372" h="9687" extrusionOk="0">
                  <a:moveTo>
                    <a:pt x="2916" y="0"/>
                  </a:moveTo>
                  <a:lnTo>
                    <a:pt x="2316" y="1173"/>
                  </a:lnTo>
                  <a:cubicBezTo>
                    <a:pt x="2407" y="1336"/>
                    <a:pt x="2513" y="1485"/>
                    <a:pt x="2642" y="1615"/>
                  </a:cubicBezTo>
                  <a:cubicBezTo>
                    <a:pt x="2911" y="1898"/>
                    <a:pt x="2993" y="2311"/>
                    <a:pt x="2844" y="2671"/>
                  </a:cubicBezTo>
                  <a:lnTo>
                    <a:pt x="48" y="9474"/>
                  </a:lnTo>
                  <a:cubicBezTo>
                    <a:pt x="34" y="9503"/>
                    <a:pt x="19" y="9532"/>
                    <a:pt x="0" y="9556"/>
                  </a:cubicBezTo>
                  <a:lnTo>
                    <a:pt x="269" y="9661"/>
                  </a:lnTo>
                  <a:cubicBezTo>
                    <a:pt x="312" y="9679"/>
                    <a:pt x="356" y="9687"/>
                    <a:pt x="399" y="9687"/>
                  </a:cubicBezTo>
                  <a:cubicBezTo>
                    <a:pt x="535" y="9687"/>
                    <a:pt x="662" y="9605"/>
                    <a:pt x="721" y="9474"/>
                  </a:cubicBezTo>
                  <a:lnTo>
                    <a:pt x="4372" y="587"/>
                  </a:lnTo>
                  <a:lnTo>
                    <a:pt x="2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8"/>
            <p:cNvSpPr/>
            <p:nvPr/>
          </p:nvSpPr>
          <p:spPr>
            <a:xfrm>
              <a:off x="2108834" y="2305095"/>
              <a:ext cx="55153" cy="83152"/>
            </a:xfrm>
            <a:custGeom>
              <a:avLst/>
              <a:gdLst/>
              <a:ahLst/>
              <a:cxnLst/>
              <a:rect l="l" t="t" r="r" b="b"/>
              <a:pathLst>
                <a:path w="784" h="1182" extrusionOk="0">
                  <a:moveTo>
                    <a:pt x="54" y="0"/>
                  </a:moveTo>
                  <a:lnTo>
                    <a:pt x="1" y="1182"/>
                  </a:lnTo>
                  <a:lnTo>
                    <a:pt x="784" y="298"/>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8"/>
            <p:cNvSpPr/>
            <p:nvPr/>
          </p:nvSpPr>
          <p:spPr>
            <a:xfrm>
              <a:off x="2413023" y="1644027"/>
              <a:ext cx="363703" cy="681469"/>
            </a:xfrm>
            <a:custGeom>
              <a:avLst/>
              <a:gdLst/>
              <a:ahLst/>
              <a:cxnLst/>
              <a:rect l="l" t="t" r="r" b="b"/>
              <a:pathLst>
                <a:path w="5170" h="9687" extrusionOk="0">
                  <a:moveTo>
                    <a:pt x="1456" y="0"/>
                  </a:moveTo>
                  <a:lnTo>
                    <a:pt x="1" y="587"/>
                  </a:lnTo>
                  <a:lnTo>
                    <a:pt x="3656" y="9474"/>
                  </a:lnTo>
                  <a:cubicBezTo>
                    <a:pt x="3711" y="9605"/>
                    <a:pt x="3838" y="9687"/>
                    <a:pt x="3974" y="9687"/>
                  </a:cubicBezTo>
                  <a:cubicBezTo>
                    <a:pt x="4017" y="9687"/>
                    <a:pt x="4061" y="9679"/>
                    <a:pt x="4103" y="9661"/>
                  </a:cubicBezTo>
                  <a:lnTo>
                    <a:pt x="4814" y="9378"/>
                  </a:lnTo>
                  <a:cubicBezTo>
                    <a:pt x="4930" y="9330"/>
                    <a:pt x="5011" y="9224"/>
                    <a:pt x="5026" y="9099"/>
                  </a:cubicBezTo>
                  <a:cubicBezTo>
                    <a:pt x="5170" y="7985"/>
                    <a:pt x="4973" y="6851"/>
                    <a:pt x="4459" y="5852"/>
                  </a:cubicBezTo>
                  <a:lnTo>
                    <a:pt x="1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8"/>
            <p:cNvSpPr/>
            <p:nvPr/>
          </p:nvSpPr>
          <p:spPr>
            <a:xfrm>
              <a:off x="2413023" y="1644027"/>
              <a:ext cx="363703" cy="667892"/>
            </a:xfrm>
            <a:custGeom>
              <a:avLst/>
              <a:gdLst/>
              <a:ahLst/>
              <a:cxnLst/>
              <a:rect l="l" t="t" r="r" b="b"/>
              <a:pathLst>
                <a:path w="5170" h="9494" extrusionOk="0">
                  <a:moveTo>
                    <a:pt x="1456" y="0"/>
                  </a:moveTo>
                  <a:lnTo>
                    <a:pt x="1" y="587"/>
                  </a:lnTo>
                  <a:lnTo>
                    <a:pt x="111" y="846"/>
                  </a:lnTo>
                  <a:lnTo>
                    <a:pt x="668" y="2205"/>
                  </a:lnTo>
                  <a:cubicBezTo>
                    <a:pt x="760" y="2186"/>
                    <a:pt x="856" y="2157"/>
                    <a:pt x="947" y="2124"/>
                  </a:cubicBezTo>
                  <a:cubicBezTo>
                    <a:pt x="1039" y="2092"/>
                    <a:pt x="1134" y="2077"/>
                    <a:pt x="1227" y="2077"/>
                  </a:cubicBezTo>
                  <a:cubicBezTo>
                    <a:pt x="1542" y="2077"/>
                    <a:pt x="1841" y="2250"/>
                    <a:pt x="1989" y="2547"/>
                  </a:cubicBezTo>
                  <a:lnTo>
                    <a:pt x="3950" y="6366"/>
                  </a:lnTo>
                  <a:cubicBezTo>
                    <a:pt x="4444" y="7327"/>
                    <a:pt x="4646" y="8417"/>
                    <a:pt x="4531" y="9493"/>
                  </a:cubicBezTo>
                  <a:lnTo>
                    <a:pt x="4853" y="9363"/>
                  </a:lnTo>
                  <a:cubicBezTo>
                    <a:pt x="4958" y="9320"/>
                    <a:pt x="5026" y="9219"/>
                    <a:pt x="5026" y="9104"/>
                  </a:cubicBezTo>
                  <a:cubicBezTo>
                    <a:pt x="5170" y="7985"/>
                    <a:pt x="4973" y="6851"/>
                    <a:pt x="4459" y="5852"/>
                  </a:cubicBezTo>
                  <a:lnTo>
                    <a:pt x="2057" y="1173"/>
                  </a:lnTo>
                  <a:lnTo>
                    <a:pt x="14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8"/>
            <p:cNvSpPr/>
            <p:nvPr/>
          </p:nvSpPr>
          <p:spPr>
            <a:xfrm>
              <a:off x="2696247" y="2305095"/>
              <a:ext cx="55153" cy="83152"/>
            </a:xfrm>
            <a:custGeom>
              <a:avLst/>
              <a:gdLst/>
              <a:ahLst/>
              <a:cxnLst/>
              <a:rect l="l" t="t" r="r" b="b"/>
              <a:pathLst>
                <a:path w="784" h="1182" extrusionOk="0">
                  <a:moveTo>
                    <a:pt x="731" y="0"/>
                  </a:moveTo>
                  <a:lnTo>
                    <a:pt x="0" y="298"/>
                  </a:lnTo>
                  <a:lnTo>
                    <a:pt x="783" y="1182"/>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8"/>
            <p:cNvSpPr/>
            <p:nvPr/>
          </p:nvSpPr>
          <p:spPr>
            <a:xfrm>
              <a:off x="2384672" y="1484194"/>
              <a:ext cx="90961" cy="82871"/>
            </a:xfrm>
            <a:custGeom>
              <a:avLst/>
              <a:gdLst/>
              <a:ahLst/>
              <a:cxnLst/>
              <a:rect l="l" t="t" r="r" b="b"/>
              <a:pathLst>
                <a:path w="1293" h="1178" extrusionOk="0">
                  <a:moveTo>
                    <a:pt x="370" y="0"/>
                  </a:moveTo>
                  <a:cubicBezTo>
                    <a:pt x="163" y="0"/>
                    <a:pt x="0" y="163"/>
                    <a:pt x="0" y="370"/>
                  </a:cubicBezTo>
                  <a:lnTo>
                    <a:pt x="0" y="1177"/>
                  </a:lnTo>
                  <a:lnTo>
                    <a:pt x="1292" y="1177"/>
                  </a:lnTo>
                  <a:lnTo>
                    <a:pt x="1292" y="370"/>
                  </a:lnTo>
                  <a:cubicBezTo>
                    <a:pt x="1292" y="163"/>
                    <a:pt x="1129" y="0"/>
                    <a:pt x="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8"/>
            <p:cNvSpPr/>
            <p:nvPr/>
          </p:nvSpPr>
          <p:spPr>
            <a:xfrm>
              <a:off x="2289983" y="1551729"/>
              <a:ext cx="245095" cy="209710"/>
            </a:xfrm>
            <a:custGeom>
              <a:avLst/>
              <a:gdLst/>
              <a:ahLst/>
              <a:cxnLst/>
              <a:rect l="l" t="t" r="r" b="b"/>
              <a:pathLst>
                <a:path w="3484" h="2981" extrusionOk="0">
                  <a:moveTo>
                    <a:pt x="1995" y="1"/>
                  </a:moveTo>
                  <a:cubicBezTo>
                    <a:pt x="669" y="1"/>
                    <a:pt x="1" y="1601"/>
                    <a:pt x="943" y="2542"/>
                  </a:cubicBezTo>
                  <a:cubicBezTo>
                    <a:pt x="1245" y="2845"/>
                    <a:pt x="1618" y="2981"/>
                    <a:pt x="1984" y="2981"/>
                  </a:cubicBezTo>
                  <a:cubicBezTo>
                    <a:pt x="2749" y="2981"/>
                    <a:pt x="3484" y="2387"/>
                    <a:pt x="3484" y="1490"/>
                  </a:cubicBezTo>
                  <a:cubicBezTo>
                    <a:pt x="3479" y="664"/>
                    <a:pt x="2816" y="1"/>
                    <a:pt x="1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8"/>
            <p:cNvSpPr/>
            <p:nvPr/>
          </p:nvSpPr>
          <p:spPr>
            <a:xfrm>
              <a:off x="2404933" y="1551729"/>
              <a:ext cx="137251" cy="209499"/>
            </a:xfrm>
            <a:custGeom>
              <a:avLst/>
              <a:gdLst/>
              <a:ahLst/>
              <a:cxnLst/>
              <a:rect l="l" t="t" r="r" b="b"/>
              <a:pathLst>
                <a:path w="1951" h="2978" extrusionOk="0">
                  <a:moveTo>
                    <a:pt x="369" y="1"/>
                  </a:moveTo>
                  <a:cubicBezTo>
                    <a:pt x="366" y="1"/>
                    <a:pt x="363" y="1"/>
                    <a:pt x="361" y="1"/>
                  </a:cubicBezTo>
                  <a:cubicBezTo>
                    <a:pt x="236" y="1"/>
                    <a:pt x="116" y="15"/>
                    <a:pt x="0" y="44"/>
                  </a:cubicBezTo>
                  <a:cubicBezTo>
                    <a:pt x="663" y="207"/>
                    <a:pt x="1124" y="803"/>
                    <a:pt x="1124" y="1485"/>
                  </a:cubicBezTo>
                  <a:cubicBezTo>
                    <a:pt x="1124" y="2172"/>
                    <a:pt x="663" y="2768"/>
                    <a:pt x="0" y="2931"/>
                  </a:cubicBezTo>
                  <a:cubicBezTo>
                    <a:pt x="123" y="2963"/>
                    <a:pt x="245" y="2978"/>
                    <a:pt x="366" y="2978"/>
                  </a:cubicBezTo>
                  <a:cubicBezTo>
                    <a:pt x="1095" y="2978"/>
                    <a:pt x="1745" y="2431"/>
                    <a:pt x="1840" y="1668"/>
                  </a:cubicBezTo>
                  <a:cubicBezTo>
                    <a:pt x="1950" y="782"/>
                    <a:pt x="1258"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8"/>
            <p:cNvSpPr/>
            <p:nvPr/>
          </p:nvSpPr>
          <p:spPr>
            <a:xfrm>
              <a:off x="2375879" y="1615958"/>
              <a:ext cx="94690" cy="81042"/>
            </a:xfrm>
            <a:custGeom>
              <a:avLst/>
              <a:gdLst/>
              <a:ahLst/>
              <a:cxnLst/>
              <a:rect l="l" t="t" r="r" b="b"/>
              <a:pathLst>
                <a:path w="1346" h="1152" extrusionOk="0">
                  <a:moveTo>
                    <a:pt x="769" y="1"/>
                  </a:moveTo>
                  <a:cubicBezTo>
                    <a:pt x="260" y="1"/>
                    <a:pt x="0" y="620"/>
                    <a:pt x="365" y="981"/>
                  </a:cubicBezTo>
                  <a:cubicBezTo>
                    <a:pt x="482" y="1099"/>
                    <a:pt x="626" y="1152"/>
                    <a:pt x="767" y="1152"/>
                  </a:cubicBezTo>
                  <a:cubicBezTo>
                    <a:pt x="1062" y="1152"/>
                    <a:pt x="1345" y="922"/>
                    <a:pt x="1345" y="577"/>
                  </a:cubicBezTo>
                  <a:cubicBezTo>
                    <a:pt x="1345" y="255"/>
                    <a:pt x="1086" y="1"/>
                    <a:pt x="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8"/>
            <p:cNvSpPr/>
            <p:nvPr/>
          </p:nvSpPr>
          <p:spPr>
            <a:xfrm>
              <a:off x="2384672" y="1958345"/>
              <a:ext cx="90961" cy="145692"/>
            </a:xfrm>
            <a:custGeom>
              <a:avLst/>
              <a:gdLst/>
              <a:ahLst/>
              <a:cxnLst/>
              <a:rect l="l" t="t" r="r" b="b"/>
              <a:pathLst>
                <a:path w="1293" h="2071" extrusionOk="0">
                  <a:moveTo>
                    <a:pt x="553" y="0"/>
                  </a:moveTo>
                  <a:cubicBezTo>
                    <a:pt x="250" y="0"/>
                    <a:pt x="0" y="250"/>
                    <a:pt x="0" y="557"/>
                  </a:cubicBezTo>
                  <a:lnTo>
                    <a:pt x="0" y="1518"/>
                  </a:lnTo>
                  <a:cubicBezTo>
                    <a:pt x="0" y="1821"/>
                    <a:pt x="250" y="2071"/>
                    <a:pt x="553" y="2071"/>
                  </a:cubicBezTo>
                  <a:lnTo>
                    <a:pt x="740" y="2071"/>
                  </a:lnTo>
                  <a:cubicBezTo>
                    <a:pt x="1047" y="2071"/>
                    <a:pt x="1292" y="1821"/>
                    <a:pt x="1292" y="1518"/>
                  </a:cubicBezTo>
                  <a:lnTo>
                    <a:pt x="1292" y="557"/>
                  </a:lnTo>
                  <a:cubicBezTo>
                    <a:pt x="1292" y="250"/>
                    <a:pt x="1047" y="0"/>
                    <a:pt x="7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8"/>
            <p:cNvSpPr/>
            <p:nvPr/>
          </p:nvSpPr>
          <p:spPr>
            <a:xfrm>
              <a:off x="2409998" y="1958627"/>
              <a:ext cx="65635" cy="145411"/>
            </a:xfrm>
            <a:custGeom>
              <a:avLst/>
              <a:gdLst/>
              <a:ahLst/>
              <a:cxnLst/>
              <a:rect l="l" t="t" r="r" b="b"/>
              <a:pathLst>
                <a:path w="933" h="2067" extrusionOk="0">
                  <a:moveTo>
                    <a:pt x="193" y="1"/>
                  </a:moveTo>
                  <a:cubicBezTo>
                    <a:pt x="125" y="1"/>
                    <a:pt x="63" y="11"/>
                    <a:pt x="0" y="35"/>
                  </a:cubicBezTo>
                  <a:cubicBezTo>
                    <a:pt x="217" y="116"/>
                    <a:pt x="361" y="323"/>
                    <a:pt x="361" y="553"/>
                  </a:cubicBezTo>
                  <a:lnTo>
                    <a:pt x="361" y="1514"/>
                  </a:lnTo>
                  <a:cubicBezTo>
                    <a:pt x="361" y="1745"/>
                    <a:pt x="217" y="1951"/>
                    <a:pt x="0" y="2033"/>
                  </a:cubicBezTo>
                  <a:cubicBezTo>
                    <a:pt x="63" y="2057"/>
                    <a:pt x="125" y="2067"/>
                    <a:pt x="193" y="2067"/>
                  </a:cubicBezTo>
                  <a:lnTo>
                    <a:pt x="380" y="2067"/>
                  </a:lnTo>
                  <a:cubicBezTo>
                    <a:pt x="687" y="2067"/>
                    <a:pt x="932" y="1822"/>
                    <a:pt x="932" y="1514"/>
                  </a:cubicBezTo>
                  <a:lnTo>
                    <a:pt x="932" y="553"/>
                  </a:lnTo>
                  <a:cubicBezTo>
                    <a:pt x="932" y="246"/>
                    <a:pt x="683"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8"/>
            <p:cNvSpPr/>
            <p:nvPr/>
          </p:nvSpPr>
          <p:spPr>
            <a:xfrm>
              <a:off x="2376160" y="1602028"/>
              <a:ext cx="126487" cy="108619"/>
            </a:xfrm>
            <a:custGeom>
              <a:avLst/>
              <a:gdLst/>
              <a:ahLst/>
              <a:cxnLst/>
              <a:rect l="l" t="t" r="r" b="b"/>
              <a:pathLst>
                <a:path w="1798" h="1544" extrusionOk="0">
                  <a:moveTo>
                    <a:pt x="770" y="391"/>
                  </a:moveTo>
                  <a:cubicBezTo>
                    <a:pt x="1106" y="391"/>
                    <a:pt x="1279" y="799"/>
                    <a:pt x="1039" y="1039"/>
                  </a:cubicBezTo>
                  <a:cubicBezTo>
                    <a:pt x="961" y="1117"/>
                    <a:pt x="865" y="1152"/>
                    <a:pt x="770" y="1152"/>
                  </a:cubicBezTo>
                  <a:cubicBezTo>
                    <a:pt x="574" y="1152"/>
                    <a:pt x="385" y="1001"/>
                    <a:pt x="385" y="770"/>
                  </a:cubicBezTo>
                  <a:cubicBezTo>
                    <a:pt x="385" y="564"/>
                    <a:pt x="558" y="391"/>
                    <a:pt x="770" y="391"/>
                  </a:cubicBezTo>
                  <a:close/>
                  <a:moveTo>
                    <a:pt x="776" y="1"/>
                  </a:moveTo>
                  <a:cubicBezTo>
                    <a:pt x="380" y="1"/>
                    <a:pt x="1" y="310"/>
                    <a:pt x="1" y="775"/>
                  </a:cubicBezTo>
                  <a:cubicBezTo>
                    <a:pt x="1" y="1198"/>
                    <a:pt x="342" y="1539"/>
                    <a:pt x="770" y="1544"/>
                  </a:cubicBezTo>
                  <a:cubicBezTo>
                    <a:pt x="1452" y="1544"/>
                    <a:pt x="1798" y="713"/>
                    <a:pt x="1312" y="228"/>
                  </a:cubicBezTo>
                  <a:cubicBezTo>
                    <a:pt x="1156" y="71"/>
                    <a:pt x="964" y="1"/>
                    <a:pt x="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8"/>
            <p:cNvSpPr/>
            <p:nvPr/>
          </p:nvSpPr>
          <p:spPr>
            <a:xfrm>
              <a:off x="2016959" y="1470617"/>
              <a:ext cx="826683" cy="931293"/>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8" name="Google Shape;1948;p58"/>
          <p:cNvSpPr txBox="1">
            <a:spLocks noGrp="1"/>
          </p:cNvSpPr>
          <p:nvPr>
            <p:ph type="title" idx="4"/>
          </p:nvPr>
        </p:nvSpPr>
        <p:spPr>
          <a:xfrm>
            <a:off x="678903" y="493550"/>
            <a:ext cx="7704000" cy="3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solidFill>
                  <a:schemeClr val="accent4">
                    <a:lumMod val="25000"/>
                  </a:schemeClr>
                </a:solidFill>
                <a:latin typeface="+mn-lt"/>
              </a:rPr>
              <a:t>KẾT LUẬN</a:t>
            </a:r>
            <a:endParaRPr sz="2800" b="1" dirty="0">
              <a:solidFill>
                <a:schemeClr val="accent4">
                  <a:lumMod val="25000"/>
                </a:schemeClr>
              </a:solidFill>
              <a:latin typeface="+mn-lt"/>
            </a:endParaRPr>
          </a:p>
        </p:txBody>
      </p:sp>
      <p:sp>
        <p:nvSpPr>
          <p:cNvPr id="40" name="Rounded Rectangle 39"/>
          <p:cNvSpPr/>
          <p:nvPr/>
        </p:nvSpPr>
        <p:spPr>
          <a:xfrm>
            <a:off x="4686607" y="1826025"/>
            <a:ext cx="3852002" cy="2794331"/>
          </a:xfrm>
          <a:prstGeom prst="roundRect">
            <a:avLst>
              <a:gd name="adj" fmla="val 12255"/>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3" name="Google Shape;1953;p58"/>
          <p:cNvGrpSpPr/>
          <p:nvPr/>
        </p:nvGrpSpPr>
        <p:grpSpPr>
          <a:xfrm>
            <a:off x="6308249" y="1253312"/>
            <a:ext cx="790835" cy="774361"/>
            <a:chOff x="6313283" y="1707763"/>
            <a:chExt cx="793664" cy="777130"/>
          </a:xfrm>
        </p:grpSpPr>
        <p:sp>
          <p:nvSpPr>
            <p:cNvPr id="1954" name="Google Shape;1954;p58"/>
            <p:cNvSpPr/>
            <p:nvPr/>
          </p:nvSpPr>
          <p:spPr>
            <a:xfrm>
              <a:off x="6322620" y="1707763"/>
              <a:ext cx="784326" cy="777130"/>
            </a:xfrm>
            <a:custGeom>
              <a:avLst/>
              <a:gdLst/>
              <a:ahLst/>
              <a:cxnLst/>
              <a:rect l="l" t="t" r="r" b="b"/>
              <a:pathLst>
                <a:path w="14278" h="14147" extrusionOk="0">
                  <a:moveTo>
                    <a:pt x="1730" y="623"/>
                  </a:moveTo>
                  <a:cubicBezTo>
                    <a:pt x="1997" y="623"/>
                    <a:pt x="2265" y="725"/>
                    <a:pt x="2469" y="929"/>
                  </a:cubicBezTo>
                  <a:lnTo>
                    <a:pt x="3161" y="1616"/>
                  </a:lnTo>
                  <a:lnTo>
                    <a:pt x="1677" y="3096"/>
                  </a:lnTo>
                  <a:lnTo>
                    <a:pt x="990" y="2404"/>
                  </a:lnTo>
                  <a:cubicBezTo>
                    <a:pt x="581" y="1996"/>
                    <a:pt x="581" y="1333"/>
                    <a:pt x="990" y="924"/>
                  </a:cubicBezTo>
                  <a:lnTo>
                    <a:pt x="990" y="929"/>
                  </a:lnTo>
                  <a:cubicBezTo>
                    <a:pt x="1194" y="725"/>
                    <a:pt x="1462" y="623"/>
                    <a:pt x="1730" y="623"/>
                  </a:cubicBezTo>
                  <a:close/>
                  <a:moveTo>
                    <a:pt x="3469" y="1924"/>
                  </a:moveTo>
                  <a:lnTo>
                    <a:pt x="4036" y="2490"/>
                  </a:lnTo>
                  <a:lnTo>
                    <a:pt x="3296" y="3230"/>
                  </a:lnTo>
                  <a:lnTo>
                    <a:pt x="2556" y="3970"/>
                  </a:lnTo>
                  <a:lnTo>
                    <a:pt x="1989" y="3403"/>
                  </a:lnTo>
                  <a:lnTo>
                    <a:pt x="3469" y="1924"/>
                  </a:lnTo>
                  <a:close/>
                  <a:moveTo>
                    <a:pt x="12596" y="11215"/>
                  </a:moveTo>
                  <a:lnTo>
                    <a:pt x="13432" y="13367"/>
                  </a:lnTo>
                  <a:lnTo>
                    <a:pt x="11280" y="12531"/>
                  </a:lnTo>
                  <a:lnTo>
                    <a:pt x="12596" y="11215"/>
                  </a:lnTo>
                  <a:close/>
                  <a:moveTo>
                    <a:pt x="5016" y="7049"/>
                  </a:moveTo>
                  <a:lnTo>
                    <a:pt x="7163" y="9197"/>
                  </a:lnTo>
                  <a:lnTo>
                    <a:pt x="6735" y="9629"/>
                  </a:lnTo>
                  <a:lnTo>
                    <a:pt x="6226" y="9115"/>
                  </a:lnTo>
                  <a:cubicBezTo>
                    <a:pt x="6177" y="9060"/>
                    <a:pt x="6121" y="9037"/>
                    <a:pt x="6066" y="9037"/>
                  </a:cubicBezTo>
                  <a:cubicBezTo>
                    <a:pt x="5893" y="9037"/>
                    <a:pt x="5742" y="9269"/>
                    <a:pt x="5914" y="9423"/>
                  </a:cubicBezTo>
                  <a:lnTo>
                    <a:pt x="6428" y="9937"/>
                  </a:lnTo>
                  <a:lnTo>
                    <a:pt x="5919" y="10441"/>
                  </a:lnTo>
                  <a:lnTo>
                    <a:pt x="4756" y="9279"/>
                  </a:lnTo>
                  <a:cubicBezTo>
                    <a:pt x="4710" y="9238"/>
                    <a:pt x="4660" y="9220"/>
                    <a:pt x="4612" y="9220"/>
                  </a:cubicBezTo>
                  <a:cubicBezTo>
                    <a:pt x="4446" y="9220"/>
                    <a:pt x="4307" y="9429"/>
                    <a:pt x="4449" y="9586"/>
                  </a:cubicBezTo>
                  <a:lnTo>
                    <a:pt x="5611" y="10753"/>
                  </a:lnTo>
                  <a:lnTo>
                    <a:pt x="5102" y="11258"/>
                  </a:lnTo>
                  <a:lnTo>
                    <a:pt x="4593" y="10749"/>
                  </a:lnTo>
                  <a:cubicBezTo>
                    <a:pt x="4546" y="10706"/>
                    <a:pt x="4495" y="10688"/>
                    <a:pt x="4446" y="10688"/>
                  </a:cubicBezTo>
                  <a:cubicBezTo>
                    <a:pt x="4280" y="10688"/>
                    <a:pt x="4141" y="10896"/>
                    <a:pt x="4285" y="11056"/>
                  </a:cubicBezTo>
                  <a:lnTo>
                    <a:pt x="4795" y="11565"/>
                  </a:lnTo>
                  <a:lnTo>
                    <a:pt x="4290" y="12075"/>
                  </a:lnTo>
                  <a:lnTo>
                    <a:pt x="3776" y="11560"/>
                  </a:lnTo>
                  <a:cubicBezTo>
                    <a:pt x="3730" y="11520"/>
                    <a:pt x="3680" y="11502"/>
                    <a:pt x="3632" y="11502"/>
                  </a:cubicBezTo>
                  <a:cubicBezTo>
                    <a:pt x="3466" y="11502"/>
                    <a:pt x="3327" y="11712"/>
                    <a:pt x="3469" y="11873"/>
                  </a:cubicBezTo>
                  <a:lnTo>
                    <a:pt x="3978" y="12382"/>
                  </a:lnTo>
                  <a:lnTo>
                    <a:pt x="3473" y="12886"/>
                  </a:lnTo>
                  <a:lnTo>
                    <a:pt x="2311" y="11724"/>
                  </a:lnTo>
                  <a:cubicBezTo>
                    <a:pt x="2265" y="11683"/>
                    <a:pt x="2215" y="11666"/>
                    <a:pt x="2167" y="11666"/>
                  </a:cubicBezTo>
                  <a:cubicBezTo>
                    <a:pt x="1999" y="11666"/>
                    <a:pt x="1858" y="11876"/>
                    <a:pt x="2003" y="12036"/>
                  </a:cubicBezTo>
                  <a:lnTo>
                    <a:pt x="3166" y="13199"/>
                  </a:lnTo>
                  <a:lnTo>
                    <a:pt x="2719" y="13641"/>
                  </a:lnTo>
                  <a:cubicBezTo>
                    <a:pt x="2674" y="13686"/>
                    <a:pt x="2612" y="13709"/>
                    <a:pt x="2551" y="13709"/>
                  </a:cubicBezTo>
                  <a:cubicBezTo>
                    <a:pt x="2490" y="13709"/>
                    <a:pt x="2429" y="13686"/>
                    <a:pt x="2383" y="13641"/>
                  </a:cubicBezTo>
                  <a:lnTo>
                    <a:pt x="572" y="11834"/>
                  </a:lnTo>
                  <a:cubicBezTo>
                    <a:pt x="481" y="11738"/>
                    <a:pt x="481" y="11589"/>
                    <a:pt x="572" y="11493"/>
                  </a:cubicBezTo>
                  <a:lnTo>
                    <a:pt x="5016" y="7049"/>
                  </a:lnTo>
                  <a:close/>
                  <a:moveTo>
                    <a:pt x="11729" y="1"/>
                  </a:moveTo>
                  <a:cubicBezTo>
                    <a:pt x="11556" y="1"/>
                    <a:pt x="11383" y="67"/>
                    <a:pt x="11251" y="199"/>
                  </a:cubicBezTo>
                  <a:lnTo>
                    <a:pt x="7845" y="3605"/>
                  </a:lnTo>
                  <a:cubicBezTo>
                    <a:pt x="7704" y="3765"/>
                    <a:pt x="7841" y="3973"/>
                    <a:pt x="8006" y="3973"/>
                  </a:cubicBezTo>
                  <a:cubicBezTo>
                    <a:pt x="8055" y="3973"/>
                    <a:pt x="8106" y="3955"/>
                    <a:pt x="8153" y="3912"/>
                  </a:cubicBezTo>
                  <a:lnTo>
                    <a:pt x="11559" y="506"/>
                  </a:lnTo>
                  <a:cubicBezTo>
                    <a:pt x="11604" y="461"/>
                    <a:pt x="11666" y="438"/>
                    <a:pt x="11727" y="438"/>
                  </a:cubicBezTo>
                  <a:cubicBezTo>
                    <a:pt x="11788" y="438"/>
                    <a:pt x="11849" y="461"/>
                    <a:pt x="11895" y="506"/>
                  </a:cubicBezTo>
                  <a:lnTo>
                    <a:pt x="13706" y="2318"/>
                  </a:lnTo>
                  <a:cubicBezTo>
                    <a:pt x="13797" y="2409"/>
                    <a:pt x="13797" y="2563"/>
                    <a:pt x="13706" y="2654"/>
                  </a:cubicBezTo>
                  <a:lnTo>
                    <a:pt x="13264" y="3101"/>
                  </a:lnTo>
                  <a:lnTo>
                    <a:pt x="12102" y="1938"/>
                  </a:lnTo>
                  <a:cubicBezTo>
                    <a:pt x="12052" y="1883"/>
                    <a:pt x="11995" y="1860"/>
                    <a:pt x="11940" y="1860"/>
                  </a:cubicBezTo>
                  <a:cubicBezTo>
                    <a:pt x="11768" y="1860"/>
                    <a:pt x="11618" y="2089"/>
                    <a:pt x="11789" y="2245"/>
                  </a:cubicBezTo>
                  <a:lnTo>
                    <a:pt x="12952" y="3408"/>
                  </a:lnTo>
                  <a:lnTo>
                    <a:pt x="12447" y="3912"/>
                  </a:lnTo>
                  <a:lnTo>
                    <a:pt x="11938" y="3403"/>
                  </a:lnTo>
                  <a:cubicBezTo>
                    <a:pt x="11889" y="3348"/>
                    <a:pt x="11832" y="3325"/>
                    <a:pt x="11777" y="3325"/>
                  </a:cubicBezTo>
                  <a:cubicBezTo>
                    <a:pt x="11604" y="3325"/>
                    <a:pt x="11454" y="3554"/>
                    <a:pt x="11626" y="3711"/>
                  </a:cubicBezTo>
                  <a:lnTo>
                    <a:pt x="12140" y="4225"/>
                  </a:lnTo>
                  <a:lnTo>
                    <a:pt x="11631" y="4729"/>
                  </a:lnTo>
                  <a:lnTo>
                    <a:pt x="11122" y="4220"/>
                  </a:lnTo>
                  <a:cubicBezTo>
                    <a:pt x="11075" y="4177"/>
                    <a:pt x="11023" y="4159"/>
                    <a:pt x="10975" y="4159"/>
                  </a:cubicBezTo>
                  <a:cubicBezTo>
                    <a:pt x="10808" y="4159"/>
                    <a:pt x="10668" y="4368"/>
                    <a:pt x="10809" y="4527"/>
                  </a:cubicBezTo>
                  <a:lnTo>
                    <a:pt x="11323" y="5037"/>
                  </a:lnTo>
                  <a:lnTo>
                    <a:pt x="10814" y="5546"/>
                  </a:lnTo>
                  <a:lnTo>
                    <a:pt x="9656" y="4388"/>
                  </a:lnTo>
                  <a:cubicBezTo>
                    <a:pt x="9609" y="4345"/>
                    <a:pt x="9558" y="4327"/>
                    <a:pt x="9509" y="4327"/>
                  </a:cubicBezTo>
                  <a:cubicBezTo>
                    <a:pt x="9343" y="4327"/>
                    <a:pt x="9203" y="4536"/>
                    <a:pt x="9344" y="4696"/>
                  </a:cubicBezTo>
                  <a:lnTo>
                    <a:pt x="10507" y="5858"/>
                  </a:lnTo>
                  <a:lnTo>
                    <a:pt x="10002" y="6363"/>
                  </a:lnTo>
                  <a:lnTo>
                    <a:pt x="9488" y="5853"/>
                  </a:lnTo>
                  <a:cubicBezTo>
                    <a:pt x="9443" y="5812"/>
                    <a:pt x="9393" y="5795"/>
                    <a:pt x="9345" y="5795"/>
                  </a:cubicBezTo>
                  <a:cubicBezTo>
                    <a:pt x="9180" y="5795"/>
                    <a:pt x="9039" y="6001"/>
                    <a:pt x="9181" y="6161"/>
                  </a:cubicBezTo>
                  <a:lnTo>
                    <a:pt x="9690" y="6675"/>
                  </a:lnTo>
                  <a:lnTo>
                    <a:pt x="9262" y="7102"/>
                  </a:lnTo>
                  <a:lnTo>
                    <a:pt x="7115" y="4955"/>
                  </a:lnTo>
                  <a:lnTo>
                    <a:pt x="7519" y="4556"/>
                  </a:lnTo>
                  <a:cubicBezTo>
                    <a:pt x="7660" y="4397"/>
                    <a:pt x="7520" y="4188"/>
                    <a:pt x="7353" y="4188"/>
                  </a:cubicBezTo>
                  <a:cubicBezTo>
                    <a:pt x="7304" y="4188"/>
                    <a:pt x="7253" y="4206"/>
                    <a:pt x="7206" y="4249"/>
                  </a:cubicBezTo>
                  <a:lnTo>
                    <a:pt x="6808" y="4647"/>
                  </a:lnTo>
                  <a:lnTo>
                    <a:pt x="2777" y="617"/>
                  </a:lnTo>
                  <a:cubicBezTo>
                    <a:pt x="2490" y="339"/>
                    <a:pt x="2120" y="201"/>
                    <a:pt x="1750" y="201"/>
                  </a:cubicBezTo>
                  <a:cubicBezTo>
                    <a:pt x="1370" y="201"/>
                    <a:pt x="991" y="347"/>
                    <a:pt x="702" y="636"/>
                  </a:cubicBezTo>
                  <a:cubicBezTo>
                    <a:pt x="130" y="1208"/>
                    <a:pt x="120" y="2130"/>
                    <a:pt x="682" y="2716"/>
                  </a:cubicBezTo>
                  <a:lnTo>
                    <a:pt x="4708" y="6742"/>
                  </a:lnTo>
                  <a:lnTo>
                    <a:pt x="264" y="11186"/>
                  </a:lnTo>
                  <a:cubicBezTo>
                    <a:pt x="0" y="11450"/>
                    <a:pt x="0" y="11878"/>
                    <a:pt x="264" y="12142"/>
                  </a:cubicBezTo>
                  <a:lnTo>
                    <a:pt x="2076" y="13948"/>
                  </a:lnTo>
                  <a:cubicBezTo>
                    <a:pt x="2208" y="14080"/>
                    <a:pt x="2381" y="14146"/>
                    <a:pt x="2553" y="14146"/>
                  </a:cubicBezTo>
                  <a:cubicBezTo>
                    <a:pt x="2725" y="14146"/>
                    <a:pt x="2897" y="14080"/>
                    <a:pt x="3027" y="13948"/>
                  </a:cubicBezTo>
                  <a:lnTo>
                    <a:pt x="7470" y="9504"/>
                  </a:lnTo>
                  <a:lnTo>
                    <a:pt x="7788" y="9821"/>
                  </a:lnTo>
                  <a:cubicBezTo>
                    <a:pt x="7837" y="9877"/>
                    <a:pt x="7894" y="9900"/>
                    <a:pt x="7949" y="9900"/>
                  </a:cubicBezTo>
                  <a:cubicBezTo>
                    <a:pt x="8121" y="9900"/>
                    <a:pt x="8271" y="9671"/>
                    <a:pt x="8100" y="9514"/>
                  </a:cubicBezTo>
                  <a:lnTo>
                    <a:pt x="7663" y="9077"/>
                  </a:lnTo>
                  <a:cubicBezTo>
                    <a:pt x="7643" y="9048"/>
                    <a:pt x="7619" y="9024"/>
                    <a:pt x="7591" y="9010"/>
                  </a:cubicBezTo>
                  <a:lnTo>
                    <a:pt x="2863" y="4278"/>
                  </a:lnTo>
                  <a:lnTo>
                    <a:pt x="3449" y="3691"/>
                  </a:lnTo>
                  <a:lnTo>
                    <a:pt x="3810" y="4052"/>
                  </a:lnTo>
                  <a:cubicBezTo>
                    <a:pt x="3858" y="4107"/>
                    <a:pt x="3915" y="4130"/>
                    <a:pt x="3969" y="4130"/>
                  </a:cubicBezTo>
                  <a:cubicBezTo>
                    <a:pt x="4141" y="4130"/>
                    <a:pt x="4292" y="3901"/>
                    <a:pt x="4117" y="3744"/>
                  </a:cubicBezTo>
                  <a:lnTo>
                    <a:pt x="3757" y="3384"/>
                  </a:lnTo>
                  <a:lnTo>
                    <a:pt x="4343" y="2798"/>
                  </a:lnTo>
                  <a:lnTo>
                    <a:pt x="6654" y="5109"/>
                  </a:lnTo>
                  <a:lnTo>
                    <a:pt x="9085" y="7540"/>
                  </a:lnTo>
                  <a:cubicBezTo>
                    <a:pt x="9099" y="7559"/>
                    <a:pt x="9113" y="7573"/>
                    <a:pt x="9128" y="7583"/>
                  </a:cubicBezTo>
                  <a:lnTo>
                    <a:pt x="12371" y="10825"/>
                  </a:lnTo>
                  <a:lnTo>
                    <a:pt x="11785" y="11412"/>
                  </a:lnTo>
                  <a:lnTo>
                    <a:pt x="8513" y="8140"/>
                  </a:lnTo>
                  <a:lnTo>
                    <a:pt x="8508" y="8135"/>
                  </a:lnTo>
                  <a:lnTo>
                    <a:pt x="7201" y="6829"/>
                  </a:lnTo>
                  <a:lnTo>
                    <a:pt x="7197" y="6824"/>
                  </a:lnTo>
                  <a:lnTo>
                    <a:pt x="4895" y="4523"/>
                  </a:lnTo>
                  <a:cubicBezTo>
                    <a:pt x="4849" y="4480"/>
                    <a:pt x="4797" y="4462"/>
                    <a:pt x="4749" y="4462"/>
                  </a:cubicBezTo>
                  <a:cubicBezTo>
                    <a:pt x="4582" y="4462"/>
                    <a:pt x="4442" y="4670"/>
                    <a:pt x="4583" y="4830"/>
                  </a:cubicBezTo>
                  <a:lnTo>
                    <a:pt x="11472" y="11719"/>
                  </a:lnTo>
                  <a:lnTo>
                    <a:pt x="10886" y="12305"/>
                  </a:lnTo>
                  <a:lnTo>
                    <a:pt x="8816" y="10230"/>
                  </a:lnTo>
                  <a:cubicBezTo>
                    <a:pt x="8769" y="10189"/>
                    <a:pt x="8718" y="10171"/>
                    <a:pt x="8670" y="10171"/>
                  </a:cubicBezTo>
                  <a:cubicBezTo>
                    <a:pt x="8503" y="10171"/>
                    <a:pt x="8362" y="10377"/>
                    <a:pt x="8503" y="10537"/>
                  </a:cubicBezTo>
                  <a:lnTo>
                    <a:pt x="10737" y="12766"/>
                  </a:lnTo>
                  <a:lnTo>
                    <a:pt x="10737" y="12771"/>
                  </a:lnTo>
                  <a:lnTo>
                    <a:pt x="10747" y="12776"/>
                  </a:lnTo>
                  <a:lnTo>
                    <a:pt x="10761" y="12785"/>
                  </a:lnTo>
                  <a:lnTo>
                    <a:pt x="10766" y="12790"/>
                  </a:lnTo>
                  <a:lnTo>
                    <a:pt x="10785" y="12805"/>
                  </a:lnTo>
                  <a:lnTo>
                    <a:pt x="10804" y="12814"/>
                  </a:lnTo>
                  <a:lnTo>
                    <a:pt x="13447" y="13838"/>
                  </a:lnTo>
                  <a:cubicBezTo>
                    <a:pt x="13490" y="13854"/>
                    <a:pt x="13533" y="13862"/>
                    <a:pt x="13574" y="13862"/>
                  </a:cubicBezTo>
                  <a:cubicBezTo>
                    <a:pt x="13807" y="13862"/>
                    <a:pt x="13997" y="13622"/>
                    <a:pt x="13903" y="13381"/>
                  </a:cubicBezTo>
                  <a:lnTo>
                    <a:pt x="12880" y="10744"/>
                  </a:lnTo>
                  <a:cubicBezTo>
                    <a:pt x="12875" y="10734"/>
                    <a:pt x="12870" y="10729"/>
                    <a:pt x="12870" y="10720"/>
                  </a:cubicBezTo>
                  <a:lnTo>
                    <a:pt x="12870" y="10715"/>
                  </a:lnTo>
                  <a:cubicBezTo>
                    <a:pt x="12865" y="10710"/>
                    <a:pt x="12861" y="10705"/>
                    <a:pt x="12856" y="10701"/>
                  </a:cubicBezTo>
                  <a:lnTo>
                    <a:pt x="12851" y="10691"/>
                  </a:lnTo>
                  <a:lnTo>
                    <a:pt x="12841" y="10681"/>
                  </a:lnTo>
                  <a:lnTo>
                    <a:pt x="12837" y="10672"/>
                  </a:lnTo>
                  <a:lnTo>
                    <a:pt x="12832" y="10667"/>
                  </a:lnTo>
                  <a:lnTo>
                    <a:pt x="9570" y="7410"/>
                  </a:lnTo>
                  <a:lnTo>
                    <a:pt x="14014" y="2961"/>
                  </a:lnTo>
                  <a:cubicBezTo>
                    <a:pt x="14278" y="2702"/>
                    <a:pt x="14278" y="2274"/>
                    <a:pt x="14014" y="2010"/>
                  </a:cubicBezTo>
                  <a:lnTo>
                    <a:pt x="12207" y="199"/>
                  </a:lnTo>
                  <a:cubicBezTo>
                    <a:pt x="12075" y="67"/>
                    <a:pt x="11902" y="1"/>
                    <a:pt x="11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8"/>
            <p:cNvSpPr/>
            <p:nvPr/>
          </p:nvSpPr>
          <p:spPr>
            <a:xfrm>
              <a:off x="6326467" y="1719574"/>
              <a:ext cx="757972" cy="753358"/>
            </a:xfrm>
            <a:custGeom>
              <a:avLst/>
              <a:gdLst/>
              <a:ahLst/>
              <a:cxnLst/>
              <a:rect l="l" t="t" r="r" b="b"/>
              <a:pathLst>
                <a:path w="13798" h="13714" extrusionOk="0">
                  <a:moveTo>
                    <a:pt x="11492" y="1"/>
                  </a:moveTo>
                  <a:cubicBezTo>
                    <a:pt x="11375" y="1"/>
                    <a:pt x="11259" y="46"/>
                    <a:pt x="11170" y="138"/>
                  </a:cubicBezTo>
                  <a:lnTo>
                    <a:pt x="178" y="11124"/>
                  </a:lnTo>
                  <a:cubicBezTo>
                    <a:pt x="0" y="11302"/>
                    <a:pt x="0" y="11595"/>
                    <a:pt x="178" y="11773"/>
                  </a:cubicBezTo>
                  <a:lnTo>
                    <a:pt x="1989" y="13579"/>
                  </a:lnTo>
                  <a:cubicBezTo>
                    <a:pt x="2076" y="13669"/>
                    <a:pt x="2193" y="13713"/>
                    <a:pt x="2309" y="13713"/>
                  </a:cubicBezTo>
                  <a:cubicBezTo>
                    <a:pt x="2424" y="13713"/>
                    <a:pt x="2540" y="13670"/>
                    <a:pt x="2628" y="13584"/>
                  </a:cubicBezTo>
                  <a:lnTo>
                    <a:pt x="13620" y="2597"/>
                  </a:lnTo>
                  <a:cubicBezTo>
                    <a:pt x="13798" y="2415"/>
                    <a:pt x="13798" y="2127"/>
                    <a:pt x="13620" y="1949"/>
                  </a:cubicBezTo>
                  <a:lnTo>
                    <a:pt x="11814" y="138"/>
                  </a:lnTo>
                  <a:cubicBezTo>
                    <a:pt x="11725" y="46"/>
                    <a:pt x="11608" y="1"/>
                    <a:pt x="11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8"/>
            <p:cNvSpPr/>
            <p:nvPr/>
          </p:nvSpPr>
          <p:spPr>
            <a:xfrm>
              <a:off x="6332015" y="1729681"/>
              <a:ext cx="677769" cy="670958"/>
            </a:xfrm>
            <a:custGeom>
              <a:avLst/>
              <a:gdLst/>
              <a:ahLst/>
              <a:cxnLst/>
              <a:rect l="l" t="t" r="r" b="b"/>
              <a:pathLst>
                <a:path w="12338" h="12214" extrusionOk="0">
                  <a:moveTo>
                    <a:pt x="1389" y="1"/>
                  </a:moveTo>
                  <a:cubicBezTo>
                    <a:pt x="1066" y="1"/>
                    <a:pt x="742" y="124"/>
                    <a:pt x="495" y="372"/>
                  </a:cubicBezTo>
                  <a:cubicBezTo>
                    <a:pt x="0" y="866"/>
                    <a:pt x="0" y="1669"/>
                    <a:pt x="495" y="2159"/>
                  </a:cubicBezTo>
                  <a:lnTo>
                    <a:pt x="10545" y="12214"/>
                  </a:lnTo>
                  <a:lnTo>
                    <a:pt x="12337" y="10426"/>
                  </a:lnTo>
                  <a:lnTo>
                    <a:pt x="2282" y="372"/>
                  </a:lnTo>
                  <a:cubicBezTo>
                    <a:pt x="2035" y="124"/>
                    <a:pt x="1712" y="1"/>
                    <a:pt x="1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8"/>
            <p:cNvSpPr/>
            <p:nvPr/>
          </p:nvSpPr>
          <p:spPr>
            <a:xfrm>
              <a:off x="6911289" y="2302418"/>
              <a:ext cx="156670" cy="154967"/>
            </a:xfrm>
            <a:custGeom>
              <a:avLst/>
              <a:gdLst/>
              <a:ahLst/>
              <a:cxnLst/>
              <a:rect l="l" t="t" r="r" b="b"/>
              <a:pathLst>
                <a:path w="2852" h="2821" extrusionOk="0">
                  <a:moveTo>
                    <a:pt x="1792" y="0"/>
                  </a:moveTo>
                  <a:lnTo>
                    <a:pt x="0" y="1788"/>
                  </a:lnTo>
                  <a:lnTo>
                    <a:pt x="2638" y="2811"/>
                  </a:lnTo>
                  <a:cubicBezTo>
                    <a:pt x="2655" y="2818"/>
                    <a:pt x="2672" y="2821"/>
                    <a:pt x="2689" y="2821"/>
                  </a:cubicBezTo>
                  <a:cubicBezTo>
                    <a:pt x="2779" y="2821"/>
                    <a:pt x="2852" y="2731"/>
                    <a:pt x="2815" y="2638"/>
                  </a:cubicBezTo>
                  <a:lnTo>
                    <a:pt x="1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8"/>
            <p:cNvSpPr/>
            <p:nvPr/>
          </p:nvSpPr>
          <p:spPr>
            <a:xfrm>
              <a:off x="6984350" y="2302418"/>
              <a:ext cx="83444" cy="154858"/>
            </a:xfrm>
            <a:custGeom>
              <a:avLst/>
              <a:gdLst/>
              <a:ahLst/>
              <a:cxnLst/>
              <a:rect l="l" t="t" r="r" b="b"/>
              <a:pathLst>
                <a:path w="1519" h="2819" extrusionOk="0">
                  <a:moveTo>
                    <a:pt x="462" y="0"/>
                  </a:moveTo>
                  <a:lnTo>
                    <a:pt x="1" y="462"/>
                  </a:lnTo>
                  <a:lnTo>
                    <a:pt x="842" y="2628"/>
                  </a:lnTo>
                  <a:lnTo>
                    <a:pt x="1312" y="2811"/>
                  </a:lnTo>
                  <a:cubicBezTo>
                    <a:pt x="1328" y="2816"/>
                    <a:pt x="1343" y="2819"/>
                    <a:pt x="1358" y="2819"/>
                  </a:cubicBezTo>
                  <a:cubicBezTo>
                    <a:pt x="1445" y="2819"/>
                    <a:pt x="1518" y="2728"/>
                    <a:pt x="1485" y="2638"/>
                  </a:cubicBezTo>
                  <a:lnTo>
                    <a:pt x="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8"/>
            <p:cNvSpPr/>
            <p:nvPr/>
          </p:nvSpPr>
          <p:spPr>
            <a:xfrm>
              <a:off x="6383707" y="1729681"/>
              <a:ext cx="626077" cy="670958"/>
            </a:xfrm>
            <a:custGeom>
              <a:avLst/>
              <a:gdLst/>
              <a:ahLst/>
              <a:cxnLst/>
              <a:rect l="l" t="t" r="r" b="b"/>
              <a:pathLst>
                <a:path w="11397" h="12214" extrusionOk="0">
                  <a:moveTo>
                    <a:pt x="448" y="1"/>
                  </a:moveTo>
                  <a:cubicBezTo>
                    <a:pt x="298" y="1"/>
                    <a:pt x="147" y="28"/>
                    <a:pt x="1" y="83"/>
                  </a:cubicBezTo>
                  <a:cubicBezTo>
                    <a:pt x="169" y="146"/>
                    <a:pt x="323" y="247"/>
                    <a:pt x="448" y="372"/>
                  </a:cubicBezTo>
                  <a:lnTo>
                    <a:pt x="9157" y="9081"/>
                  </a:lnTo>
                  <a:cubicBezTo>
                    <a:pt x="9902" y="9826"/>
                    <a:pt x="9902" y="11027"/>
                    <a:pt x="9157" y="11767"/>
                  </a:cubicBezTo>
                  <a:lnTo>
                    <a:pt x="9604" y="12214"/>
                  </a:lnTo>
                  <a:lnTo>
                    <a:pt x="11396" y="10426"/>
                  </a:lnTo>
                  <a:lnTo>
                    <a:pt x="1341" y="372"/>
                  </a:lnTo>
                  <a:cubicBezTo>
                    <a:pt x="1100" y="131"/>
                    <a:pt x="778" y="1"/>
                    <a:pt x="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8"/>
            <p:cNvSpPr/>
            <p:nvPr/>
          </p:nvSpPr>
          <p:spPr>
            <a:xfrm>
              <a:off x="7010773" y="2401903"/>
              <a:ext cx="57186" cy="55483"/>
            </a:xfrm>
            <a:custGeom>
              <a:avLst/>
              <a:gdLst/>
              <a:ahLst/>
              <a:cxnLst/>
              <a:rect l="l" t="t" r="r" b="b"/>
              <a:pathLst>
                <a:path w="1041" h="1010" extrusionOk="0">
                  <a:moveTo>
                    <a:pt x="682" y="1"/>
                  </a:moveTo>
                  <a:lnTo>
                    <a:pt x="0" y="678"/>
                  </a:lnTo>
                  <a:lnTo>
                    <a:pt x="831" y="1000"/>
                  </a:lnTo>
                  <a:cubicBezTo>
                    <a:pt x="848" y="1007"/>
                    <a:pt x="865" y="1010"/>
                    <a:pt x="881" y="1010"/>
                  </a:cubicBezTo>
                  <a:cubicBezTo>
                    <a:pt x="968" y="1010"/>
                    <a:pt x="1041" y="920"/>
                    <a:pt x="1004" y="827"/>
                  </a:cubicBezTo>
                  <a:lnTo>
                    <a:pt x="682" y="1"/>
                  </a:ln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8"/>
            <p:cNvSpPr/>
            <p:nvPr/>
          </p:nvSpPr>
          <p:spPr>
            <a:xfrm>
              <a:off x="6405626" y="1796535"/>
              <a:ext cx="146288" cy="146233"/>
            </a:xfrm>
            <a:custGeom>
              <a:avLst/>
              <a:gdLst/>
              <a:ahLst/>
              <a:cxnLst/>
              <a:rect l="l" t="t" r="r" b="b"/>
              <a:pathLst>
                <a:path w="2663" h="2662" extrusionOk="0">
                  <a:moveTo>
                    <a:pt x="1788" y="0"/>
                  </a:moveTo>
                  <a:lnTo>
                    <a:pt x="1" y="1787"/>
                  </a:lnTo>
                  <a:lnTo>
                    <a:pt x="870" y="2662"/>
                  </a:lnTo>
                  <a:lnTo>
                    <a:pt x="2662" y="874"/>
                  </a:lnTo>
                  <a:lnTo>
                    <a:pt x="17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8"/>
            <p:cNvSpPr/>
            <p:nvPr/>
          </p:nvSpPr>
          <p:spPr>
            <a:xfrm>
              <a:off x="6313283" y="1707763"/>
              <a:ext cx="784326" cy="777130"/>
            </a:xfrm>
            <a:custGeom>
              <a:avLst/>
              <a:gdLst/>
              <a:ahLst/>
              <a:cxnLst/>
              <a:rect l="l" t="t" r="r" b="b"/>
              <a:pathLst>
                <a:path w="14278" h="14147" extrusionOk="0">
                  <a:moveTo>
                    <a:pt x="1730" y="623"/>
                  </a:moveTo>
                  <a:cubicBezTo>
                    <a:pt x="1997" y="623"/>
                    <a:pt x="2265" y="725"/>
                    <a:pt x="2469" y="929"/>
                  </a:cubicBezTo>
                  <a:lnTo>
                    <a:pt x="3161" y="1616"/>
                  </a:lnTo>
                  <a:lnTo>
                    <a:pt x="1677" y="3096"/>
                  </a:lnTo>
                  <a:lnTo>
                    <a:pt x="990" y="2404"/>
                  </a:lnTo>
                  <a:cubicBezTo>
                    <a:pt x="581" y="1996"/>
                    <a:pt x="581" y="1333"/>
                    <a:pt x="990" y="924"/>
                  </a:cubicBezTo>
                  <a:lnTo>
                    <a:pt x="990" y="929"/>
                  </a:lnTo>
                  <a:cubicBezTo>
                    <a:pt x="1194" y="725"/>
                    <a:pt x="1462" y="623"/>
                    <a:pt x="1730" y="623"/>
                  </a:cubicBezTo>
                  <a:close/>
                  <a:moveTo>
                    <a:pt x="3469" y="1924"/>
                  </a:moveTo>
                  <a:lnTo>
                    <a:pt x="4036" y="2490"/>
                  </a:lnTo>
                  <a:lnTo>
                    <a:pt x="3296" y="3230"/>
                  </a:lnTo>
                  <a:lnTo>
                    <a:pt x="2556" y="3970"/>
                  </a:lnTo>
                  <a:lnTo>
                    <a:pt x="1989" y="3403"/>
                  </a:lnTo>
                  <a:lnTo>
                    <a:pt x="3469" y="1924"/>
                  </a:lnTo>
                  <a:close/>
                  <a:moveTo>
                    <a:pt x="12596" y="11215"/>
                  </a:moveTo>
                  <a:lnTo>
                    <a:pt x="13432" y="13367"/>
                  </a:lnTo>
                  <a:lnTo>
                    <a:pt x="11280" y="12531"/>
                  </a:lnTo>
                  <a:lnTo>
                    <a:pt x="12596" y="11215"/>
                  </a:lnTo>
                  <a:close/>
                  <a:moveTo>
                    <a:pt x="5016" y="7049"/>
                  </a:moveTo>
                  <a:lnTo>
                    <a:pt x="7163" y="9197"/>
                  </a:lnTo>
                  <a:lnTo>
                    <a:pt x="6735" y="9629"/>
                  </a:lnTo>
                  <a:lnTo>
                    <a:pt x="6226" y="9115"/>
                  </a:lnTo>
                  <a:cubicBezTo>
                    <a:pt x="6177" y="9060"/>
                    <a:pt x="6121" y="9037"/>
                    <a:pt x="6066" y="9037"/>
                  </a:cubicBezTo>
                  <a:cubicBezTo>
                    <a:pt x="5893" y="9037"/>
                    <a:pt x="5742" y="9269"/>
                    <a:pt x="5914" y="9423"/>
                  </a:cubicBezTo>
                  <a:lnTo>
                    <a:pt x="6428" y="9937"/>
                  </a:lnTo>
                  <a:lnTo>
                    <a:pt x="5919" y="10441"/>
                  </a:lnTo>
                  <a:lnTo>
                    <a:pt x="4756" y="9279"/>
                  </a:lnTo>
                  <a:cubicBezTo>
                    <a:pt x="4710" y="9238"/>
                    <a:pt x="4660" y="9220"/>
                    <a:pt x="4612" y="9220"/>
                  </a:cubicBezTo>
                  <a:cubicBezTo>
                    <a:pt x="4446" y="9220"/>
                    <a:pt x="4307" y="9429"/>
                    <a:pt x="4449" y="9586"/>
                  </a:cubicBezTo>
                  <a:lnTo>
                    <a:pt x="5611" y="10753"/>
                  </a:lnTo>
                  <a:lnTo>
                    <a:pt x="5102" y="11258"/>
                  </a:lnTo>
                  <a:lnTo>
                    <a:pt x="4593" y="10749"/>
                  </a:lnTo>
                  <a:cubicBezTo>
                    <a:pt x="4546" y="10706"/>
                    <a:pt x="4495" y="10688"/>
                    <a:pt x="4446" y="10688"/>
                  </a:cubicBezTo>
                  <a:cubicBezTo>
                    <a:pt x="4280" y="10688"/>
                    <a:pt x="4141" y="10896"/>
                    <a:pt x="4285" y="11056"/>
                  </a:cubicBezTo>
                  <a:lnTo>
                    <a:pt x="4795" y="11565"/>
                  </a:lnTo>
                  <a:lnTo>
                    <a:pt x="4290" y="12075"/>
                  </a:lnTo>
                  <a:lnTo>
                    <a:pt x="3776" y="11560"/>
                  </a:lnTo>
                  <a:cubicBezTo>
                    <a:pt x="3730" y="11520"/>
                    <a:pt x="3680" y="11502"/>
                    <a:pt x="3632" y="11502"/>
                  </a:cubicBezTo>
                  <a:cubicBezTo>
                    <a:pt x="3466" y="11502"/>
                    <a:pt x="3327" y="11712"/>
                    <a:pt x="3469" y="11873"/>
                  </a:cubicBezTo>
                  <a:lnTo>
                    <a:pt x="3978" y="12382"/>
                  </a:lnTo>
                  <a:lnTo>
                    <a:pt x="3473" y="12886"/>
                  </a:lnTo>
                  <a:lnTo>
                    <a:pt x="2311" y="11724"/>
                  </a:lnTo>
                  <a:cubicBezTo>
                    <a:pt x="2265" y="11683"/>
                    <a:pt x="2215" y="11666"/>
                    <a:pt x="2167" y="11666"/>
                  </a:cubicBezTo>
                  <a:cubicBezTo>
                    <a:pt x="1999" y="11666"/>
                    <a:pt x="1858" y="11876"/>
                    <a:pt x="2003" y="12036"/>
                  </a:cubicBezTo>
                  <a:lnTo>
                    <a:pt x="3166" y="13199"/>
                  </a:lnTo>
                  <a:lnTo>
                    <a:pt x="2719" y="13641"/>
                  </a:lnTo>
                  <a:cubicBezTo>
                    <a:pt x="2674" y="13686"/>
                    <a:pt x="2612" y="13709"/>
                    <a:pt x="2551" y="13709"/>
                  </a:cubicBezTo>
                  <a:cubicBezTo>
                    <a:pt x="2490" y="13709"/>
                    <a:pt x="2429" y="13686"/>
                    <a:pt x="2383" y="13641"/>
                  </a:cubicBezTo>
                  <a:lnTo>
                    <a:pt x="572" y="11834"/>
                  </a:lnTo>
                  <a:cubicBezTo>
                    <a:pt x="481" y="11738"/>
                    <a:pt x="481" y="11589"/>
                    <a:pt x="572" y="11493"/>
                  </a:cubicBezTo>
                  <a:lnTo>
                    <a:pt x="5016" y="7049"/>
                  </a:lnTo>
                  <a:close/>
                  <a:moveTo>
                    <a:pt x="11729" y="1"/>
                  </a:moveTo>
                  <a:cubicBezTo>
                    <a:pt x="11556" y="1"/>
                    <a:pt x="11383" y="67"/>
                    <a:pt x="11251" y="199"/>
                  </a:cubicBezTo>
                  <a:lnTo>
                    <a:pt x="7845" y="3605"/>
                  </a:lnTo>
                  <a:cubicBezTo>
                    <a:pt x="7704" y="3765"/>
                    <a:pt x="7841" y="3973"/>
                    <a:pt x="8006" y="3973"/>
                  </a:cubicBezTo>
                  <a:cubicBezTo>
                    <a:pt x="8055" y="3973"/>
                    <a:pt x="8106" y="3955"/>
                    <a:pt x="8153" y="3912"/>
                  </a:cubicBezTo>
                  <a:lnTo>
                    <a:pt x="11559" y="506"/>
                  </a:lnTo>
                  <a:cubicBezTo>
                    <a:pt x="11604" y="461"/>
                    <a:pt x="11666" y="438"/>
                    <a:pt x="11727" y="438"/>
                  </a:cubicBezTo>
                  <a:cubicBezTo>
                    <a:pt x="11788" y="438"/>
                    <a:pt x="11849" y="461"/>
                    <a:pt x="11895" y="506"/>
                  </a:cubicBezTo>
                  <a:lnTo>
                    <a:pt x="13706" y="2318"/>
                  </a:lnTo>
                  <a:cubicBezTo>
                    <a:pt x="13797" y="2409"/>
                    <a:pt x="13797" y="2563"/>
                    <a:pt x="13706" y="2654"/>
                  </a:cubicBezTo>
                  <a:lnTo>
                    <a:pt x="13264" y="3101"/>
                  </a:lnTo>
                  <a:lnTo>
                    <a:pt x="12102" y="1938"/>
                  </a:lnTo>
                  <a:cubicBezTo>
                    <a:pt x="12052" y="1883"/>
                    <a:pt x="11995" y="1860"/>
                    <a:pt x="11940" y="1860"/>
                  </a:cubicBezTo>
                  <a:cubicBezTo>
                    <a:pt x="11768" y="1860"/>
                    <a:pt x="11618" y="2089"/>
                    <a:pt x="11789" y="2245"/>
                  </a:cubicBezTo>
                  <a:lnTo>
                    <a:pt x="12952" y="3408"/>
                  </a:lnTo>
                  <a:lnTo>
                    <a:pt x="12447" y="3912"/>
                  </a:lnTo>
                  <a:lnTo>
                    <a:pt x="11938" y="3403"/>
                  </a:lnTo>
                  <a:cubicBezTo>
                    <a:pt x="11889" y="3348"/>
                    <a:pt x="11832" y="3325"/>
                    <a:pt x="11777" y="3325"/>
                  </a:cubicBezTo>
                  <a:cubicBezTo>
                    <a:pt x="11604" y="3325"/>
                    <a:pt x="11454" y="3554"/>
                    <a:pt x="11626" y="3711"/>
                  </a:cubicBezTo>
                  <a:lnTo>
                    <a:pt x="12140" y="4225"/>
                  </a:lnTo>
                  <a:lnTo>
                    <a:pt x="11631" y="4729"/>
                  </a:lnTo>
                  <a:lnTo>
                    <a:pt x="11122" y="4220"/>
                  </a:lnTo>
                  <a:cubicBezTo>
                    <a:pt x="11075" y="4177"/>
                    <a:pt x="11023" y="4159"/>
                    <a:pt x="10975" y="4159"/>
                  </a:cubicBezTo>
                  <a:cubicBezTo>
                    <a:pt x="10808" y="4159"/>
                    <a:pt x="10668" y="4368"/>
                    <a:pt x="10809" y="4527"/>
                  </a:cubicBezTo>
                  <a:lnTo>
                    <a:pt x="11323" y="5037"/>
                  </a:lnTo>
                  <a:lnTo>
                    <a:pt x="10814" y="5546"/>
                  </a:lnTo>
                  <a:lnTo>
                    <a:pt x="9656" y="4388"/>
                  </a:lnTo>
                  <a:cubicBezTo>
                    <a:pt x="9609" y="4345"/>
                    <a:pt x="9558" y="4327"/>
                    <a:pt x="9509" y="4327"/>
                  </a:cubicBezTo>
                  <a:cubicBezTo>
                    <a:pt x="9343" y="4327"/>
                    <a:pt x="9203" y="4536"/>
                    <a:pt x="9344" y="4696"/>
                  </a:cubicBezTo>
                  <a:lnTo>
                    <a:pt x="10507" y="5858"/>
                  </a:lnTo>
                  <a:lnTo>
                    <a:pt x="10002" y="6363"/>
                  </a:lnTo>
                  <a:lnTo>
                    <a:pt x="9488" y="5853"/>
                  </a:lnTo>
                  <a:cubicBezTo>
                    <a:pt x="9443" y="5812"/>
                    <a:pt x="9393" y="5795"/>
                    <a:pt x="9345" y="5795"/>
                  </a:cubicBezTo>
                  <a:cubicBezTo>
                    <a:pt x="9180" y="5795"/>
                    <a:pt x="9039" y="6001"/>
                    <a:pt x="9181" y="6161"/>
                  </a:cubicBezTo>
                  <a:lnTo>
                    <a:pt x="9690" y="6675"/>
                  </a:lnTo>
                  <a:lnTo>
                    <a:pt x="9262" y="7102"/>
                  </a:lnTo>
                  <a:lnTo>
                    <a:pt x="7115" y="4955"/>
                  </a:lnTo>
                  <a:lnTo>
                    <a:pt x="7519" y="4556"/>
                  </a:lnTo>
                  <a:cubicBezTo>
                    <a:pt x="7660" y="4397"/>
                    <a:pt x="7520" y="4188"/>
                    <a:pt x="7353" y="4188"/>
                  </a:cubicBezTo>
                  <a:cubicBezTo>
                    <a:pt x="7304" y="4188"/>
                    <a:pt x="7253" y="4206"/>
                    <a:pt x="7206" y="4249"/>
                  </a:cubicBezTo>
                  <a:lnTo>
                    <a:pt x="6808" y="4647"/>
                  </a:lnTo>
                  <a:lnTo>
                    <a:pt x="2777" y="617"/>
                  </a:lnTo>
                  <a:cubicBezTo>
                    <a:pt x="2490" y="339"/>
                    <a:pt x="2120" y="201"/>
                    <a:pt x="1750" y="201"/>
                  </a:cubicBezTo>
                  <a:cubicBezTo>
                    <a:pt x="1370" y="201"/>
                    <a:pt x="991" y="347"/>
                    <a:pt x="702" y="636"/>
                  </a:cubicBezTo>
                  <a:cubicBezTo>
                    <a:pt x="130" y="1208"/>
                    <a:pt x="120" y="2130"/>
                    <a:pt x="682" y="2716"/>
                  </a:cubicBezTo>
                  <a:lnTo>
                    <a:pt x="4708" y="6742"/>
                  </a:lnTo>
                  <a:lnTo>
                    <a:pt x="264" y="11186"/>
                  </a:lnTo>
                  <a:cubicBezTo>
                    <a:pt x="0" y="11450"/>
                    <a:pt x="0" y="11878"/>
                    <a:pt x="264" y="12142"/>
                  </a:cubicBezTo>
                  <a:lnTo>
                    <a:pt x="2076" y="13948"/>
                  </a:lnTo>
                  <a:cubicBezTo>
                    <a:pt x="2208" y="14080"/>
                    <a:pt x="2381" y="14146"/>
                    <a:pt x="2553" y="14146"/>
                  </a:cubicBezTo>
                  <a:cubicBezTo>
                    <a:pt x="2725" y="14146"/>
                    <a:pt x="2897" y="14080"/>
                    <a:pt x="3027" y="13948"/>
                  </a:cubicBezTo>
                  <a:lnTo>
                    <a:pt x="7470" y="9504"/>
                  </a:lnTo>
                  <a:lnTo>
                    <a:pt x="7788" y="9821"/>
                  </a:lnTo>
                  <a:cubicBezTo>
                    <a:pt x="7837" y="9877"/>
                    <a:pt x="7894" y="9900"/>
                    <a:pt x="7949" y="9900"/>
                  </a:cubicBezTo>
                  <a:cubicBezTo>
                    <a:pt x="8121" y="9900"/>
                    <a:pt x="8271" y="9671"/>
                    <a:pt x="8100" y="9514"/>
                  </a:cubicBezTo>
                  <a:lnTo>
                    <a:pt x="7663" y="9077"/>
                  </a:lnTo>
                  <a:cubicBezTo>
                    <a:pt x="7643" y="9048"/>
                    <a:pt x="7619" y="9024"/>
                    <a:pt x="7591" y="9010"/>
                  </a:cubicBezTo>
                  <a:lnTo>
                    <a:pt x="2863" y="4278"/>
                  </a:lnTo>
                  <a:lnTo>
                    <a:pt x="3449" y="3691"/>
                  </a:lnTo>
                  <a:lnTo>
                    <a:pt x="3810" y="4052"/>
                  </a:lnTo>
                  <a:cubicBezTo>
                    <a:pt x="3858" y="4107"/>
                    <a:pt x="3915" y="4130"/>
                    <a:pt x="3969" y="4130"/>
                  </a:cubicBezTo>
                  <a:cubicBezTo>
                    <a:pt x="4141" y="4130"/>
                    <a:pt x="4292" y="3901"/>
                    <a:pt x="4117" y="3744"/>
                  </a:cubicBezTo>
                  <a:lnTo>
                    <a:pt x="3757" y="3384"/>
                  </a:lnTo>
                  <a:lnTo>
                    <a:pt x="4343" y="2798"/>
                  </a:lnTo>
                  <a:lnTo>
                    <a:pt x="6654" y="5109"/>
                  </a:lnTo>
                  <a:lnTo>
                    <a:pt x="9085" y="7540"/>
                  </a:lnTo>
                  <a:cubicBezTo>
                    <a:pt x="9099" y="7559"/>
                    <a:pt x="9113" y="7573"/>
                    <a:pt x="9128" y="7583"/>
                  </a:cubicBezTo>
                  <a:lnTo>
                    <a:pt x="12371" y="10825"/>
                  </a:lnTo>
                  <a:lnTo>
                    <a:pt x="11785" y="11412"/>
                  </a:lnTo>
                  <a:lnTo>
                    <a:pt x="8513" y="8140"/>
                  </a:lnTo>
                  <a:lnTo>
                    <a:pt x="8508" y="8135"/>
                  </a:lnTo>
                  <a:lnTo>
                    <a:pt x="7201" y="6829"/>
                  </a:lnTo>
                  <a:lnTo>
                    <a:pt x="7197" y="6824"/>
                  </a:lnTo>
                  <a:lnTo>
                    <a:pt x="4895" y="4523"/>
                  </a:lnTo>
                  <a:cubicBezTo>
                    <a:pt x="4849" y="4480"/>
                    <a:pt x="4797" y="4462"/>
                    <a:pt x="4749" y="4462"/>
                  </a:cubicBezTo>
                  <a:cubicBezTo>
                    <a:pt x="4582" y="4462"/>
                    <a:pt x="4442" y="4670"/>
                    <a:pt x="4583" y="4830"/>
                  </a:cubicBezTo>
                  <a:lnTo>
                    <a:pt x="11472" y="11719"/>
                  </a:lnTo>
                  <a:lnTo>
                    <a:pt x="10886" y="12305"/>
                  </a:lnTo>
                  <a:lnTo>
                    <a:pt x="8816" y="10230"/>
                  </a:lnTo>
                  <a:cubicBezTo>
                    <a:pt x="8769" y="10189"/>
                    <a:pt x="8718" y="10171"/>
                    <a:pt x="8670" y="10171"/>
                  </a:cubicBezTo>
                  <a:cubicBezTo>
                    <a:pt x="8503" y="10171"/>
                    <a:pt x="8362" y="10377"/>
                    <a:pt x="8503" y="10537"/>
                  </a:cubicBezTo>
                  <a:lnTo>
                    <a:pt x="10737" y="12766"/>
                  </a:lnTo>
                  <a:lnTo>
                    <a:pt x="10737" y="12771"/>
                  </a:lnTo>
                  <a:lnTo>
                    <a:pt x="10747" y="12776"/>
                  </a:lnTo>
                  <a:lnTo>
                    <a:pt x="10761" y="12785"/>
                  </a:lnTo>
                  <a:lnTo>
                    <a:pt x="10766" y="12790"/>
                  </a:lnTo>
                  <a:lnTo>
                    <a:pt x="10785" y="12805"/>
                  </a:lnTo>
                  <a:lnTo>
                    <a:pt x="10804" y="12814"/>
                  </a:lnTo>
                  <a:lnTo>
                    <a:pt x="13447" y="13838"/>
                  </a:lnTo>
                  <a:cubicBezTo>
                    <a:pt x="13490" y="13854"/>
                    <a:pt x="13533" y="13862"/>
                    <a:pt x="13574" y="13862"/>
                  </a:cubicBezTo>
                  <a:cubicBezTo>
                    <a:pt x="13807" y="13862"/>
                    <a:pt x="13997" y="13622"/>
                    <a:pt x="13903" y="13381"/>
                  </a:cubicBezTo>
                  <a:lnTo>
                    <a:pt x="12880" y="10744"/>
                  </a:lnTo>
                  <a:cubicBezTo>
                    <a:pt x="12875" y="10734"/>
                    <a:pt x="12870" y="10729"/>
                    <a:pt x="12870" y="10720"/>
                  </a:cubicBezTo>
                  <a:lnTo>
                    <a:pt x="12870" y="10715"/>
                  </a:lnTo>
                  <a:cubicBezTo>
                    <a:pt x="12865" y="10710"/>
                    <a:pt x="12861" y="10705"/>
                    <a:pt x="12856" y="10701"/>
                  </a:cubicBezTo>
                  <a:lnTo>
                    <a:pt x="12851" y="10691"/>
                  </a:lnTo>
                  <a:lnTo>
                    <a:pt x="12841" y="10681"/>
                  </a:lnTo>
                  <a:lnTo>
                    <a:pt x="12837" y="10672"/>
                  </a:lnTo>
                  <a:lnTo>
                    <a:pt x="12832" y="10667"/>
                  </a:lnTo>
                  <a:lnTo>
                    <a:pt x="9570" y="7410"/>
                  </a:lnTo>
                  <a:lnTo>
                    <a:pt x="14014" y="2961"/>
                  </a:lnTo>
                  <a:cubicBezTo>
                    <a:pt x="14278" y="2702"/>
                    <a:pt x="14278" y="2274"/>
                    <a:pt x="14014" y="2010"/>
                  </a:cubicBezTo>
                  <a:lnTo>
                    <a:pt x="12207" y="199"/>
                  </a:lnTo>
                  <a:cubicBezTo>
                    <a:pt x="12075" y="67"/>
                    <a:pt x="11902" y="1"/>
                    <a:pt x="11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772981" y="2027847"/>
            <a:ext cx="3530164" cy="2400657"/>
          </a:xfrm>
          <a:prstGeom prst="rect">
            <a:avLst/>
          </a:prstGeom>
        </p:spPr>
        <p:txBody>
          <a:bodyPr wrap="square">
            <a:spAutoFit/>
          </a:bodyPr>
          <a:lstStyle/>
          <a:p>
            <a:pPr algn="ctr">
              <a:lnSpc>
                <a:spcPct val="150000"/>
              </a:lnSpc>
            </a:pPr>
            <a:r>
              <a:rPr lang="en-US" sz="2000" b="1" dirty="0" err="1" smtClean="0">
                <a:solidFill>
                  <a:schemeClr val="tx1">
                    <a:lumMod val="75000"/>
                  </a:schemeClr>
                </a:solidFill>
              </a:rPr>
              <a:t>Khái</a:t>
            </a:r>
            <a:r>
              <a:rPr lang="en-US" sz="2000" b="1" dirty="0" smtClean="0">
                <a:solidFill>
                  <a:schemeClr val="tx1">
                    <a:lumMod val="75000"/>
                  </a:schemeClr>
                </a:solidFill>
              </a:rPr>
              <a:t> </a:t>
            </a:r>
            <a:r>
              <a:rPr lang="en-US" sz="2000" b="1" dirty="0" err="1" smtClean="0">
                <a:solidFill>
                  <a:schemeClr val="tx1">
                    <a:lumMod val="75000"/>
                  </a:schemeClr>
                </a:solidFill>
              </a:rPr>
              <a:t>niệm</a:t>
            </a:r>
            <a:r>
              <a:rPr lang="en-US" sz="2000" b="1" dirty="0" smtClean="0">
                <a:solidFill>
                  <a:schemeClr val="tx1">
                    <a:lumMod val="75000"/>
                  </a:schemeClr>
                </a:solidFill>
              </a:rPr>
              <a:t>:</a:t>
            </a:r>
          </a:p>
          <a:p>
            <a:pPr algn="just">
              <a:lnSpc>
                <a:spcPct val="150000"/>
              </a:lnSpc>
            </a:pPr>
            <a:r>
              <a:rPr lang="en-US" sz="2000" dirty="0" err="1" smtClean="0">
                <a:solidFill>
                  <a:srgbClr val="C00000"/>
                </a:solidFill>
              </a:rPr>
              <a:t>Khoảng</a:t>
            </a:r>
            <a:r>
              <a:rPr lang="en-US" sz="2000" dirty="0" smtClean="0">
                <a:solidFill>
                  <a:srgbClr val="C00000"/>
                </a:solidFill>
              </a:rPr>
              <a:t> </a:t>
            </a:r>
            <a:r>
              <a:rPr lang="en-US" sz="2000" dirty="0" err="1">
                <a:solidFill>
                  <a:srgbClr val="C00000"/>
                </a:solidFill>
              </a:rPr>
              <a:t>biến</a:t>
            </a:r>
            <a:r>
              <a:rPr lang="en-US" sz="2000" dirty="0">
                <a:solidFill>
                  <a:srgbClr val="C00000"/>
                </a:solidFill>
              </a:rPr>
              <a:t> </a:t>
            </a:r>
            <a:r>
              <a:rPr lang="en-US" sz="2000" dirty="0" err="1">
                <a:solidFill>
                  <a:srgbClr val="C00000"/>
                </a:solidFill>
              </a:rPr>
              <a:t>thiên</a:t>
            </a:r>
            <a:r>
              <a:rPr lang="en-US" sz="2000" dirty="0"/>
              <a:t>, </a:t>
            </a:r>
            <a:r>
              <a:rPr lang="en-US" sz="2000" dirty="0" err="1"/>
              <a:t>kí</a:t>
            </a:r>
            <a:r>
              <a:rPr lang="en-US" sz="2000" dirty="0"/>
              <a:t> </a:t>
            </a:r>
            <a:r>
              <a:rPr lang="en-US" sz="2000" dirty="0" err="1"/>
              <a:t>hiệu</a:t>
            </a:r>
            <a:r>
              <a:rPr lang="en-US" sz="2000" dirty="0"/>
              <a:t> </a:t>
            </a:r>
            <a:r>
              <a:rPr lang="en-US" sz="2000" dirty="0" err="1"/>
              <a:t>là</a:t>
            </a:r>
            <a:r>
              <a:rPr lang="en-US" sz="2000" dirty="0"/>
              <a:t> R, </a:t>
            </a:r>
            <a:r>
              <a:rPr lang="en-US" sz="2000" dirty="0" err="1"/>
              <a:t>là</a:t>
            </a:r>
            <a:r>
              <a:rPr lang="en-US" sz="2000" dirty="0"/>
              <a:t> </a:t>
            </a:r>
            <a:r>
              <a:rPr lang="en-US" sz="2000" dirty="0" err="1"/>
              <a:t>hiệu</a:t>
            </a:r>
            <a:r>
              <a:rPr lang="en-US" sz="2000" dirty="0"/>
              <a:t> </a:t>
            </a:r>
            <a:r>
              <a:rPr lang="en-US" sz="2000" dirty="0" err="1"/>
              <a:t>số</a:t>
            </a:r>
            <a:r>
              <a:rPr lang="en-US" sz="2000" dirty="0"/>
              <a:t> </a:t>
            </a:r>
            <a:r>
              <a:rPr lang="en-US" sz="2000" dirty="0" err="1"/>
              <a:t>giữa</a:t>
            </a:r>
            <a:r>
              <a:rPr lang="en-US" sz="2000" dirty="0"/>
              <a:t> </a:t>
            </a:r>
            <a:r>
              <a:rPr lang="en-US" sz="2000" dirty="0" err="1"/>
              <a:t>giá</a:t>
            </a:r>
            <a:r>
              <a:rPr lang="en-US" sz="2000" dirty="0"/>
              <a:t> </a:t>
            </a:r>
            <a:r>
              <a:rPr lang="en-US" sz="2000" dirty="0" err="1"/>
              <a:t>trị</a:t>
            </a:r>
            <a:r>
              <a:rPr lang="en-US" sz="2000" dirty="0"/>
              <a:t> </a:t>
            </a:r>
            <a:r>
              <a:rPr lang="en-US" sz="2000" dirty="0" err="1"/>
              <a:t>lớn</a:t>
            </a:r>
            <a:r>
              <a:rPr lang="en-US" sz="2000" dirty="0"/>
              <a:t> </a:t>
            </a:r>
            <a:r>
              <a:rPr lang="en-US" sz="2000" dirty="0" err="1"/>
              <a:t>nhất</a:t>
            </a:r>
            <a:r>
              <a:rPr lang="en-US" sz="2000" dirty="0"/>
              <a:t> </a:t>
            </a:r>
            <a:r>
              <a:rPr lang="en-US" sz="2000" dirty="0" err="1"/>
              <a:t>và</a:t>
            </a:r>
            <a:r>
              <a:rPr lang="en-US" sz="2000" dirty="0"/>
              <a:t> </a:t>
            </a:r>
            <a:r>
              <a:rPr lang="en-US" sz="2000" dirty="0" err="1"/>
              <a:t>giá</a:t>
            </a:r>
            <a:r>
              <a:rPr lang="en-US" sz="2000" dirty="0"/>
              <a:t> </a:t>
            </a:r>
            <a:r>
              <a:rPr lang="en-US" sz="2000" dirty="0" err="1"/>
              <a:t>trị</a:t>
            </a:r>
            <a:r>
              <a:rPr lang="en-US" sz="2000" dirty="0"/>
              <a:t> </a:t>
            </a:r>
            <a:r>
              <a:rPr lang="en-US" sz="2000" dirty="0" err="1"/>
              <a:t>nhỏ</a:t>
            </a:r>
            <a:r>
              <a:rPr lang="en-US" sz="2000" dirty="0"/>
              <a:t> </a:t>
            </a:r>
            <a:r>
              <a:rPr lang="en-US" sz="2000" dirty="0" err="1"/>
              <a:t>nhất</a:t>
            </a:r>
            <a:r>
              <a:rPr lang="en-US" sz="2000" dirty="0"/>
              <a:t> </a:t>
            </a:r>
            <a:r>
              <a:rPr lang="en-US" sz="2000" dirty="0" err="1"/>
              <a:t>trong</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p>
        </p:txBody>
      </p:sp>
      <p:sp>
        <p:nvSpPr>
          <p:cNvPr id="8" name="Rectangle 7"/>
          <p:cNvSpPr/>
          <p:nvPr/>
        </p:nvSpPr>
        <p:spPr>
          <a:xfrm>
            <a:off x="4772938" y="2060193"/>
            <a:ext cx="3679339" cy="2400657"/>
          </a:xfrm>
          <a:prstGeom prst="rect">
            <a:avLst/>
          </a:prstGeom>
        </p:spPr>
        <p:txBody>
          <a:bodyPr wrap="square">
            <a:spAutoFit/>
          </a:bodyPr>
          <a:lstStyle/>
          <a:p>
            <a:pPr algn="ctr">
              <a:lnSpc>
                <a:spcPct val="150000"/>
              </a:lnSpc>
            </a:pPr>
            <a:r>
              <a:rPr lang="en-US" sz="2000" b="1" dirty="0">
                <a:solidFill>
                  <a:schemeClr val="tx1">
                    <a:lumMod val="75000"/>
                  </a:schemeClr>
                </a:solidFill>
              </a:rPr>
              <a:t>Ý </a:t>
            </a:r>
            <a:r>
              <a:rPr lang="en-US" sz="2000" b="1" dirty="0" err="1">
                <a:solidFill>
                  <a:schemeClr val="tx1">
                    <a:lumMod val="75000"/>
                  </a:schemeClr>
                </a:solidFill>
              </a:rPr>
              <a:t>nghĩa</a:t>
            </a:r>
            <a:r>
              <a:rPr lang="en-US" sz="2000" b="1" dirty="0">
                <a:solidFill>
                  <a:schemeClr val="tx1">
                    <a:lumMod val="75000"/>
                  </a:schemeClr>
                </a:solidFill>
              </a:rPr>
              <a:t>: </a:t>
            </a:r>
          </a:p>
          <a:p>
            <a:pPr algn="just">
              <a:lnSpc>
                <a:spcPct val="150000"/>
              </a:lnSpc>
            </a:pP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dùng</a:t>
            </a:r>
            <a:r>
              <a:rPr lang="en-US" sz="2000" dirty="0"/>
              <a:t> </a:t>
            </a:r>
            <a:r>
              <a:rPr lang="en-US" sz="2000" dirty="0" err="1"/>
              <a:t>để</a:t>
            </a:r>
            <a:r>
              <a:rPr lang="en-US" sz="2000" dirty="0"/>
              <a:t> </a:t>
            </a:r>
            <a:r>
              <a:rPr lang="en-US" sz="2000" dirty="0" err="1"/>
              <a:t>đo</a:t>
            </a:r>
            <a:r>
              <a:rPr lang="en-US" sz="2000" dirty="0"/>
              <a:t> </a:t>
            </a:r>
            <a:r>
              <a:rPr lang="en-US" sz="2000" dirty="0" err="1"/>
              <a:t>độ</a:t>
            </a:r>
            <a:r>
              <a:rPr lang="en-US" sz="2000" dirty="0"/>
              <a:t> </a:t>
            </a:r>
            <a:r>
              <a:rPr lang="en-US" sz="2000" dirty="0" err="1"/>
              <a:t>phân</a:t>
            </a:r>
            <a:r>
              <a:rPr lang="en-US" sz="2000" dirty="0"/>
              <a:t> </a:t>
            </a:r>
            <a:r>
              <a:rPr lang="en-US" sz="2000" dirty="0" err="1"/>
              <a:t>tán</a:t>
            </a:r>
            <a:r>
              <a:rPr lang="en-US" sz="2000" dirty="0"/>
              <a:t> </a:t>
            </a:r>
            <a:r>
              <a:rPr lang="en-US" sz="2000" dirty="0" err="1"/>
              <a:t>của</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Khoảng</a:t>
            </a:r>
            <a:r>
              <a:rPr lang="en-US" sz="2000" dirty="0"/>
              <a:t> </a:t>
            </a:r>
            <a:r>
              <a:rPr lang="en-US" sz="2000" dirty="0" err="1"/>
              <a:t>biến</a:t>
            </a:r>
            <a:r>
              <a:rPr lang="en-US" sz="2000" dirty="0"/>
              <a:t> </a:t>
            </a:r>
            <a:r>
              <a:rPr lang="en-US" sz="2000" dirty="0" err="1"/>
              <a:t>thiên</a:t>
            </a:r>
            <a:r>
              <a:rPr lang="en-US" sz="2000" dirty="0"/>
              <a:t> </a:t>
            </a:r>
            <a:r>
              <a:rPr lang="en-US" sz="2000" dirty="0" err="1"/>
              <a:t>càng</a:t>
            </a:r>
            <a:r>
              <a:rPr lang="en-US" sz="2000" dirty="0"/>
              <a:t> </a:t>
            </a:r>
            <a:r>
              <a:rPr lang="en-US" sz="2000" dirty="0" err="1"/>
              <a:t>lớn</a:t>
            </a:r>
            <a:r>
              <a:rPr lang="en-US" sz="2000" dirty="0"/>
              <a:t> </a:t>
            </a:r>
            <a:r>
              <a:rPr lang="en-US" sz="2000" dirty="0" err="1"/>
              <a:t>thì</a:t>
            </a:r>
            <a:r>
              <a:rPr lang="en-US" sz="2000" dirty="0"/>
              <a:t> </a:t>
            </a:r>
            <a:r>
              <a:rPr lang="en-US" sz="2000" dirty="0" err="1"/>
              <a:t>mẫu</a:t>
            </a:r>
            <a:r>
              <a:rPr lang="en-US" sz="2000" dirty="0"/>
              <a:t> </a:t>
            </a:r>
            <a:r>
              <a:rPr lang="en-US" sz="2000" dirty="0" err="1"/>
              <a:t>số</a:t>
            </a:r>
            <a:r>
              <a:rPr lang="en-US" sz="2000" dirty="0"/>
              <a:t> </a:t>
            </a:r>
            <a:r>
              <a:rPr lang="en-US" sz="2000" dirty="0" err="1"/>
              <a:t>liệu</a:t>
            </a:r>
            <a:r>
              <a:rPr lang="en-US" sz="2000" dirty="0"/>
              <a:t> </a:t>
            </a:r>
            <a:r>
              <a:rPr lang="en-US" sz="2000" dirty="0" err="1"/>
              <a:t>càng</a:t>
            </a:r>
            <a:r>
              <a:rPr lang="en-US" sz="2000" dirty="0"/>
              <a:t> </a:t>
            </a:r>
            <a:r>
              <a:rPr lang="en-US" sz="2000" dirty="0" err="1"/>
              <a:t>phân</a:t>
            </a:r>
            <a:r>
              <a:rPr lang="en-US" sz="2000" dirty="0"/>
              <a:t> </a:t>
            </a:r>
            <a:r>
              <a:rPr lang="en-US" sz="2000" dirty="0" err="1"/>
              <a:t>tán</a:t>
            </a:r>
            <a:r>
              <a:rPr lang="en-US" sz="2000" dirty="0"/>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963"/>
                                        </p:tgtEl>
                                        <p:attrNameLst>
                                          <p:attrName>style.visibility</p:attrName>
                                        </p:attrNameLst>
                                      </p:cBhvr>
                                      <p:to>
                                        <p:strVal val="visible"/>
                                      </p:to>
                                    </p:set>
                                    <p:anim calcmode="lin" valueType="num">
                                      <p:cBhvr>
                                        <p:cTn id="7" dur="500" fill="hold"/>
                                        <p:tgtEl>
                                          <p:spTgt spid="1963"/>
                                        </p:tgtEl>
                                        <p:attrNameLst>
                                          <p:attrName>ppt_w</p:attrName>
                                        </p:attrNameLst>
                                      </p:cBhvr>
                                      <p:tavLst>
                                        <p:tav tm="0">
                                          <p:val>
                                            <p:fltVal val="0"/>
                                          </p:val>
                                        </p:tav>
                                        <p:tav tm="100000">
                                          <p:val>
                                            <p:strVal val="#ppt_w"/>
                                          </p:val>
                                        </p:tav>
                                      </p:tavLst>
                                    </p:anim>
                                    <p:anim calcmode="lin" valueType="num">
                                      <p:cBhvr>
                                        <p:cTn id="8" dur="500" fill="hold"/>
                                        <p:tgtEl>
                                          <p:spTgt spid="196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953"/>
                                        </p:tgtEl>
                                        <p:attrNameLst>
                                          <p:attrName>style.visibility</p:attrName>
                                        </p:attrNameLst>
                                      </p:cBhvr>
                                      <p:to>
                                        <p:strVal val="visible"/>
                                      </p:to>
                                    </p:set>
                                    <p:anim calcmode="lin" valueType="num">
                                      <p:cBhvr>
                                        <p:cTn id="17" dur="500" fill="hold"/>
                                        <p:tgtEl>
                                          <p:spTgt spid="1953"/>
                                        </p:tgtEl>
                                        <p:attrNameLst>
                                          <p:attrName>ppt_w</p:attrName>
                                        </p:attrNameLst>
                                      </p:cBhvr>
                                      <p:tavLst>
                                        <p:tav tm="0">
                                          <p:val>
                                            <p:fltVal val="0"/>
                                          </p:val>
                                        </p:tav>
                                        <p:tav tm="100000">
                                          <p:val>
                                            <p:strVal val="#ppt_w"/>
                                          </p:val>
                                        </p:tav>
                                      </p:tavLst>
                                    </p:anim>
                                    <p:anim calcmode="lin" valueType="num">
                                      <p:cBhvr>
                                        <p:cTn id="18" dur="500" fill="hold"/>
                                        <p:tgtEl>
                                          <p:spTgt spid="195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094" name="Google Shape;1094;p38"/>
          <p:cNvGrpSpPr/>
          <p:nvPr/>
        </p:nvGrpSpPr>
        <p:grpSpPr>
          <a:xfrm rot="256483">
            <a:off x="6731613" y="1049166"/>
            <a:ext cx="2113755" cy="2025711"/>
            <a:chOff x="4535871" y="230503"/>
            <a:chExt cx="4035482" cy="4325723"/>
          </a:xfrm>
        </p:grpSpPr>
        <p:sp>
          <p:nvSpPr>
            <p:cNvPr id="1095" name="Google Shape;1095;p38"/>
            <p:cNvSpPr/>
            <p:nvPr/>
          </p:nvSpPr>
          <p:spPr>
            <a:xfrm rot="444554">
              <a:off x="4856710" y="1826504"/>
              <a:ext cx="1142980" cy="2242957"/>
            </a:xfrm>
            <a:custGeom>
              <a:avLst/>
              <a:gdLst/>
              <a:ahLst/>
              <a:cxnLst/>
              <a:rect l="l" t="t" r="r" b="b"/>
              <a:pathLst>
                <a:path w="20944" h="41100" extrusionOk="0">
                  <a:moveTo>
                    <a:pt x="385" y="1"/>
                  </a:moveTo>
                  <a:lnTo>
                    <a:pt x="0" y="123"/>
                  </a:lnTo>
                  <a:lnTo>
                    <a:pt x="1049" y="9913"/>
                  </a:lnTo>
                  <a:lnTo>
                    <a:pt x="1189" y="9825"/>
                  </a:lnTo>
                  <a:cubicBezTo>
                    <a:pt x="1207" y="9808"/>
                    <a:pt x="1242" y="9790"/>
                    <a:pt x="1277" y="9790"/>
                  </a:cubicBezTo>
                  <a:cubicBezTo>
                    <a:pt x="1329" y="9790"/>
                    <a:pt x="1364" y="9808"/>
                    <a:pt x="1399" y="9860"/>
                  </a:cubicBezTo>
                  <a:lnTo>
                    <a:pt x="1451" y="9913"/>
                  </a:lnTo>
                  <a:lnTo>
                    <a:pt x="385" y="1"/>
                  </a:lnTo>
                  <a:close/>
                  <a:moveTo>
                    <a:pt x="2693" y="21608"/>
                  </a:moveTo>
                  <a:lnTo>
                    <a:pt x="2326" y="21870"/>
                  </a:lnTo>
                  <a:lnTo>
                    <a:pt x="4388" y="41099"/>
                  </a:lnTo>
                  <a:lnTo>
                    <a:pt x="20943" y="39334"/>
                  </a:lnTo>
                  <a:lnTo>
                    <a:pt x="20034" y="39281"/>
                  </a:lnTo>
                  <a:cubicBezTo>
                    <a:pt x="19947" y="39281"/>
                    <a:pt x="19894" y="39211"/>
                    <a:pt x="19894" y="39124"/>
                  </a:cubicBezTo>
                  <a:lnTo>
                    <a:pt x="19929" y="38232"/>
                  </a:lnTo>
                  <a:lnTo>
                    <a:pt x="4790" y="39841"/>
                  </a:lnTo>
                  <a:lnTo>
                    <a:pt x="4773" y="39841"/>
                  </a:lnTo>
                  <a:cubicBezTo>
                    <a:pt x="4738" y="39841"/>
                    <a:pt x="4720" y="39841"/>
                    <a:pt x="4685" y="39823"/>
                  </a:cubicBezTo>
                  <a:cubicBezTo>
                    <a:pt x="4651" y="39788"/>
                    <a:pt x="4633" y="39753"/>
                    <a:pt x="4633" y="39718"/>
                  </a:cubicBezTo>
                  <a:lnTo>
                    <a:pt x="2693" y="216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rot="444554">
              <a:off x="4881741" y="1250703"/>
              <a:ext cx="2276356" cy="2816303"/>
            </a:xfrm>
            <a:custGeom>
              <a:avLst/>
              <a:gdLst/>
              <a:ahLst/>
              <a:cxnLst/>
              <a:rect l="l" t="t" r="r" b="b"/>
              <a:pathLst>
                <a:path w="41712" h="51606" extrusionOk="0">
                  <a:moveTo>
                    <a:pt x="36624" y="1"/>
                  </a:moveTo>
                  <a:lnTo>
                    <a:pt x="1" y="3917"/>
                  </a:lnTo>
                  <a:lnTo>
                    <a:pt x="5088" y="51606"/>
                  </a:lnTo>
                  <a:lnTo>
                    <a:pt x="41711" y="47690"/>
                  </a:lnTo>
                  <a:lnTo>
                    <a:pt x="366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rot="444554">
              <a:off x="4873208" y="1242138"/>
              <a:ext cx="2293492" cy="2832893"/>
            </a:xfrm>
            <a:custGeom>
              <a:avLst/>
              <a:gdLst/>
              <a:ahLst/>
              <a:cxnLst/>
              <a:rect l="l" t="t" r="r" b="b"/>
              <a:pathLst>
                <a:path w="42026" h="51910" extrusionOk="0">
                  <a:moveTo>
                    <a:pt x="36641" y="315"/>
                  </a:moveTo>
                  <a:lnTo>
                    <a:pt x="41713" y="47724"/>
                  </a:lnTo>
                  <a:lnTo>
                    <a:pt x="41713" y="47724"/>
                  </a:lnTo>
                  <a:lnTo>
                    <a:pt x="5385" y="51605"/>
                  </a:lnTo>
                  <a:lnTo>
                    <a:pt x="315" y="4196"/>
                  </a:lnTo>
                  <a:lnTo>
                    <a:pt x="36641" y="315"/>
                  </a:lnTo>
                  <a:close/>
                  <a:moveTo>
                    <a:pt x="36764" y="1"/>
                  </a:moveTo>
                  <a:lnTo>
                    <a:pt x="140" y="3916"/>
                  </a:lnTo>
                  <a:cubicBezTo>
                    <a:pt x="53" y="3934"/>
                    <a:pt x="0" y="4004"/>
                    <a:pt x="0" y="4091"/>
                  </a:cubicBezTo>
                  <a:lnTo>
                    <a:pt x="5105" y="51780"/>
                  </a:lnTo>
                  <a:cubicBezTo>
                    <a:pt x="5105" y="51815"/>
                    <a:pt x="5123" y="51850"/>
                    <a:pt x="5157" y="51885"/>
                  </a:cubicBezTo>
                  <a:cubicBezTo>
                    <a:pt x="5182" y="51897"/>
                    <a:pt x="5207" y="51910"/>
                    <a:pt x="5232" y="51910"/>
                  </a:cubicBezTo>
                  <a:cubicBezTo>
                    <a:pt x="5242" y="51910"/>
                    <a:pt x="5252" y="51908"/>
                    <a:pt x="5262" y="51903"/>
                  </a:cubicBezTo>
                  <a:lnTo>
                    <a:pt x="41886" y="47987"/>
                  </a:lnTo>
                  <a:cubicBezTo>
                    <a:pt x="41921" y="47987"/>
                    <a:pt x="41973" y="47969"/>
                    <a:pt x="41991" y="47934"/>
                  </a:cubicBezTo>
                  <a:cubicBezTo>
                    <a:pt x="42008" y="47917"/>
                    <a:pt x="42026" y="47864"/>
                    <a:pt x="42026" y="47829"/>
                  </a:cubicBezTo>
                  <a:lnTo>
                    <a:pt x="36921" y="141"/>
                  </a:lnTo>
                  <a:cubicBezTo>
                    <a:pt x="36904" y="53"/>
                    <a:pt x="36834" y="1"/>
                    <a:pt x="3676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rot="444554">
              <a:off x="6350084" y="1393172"/>
              <a:ext cx="1310847" cy="3012821"/>
            </a:xfrm>
            <a:custGeom>
              <a:avLst/>
              <a:gdLst/>
              <a:ahLst/>
              <a:cxnLst/>
              <a:rect l="l" t="t" r="r" b="b"/>
              <a:pathLst>
                <a:path w="24020" h="55207" extrusionOk="0">
                  <a:moveTo>
                    <a:pt x="157" y="1"/>
                  </a:moveTo>
                  <a:lnTo>
                    <a:pt x="0" y="595"/>
                  </a:lnTo>
                  <a:lnTo>
                    <a:pt x="909" y="508"/>
                  </a:lnTo>
                  <a:lnTo>
                    <a:pt x="979" y="228"/>
                  </a:lnTo>
                  <a:lnTo>
                    <a:pt x="157" y="1"/>
                  </a:lnTo>
                  <a:close/>
                  <a:moveTo>
                    <a:pt x="10681" y="51868"/>
                  </a:moveTo>
                  <a:lnTo>
                    <a:pt x="23862" y="55207"/>
                  </a:lnTo>
                  <a:lnTo>
                    <a:pt x="24020" y="54612"/>
                  </a:lnTo>
                  <a:lnTo>
                    <a:pt x="13810" y="52025"/>
                  </a:lnTo>
                  <a:lnTo>
                    <a:pt x="10681" y="51868"/>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444554">
              <a:off x="5752017" y="1316422"/>
              <a:ext cx="676489" cy="2542509"/>
            </a:xfrm>
            <a:custGeom>
              <a:avLst/>
              <a:gdLst/>
              <a:ahLst/>
              <a:cxnLst/>
              <a:rect l="l" t="t" r="r" b="b"/>
              <a:pathLst>
                <a:path w="12396" h="46589" extrusionOk="0">
                  <a:moveTo>
                    <a:pt x="12395" y="1"/>
                  </a:moveTo>
                  <a:lnTo>
                    <a:pt x="11486" y="88"/>
                  </a:lnTo>
                  <a:lnTo>
                    <a:pt x="10682" y="3270"/>
                  </a:lnTo>
                  <a:lnTo>
                    <a:pt x="11556" y="3322"/>
                  </a:lnTo>
                  <a:lnTo>
                    <a:pt x="12395" y="1"/>
                  </a:lnTo>
                  <a:close/>
                  <a:moveTo>
                    <a:pt x="5875" y="22202"/>
                  </a:moveTo>
                  <a:lnTo>
                    <a:pt x="1" y="45417"/>
                  </a:lnTo>
                  <a:lnTo>
                    <a:pt x="4616" y="46588"/>
                  </a:lnTo>
                  <a:lnTo>
                    <a:pt x="4651" y="45977"/>
                  </a:lnTo>
                  <a:lnTo>
                    <a:pt x="1120" y="45085"/>
                  </a:lnTo>
                  <a:cubicBezTo>
                    <a:pt x="1085" y="45068"/>
                    <a:pt x="1050" y="45050"/>
                    <a:pt x="1032" y="45015"/>
                  </a:cubicBezTo>
                  <a:cubicBezTo>
                    <a:pt x="1015" y="44980"/>
                    <a:pt x="997" y="44945"/>
                    <a:pt x="1015" y="44893"/>
                  </a:cubicBezTo>
                  <a:lnTo>
                    <a:pt x="5647" y="26590"/>
                  </a:lnTo>
                  <a:lnTo>
                    <a:pt x="5875" y="22202"/>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rot="444554">
              <a:off x="6333821" y="1375972"/>
              <a:ext cx="1342391" cy="3047147"/>
            </a:xfrm>
            <a:custGeom>
              <a:avLst/>
              <a:gdLst/>
              <a:ahLst/>
              <a:cxnLst/>
              <a:rect l="l" t="t" r="r" b="b"/>
              <a:pathLst>
                <a:path w="24598" h="55836" extrusionOk="0">
                  <a:moveTo>
                    <a:pt x="351" y="0"/>
                  </a:moveTo>
                  <a:cubicBezTo>
                    <a:pt x="281" y="0"/>
                    <a:pt x="228" y="53"/>
                    <a:pt x="211" y="105"/>
                  </a:cubicBezTo>
                  <a:lnTo>
                    <a:pt x="1" y="944"/>
                  </a:lnTo>
                  <a:lnTo>
                    <a:pt x="298" y="909"/>
                  </a:lnTo>
                  <a:lnTo>
                    <a:pt x="455" y="315"/>
                  </a:lnTo>
                  <a:lnTo>
                    <a:pt x="1277" y="542"/>
                  </a:lnTo>
                  <a:lnTo>
                    <a:pt x="1347" y="245"/>
                  </a:lnTo>
                  <a:lnTo>
                    <a:pt x="386" y="0"/>
                  </a:lnTo>
                  <a:close/>
                  <a:moveTo>
                    <a:pt x="9476" y="52094"/>
                  </a:moveTo>
                  <a:lnTo>
                    <a:pt x="24230" y="55835"/>
                  </a:lnTo>
                  <a:lnTo>
                    <a:pt x="24265" y="55835"/>
                  </a:lnTo>
                  <a:cubicBezTo>
                    <a:pt x="24300" y="55835"/>
                    <a:pt x="24318" y="55835"/>
                    <a:pt x="24352" y="55818"/>
                  </a:cubicBezTo>
                  <a:cubicBezTo>
                    <a:pt x="24370" y="55800"/>
                    <a:pt x="24405" y="55765"/>
                    <a:pt x="24405" y="55730"/>
                  </a:cubicBezTo>
                  <a:lnTo>
                    <a:pt x="24597" y="54996"/>
                  </a:lnTo>
                  <a:lnTo>
                    <a:pt x="24318" y="54926"/>
                  </a:lnTo>
                  <a:lnTo>
                    <a:pt x="24160" y="55521"/>
                  </a:lnTo>
                  <a:lnTo>
                    <a:pt x="10979" y="52182"/>
                  </a:lnTo>
                  <a:lnTo>
                    <a:pt x="9476" y="52094"/>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rot="444554">
              <a:off x="5732826" y="1316770"/>
              <a:ext cx="645000" cy="2553915"/>
            </a:xfrm>
            <a:custGeom>
              <a:avLst/>
              <a:gdLst/>
              <a:ahLst/>
              <a:cxnLst/>
              <a:rect l="l" t="t" r="r" b="b"/>
              <a:pathLst>
                <a:path w="11819" h="46798" extrusionOk="0">
                  <a:moveTo>
                    <a:pt x="11818" y="0"/>
                  </a:moveTo>
                  <a:lnTo>
                    <a:pt x="11504" y="35"/>
                  </a:lnTo>
                  <a:lnTo>
                    <a:pt x="10717" y="3164"/>
                  </a:lnTo>
                  <a:lnTo>
                    <a:pt x="11014" y="3182"/>
                  </a:lnTo>
                  <a:lnTo>
                    <a:pt x="11818" y="0"/>
                  </a:lnTo>
                  <a:close/>
                  <a:moveTo>
                    <a:pt x="6294" y="20628"/>
                  </a:moveTo>
                  <a:lnTo>
                    <a:pt x="18" y="45399"/>
                  </a:lnTo>
                  <a:cubicBezTo>
                    <a:pt x="1" y="45434"/>
                    <a:pt x="18" y="45487"/>
                    <a:pt x="36" y="45522"/>
                  </a:cubicBezTo>
                  <a:cubicBezTo>
                    <a:pt x="53" y="45556"/>
                    <a:pt x="88" y="45574"/>
                    <a:pt x="123" y="45574"/>
                  </a:cubicBezTo>
                  <a:lnTo>
                    <a:pt x="4931" y="46798"/>
                  </a:lnTo>
                  <a:lnTo>
                    <a:pt x="4948" y="46500"/>
                  </a:lnTo>
                  <a:lnTo>
                    <a:pt x="333" y="45329"/>
                  </a:lnTo>
                  <a:lnTo>
                    <a:pt x="6207" y="22114"/>
                  </a:lnTo>
                  <a:lnTo>
                    <a:pt x="6294" y="20628"/>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rot="444554">
              <a:off x="5785984" y="1360888"/>
              <a:ext cx="2592116" cy="3031921"/>
            </a:xfrm>
            <a:custGeom>
              <a:avLst/>
              <a:gdLst/>
              <a:ahLst/>
              <a:cxnLst/>
              <a:rect l="l" t="t" r="r" b="b"/>
              <a:pathLst>
                <a:path w="47498" h="55557" extrusionOk="0">
                  <a:moveTo>
                    <a:pt x="11783" y="1"/>
                  </a:moveTo>
                  <a:lnTo>
                    <a:pt x="1" y="46501"/>
                  </a:lnTo>
                  <a:lnTo>
                    <a:pt x="35715" y="55556"/>
                  </a:lnTo>
                  <a:lnTo>
                    <a:pt x="47498" y="9056"/>
                  </a:lnTo>
                  <a:lnTo>
                    <a:pt x="1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rot="444554">
              <a:off x="5777406" y="1353023"/>
              <a:ext cx="2608324" cy="3047747"/>
            </a:xfrm>
            <a:custGeom>
              <a:avLst/>
              <a:gdLst/>
              <a:ahLst/>
              <a:cxnLst/>
              <a:rect l="l" t="t" r="r" b="b"/>
              <a:pathLst>
                <a:path w="47795" h="55847" extrusionOk="0">
                  <a:moveTo>
                    <a:pt x="12045" y="336"/>
                  </a:moveTo>
                  <a:lnTo>
                    <a:pt x="47462" y="9304"/>
                  </a:lnTo>
                  <a:lnTo>
                    <a:pt x="35768" y="55524"/>
                  </a:lnTo>
                  <a:lnTo>
                    <a:pt x="35768" y="55524"/>
                  </a:lnTo>
                  <a:lnTo>
                    <a:pt x="333" y="46539"/>
                  </a:lnTo>
                  <a:lnTo>
                    <a:pt x="12045" y="336"/>
                  </a:lnTo>
                  <a:close/>
                  <a:moveTo>
                    <a:pt x="11947" y="0"/>
                  </a:moveTo>
                  <a:cubicBezTo>
                    <a:pt x="11883" y="0"/>
                    <a:pt x="11816" y="48"/>
                    <a:pt x="11800" y="109"/>
                  </a:cubicBezTo>
                  <a:lnTo>
                    <a:pt x="18" y="46609"/>
                  </a:lnTo>
                  <a:cubicBezTo>
                    <a:pt x="0" y="46661"/>
                    <a:pt x="18" y="46696"/>
                    <a:pt x="35" y="46731"/>
                  </a:cubicBezTo>
                  <a:cubicBezTo>
                    <a:pt x="53" y="46766"/>
                    <a:pt x="88" y="46784"/>
                    <a:pt x="123" y="46801"/>
                  </a:cubicBezTo>
                  <a:lnTo>
                    <a:pt x="35837" y="55839"/>
                  </a:lnTo>
                  <a:cubicBezTo>
                    <a:pt x="35847" y="55844"/>
                    <a:pt x="35858" y="55846"/>
                    <a:pt x="35868" y="55846"/>
                  </a:cubicBezTo>
                  <a:cubicBezTo>
                    <a:pt x="35893" y="55846"/>
                    <a:pt x="35917" y="55834"/>
                    <a:pt x="35942" y="55821"/>
                  </a:cubicBezTo>
                  <a:cubicBezTo>
                    <a:pt x="35977" y="55804"/>
                    <a:pt x="35995" y="55769"/>
                    <a:pt x="36012" y="55734"/>
                  </a:cubicBezTo>
                  <a:lnTo>
                    <a:pt x="47794" y="9234"/>
                  </a:lnTo>
                  <a:cubicBezTo>
                    <a:pt x="47794" y="9199"/>
                    <a:pt x="47794" y="9164"/>
                    <a:pt x="47777" y="9129"/>
                  </a:cubicBezTo>
                  <a:cubicBezTo>
                    <a:pt x="47759" y="9094"/>
                    <a:pt x="47724" y="9059"/>
                    <a:pt x="47690" y="9059"/>
                  </a:cubicBezTo>
                  <a:lnTo>
                    <a:pt x="11975" y="4"/>
                  </a:lnTo>
                  <a:cubicBezTo>
                    <a:pt x="11966" y="1"/>
                    <a:pt x="11956" y="0"/>
                    <a:pt x="1194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rot="444554">
              <a:off x="4991896" y="1416226"/>
              <a:ext cx="56374" cy="336771"/>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rot="444554">
              <a:off x="5005699" y="1747301"/>
              <a:ext cx="21993" cy="22975"/>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rot="444554">
              <a:off x="4607350" y="2646053"/>
              <a:ext cx="370224" cy="364440"/>
            </a:xfrm>
            <a:custGeom>
              <a:avLst/>
              <a:gdLst/>
              <a:ahLst/>
              <a:cxnLst/>
              <a:rect l="l" t="t" r="r" b="b"/>
              <a:pathLst>
                <a:path w="6784" h="6678" extrusionOk="0">
                  <a:moveTo>
                    <a:pt x="175" y="0"/>
                  </a:moveTo>
                  <a:lnTo>
                    <a:pt x="1" y="122"/>
                  </a:lnTo>
                  <a:lnTo>
                    <a:pt x="4721" y="6678"/>
                  </a:lnTo>
                  <a:lnTo>
                    <a:pt x="6783" y="5192"/>
                  </a:lnTo>
                  <a:lnTo>
                    <a:pt x="6713" y="4580"/>
                  </a:lnTo>
                  <a:lnTo>
                    <a:pt x="4703" y="6031"/>
                  </a:lnTo>
                  <a:cubicBezTo>
                    <a:pt x="4668" y="6049"/>
                    <a:pt x="4633" y="6066"/>
                    <a:pt x="4616" y="6066"/>
                  </a:cubicBezTo>
                  <a:cubicBezTo>
                    <a:pt x="4598" y="6066"/>
                    <a:pt x="4598" y="6066"/>
                    <a:pt x="4581" y="6049"/>
                  </a:cubicBezTo>
                  <a:cubicBezTo>
                    <a:pt x="4546" y="6049"/>
                    <a:pt x="4511" y="6031"/>
                    <a:pt x="4493" y="5996"/>
                  </a:cubicBezTo>
                  <a:lnTo>
                    <a:pt x="175"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rot="444554">
              <a:off x="4978634" y="2897427"/>
              <a:ext cx="22921" cy="47752"/>
            </a:xfrm>
            <a:custGeom>
              <a:avLst/>
              <a:gdLst/>
              <a:ahLst/>
              <a:cxnLst/>
              <a:rect l="l" t="t" r="r" b="b"/>
              <a:pathLst>
                <a:path w="420" h="875" extrusionOk="0">
                  <a:moveTo>
                    <a:pt x="350" y="1"/>
                  </a:moveTo>
                  <a:lnTo>
                    <a:pt x="0" y="263"/>
                  </a:lnTo>
                  <a:lnTo>
                    <a:pt x="53" y="875"/>
                  </a:lnTo>
                  <a:lnTo>
                    <a:pt x="420" y="612"/>
                  </a:lnTo>
                  <a:lnTo>
                    <a:pt x="35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rot="444554">
              <a:off x="4961904" y="2909345"/>
              <a:ext cx="18173" cy="43931"/>
            </a:xfrm>
            <a:custGeom>
              <a:avLst/>
              <a:gdLst/>
              <a:ahLst/>
              <a:cxnLst/>
              <a:rect l="l" t="t" r="r" b="b"/>
              <a:pathLst>
                <a:path w="333" h="805" extrusionOk="0">
                  <a:moveTo>
                    <a:pt x="280" y="1"/>
                  </a:moveTo>
                  <a:lnTo>
                    <a:pt x="0" y="193"/>
                  </a:lnTo>
                  <a:lnTo>
                    <a:pt x="70" y="805"/>
                  </a:lnTo>
                  <a:lnTo>
                    <a:pt x="333" y="613"/>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rot="444554">
              <a:off x="5030749" y="2647454"/>
              <a:ext cx="318707" cy="297697"/>
            </a:xfrm>
            <a:custGeom>
              <a:avLst/>
              <a:gdLst/>
              <a:ahLst/>
              <a:cxnLst/>
              <a:rect l="l" t="t" r="r" b="b"/>
              <a:pathLst>
                <a:path w="5840" h="5455" extrusionOk="0">
                  <a:moveTo>
                    <a:pt x="5839" y="0"/>
                  </a:moveTo>
                  <a:cubicBezTo>
                    <a:pt x="5577" y="507"/>
                    <a:pt x="5210" y="961"/>
                    <a:pt x="4703" y="1311"/>
                  </a:cubicBezTo>
                  <a:lnTo>
                    <a:pt x="3986" y="1818"/>
                  </a:lnTo>
                  <a:cubicBezTo>
                    <a:pt x="4021" y="1888"/>
                    <a:pt x="4004" y="1958"/>
                    <a:pt x="3934" y="2010"/>
                  </a:cubicBezTo>
                  <a:lnTo>
                    <a:pt x="0" y="4842"/>
                  </a:lnTo>
                  <a:lnTo>
                    <a:pt x="70" y="5454"/>
                  </a:lnTo>
                  <a:lnTo>
                    <a:pt x="3724" y="2832"/>
                  </a:lnTo>
                  <a:lnTo>
                    <a:pt x="3654" y="2727"/>
                  </a:lnTo>
                  <a:cubicBezTo>
                    <a:pt x="3619" y="2692"/>
                    <a:pt x="3619" y="2657"/>
                    <a:pt x="3619" y="2622"/>
                  </a:cubicBezTo>
                  <a:cubicBezTo>
                    <a:pt x="3619" y="2587"/>
                    <a:pt x="3654" y="2552"/>
                    <a:pt x="3672" y="2517"/>
                  </a:cubicBezTo>
                  <a:lnTo>
                    <a:pt x="4528" y="1923"/>
                  </a:lnTo>
                  <a:cubicBezTo>
                    <a:pt x="5192" y="1433"/>
                    <a:pt x="5647" y="752"/>
                    <a:pt x="5839"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rot="444554">
              <a:off x="4999135" y="2889266"/>
              <a:ext cx="19155" cy="43931"/>
            </a:xfrm>
            <a:custGeom>
              <a:avLst/>
              <a:gdLst/>
              <a:ahLst/>
              <a:cxnLst/>
              <a:rect l="l" t="t" r="r" b="b"/>
              <a:pathLst>
                <a:path w="351" h="805" extrusionOk="0">
                  <a:moveTo>
                    <a:pt x="280" y="0"/>
                  </a:moveTo>
                  <a:lnTo>
                    <a:pt x="1" y="193"/>
                  </a:lnTo>
                  <a:lnTo>
                    <a:pt x="71" y="804"/>
                  </a:lnTo>
                  <a:lnTo>
                    <a:pt x="350" y="612"/>
                  </a:lnTo>
                  <a:lnTo>
                    <a:pt x="280"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rot="444554">
              <a:off x="4587027" y="2631490"/>
              <a:ext cx="392163" cy="396911"/>
            </a:xfrm>
            <a:custGeom>
              <a:avLst/>
              <a:gdLst/>
              <a:ahLst/>
              <a:cxnLst/>
              <a:rect l="l" t="t" r="r" b="b"/>
              <a:pathLst>
                <a:path w="7186" h="7273" extrusionOk="0">
                  <a:moveTo>
                    <a:pt x="368" y="0"/>
                  </a:moveTo>
                  <a:lnTo>
                    <a:pt x="70" y="210"/>
                  </a:lnTo>
                  <a:cubicBezTo>
                    <a:pt x="18" y="263"/>
                    <a:pt x="0" y="350"/>
                    <a:pt x="53" y="420"/>
                  </a:cubicBezTo>
                  <a:lnTo>
                    <a:pt x="4930" y="7220"/>
                  </a:lnTo>
                  <a:cubicBezTo>
                    <a:pt x="4965" y="7238"/>
                    <a:pt x="4983" y="7273"/>
                    <a:pt x="5035" y="7273"/>
                  </a:cubicBezTo>
                  <a:lnTo>
                    <a:pt x="5053" y="7273"/>
                  </a:lnTo>
                  <a:cubicBezTo>
                    <a:pt x="5088" y="7273"/>
                    <a:pt x="5105" y="7273"/>
                    <a:pt x="5140" y="7255"/>
                  </a:cubicBezTo>
                  <a:lnTo>
                    <a:pt x="7185" y="5769"/>
                  </a:lnTo>
                  <a:lnTo>
                    <a:pt x="7150" y="5437"/>
                  </a:lnTo>
                  <a:lnTo>
                    <a:pt x="5088" y="6923"/>
                  </a:lnTo>
                  <a:lnTo>
                    <a:pt x="368" y="367"/>
                  </a:lnTo>
                  <a:lnTo>
                    <a:pt x="542" y="245"/>
                  </a:lnTo>
                  <a:lnTo>
                    <a:pt x="368"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rot="444554">
              <a:off x="4978131" y="2930917"/>
              <a:ext cx="21993" cy="32471"/>
            </a:xfrm>
            <a:custGeom>
              <a:avLst/>
              <a:gdLst/>
              <a:ahLst/>
              <a:cxnLst/>
              <a:rect l="l" t="t" r="r" b="b"/>
              <a:pathLst>
                <a:path w="403" h="595" extrusionOk="0">
                  <a:moveTo>
                    <a:pt x="368" y="0"/>
                  </a:moveTo>
                  <a:lnTo>
                    <a:pt x="1" y="263"/>
                  </a:lnTo>
                  <a:lnTo>
                    <a:pt x="36" y="595"/>
                  </a:lnTo>
                  <a:lnTo>
                    <a:pt x="403" y="333"/>
                  </a:lnTo>
                  <a:lnTo>
                    <a:pt x="368"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rot="444554">
              <a:off x="4962375" y="2942898"/>
              <a:ext cx="16263" cy="28705"/>
            </a:xfrm>
            <a:custGeom>
              <a:avLst/>
              <a:gdLst/>
              <a:ahLst/>
              <a:cxnLst/>
              <a:rect l="l" t="t" r="r" b="b"/>
              <a:pathLst>
                <a:path w="298" h="526" extrusionOk="0">
                  <a:moveTo>
                    <a:pt x="263" y="1"/>
                  </a:moveTo>
                  <a:lnTo>
                    <a:pt x="0" y="193"/>
                  </a:lnTo>
                  <a:lnTo>
                    <a:pt x="35" y="525"/>
                  </a:lnTo>
                  <a:lnTo>
                    <a:pt x="298" y="333"/>
                  </a:lnTo>
                  <a:lnTo>
                    <a:pt x="263"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rot="444554">
              <a:off x="5037596" y="2582581"/>
              <a:ext cx="337753" cy="382612"/>
            </a:xfrm>
            <a:custGeom>
              <a:avLst/>
              <a:gdLst/>
              <a:ahLst/>
              <a:cxnLst/>
              <a:rect l="l" t="t" r="r" b="b"/>
              <a:pathLst>
                <a:path w="6189" h="7011" extrusionOk="0">
                  <a:moveTo>
                    <a:pt x="6171" y="0"/>
                  </a:moveTo>
                  <a:cubicBezTo>
                    <a:pt x="6119" y="420"/>
                    <a:pt x="5979" y="839"/>
                    <a:pt x="5769" y="1224"/>
                  </a:cubicBezTo>
                  <a:cubicBezTo>
                    <a:pt x="5577" y="1976"/>
                    <a:pt x="5122" y="2657"/>
                    <a:pt x="4458" y="3147"/>
                  </a:cubicBezTo>
                  <a:lnTo>
                    <a:pt x="3602" y="3741"/>
                  </a:lnTo>
                  <a:cubicBezTo>
                    <a:pt x="3584" y="3776"/>
                    <a:pt x="3549" y="3811"/>
                    <a:pt x="3549" y="3846"/>
                  </a:cubicBezTo>
                  <a:cubicBezTo>
                    <a:pt x="3549" y="3881"/>
                    <a:pt x="3549" y="3916"/>
                    <a:pt x="3584" y="3951"/>
                  </a:cubicBezTo>
                  <a:lnTo>
                    <a:pt x="3654" y="4056"/>
                  </a:lnTo>
                  <a:lnTo>
                    <a:pt x="0" y="6678"/>
                  </a:lnTo>
                  <a:lnTo>
                    <a:pt x="35" y="7010"/>
                  </a:lnTo>
                  <a:lnTo>
                    <a:pt x="3934" y="4196"/>
                  </a:lnTo>
                  <a:cubicBezTo>
                    <a:pt x="3969" y="4178"/>
                    <a:pt x="3986" y="4143"/>
                    <a:pt x="4004" y="4108"/>
                  </a:cubicBezTo>
                  <a:cubicBezTo>
                    <a:pt x="4004" y="4073"/>
                    <a:pt x="4004" y="4038"/>
                    <a:pt x="3969" y="4004"/>
                  </a:cubicBezTo>
                  <a:lnTo>
                    <a:pt x="3899" y="3899"/>
                  </a:lnTo>
                  <a:lnTo>
                    <a:pt x="4615" y="3374"/>
                  </a:lnTo>
                  <a:cubicBezTo>
                    <a:pt x="5647" y="2640"/>
                    <a:pt x="6189" y="1486"/>
                    <a:pt x="6189" y="315"/>
                  </a:cubicBezTo>
                  <a:cubicBezTo>
                    <a:pt x="6189" y="210"/>
                    <a:pt x="6189" y="105"/>
                    <a:pt x="6171"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rot="444554">
              <a:off x="4999609" y="2922819"/>
              <a:ext cx="17245" cy="28651"/>
            </a:xfrm>
            <a:custGeom>
              <a:avLst/>
              <a:gdLst/>
              <a:ahLst/>
              <a:cxnLst/>
              <a:rect l="l" t="t" r="r" b="b"/>
              <a:pathLst>
                <a:path w="316" h="525" extrusionOk="0">
                  <a:moveTo>
                    <a:pt x="280" y="0"/>
                  </a:moveTo>
                  <a:lnTo>
                    <a:pt x="1" y="192"/>
                  </a:lnTo>
                  <a:lnTo>
                    <a:pt x="36" y="525"/>
                  </a:lnTo>
                  <a:lnTo>
                    <a:pt x="315" y="332"/>
                  </a:lnTo>
                  <a:lnTo>
                    <a:pt x="280"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rot="444554">
              <a:off x="4616410" y="2255852"/>
              <a:ext cx="796659" cy="722440"/>
            </a:xfrm>
            <a:custGeom>
              <a:avLst/>
              <a:gdLst/>
              <a:ahLst/>
              <a:cxnLst/>
              <a:rect l="l" t="t" r="r" b="b"/>
              <a:pathLst>
                <a:path w="14598" h="13238" extrusionOk="0">
                  <a:moveTo>
                    <a:pt x="9527" y="0"/>
                  </a:moveTo>
                  <a:cubicBezTo>
                    <a:pt x="8795" y="0"/>
                    <a:pt x="8054" y="223"/>
                    <a:pt x="7413" y="685"/>
                  </a:cubicBezTo>
                  <a:lnTo>
                    <a:pt x="0" y="6017"/>
                  </a:lnTo>
                  <a:lnTo>
                    <a:pt x="5192" y="13237"/>
                  </a:lnTo>
                  <a:lnTo>
                    <a:pt x="12604" y="7923"/>
                  </a:lnTo>
                  <a:cubicBezTo>
                    <a:pt x="14230" y="6751"/>
                    <a:pt x="14597" y="4496"/>
                    <a:pt x="13426" y="2871"/>
                  </a:cubicBezTo>
                  <a:lnTo>
                    <a:pt x="12465" y="1507"/>
                  </a:lnTo>
                  <a:cubicBezTo>
                    <a:pt x="11756" y="523"/>
                    <a:pt x="10650" y="0"/>
                    <a:pt x="9527"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rot="444554">
              <a:off x="4606965" y="2245663"/>
              <a:ext cx="788091" cy="739412"/>
            </a:xfrm>
            <a:custGeom>
              <a:avLst/>
              <a:gdLst/>
              <a:ahLst/>
              <a:cxnLst/>
              <a:rect l="l" t="t" r="r" b="b"/>
              <a:pathLst>
                <a:path w="14441" h="13549" extrusionOk="0">
                  <a:moveTo>
                    <a:pt x="9703" y="315"/>
                  </a:moveTo>
                  <a:cubicBezTo>
                    <a:pt x="10769" y="315"/>
                    <a:pt x="11836" y="822"/>
                    <a:pt x="12517" y="1749"/>
                  </a:cubicBezTo>
                  <a:lnTo>
                    <a:pt x="13479" y="3112"/>
                  </a:lnTo>
                  <a:cubicBezTo>
                    <a:pt x="13916" y="3724"/>
                    <a:pt x="14126" y="4423"/>
                    <a:pt x="14126" y="5122"/>
                  </a:cubicBezTo>
                  <a:cubicBezTo>
                    <a:pt x="14126" y="6206"/>
                    <a:pt x="13636" y="7273"/>
                    <a:pt x="12692" y="7937"/>
                  </a:cubicBezTo>
                  <a:lnTo>
                    <a:pt x="5402" y="13181"/>
                  </a:lnTo>
                  <a:lnTo>
                    <a:pt x="385" y="6206"/>
                  </a:lnTo>
                  <a:lnTo>
                    <a:pt x="7675" y="962"/>
                  </a:lnTo>
                  <a:cubicBezTo>
                    <a:pt x="8287" y="525"/>
                    <a:pt x="8986" y="315"/>
                    <a:pt x="9703" y="315"/>
                  </a:cubicBezTo>
                  <a:close/>
                  <a:moveTo>
                    <a:pt x="9703" y="0"/>
                  </a:moveTo>
                  <a:cubicBezTo>
                    <a:pt x="8934" y="0"/>
                    <a:pt x="8164" y="228"/>
                    <a:pt x="7500" y="717"/>
                  </a:cubicBezTo>
                  <a:lnTo>
                    <a:pt x="88" y="6031"/>
                  </a:lnTo>
                  <a:cubicBezTo>
                    <a:pt x="18" y="6084"/>
                    <a:pt x="1" y="6189"/>
                    <a:pt x="53" y="6259"/>
                  </a:cubicBezTo>
                  <a:lnTo>
                    <a:pt x="5245" y="13496"/>
                  </a:lnTo>
                  <a:cubicBezTo>
                    <a:pt x="5263" y="13513"/>
                    <a:pt x="5297" y="13548"/>
                    <a:pt x="5350" y="13548"/>
                  </a:cubicBezTo>
                  <a:cubicBezTo>
                    <a:pt x="5385" y="13548"/>
                    <a:pt x="5420" y="13548"/>
                    <a:pt x="5455" y="13531"/>
                  </a:cubicBezTo>
                  <a:lnTo>
                    <a:pt x="12867" y="8199"/>
                  </a:lnTo>
                  <a:cubicBezTo>
                    <a:pt x="13898" y="7465"/>
                    <a:pt x="14440" y="6294"/>
                    <a:pt x="14440" y="5122"/>
                  </a:cubicBezTo>
                  <a:cubicBezTo>
                    <a:pt x="14440" y="4371"/>
                    <a:pt x="14213" y="3602"/>
                    <a:pt x="13741" y="2920"/>
                  </a:cubicBezTo>
                  <a:lnTo>
                    <a:pt x="12762" y="1574"/>
                  </a:lnTo>
                  <a:cubicBezTo>
                    <a:pt x="12028" y="542"/>
                    <a:pt x="10874" y="0"/>
                    <a:pt x="970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rot="444554">
              <a:off x="4587506" y="2301632"/>
              <a:ext cx="670759" cy="682165"/>
            </a:xfrm>
            <a:custGeom>
              <a:avLst/>
              <a:gdLst/>
              <a:ahLst/>
              <a:cxnLst/>
              <a:rect l="l" t="t" r="r" b="b"/>
              <a:pathLst>
                <a:path w="12291" h="12500" extrusionOk="0">
                  <a:moveTo>
                    <a:pt x="6854" y="1"/>
                  </a:moveTo>
                  <a:lnTo>
                    <a:pt x="1" y="4930"/>
                  </a:lnTo>
                  <a:lnTo>
                    <a:pt x="5438" y="12500"/>
                  </a:lnTo>
                  <a:lnTo>
                    <a:pt x="12290" y="7570"/>
                  </a:lnTo>
                  <a:lnTo>
                    <a:pt x="6854" y="1"/>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rot="444554">
              <a:off x="4578031" y="2293287"/>
              <a:ext cx="689805" cy="698536"/>
            </a:xfrm>
            <a:custGeom>
              <a:avLst/>
              <a:gdLst/>
              <a:ahLst/>
              <a:cxnLst/>
              <a:rect l="l" t="t" r="r" b="b"/>
              <a:pathLst>
                <a:path w="12640" h="12800" extrusionOk="0">
                  <a:moveTo>
                    <a:pt x="6993" y="363"/>
                  </a:moveTo>
                  <a:lnTo>
                    <a:pt x="12255" y="7689"/>
                  </a:lnTo>
                  <a:lnTo>
                    <a:pt x="12255" y="7689"/>
                  </a:lnTo>
                  <a:lnTo>
                    <a:pt x="5647" y="12443"/>
                  </a:lnTo>
                  <a:lnTo>
                    <a:pt x="385" y="5118"/>
                  </a:lnTo>
                  <a:lnTo>
                    <a:pt x="6993" y="363"/>
                  </a:lnTo>
                  <a:close/>
                  <a:moveTo>
                    <a:pt x="7028" y="1"/>
                  </a:moveTo>
                  <a:cubicBezTo>
                    <a:pt x="6998" y="1"/>
                    <a:pt x="6968" y="11"/>
                    <a:pt x="6940" y="31"/>
                  </a:cubicBezTo>
                  <a:lnTo>
                    <a:pt x="70" y="4961"/>
                  </a:lnTo>
                  <a:cubicBezTo>
                    <a:pt x="18" y="5013"/>
                    <a:pt x="0" y="5101"/>
                    <a:pt x="35" y="5171"/>
                  </a:cubicBezTo>
                  <a:lnTo>
                    <a:pt x="5489" y="12740"/>
                  </a:lnTo>
                  <a:cubicBezTo>
                    <a:pt x="5507" y="12775"/>
                    <a:pt x="5542" y="12793"/>
                    <a:pt x="5577" y="12793"/>
                  </a:cubicBezTo>
                  <a:cubicBezTo>
                    <a:pt x="5592" y="12798"/>
                    <a:pt x="5606" y="12800"/>
                    <a:pt x="5619" y="12800"/>
                  </a:cubicBezTo>
                  <a:cubicBezTo>
                    <a:pt x="5650" y="12800"/>
                    <a:pt x="5674" y="12787"/>
                    <a:pt x="5699" y="12775"/>
                  </a:cubicBezTo>
                  <a:lnTo>
                    <a:pt x="12552" y="7845"/>
                  </a:lnTo>
                  <a:cubicBezTo>
                    <a:pt x="12622" y="7793"/>
                    <a:pt x="12639" y="7706"/>
                    <a:pt x="12587" y="7636"/>
                  </a:cubicBezTo>
                  <a:lnTo>
                    <a:pt x="7150" y="66"/>
                  </a:lnTo>
                  <a:cubicBezTo>
                    <a:pt x="7118" y="24"/>
                    <a:pt x="7074" y="1"/>
                    <a:pt x="702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rot="444554">
              <a:off x="4803881" y="2640272"/>
              <a:ext cx="422724" cy="345394"/>
            </a:xfrm>
            <a:custGeom>
              <a:avLst/>
              <a:gdLst/>
              <a:ahLst/>
              <a:cxnLst/>
              <a:rect l="l" t="t" r="r" b="b"/>
              <a:pathLst>
                <a:path w="7746" h="6329" extrusionOk="0">
                  <a:moveTo>
                    <a:pt x="6609" y="1"/>
                  </a:moveTo>
                  <a:lnTo>
                    <a:pt x="1" y="4773"/>
                  </a:lnTo>
                  <a:lnTo>
                    <a:pt x="1102" y="6329"/>
                  </a:lnTo>
                  <a:lnTo>
                    <a:pt x="7745" y="1592"/>
                  </a:lnTo>
                  <a:lnTo>
                    <a:pt x="660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rot="444554">
              <a:off x="5204994" y="2526554"/>
              <a:ext cx="172724" cy="217529"/>
            </a:xfrm>
            <a:custGeom>
              <a:avLst/>
              <a:gdLst/>
              <a:ahLst/>
              <a:cxnLst/>
              <a:rect l="l" t="t" r="r" b="b"/>
              <a:pathLst>
                <a:path w="3165" h="3986" extrusionOk="0">
                  <a:moveTo>
                    <a:pt x="3095" y="0"/>
                  </a:moveTo>
                  <a:lnTo>
                    <a:pt x="0" y="2570"/>
                  </a:lnTo>
                  <a:lnTo>
                    <a:pt x="1014" y="3986"/>
                  </a:lnTo>
                  <a:cubicBezTo>
                    <a:pt x="1032" y="3986"/>
                    <a:pt x="1032" y="3986"/>
                    <a:pt x="1049" y="3968"/>
                  </a:cubicBezTo>
                  <a:lnTo>
                    <a:pt x="1609" y="3566"/>
                  </a:lnTo>
                  <a:cubicBezTo>
                    <a:pt x="1749" y="3461"/>
                    <a:pt x="1941" y="3304"/>
                    <a:pt x="2168" y="3112"/>
                  </a:cubicBezTo>
                  <a:cubicBezTo>
                    <a:pt x="2832" y="2447"/>
                    <a:pt x="3165" y="1573"/>
                    <a:pt x="3165" y="664"/>
                  </a:cubicBezTo>
                  <a:cubicBezTo>
                    <a:pt x="3165" y="629"/>
                    <a:pt x="3165" y="577"/>
                    <a:pt x="3165" y="542"/>
                  </a:cubicBezTo>
                  <a:cubicBezTo>
                    <a:pt x="3147" y="210"/>
                    <a:pt x="3095" y="0"/>
                    <a:pt x="3095" y="0"/>
                  </a:cubicBez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rot="444554">
              <a:off x="5260143" y="2559890"/>
              <a:ext cx="118369" cy="187022"/>
            </a:xfrm>
            <a:custGeom>
              <a:avLst/>
              <a:gdLst/>
              <a:ahLst/>
              <a:cxnLst/>
              <a:rect l="l" t="t" r="r" b="b"/>
              <a:pathLst>
                <a:path w="2169" h="3427" extrusionOk="0">
                  <a:moveTo>
                    <a:pt x="2116" y="0"/>
                  </a:moveTo>
                  <a:cubicBezTo>
                    <a:pt x="2116" y="35"/>
                    <a:pt x="2116" y="87"/>
                    <a:pt x="2116" y="122"/>
                  </a:cubicBezTo>
                  <a:cubicBezTo>
                    <a:pt x="2116" y="1031"/>
                    <a:pt x="1783" y="1905"/>
                    <a:pt x="1119" y="2570"/>
                  </a:cubicBezTo>
                  <a:cubicBezTo>
                    <a:pt x="1154" y="2535"/>
                    <a:pt x="1207" y="2500"/>
                    <a:pt x="1241" y="2465"/>
                  </a:cubicBezTo>
                  <a:cubicBezTo>
                    <a:pt x="2081" y="1748"/>
                    <a:pt x="2168" y="647"/>
                    <a:pt x="2116" y="0"/>
                  </a:cubicBezTo>
                  <a:close/>
                  <a:moveTo>
                    <a:pt x="560" y="3024"/>
                  </a:moveTo>
                  <a:lnTo>
                    <a:pt x="0" y="3426"/>
                  </a:lnTo>
                  <a:cubicBezTo>
                    <a:pt x="53" y="3409"/>
                    <a:pt x="193" y="3321"/>
                    <a:pt x="560" y="3024"/>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rot="444554">
              <a:off x="4690602" y="2406246"/>
              <a:ext cx="265771" cy="183202"/>
            </a:xfrm>
            <a:custGeom>
              <a:avLst/>
              <a:gdLst/>
              <a:ahLst/>
              <a:cxnLst/>
              <a:rect l="l" t="t" r="r" b="b"/>
              <a:pathLst>
                <a:path w="4870" h="3357" extrusionOk="0">
                  <a:moveTo>
                    <a:pt x="4350" y="0"/>
                  </a:moveTo>
                  <a:cubicBezTo>
                    <a:pt x="4307" y="0"/>
                    <a:pt x="4265" y="9"/>
                    <a:pt x="4225" y="29"/>
                  </a:cubicBezTo>
                  <a:cubicBezTo>
                    <a:pt x="2827" y="728"/>
                    <a:pt x="1568" y="1812"/>
                    <a:pt x="292" y="2704"/>
                  </a:cubicBezTo>
                  <a:cubicBezTo>
                    <a:pt x="0" y="2908"/>
                    <a:pt x="256" y="3356"/>
                    <a:pt x="553" y="3356"/>
                  </a:cubicBezTo>
                  <a:cubicBezTo>
                    <a:pt x="611" y="3356"/>
                    <a:pt x="671" y="3339"/>
                    <a:pt x="729" y="3298"/>
                  </a:cubicBezTo>
                  <a:cubicBezTo>
                    <a:pt x="2023" y="2407"/>
                    <a:pt x="3491" y="1603"/>
                    <a:pt x="4645" y="519"/>
                  </a:cubicBezTo>
                  <a:cubicBezTo>
                    <a:pt x="4870" y="324"/>
                    <a:pt x="4606" y="0"/>
                    <a:pt x="4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rot="444554">
              <a:off x="5067842" y="2312602"/>
              <a:ext cx="219712" cy="71382"/>
            </a:xfrm>
            <a:custGeom>
              <a:avLst/>
              <a:gdLst/>
              <a:ahLst/>
              <a:cxnLst/>
              <a:rect l="l" t="t" r="r" b="b"/>
              <a:pathLst>
                <a:path w="4026" h="1308" extrusionOk="0">
                  <a:moveTo>
                    <a:pt x="2023" y="0"/>
                  </a:moveTo>
                  <a:cubicBezTo>
                    <a:pt x="1327" y="0"/>
                    <a:pt x="628" y="245"/>
                    <a:pt x="185" y="724"/>
                  </a:cubicBezTo>
                  <a:cubicBezTo>
                    <a:pt x="1" y="908"/>
                    <a:pt x="235" y="1308"/>
                    <a:pt x="484" y="1308"/>
                  </a:cubicBezTo>
                  <a:cubicBezTo>
                    <a:pt x="518" y="1308"/>
                    <a:pt x="553" y="1300"/>
                    <a:pt x="587" y="1283"/>
                  </a:cubicBezTo>
                  <a:cubicBezTo>
                    <a:pt x="989" y="1091"/>
                    <a:pt x="1356" y="881"/>
                    <a:pt x="1811" y="829"/>
                  </a:cubicBezTo>
                  <a:cubicBezTo>
                    <a:pt x="1885" y="820"/>
                    <a:pt x="1957" y="816"/>
                    <a:pt x="2027" y="816"/>
                  </a:cubicBezTo>
                  <a:cubicBezTo>
                    <a:pt x="2546" y="816"/>
                    <a:pt x="2944" y="1030"/>
                    <a:pt x="3437" y="1231"/>
                  </a:cubicBezTo>
                  <a:cubicBezTo>
                    <a:pt x="3488" y="1255"/>
                    <a:pt x="3539" y="1266"/>
                    <a:pt x="3587" y="1266"/>
                  </a:cubicBezTo>
                  <a:cubicBezTo>
                    <a:pt x="3848" y="1266"/>
                    <a:pt x="4025" y="942"/>
                    <a:pt x="3804" y="706"/>
                  </a:cubicBezTo>
                  <a:cubicBezTo>
                    <a:pt x="3373" y="232"/>
                    <a:pt x="2699" y="0"/>
                    <a:pt x="20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rot="444554">
              <a:off x="6206097" y="1732948"/>
              <a:ext cx="1883265" cy="2542509"/>
            </a:xfrm>
            <a:custGeom>
              <a:avLst/>
              <a:gdLst/>
              <a:ahLst/>
              <a:cxnLst/>
              <a:rect l="l" t="t" r="r" b="b"/>
              <a:pathLst>
                <a:path w="34509" h="46589" extrusionOk="0">
                  <a:moveTo>
                    <a:pt x="30576" y="0"/>
                  </a:moveTo>
                  <a:lnTo>
                    <a:pt x="34456" y="979"/>
                  </a:lnTo>
                  <a:lnTo>
                    <a:pt x="34509" y="210"/>
                  </a:lnTo>
                  <a:lnTo>
                    <a:pt x="30576" y="0"/>
                  </a:lnTo>
                  <a:close/>
                  <a:moveTo>
                    <a:pt x="5682" y="44403"/>
                  </a:moveTo>
                  <a:lnTo>
                    <a:pt x="1" y="45015"/>
                  </a:lnTo>
                  <a:lnTo>
                    <a:pt x="10157" y="45539"/>
                  </a:lnTo>
                  <a:lnTo>
                    <a:pt x="5682" y="44403"/>
                  </a:lnTo>
                  <a:close/>
                  <a:moveTo>
                    <a:pt x="33023" y="28547"/>
                  </a:moveTo>
                  <a:lnTo>
                    <a:pt x="28478" y="46501"/>
                  </a:lnTo>
                  <a:lnTo>
                    <a:pt x="30243" y="46588"/>
                  </a:lnTo>
                  <a:lnTo>
                    <a:pt x="32271" y="43127"/>
                  </a:lnTo>
                  <a:lnTo>
                    <a:pt x="33023" y="28547"/>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rot="444554">
              <a:off x="7712982" y="4210377"/>
              <a:ext cx="91628" cy="160281"/>
            </a:xfrm>
            <a:custGeom>
              <a:avLst/>
              <a:gdLst/>
              <a:ahLst/>
              <a:cxnLst/>
              <a:rect l="l" t="t" r="r" b="b"/>
              <a:pathLst>
                <a:path w="1679" h="2937" extrusionOk="0">
                  <a:moveTo>
                    <a:pt x="1678" y="0"/>
                  </a:moveTo>
                  <a:lnTo>
                    <a:pt x="0" y="2850"/>
                  </a:lnTo>
                  <a:lnTo>
                    <a:pt x="1521" y="2937"/>
                  </a:lnTo>
                  <a:lnTo>
                    <a:pt x="1678" y="0"/>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rot="444554">
              <a:off x="7698378" y="4175174"/>
              <a:ext cx="110729" cy="189915"/>
            </a:xfrm>
            <a:custGeom>
              <a:avLst/>
              <a:gdLst/>
              <a:ahLst/>
              <a:cxnLst/>
              <a:rect l="l" t="t" r="r" b="b"/>
              <a:pathLst>
                <a:path w="2029" h="3480" extrusionOk="0">
                  <a:moveTo>
                    <a:pt x="2028" y="1"/>
                  </a:moveTo>
                  <a:lnTo>
                    <a:pt x="0" y="3462"/>
                  </a:lnTo>
                  <a:lnTo>
                    <a:pt x="315" y="3480"/>
                  </a:lnTo>
                  <a:lnTo>
                    <a:pt x="1993" y="630"/>
                  </a:lnTo>
                  <a:lnTo>
                    <a:pt x="2028"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rot="444554">
              <a:off x="5826768" y="3969588"/>
              <a:ext cx="505675" cy="85898"/>
            </a:xfrm>
            <a:custGeom>
              <a:avLst/>
              <a:gdLst/>
              <a:ahLst/>
              <a:cxnLst/>
              <a:rect l="l" t="t" r="r" b="b"/>
              <a:pathLst>
                <a:path w="9266" h="1574" extrusionOk="0">
                  <a:moveTo>
                    <a:pt x="5927" y="0"/>
                  </a:moveTo>
                  <a:lnTo>
                    <a:pt x="35" y="629"/>
                  </a:lnTo>
                  <a:lnTo>
                    <a:pt x="0" y="1433"/>
                  </a:lnTo>
                  <a:lnTo>
                    <a:pt x="2570" y="1573"/>
                  </a:lnTo>
                  <a:lnTo>
                    <a:pt x="9266" y="857"/>
                  </a:lnTo>
                  <a:lnTo>
                    <a:pt x="5927"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rot="444554">
              <a:off x="5962931" y="4028022"/>
              <a:ext cx="410281" cy="43931"/>
            </a:xfrm>
            <a:custGeom>
              <a:avLst/>
              <a:gdLst/>
              <a:ahLst/>
              <a:cxnLst/>
              <a:rect l="l" t="t" r="r" b="b"/>
              <a:pathLst>
                <a:path w="7518" h="805" extrusionOk="0">
                  <a:moveTo>
                    <a:pt x="6696" y="1"/>
                  </a:moveTo>
                  <a:lnTo>
                    <a:pt x="0" y="717"/>
                  </a:lnTo>
                  <a:lnTo>
                    <a:pt x="1836" y="805"/>
                  </a:lnTo>
                  <a:lnTo>
                    <a:pt x="7517" y="193"/>
                  </a:lnTo>
                  <a:lnTo>
                    <a:pt x="6696"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rot="444554">
              <a:off x="5993305" y="1508820"/>
              <a:ext cx="301517" cy="2476694"/>
            </a:xfrm>
            <a:custGeom>
              <a:avLst/>
              <a:gdLst/>
              <a:ahLst/>
              <a:cxnLst/>
              <a:rect l="l" t="t" r="r" b="b"/>
              <a:pathLst>
                <a:path w="5525" h="45383" extrusionOk="0">
                  <a:moveTo>
                    <a:pt x="2361" y="1"/>
                  </a:moveTo>
                  <a:lnTo>
                    <a:pt x="1539" y="15909"/>
                  </a:lnTo>
                  <a:lnTo>
                    <a:pt x="5525" y="176"/>
                  </a:lnTo>
                  <a:lnTo>
                    <a:pt x="2361" y="1"/>
                  </a:lnTo>
                  <a:close/>
                  <a:moveTo>
                    <a:pt x="88" y="43582"/>
                  </a:moveTo>
                  <a:lnTo>
                    <a:pt x="1" y="45382"/>
                  </a:lnTo>
                  <a:lnTo>
                    <a:pt x="1" y="45382"/>
                  </a:lnTo>
                  <a:lnTo>
                    <a:pt x="5053" y="44840"/>
                  </a:lnTo>
                  <a:lnTo>
                    <a:pt x="88" y="43582"/>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rot="444554">
              <a:off x="5833492" y="3946764"/>
              <a:ext cx="321545" cy="45841"/>
            </a:xfrm>
            <a:custGeom>
              <a:avLst/>
              <a:gdLst/>
              <a:ahLst/>
              <a:cxnLst/>
              <a:rect l="l" t="t" r="r" b="b"/>
              <a:pathLst>
                <a:path w="5892" h="840" extrusionOk="0">
                  <a:moveTo>
                    <a:pt x="5070" y="0"/>
                  </a:moveTo>
                  <a:lnTo>
                    <a:pt x="18" y="542"/>
                  </a:lnTo>
                  <a:lnTo>
                    <a:pt x="0" y="839"/>
                  </a:lnTo>
                  <a:lnTo>
                    <a:pt x="0" y="839"/>
                  </a:lnTo>
                  <a:lnTo>
                    <a:pt x="5892" y="210"/>
                  </a:lnTo>
                  <a:lnTo>
                    <a:pt x="5070"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rot="444554">
              <a:off x="6412506" y="4085488"/>
              <a:ext cx="451265" cy="89718"/>
            </a:xfrm>
            <a:custGeom>
              <a:avLst/>
              <a:gdLst/>
              <a:ahLst/>
              <a:cxnLst/>
              <a:rect l="l" t="t" r="r" b="b"/>
              <a:pathLst>
                <a:path w="8269" h="1644" extrusionOk="0">
                  <a:moveTo>
                    <a:pt x="1748" y="1"/>
                  </a:moveTo>
                  <a:lnTo>
                    <a:pt x="0" y="175"/>
                  </a:lnTo>
                  <a:lnTo>
                    <a:pt x="5140" y="1487"/>
                  </a:lnTo>
                  <a:lnTo>
                    <a:pt x="8269" y="1644"/>
                  </a:lnTo>
                  <a:lnTo>
                    <a:pt x="1748"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rot="444554">
              <a:off x="6196779" y="3987404"/>
              <a:ext cx="278596" cy="56320"/>
            </a:xfrm>
            <a:custGeom>
              <a:avLst/>
              <a:gdLst/>
              <a:ahLst/>
              <a:cxnLst/>
              <a:rect l="l" t="t" r="r" b="b"/>
              <a:pathLst>
                <a:path w="5105" h="1032" extrusionOk="0">
                  <a:moveTo>
                    <a:pt x="1766" y="0"/>
                  </a:moveTo>
                  <a:lnTo>
                    <a:pt x="0" y="193"/>
                  </a:lnTo>
                  <a:lnTo>
                    <a:pt x="3357" y="1032"/>
                  </a:lnTo>
                  <a:lnTo>
                    <a:pt x="5105" y="857"/>
                  </a:lnTo>
                  <a:lnTo>
                    <a:pt x="1766" y="0"/>
                  </a:lnTo>
                  <a:close/>
                </a:path>
              </a:pathLst>
            </a:custGeom>
            <a:solidFill>
              <a:srgbClr val="333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rot="444554">
              <a:off x="6375224" y="4048576"/>
              <a:ext cx="140308" cy="21065"/>
            </a:xfrm>
            <a:custGeom>
              <a:avLst/>
              <a:gdLst/>
              <a:ahLst/>
              <a:cxnLst/>
              <a:rect l="l" t="t" r="r" b="b"/>
              <a:pathLst>
                <a:path w="2571" h="386" extrusionOk="0">
                  <a:moveTo>
                    <a:pt x="1749" y="1"/>
                  </a:moveTo>
                  <a:lnTo>
                    <a:pt x="1" y="176"/>
                  </a:lnTo>
                  <a:lnTo>
                    <a:pt x="822" y="385"/>
                  </a:lnTo>
                  <a:lnTo>
                    <a:pt x="2570" y="211"/>
                  </a:lnTo>
                  <a:lnTo>
                    <a:pt x="1749" y="1"/>
                  </a:lnTo>
                  <a:close/>
                </a:path>
              </a:pathLst>
            </a:custGeom>
            <a:solidFill>
              <a:srgbClr val="333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rot="444554">
              <a:off x="6000130" y="1526289"/>
              <a:ext cx="411263" cy="2432762"/>
            </a:xfrm>
            <a:custGeom>
              <a:avLst/>
              <a:gdLst/>
              <a:ahLst/>
              <a:cxnLst/>
              <a:rect l="l" t="t" r="r" b="b"/>
              <a:pathLst>
                <a:path w="7536" h="44578" extrusionOk="0">
                  <a:moveTo>
                    <a:pt x="5717" y="1"/>
                  </a:moveTo>
                  <a:lnTo>
                    <a:pt x="1347" y="17237"/>
                  </a:lnTo>
                  <a:lnTo>
                    <a:pt x="1120" y="21607"/>
                  </a:lnTo>
                  <a:lnTo>
                    <a:pt x="1120" y="21607"/>
                  </a:lnTo>
                  <a:lnTo>
                    <a:pt x="6591" y="53"/>
                  </a:lnTo>
                  <a:lnTo>
                    <a:pt x="5717" y="1"/>
                  </a:lnTo>
                  <a:close/>
                  <a:moveTo>
                    <a:pt x="36" y="42498"/>
                  </a:moveTo>
                  <a:lnTo>
                    <a:pt x="1" y="43109"/>
                  </a:lnTo>
                  <a:lnTo>
                    <a:pt x="5787" y="44578"/>
                  </a:lnTo>
                  <a:lnTo>
                    <a:pt x="7535" y="44386"/>
                  </a:lnTo>
                  <a:lnTo>
                    <a:pt x="36" y="42498"/>
                  </a:lnTo>
                  <a:close/>
                </a:path>
              </a:pathLst>
            </a:custGeom>
            <a:solidFill>
              <a:srgbClr val="4D6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rot="444554">
              <a:off x="6157537" y="3961605"/>
              <a:ext cx="140253" cy="21993"/>
            </a:xfrm>
            <a:custGeom>
              <a:avLst/>
              <a:gdLst/>
              <a:ahLst/>
              <a:cxnLst/>
              <a:rect l="l" t="t" r="r" b="b"/>
              <a:pathLst>
                <a:path w="2570" h="403" extrusionOk="0">
                  <a:moveTo>
                    <a:pt x="1748" y="1"/>
                  </a:moveTo>
                  <a:lnTo>
                    <a:pt x="0" y="193"/>
                  </a:lnTo>
                  <a:lnTo>
                    <a:pt x="804" y="403"/>
                  </a:lnTo>
                  <a:lnTo>
                    <a:pt x="2570" y="210"/>
                  </a:lnTo>
                  <a:lnTo>
                    <a:pt x="1748" y="1"/>
                  </a:lnTo>
                  <a:close/>
                </a:path>
              </a:pathLst>
            </a:custGeom>
            <a:solidFill>
              <a:srgbClr val="333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rot="444554">
              <a:off x="6367560" y="4081072"/>
              <a:ext cx="326293" cy="71600"/>
            </a:xfrm>
            <a:custGeom>
              <a:avLst/>
              <a:gdLst/>
              <a:ahLst/>
              <a:cxnLst/>
              <a:rect l="l" t="t" r="r" b="b"/>
              <a:pathLst>
                <a:path w="5979" h="1312" extrusionOk="0">
                  <a:moveTo>
                    <a:pt x="839" y="0"/>
                  </a:moveTo>
                  <a:lnTo>
                    <a:pt x="0" y="88"/>
                  </a:lnTo>
                  <a:lnTo>
                    <a:pt x="4475" y="1224"/>
                  </a:lnTo>
                  <a:lnTo>
                    <a:pt x="5979" y="1312"/>
                  </a:lnTo>
                  <a:lnTo>
                    <a:pt x="5979" y="1312"/>
                  </a:lnTo>
                  <a:lnTo>
                    <a:pt x="839"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rot="444554">
              <a:off x="6151460" y="3988771"/>
              <a:ext cx="228061" cy="51572"/>
            </a:xfrm>
            <a:custGeom>
              <a:avLst/>
              <a:gdLst/>
              <a:ahLst/>
              <a:cxnLst/>
              <a:rect l="l" t="t" r="r" b="b"/>
              <a:pathLst>
                <a:path w="4179" h="945" extrusionOk="0">
                  <a:moveTo>
                    <a:pt x="822" y="1"/>
                  </a:moveTo>
                  <a:lnTo>
                    <a:pt x="1" y="88"/>
                  </a:lnTo>
                  <a:lnTo>
                    <a:pt x="3340" y="945"/>
                  </a:lnTo>
                  <a:lnTo>
                    <a:pt x="4179" y="840"/>
                  </a:lnTo>
                  <a:lnTo>
                    <a:pt x="822" y="1"/>
                  </a:lnTo>
                  <a:close/>
                </a:path>
              </a:pathLst>
            </a:custGeom>
            <a:solidFill>
              <a:srgbClr val="333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rot="444554">
              <a:off x="6329104" y="4048964"/>
              <a:ext cx="90701" cy="16263"/>
            </a:xfrm>
            <a:custGeom>
              <a:avLst/>
              <a:gdLst/>
              <a:ahLst/>
              <a:cxnLst/>
              <a:rect l="l" t="t" r="r" b="b"/>
              <a:pathLst>
                <a:path w="1662" h="298" extrusionOk="0">
                  <a:moveTo>
                    <a:pt x="840" y="1"/>
                  </a:moveTo>
                  <a:lnTo>
                    <a:pt x="1" y="106"/>
                  </a:lnTo>
                  <a:lnTo>
                    <a:pt x="822" y="298"/>
                  </a:lnTo>
                  <a:lnTo>
                    <a:pt x="1661" y="210"/>
                  </a:lnTo>
                  <a:lnTo>
                    <a:pt x="840" y="1"/>
                  </a:lnTo>
                  <a:close/>
                </a:path>
              </a:pathLst>
            </a:custGeom>
            <a:solidFill>
              <a:srgbClr val="333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rot="444554">
              <a:off x="5999295" y="1520058"/>
              <a:ext cx="316797" cy="2437565"/>
            </a:xfrm>
            <a:custGeom>
              <a:avLst/>
              <a:gdLst/>
              <a:ahLst/>
              <a:cxnLst/>
              <a:rect l="l" t="t" r="r" b="b"/>
              <a:pathLst>
                <a:path w="5805" h="44666" extrusionOk="0">
                  <a:moveTo>
                    <a:pt x="5437" y="1"/>
                  </a:moveTo>
                  <a:lnTo>
                    <a:pt x="1451" y="15734"/>
                  </a:lnTo>
                  <a:lnTo>
                    <a:pt x="1364" y="17237"/>
                  </a:lnTo>
                  <a:lnTo>
                    <a:pt x="5734" y="1"/>
                  </a:lnTo>
                  <a:close/>
                  <a:moveTo>
                    <a:pt x="18" y="43109"/>
                  </a:moveTo>
                  <a:lnTo>
                    <a:pt x="0" y="43407"/>
                  </a:lnTo>
                  <a:lnTo>
                    <a:pt x="4965" y="44665"/>
                  </a:lnTo>
                  <a:lnTo>
                    <a:pt x="5804" y="44578"/>
                  </a:lnTo>
                  <a:lnTo>
                    <a:pt x="18" y="43109"/>
                  </a:lnTo>
                  <a:close/>
                </a:path>
              </a:pathLst>
            </a:custGeom>
            <a:solidFill>
              <a:srgbClr val="4D6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rot="444554">
              <a:off x="6111304" y="3962853"/>
              <a:ext cx="89773" cy="16317"/>
            </a:xfrm>
            <a:custGeom>
              <a:avLst/>
              <a:gdLst/>
              <a:ahLst/>
              <a:cxnLst/>
              <a:rect l="l" t="t" r="r" b="b"/>
              <a:pathLst>
                <a:path w="1645" h="299" extrusionOk="0">
                  <a:moveTo>
                    <a:pt x="840" y="1"/>
                  </a:moveTo>
                  <a:lnTo>
                    <a:pt x="1" y="88"/>
                  </a:lnTo>
                  <a:lnTo>
                    <a:pt x="823" y="298"/>
                  </a:lnTo>
                  <a:lnTo>
                    <a:pt x="1644" y="211"/>
                  </a:lnTo>
                  <a:lnTo>
                    <a:pt x="840" y="1"/>
                  </a:lnTo>
                  <a:close/>
                </a:path>
              </a:pathLst>
            </a:custGeom>
            <a:solidFill>
              <a:srgbClr val="333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rot="444554">
              <a:off x="5983608" y="1639111"/>
              <a:ext cx="2108380" cy="2615965"/>
            </a:xfrm>
            <a:custGeom>
              <a:avLst/>
              <a:gdLst/>
              <a:ahLst/>
              <a:cxnLst/>
              <a:rect l="l" t="t" r="r" b="b"/>
              <a:pathLst>
                <a:path w="38634" h="47935" extrusionOk="0">
                  <a:moveTo>
                    <a:pt x="6835" y="0"/>
                  </a:moveTo>
                  <a:lnTo>
                    <a:pt x="997" y="23041"/>
                  </a:lnTo>
                  <a:lnTo>
                    <a:pt x="0" y="42130"/>
                  </a:lnTo>
                  <a:lnTo>
                    <a:pt x="20471" y="47322"/>
                  </a:lnTo>
                  <a:lnTo>
                    <a:pt x="32376" y="47934"/>
                  </a:lnTo>
                  <a:lnTo>
                    <a:pt x="37305" y="28512"/>
                  </a:lnTo>
                  <a:lnTo>
                    <a:pt x="38634" y="2728"/>
                  </a:lnTo>
                  <a:lnTo>
                    <a:pt x="33285" y="1382"/>
                  </a:lnTo>
                  <a:lnTo>
                    <a:pt x="6835" y="0"/>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rot="444554">
              <a:off x="5982626" y="1638183"/>
              <a:ext cx="2110344" cy="2617820"/>
            </a:xfrm>
            <a:custGeom>
              <a:avLst/>
              <a:gdLst/>
              <a:ahLst/>
              <a:cxnLst/>
              <a:rect l="l" t="t" r="r" b="b"/>
              <a:pathLst>
                <a:path w="38670" h="47969" extrusionOk="0">
                  <a:moveTo>
                    <a:pt x="33303" y="1399"/>
                  </a:moveTo>
                  <a:lnTo>
                    <a:pt x="38652" y="2745"/>
                  </a:lnTo>
                  <a:lnTo>
                    <a:pt x="38669" y="2447"/>
                  </a:lnTo>
                  <a:lnTo>
                    <a:pt x="34789" y="1468"/>
                  </a:lnTo>
                  <a:lnTo>
                    <a:pt x="33303" y="1399"/>
                  </a:lnTo>
                  <a:close/>
                  <a:moveTo>
                    <a:pt x="6556" y="0"/>
                  </a:moveTo>
                  <a:lnTo>
                    <a:pt x="1085" y="21554"/>
                  </a:lnTo>
                  <a:lnTo>
                    <a:pt x="1015" y="23058"/>
                  </a:lnTo>
                  <a:lnTo>
                    <a:pt x="6853" y="17"/>
                  </a:lnTo>
                  <a:lnTo>
                    <a:pt x="6556" y="0"/>
                  </a:lnTo>
                  <a:close/>
                  <a:moveTo>
                    <a:pt x="18" y="42147"/>
                  </a:moveTo>
                  <a:lnTo>
                    <a:pt x="1" y="42445"/>
                  </a:lnTo>
                  <a:lnTo>
                    <a:pt x="7500" y="44333"/>
                  </a:lnTo>
                  <a:lnTo>
                    <a:pt x="8322" y="44542"/>
                  </a:lnTo>
                  <a:lnTo>
                    <a:pt x="11661" y="45399"/>
                  </a:lnTo>
                  <a:lnTo>
                    <a:pt x="12482" y="45609"/>
                  </a:lnTo>
                  <a:lnTo>
                    <a:pt x="19003" y="47252"/>
                  </a:lnTo>
                  <a:lnTo>
                    <a:pt x="20489" y="47339"/>
                  </a:lnTo>
                  <a:lnTo>
                    <a:pt x="18" y="42147"/>
                  </a:lnTo>
                  <a:close/>
                  <a:moveTo>
                    <a:pt x="37323" y="28529"/>
                  </a:moveTo>
                  <a:lnTo>
                    <a:pt x="32394" y="47951"/>
                  </a:lnTo>
                  <a:lnTo>
                    <a:pt x="32691" y="47969"/>
                  </a:lnTo>
                  <a:lnTo>
                    <a:pt x="37236" y="30015"/>
                  </a:lnTo>
                  <a:lnTo>
                    <a:pt x="37323" y="28529"/>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rot="444554">
              <a:off x="6107538" y="1707592"/>
              <a:ext cx="1998742" cy="2577763"/>
            </a:xfrm>
            <a:custGeom>
              <a:avLst/>
              <a:gdLst/>
              <a:ahLst/>
              <a:cxnLst/>
              <a:rect l="l" t="t" r="r" b="b"/>
              <a:pathLst>
                <a:path w="36625" h="47235" extrusionOk="0">
                  <a:moveTo>
                    <a:pt x="30960" y="0"/>
                  </a:moveTo>
                  <a:lnTo>
                    <a:pt x="32394" y="367"/>
                  </a:lnTo>
                  <a:lnTo>
                    <a:pt x="36327" y="577"/>
                  </a:lnTo>
                  <a:lnTo>
                    <a:pt x="36274" y="1346"/>
                  </a:lnTo>
                  <a:lnTo>
                    <a:pt x="36572" y="1416"/>
                  </a:lnTo>
                  <a:lnTo>
                    <a:pt x="36624" y="437"/>
                  </a:lnTo>
                  <a:cubicBezTo>
                    <a:pt x="36624" y="402"/>
                    <a:pt x="36607" y="367"/>
                    <a:pt x="36572" y="332"/>
                  </a:cubicBezTo>
                  <a:cubicBezTo>
                    <a:pt x="36554" y="315"/>
                    <a:pt x="36519" y="298"/>
                    <a:pt x="36484" y="298"/>
                  </a:cubicBezTo>
                  <a:lnTo>
                    <a:pt x="30960" y="0"/>
                  </a:lnTo>
                  <a:close/>
                  <a:moveTo>
                    <a:pt x="35208" y="27481"/>
                  </a:moveTo>
                  <a:lnTo>
                    <a:pt x="34841" y="28914"/>
                  </a:lnTo>
                  <a:lnTo>
                    <a:pt x="34089" y="43494"/>
                  </a:lnTo>
                  <a:lnTo>
                    <a:pt x="34404" y="42969"/>
                  </a:lnTo>
                  <a:lnTo>
                    <a:pt x="35208" y="27481"/>
                  </a:lnTo>
                  <a:close/>
                  <a:moveTo>
                    <a:pt x="1819" y="45382"/>
                  </a:moveTo>
                  <a:lnTo>
                    <a:pt x="1" y="45574"/>
                  </a:lnTo>
                  <a:lnTo>
                    <a:pt x="13409" y="46273"/>
                  </a:lnTo>
                  <a:lnTo>
                    <a:pt x="13409" y="46273"/>
                  </a:lnTo>
                  <a:lnTo>
                    <a:pt x="11975" y="45906"/>
                  </a:lnTo>
                  <a:lnTo>
                    <a:pt x="1819" y="45382"/>
                  </a:lnTo>
                  <a:close/>
                  <a:moveTo>
                    <a:pt x="30296" y="46868"/>
                  </a:moveTo>
                  <a:lnTo>
                    <a:pt x="30226" y="47147"/>
                  </a:lnTo>
                  <a:lnTo>
                    <a:pt x="31887" y="47235"/>
                  </a:lnTo>
                  <a:lnTo>
                    <a:pt x="32061" y="46955"/>
                  </a:lnTo>
                  <a:lnTo>
                    <a:pt x="30296" y="46868"/>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rot="444554">
              <a:off x="7705186" y="4182330"/>
              <a:ext cx="117387" cy="204213"/>
            </a:xfrm>
            <a:custGeom>
              <a:avLst/>
              <a:gdLst/>
              <a:ahLst/>
              <a:cxnLst/>
              <a:rect l="l" t="t" r="r" b="b"/>
              <a:pathLst>
                <a:path w="2151" h="3742" extrusionOk="0">
                  <a:moveTo>
                    <a:pt x="2151" y="1"/>
                  </a:moveTo>
                  <a:lnTo>
                    <a:pt x="1836" y="525"/>
                  </a:lnTo>
                  <a:lnTo>
                    <a:pt x="1679" y="3462"/>
                  </a:lnTo>
                  <a:lnTo>
                    <a:pt x="158" y="3375"/>
                  </a:lnTo>
                  <a:lnTo>
                    <a:pt x="1" y="3654"/>
                  </a:lnTo>
                  <a:lnTo>
                    <a:pt x="1819" y="3742"/>
                  </a:lnTo>
                  <a:cubicBezTo>
                    <a:pt x="1854" y="3742"/>
                    <a:pt x="1889" y="3742"/>
                    <a:pt x="1924" y="3707"/>
                  </a:cubicBezTo>
                  <a:cubicBezTo>
                    <a:pt x="1941" y="3689"/>
                    <a:pt x="1959" y="3654"/>
                    <a:pt x="1959" y="3619"/>
                  </a:cubicBezTo>
                  <a:lnTo>
                    <a:pt x="2151" y="1"/>
                  </a:ln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rot="444554">
              <a:off x="7689655" y="4147122"/>
              <a:ext cx="137415" cy="233791"/>
            </a:xfrm>
            <a:custGeom>
              <a:avLst/>
              <a:gdLst/>
              <a:ahLst/>
              <a:cxnLst/>
              <a:rect l="l" t="t" r="r" b="b"/>
              <a:pathLst>
                <a:path w="2518" h="4284" extrusionOk="0">
                  <a:moveTo>
                    <a:pt x="2518" y="0"/>
                  </a:moveTo>
                  <a:lnTo>
                    <a:pt x="2203" y="525"/>
                  </a:lnTo>
                  <a:lnTo>
                    <a:pt x="2168" y="1154"/>
                  </a:lnTo>
                  <a:lnTo>
                    <a:pt x="2168" y="1154"/>
                  </a:lnTo>
                  <a:lnTo>
                    <a:pt x="2483" y="630"/>
                  </a:lnTo>
                  <a:lnTo>
                    <a:pt x="2518" y="0"/>
                  </a:lnTo>
                  <a:close/>
                  <a:moveTo>
                    <a:pt x="175" y="3986"/>
                  </a:moveTo>
                  <a:lnTo>
                    <a:pt x="1" y="4266"/>
                  </a:lnTo>
                  <a:lnTo>
                    <a:pt x="333" y="4283"/>
                  </a:lnTo>
                  <a:lnTo>
                    <a:pt x="490" y="4004"/>
                  </a:lnTo>
                  <a:lnTo>
                    <a:pt x="175" y="398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rot="444554">
              <a:off x="5809264" y="3979124"/>
              <a:ext cx="156516" cy="62050"/>
            </a:xfrm>
            <a:custGeom>
              <a:avLst/>
              <a:gdLst/>
              <a:ahLst/>
              <a:cxnLst/>
              <a:rect l="l" t="t" r="r" b="b"/>
              <a:pathLst>
                <a:path w="2868" h="1137" extrusionOk="0">
                  <a:moveTo>
                    <a:pt x="332" y="0"/>
                  </a:moveTo>
                  <a:lnTo>
                    <a:pt x="35" y="35"/>
                  </a:lnTo>
                  <a:lnTo>
                    <a:pt x="0" y="927"/>
                  </a:lnTo>
                  <a:cubicBezTo>
                    <a:pt x="0" y="1014"/>
                    <a:pt x="53" y="1084"/>
                    <a:pt x="140" y="1084"/>
                  </a:cubicBezTo>
                  <a:lnTo>
                    <a:pt x="1049" y="1137"/>
                  </a:lnTo>
                  <a:lnTo>
                    <a:pt x="2867" y="944"/>
                  </a:lnTo>
                  <a:lnTo>
                    <a:pt x="297" y="804"/>
                  </a:lnTo>
                  <a:lnTo>
                    <a:pt x="332"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rot="444554">
              <a:off x="5862223" y="4040554"/>
              <a:ext cx="199410" cy="15335"/>
            </a:xfrm>
            <a:custGeom>
              <a:avLst/>
              <a:gdLst/>
              <a:ahLst/>
              <a:cxnLst/>
              <a:rect l="l" t="t" r="r" b="b"/>
              <a:pathLst>
                <a:path w="3654" h="281" extrusionOk="0">
                  <a:moveTo>
                    <a:pt x="1818" y="0"/>
                  </a:moveTo>
                  <a:lnTo>
                    <a:pt x="0" y="193"/>
                  </a:lnTo>
                  <a:lnTo>
                    <a:pt x="1836" y="280"/>
                  </a:lnTo>
                  <a:lnTo>
                    <a:pt x="3654" y="88"/>
                  </a:lnTo>
                  <a:lnTo>
                    <a:pt x="1818"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rot="444554">
              <a:off x="5978070" y="1491872"/>
              <a:ext cx="321545" cy="2494812"/>
            </a:xfrm>
            <a:custGeom>
              <a:avLst/>
              <a:gdLst/>
              <a:ahLst/>
              <a:cxnLst/>
              <a:rect l="l" t="t" r="r" b="b"/>
              <a:pathLst>
                <a:path w="5892" h="45715" extrusionOk="0">
                  <a:moveTo>
                    <a:pt x="2518" y="1"/>
                  </a:moveTo>
                  <a:cubicBezTo>
                    <a:pt x="2448" y="1"/>
                    <a:pt x="2378" y="70"/>
                    <a:pt x="2378" y="140"/>
                  </a:cubicBezTo>
                  <a:lnTo>
                    <a:pt x="1469" y="17639"/>
                  </a:lnTo>
                  <a:lnTo>
                    <a:pt x="1836" y="16206"/>
                  </a:lnTo>
                  <a:lnTo>
                    <a:pt x="2658" y="298"/>
                  </a:lnTo>
                  <a:lnTo>
                    <a:pt x="5822" y="473"/>
                  </a:lnTo>
                  <a:lnTo>
                    <a:pt x="5892" y="175"/>
                  </a:lnTo>
                  <a:lnTo>
                    <a:pt x="2535" y="1"/>
                  </a:lnTo>
                  <a:close/>
                  <a:moveTo>
                    <a:pt x="106" y="43809"/>
                  </a:moveTo>
                  <a:lnTo>
                    <a:pt x="1" y="45714"/>
                  </a:lnTo>
                  <a:lnTo>
                    <a:pt x="298" y="45679"/>
                  </a:lnTo>
                  <a:lnTo>
                    <a:pt x="385" y="43879"/>
                  </a:lnTo>
                  <a:lnTo>
                    <a:pt x="106" y="43809"/>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rot="444554">
              <a:off x="5816659" y="3954498"/>
              <a:ext cx="17191" cy="18173"/>
            </a:xfrm>
            <a:custGeom>
              <a:avLst/>
              <a:gdLst/>
              <a:ahLst/>
              <a:cxnLst/>
              <a:rect l="l" t="t" r="r" b="b"/>
              <a:pathLst>
                <a:path w="315" h="333" extrusionOk="0">
                  <a:moveTo>
                    <a:pt x="315" y="0"/>
                  </a:moveTo>
                  <a:lnTo>
                    <a:pt x="18" y="35"/>
                  </a:lnTo>
                  <a:lnTo>
                    <a:pt x="0" y="332"/>
                  </a:lnTo>
                  <a:lnTo>
                    <a:pt x="0" y="332"/>
                  </a:lnTo>
                  <a:lnTo>
                    <a:pt x="297" y="297"/>
                  </a:lnTo>
                  <a:lnTo>
                    <a:pt x="315"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rot="444554">
              <a:off x="6684937" y="4189288"/>
              <a:ext cx="249072" cy="28705"/>
            </a:xfrm>
            <a:custGeom>
              <a:avLst/>
              <a:gdLst/>
              <a:ahLst/>
              <a:cxnLst/>
              <a:rect l="l" t="t" r="r" b="b"/>
              <a:pathLst>
                <a:path w="4564" h="526" extrusionOk="0">
                  <a:moveTo>
                    <a:pt x="1" y="1"/>
                  </a:moveTo>
                  <a:lnTo>
                    <a:pt x="1434" y="368"/>
                  </a:lnTo>
                  <a:lnTo>
                    <a:pt x="4563" y="525"/>
                  </a:lnTo>
                  <a:lnTo>
                    <a:pt x="3130" y="158"/>
                  </a:lnTo>
                  <a:lnTo>
                    <a:pt x="1"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rot="444554">
              <a:off x="5991318" y="1507349"/>
              <a:ext cx="378792" cy="2367930"/>
            </a:xfrm>
            <a:custGeom>
              <a:avLst/>
              <a:gdLst/>
              <a:ahLst/>
              <a:cxnLst/>
              <a:rect l="l" t="t" r="r" b="b"/>
              <a:pathLst>
                <a:path w="6941" h="43390" extrusionOk="0">
                  <a:moveTo>
                    <a:pt x="6066" y="1"/>
                  </a:moveTo>
                  <a:lnTo>
                    <a:pt x="5996" y="281"/>
                  </a:lnTo>
                  <a:lnTo>
                    <a:pt x="6870" y="333"/>
                  </a:lnTo>
                  <a:lnTo>
                    <a:pt x="6940" y="53"/>
                  </a:lnTo>
                  <a:lnTo>
                    <a:pt x="6066" y="1"/>
                  </a:lnTo>
                  <a:close/>
                  <a:moveTo>
                    <a:pt x="1626" y="17517"/>
                  </a:moveTo>
                  <a:lnTo>
                    <a:pt x="1259" y="18933"/>
                  </a:lnTo>
                  <a:lnTo>
                    <a:pt x="1031" y="23321"/>
                  </a:lnTo>
                  <a:lnTo>
                    <a:pt x="1399" y="21887"/>
                  </a:lnTo>
                  <a:lnTo>
                    <a:pt x="1626" y="17517"/>
                  </a:lnTo>
                  <a:close/>
                  <a:moveTo>
                    <a:pt x="35" y="42708"/>
                  </a:moveTo>
                  <a:lnTo>
                    <a:pt x="0" y="43319"/>
                  </a:lnTo>
                  <a:lnTo>
                    <a:pt x="280" y="43389"/>
                  </a:lnTo>
                  <a:lnTo>
                    <a:pt x="315" y="42778"/>
                  </a:lnTo>
                  <a:lnTo>
                    <a:pt x="35" y="42708"/>
                  </a:lnTo>
                  <a:close/>
                </a:path>
              </a:pathLst>
            </a:custGeom>
            <a:solidFill>
              <a:srgbClr val="4D6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rot="444554">
              <a:off x="6604830" y="4168298"/>
              <a:ext cx="160336" cy="24831"/>
            </a:xfrm>
            <a:custGeom>
              <a:avLst/>
              <a:gdLst/>
              <a:ahLst/>
              <a:cxnLst/>
              <a:rect l="l" t="t" r="r" b="b"/>
              <a:pathLst>
                <a:path w="2938" h="455" extrusionOk="0">
                  <a:moveTo>
                    <a:pt x="0" y="0"/>
                  </a:moveTo>
                  <a:lnTo>
                    <a:pt x="1434" y="367"/>
                  </a:lnTo>
                  <a:lnTo>
                    <a:pt x="2937" y="455"/>
                  </a:lnTo>
                  <a:lnTo>
                    <a:pt x="2937" y="455"/>
                  </a:lnTo>
                  <a:lnTo>
                    <a:pt x="1504" y="88"/>
                  </a:lnTo>
                  <a:lnTo>
                    <a:pt x="0"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rot="444554">
              <a:off x="5989554" y="1503219"/>
              <a:ext cx="332078" cy="2385066"/>
            </a:xfrm>
            <a:custGeom>
              <a:avLst/>
              <a:gdLst/>
              <a:ahLst/>
              <a:cxnLst/>
              <a:rect l="l" t="t" r="r" b="b"/>
              <a:pathLst>
                <a:path w="6085" h="43704" extrusionOk="0">
                  <a:moveTo>
                    <a:pt x="5787" y="0"/>
                  </a:moveTo>
                  <a:lnTo>
                    <a:pt x="5717" y="298"/>
                  </a:lnTo>
                  <a:lnTo>
                    <a:pt x="6014" y="298"/>
                  </a:lnTo>
                  <a:lnTo>
                    <a:pt x="6084" y="18"/>
                  </a:lnTo>
                  <a:lnTo>
                    <a:pt x="5787" y="0"/>
                  </a:lnTo>
                  <a:close/>
                  <a:moveTo>
                    <a:pt x="1731" y="16031"/>
                  </a:moveTo>
                  <a:lnTo>
                    <a:pt x="1364" y="17464"/>
                  </a:lnTo>
                  <a:lnTo>
                    <a:pt x="1277" y="18950"/>
                  </a:lnTo>
                  <a:lnTo>
                    <a:pt x="1644" y="17534"/>
                  </a:lnTo>
                  <a:lnTo>
                    <a:pt x="1731" y="16031"/>
                  </a:lnTo>
                  <a:close/>
                  <a:moveTo>
                    <a:pt x="18" y="43336"/>
                  </a:moveTo>
                  <a:lnTo>
                    <a:pt x="1" y="43634"/>
                  </a:lnTo>
                  <a:lnTo>
                    <a:pt x="280" y="43704"/>
                  </a:lnTo>
                  <a:lnTo>
                    <a:pt x="298" y="43406"/>
                  </a:lnTo>
                  <a:lnTo>
                    <a:pt x="18" y="43336"/>
                  </a:lnTo>
                  <a:close/>
                </a:path>
              </a:pathLst>
            </a:custGeom>
            <a:solidFill>
              <a:srgbClr val="4D6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rot="444554">
              <a:off x="5968327" y="1623894"/>
              <a:ext cx="2139923" cy="2646471"/>
            </a:xfrm>
            <a:custGeom>
              <a:avLst/>
              <a:gdLst/>
              <a:ahLst/>
              <a:cxnLst/>
              <a:rect l="l" t="t" r="r" b="b"/>
              <a:pathLst>
                <a:path w="39212" h="48494" extrusionOk="0">
                  <a:moveTo>
                    <a:pt x="7185" y="1"/>
                  </a:moveTo>
                  <a:lnTo>
                    <a:pt x="7115" y="280"/>
                  </a:lnTo>
                  <a:lnTo>
                    <a:pt x="33565" y="1662"/>
                  </a:lnTo>
                  <a:lnTo>
                    <a:pt x="32131" y="1294"/>
                  </a:lnTo>
                  <a:lnTo>
                    <a:pt x="7185" y="1"/>
                  </a:lnTo>
                  <a:close/>
                  <a:moveTo>
                    <a:pt x="38914" y="3008"/>
                  </a:moveTo>
                  <a:lnTo>
                    <a:pt x="37585" y="28792"/>
                  </a:lnTo>
                  <a:lnTo>
                    <a:pt x="37952" y="27359"/>
                  </a:lnTo>
                  <a:lnTo>
                    <a:pt x="39211" y="3077"/>
                  </a:lnTo>
                  <a:lnTo>
                    <a:pt x="38914" y="3008"/>
                  </a:lnTo>
                  <a:close/>
                  <a:moveTo>
                    <a:pt x="1277" y="23321"/>
                  </a:moveTo>
                  <a:lnTo>
                    <a:pt x="910" y="24754"/>
                  </a:lnTo>
                  <a:lnTo>
                    <a:pt x="1" y="42340"/>
                  </a:lnTo>
                  <a:lnTo>
                    <a:pt x="280" y="42410"/>
                  </a:lnTo>
                  <a:lnTo>
                    <a:pt x="1277" y="23321"/>
                  </a:lnTo>
                  <a:close/>
                  <a:moveTo>
                    <a:pt x="20751" y="47602"/>
                  </a:moveTo>
                  <a:lnTo>
                    <a:pt x="22184" y="47952"/>
                  </a:lnTo>
                  <a:lnTo>
                    <a:pt x="32586" y="48494"/>
                  </a:lnTo>
                  <a:lnTo>
                    <a:pt x="32656" y="48214"/>
                  </a:lnTo>
                  <a:lnTo>
                    <a:pt x="20751" y="47602"/>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rot="444554">
              <a:off x="5967396" y="1622966"/>
              <a:ext cx="2141778" cy="2648381"/>
            </a:xfrm>
            <a:custGeom>
              <a:avLst/>
              <a:gdLst/>
              <a:ahLst/>
              <a:cxnLst/>
              <a:rect l="l" t="t" r="r" b="b"/>
              <a:pathLst>
                <a:path w="39246" h="48529" extrusionOk="0">
                  <a:moveTo>
                    <a:pt x="6905" y="0"/>
                  </a:moveTo>
                  <a:lnTo>
                    <a:pt x="6835" y="280"/>
                  </a:lnTo>
                  <a:lnTo>
                    <a:pt x="7132" y="297"/>
                  </a:lnTo>
                  <a:lnTo>
                    <a:pt x="7202" y="18"/>
                  </a:lnTo>
                  <a:lnTo>
                    <a:pt x="6905" y="0"/>
                  </a:lnTo>
                  <a:close/>
                  <a:moveTo>
                    <a:pt x="32148" y="1311"/>
                  </a:moveTo>
                  <a:lnTo>
                    <a:pt x="33582" y="1679"/>
                  </a:lnTo>
                  <a:lnTo>
                    <a:pt x="35068" y="1748"/>
                  </a:lnTo>
                  <a:lnTo>
                    <a:pt x="33634" y="1381"/>
                  </a:lnTo>
                  <a:lnTo>
                    <a:pt x="32148" y="1311"/>
                  </a:lnTo>
                  <a:close/>
                  <a:moveTo>
                    <a:pt x="38948" y="2727"/>
                  </a:moveTo>
                  <a:lnTo>
                    <a:pt x="38931" y="3025"/>
                  </a:lnTo>
                  <a:lnTo>
                    <a:pt x="39228" y="3094"/>
                  </a:lnTo>
                  <a:lnTo>
                    <a:pt x="39246" y="2797"/>
                  </a:lnTo>
                  <a:lnTo>
                    <a:pt x="38948" y="2727"/>
                  </a:lnTo>
                  <a:close/>
                  <a:moveTo>
                    <a:pt x="1364" y="21834"/>
                  </a:moveTo>
                  <a:lnTo>
                    <a:pt x="996" y="23268"/>
                  </a:lnTo>
                  <a:lnTo>
                    <a:pt x="927" y="24771"/>
                  </a:lnTo>
                  <a:lnTo>
                    <a:pt x="1294" y="23338"/>
                  </a:lnTo>
                  <a:lnTo>
                    <a:pt x="1364" y="21834"/>
                  </a:lnTo>
                  <a:close/>
                  <a:moveTo>
                    <a:pt x="37969" y="27376"/>
                  </a:moveTo>
                  <a:lnTo>
                    <a:pt x="37602" y="28809"/>
                  </a:lnTo>
                  <a:lnTo>
                    <a:pt x="37515" y="30295"/>
                  </a:lnTo>
                  <a:lnTo>
                    <a:pt x="37882" y="28862"/>
                  </a:lnTo>
                  <a:lnTo>
                    <a:pt x="37969" y="27376"/>
                  </a:lnTo>
                  <a:close/>
                  <a:moveTo>
                    <a:pt x="18" y="42357"/>
                  </a:moveTo>
                  <a:lnTo>
                    <a:pt x="0" y="42655"/>
                  </a:lnTo>
                  <a:lnTo>
                    <a:pt x="280" y="42725"/>
                  </a:lnTo>
                  <a:lnTo>
                    <a:pt x="297" y="42427"/>
                  </a:lnTo>
                  <a:lnTo>
                    <a:pt x="18" y="42357"/>
                  </a:lnTo>
                  <a:close/>
                  <a:moveTo>
                    <a:pt x="19282" y="47532"/>
                  </a:moveTo>
                  <a:lnTo>
                    <a:pt x="20715" y="47899"/>
                  </a:lnTo>
                  <a:lnTo>
                    <a:pt x="22201" y="47969"/>
                  </a:lnTo>
                  <a:lnTo>
                    <a:pt x="20768" y="47619"/>
                  </a:lnTo>
                  <a:lnTo>
                    <a:pt x="19282" y="47532"/>
                  </a:lnTo>
                  <a:close/>
                  <a:moveTo>
                    <a:pt x="32673" y="48231"/>
                  </a:moveTo>
                  <a:lnTo>
                    <a:pt x="32603" y="48511"/>
                  </a:lnTo>
                  <a:lnTo>
                    <a:pt x="32900" y="48528"/>
                  </a:lnTo>
                  <a:lnTo>
                    <a:pt x="32970" y="48249"/>
                  </a:lnTo>
                  <a:lnTo>
                    <a:pt x="32673" y="4823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rot="444554">
              <a:off x="6039386" y="1515361"/>
              <a:ext cx="2143688" cy="2718016"/>
            </a:xfrm>
            <a:custGeom>
              <a:avLst/>
              <a:gdLst/>
              <a:ahLst/>
              <a:cxnLst/>
              <a:rect l="l" t="t" r="r" b="b"/>
              <a:pathLst>
                <a:path w="39281" h="49805" extrusionOk="0">
                  <a:moveTo>
                    <a:pt x="2483" y="1"/>
                  </a:moveTo>
                  <a:lnTo>
                    <a:pt x="0" y="47899"/>
                  </a:lnTo>
                  <a:lnTo>
                    <a:pt x="36781" y="49805"/>
                  </a:lnTo>
                  <a:lnTo>
                    <a:pt x="39281" y="1906"/>
                  </a:lnTo>
                  <a:lnTo>
                    <a:pt x="24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rot="444554">
              <a:off x="6030764" y="1506729"/>
              <a:ext cx="2159951" cy="2735207"/>
            </a:xfrm>
            <a:custGeom>
              <a:avLst/>
              <a:gdLst/>
              <a:ahLst/>
              <a:cxnLst/>
              <a:rect l="l" t="t" r="r" b="b"/>
              <a:pathLst>
                <a:path w="39579" h="50120" extrusionOk="0">
                  <a:moveTo>
                    <a:pt x="2781" y="297"/>
                  </a:moveTo>
                  <a:lnTo>
                    <a:pt x="39282" y="2203"/>
                  </a:lnTo>
                  <a:lnTo>
                    <a:pt x="36807" y="49815"/>
                  </a:lnTo>
                  <a:lnTo>
                    <a:pt x="36807" y="49815"/>
                  </a:lnTo>
                  <a:lnTo>
                    <a:pt x="316" y="47916"/>
                  </a:lnTo>
                  <a:lnTo>
                    <a:pt x="2781" y="297"/>
                  </a:lnTo>
                  <a:close/>
                  <a:moveTo>
                    <a:pt x="2658" y="0"/>
                  </a:moveTo>
                  <a:cubicBezTo>
                    <a:pt x="2571" y="0"/>
                    <a:pt x="2501" y="70"/>
                    <a:pt x="2501" y="140"/>
                  </a:cubicBezTo>
                  <a:lnTo>
                    <a:pt x="18" y="48056"/>
                  </a:lnTo>
                  <a:cubicBezTo>
                    <a:pt x="1" y="48126"/>
                    <a:pt x="71" y="48196"/>
                    <a:pt x="141" y="48196"/>
                  </a:cubicBezTo>
                  <a:lnTo>
                    <a:pt x="36939" y="50119"/>
                  </a:lnTo>
                  <a:cubicBezTo>
                    <a:pt x="36974" y="50119"/>
                    <a:pt x="37009" y="50102"/>
                    <a:pt x="37044" y="50084"/>
                  </a:cubicBezTo>
                  <a:cubicBezTo>
                    <a:pt x="37061" y="50049"/>
                    <a:pt x="37079" y="50014"/>
                    <a:pt x="37079" y="49979"/>
                  </a:cubicBezTo>
                  <a:lnTo>
                    <a:pt x="39579" y="2081"/>
                  </a:lnTo>
                  <a:cubicBezTo>
                    <a:pt x="39579" y="2028"/>
                    <a:pt x="39561" y="1993"/>
                    <a:pt x="39544" y="1976"/>
                  </a:cubicBezTo>
                  <a:cubicBezTo>
                    <a:pt x="39509" y="1941"/>
                    <a:pt x="39474" y="1923"/>
                    <a:pt x="39439" y="1923"/>
                  </a:cubicBezTo>
                  <a:lnTo>
                    <a:pt x="265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rot="444554">
              <a:off x="6383978" y="2320279"/>
              <a:ext cx="601123" cy="58230"/>
            </a:xfrm>
            <a:custGeom>
              <a:avLst/>
              <a:gdLst/>
              <a:ahLst/>
              <a:cxnLst/>
              <a:rect l="l" t="t" r="r" b="b"/>
              <a:pathLst>
                <a:path w="11015" h="1067" extrusionOk="0">
                  <a:moveTo>
                    <a:pt x="1" y="1"/>
                  </a:moveTo>
                  <a:cubicBezTo>
                    <a:pt x="1" y="88"/>
                    <a:pt x="53" y="175"/>
                    <a:pt x="123" y="245"/>
                  </a:cubicBezTo>
                  <a:cubicBezTo>
                    <a:pt x="263" y="385"/>
                    <a:pt x="508" y="490"/>
                    <a:pt x="840" y="578"/>
                  </a:cubicBezTo>
                  <a:cubicBezTo>
                    <a:pt x="1801" y="875"/>
                    <a:pt x="3532" y="1067"/>
                    <a:pt x="5507" y="1067"/>
                  </a:cubicBezTo>
                  <a:cubicBezTo>
                    <a:pt x="7011" y="1067"/>
                    <a:pt x="8357" y="962"/>
                    <a:pt x="9353" y="770"/>
                  </a:cubicBezTo>
                  <a:cubicBezTo>
                    <a:pt x="9843" y="682"/>
                    <a:pt x="10245" y="578"/>
                    <a:pt x="10542" y="455"/>
                  </a:cubicBezTo>
                  <a:cubicBezTo>
                    <a:pt x="10682" y="385"/>
                    <a:pt x="10787" y="333"/>
                    <a:pt x="10874" y="245"/>
                  </a:cubicBezTo>
                  <a:cubicBezTo>
                    <a:pt x="10944" y="175"/>
                    <a:pt x="11014" y="88"/>
                    <a:pt x="11014" y="1"/>
                  </a:cubicBezTo>
                  <a:lnTo>
                    <a:pt x="10857" y="1"/>
                  </a:lnTo>
                  <a:cubicBezTo>
                    <a:pt x="10857" y="36"/>
                    <a:pt x="10839" y="88"/>
                    <a:pt x="10769" y="140"/>
                  </a:cubicBezTo>
                  <a:cubicBezTo>
                    <a:pt x="10664" y="245"/>
                    <a:pt x="10437" y="350"/>
                    <a:pt x="10123" y="438"/>
                  </a:cubicBezTo>
                  <a:cubicBezTo>
                    <a:pt x="9215" y="706"/>
                    <a:pt x="7598" y="911"/>
                    <a:pt x="5735" y="911"/>
                  </a:cubicBezTo>
                  <a:cubicBezTo>
                    <a:pt x="5660" y="911"/>
                    <a:pt x="5584" y="910"/>
                    <a:pt x="5507" y="910"/>
                  </a:cubicBezTo>
                  <a:cubicBezTo>
                    <a:pt x="4004" y="910"/>
                    <a:pt x="2641" y="805"/>
                    <a:pt x="1679" y="630"/>
                  </a:cubicBezTo>
                  <a:cubicBezTo>
                    <a:pt x="1190" y="543"/>
                    <a:pt x="787" y="438"/>
                    <a:pt x="525" y="315"/>
                  </a:cubicBezTo>
                  <a:cubicBezTo>
                    <a:pt x="385" y="263"/>
                    <a:pt x="298" y="193"/>
                    <a:pt x="228" y="140"/>
                  </a:cubicBezTo>
                  <a:cubicBezTo>
                    <a:pt x="158" y="88"/>
                    <a:pt x="141" y="36"/>
                    <a:pt x="14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rot="444554">
              <a:off x="6391036" y="2265626"/>
              <a:ext cx="16317" cy="21120"/>
            </a:xfrm>
            <a:custGeom>
              <a:avLst/>
              <a:gdLst/>
              <a:ahLst/>
              <a:cxnLst/>
              <a:rect l="l" t="t" r="r" b="b"/>
              <a:pathLst>
                <a:path w="299" h="387" extrusionOk="0">
                  <a:moveTo>
                    <a:pt x="220" y="0"/>
                  </a:moveTo>
                  <a:cubicBezTo>
                    <a:pt x="205" y="0"/>
                    <a:pt x="189" y="6"/>
                    <a:pt x="176" y="19"/>
                  </a:cubicBezTo>
                  <a:cubicBezTo>
                    <a:pt x="71" y="89"/>
                    <a:pt x="1" y="194"/>
                    <a:pt x="1" y="317"/>
                  </a:cubicBezTo>
                  <a:cubicBezTo>
                    <a:pt x="1" y="352"/>
                    <a:pt x="18" y="387"/>
                    <a:pt x="71" y="387"/>
                  </a:cubicBezTo>
                  <a:cubicBezTo>
                    <a:pt x="106" y="387"/>
                    <a:pt x="141" y="352"/>
                    <a:pt x="141" y="317"/>
                  </a:cubicBezTo>
                  <a:cubicBezTo>
                    <a:pt x="141" y="264"/>
                    <a:pt x="176" y="212"/>
                    <a:pt x="263" y="142"/>
                  </a:cubicBezTo>
                  <a:cubicBezTo>
                    <a:pt x="298" y="107"/>
                    <a:pt x="298" y="54"/>
                    <a:pt x="281" y="37"/>
                  </a:cubicBezTo>
                  <a:cubicBezTo>
                    <a:pt x="270" y="15"/>
                    <a:pt x="246" y="0"/>
                    <a:pt x="22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rot="444554">
              <a:off x="6428309" y="2261642"/>
              <a:ext cx="529523" cy="36673"/>
            </a:xfrm>
            <a:custGeom>
              <a:avLst/>
              <a:gdLst/>
              <a:ahLst/>
              <a:cxnLst/>
              <a:rect l="l" t="t" r="r" b="b"/>
              <a:pathLst>
                <a:path w="9703" h="672" extrusionOk="0">
                  <a:moveTo>
                    <a:pt x="4563" y="1"/>
                  </a:moveTo>
                  <a:cubicBezTo>
                    <a:pt x="4528" y="1"/>
                    <a:pt x="4493" y="36"/>
                    <a:pt x="4493" y="88"/>
                  </a:cubicBezTo>
                  <a:cubicBezTo>
                    <a:pt x="4493" y="123"/>
                    <a:pt x="4528" y="158"/>
                    <a:pt x="4563" y="158"/>
                  </a:cubicBezTo>
                  <a:lnTo>
                    <a:pt x="5140" y="158"/>
                  </a:lnTo>
                  <a:cubicBezTo>
                    <a:pt x="5175" y="158"/>
                    <a:pt x="5210" y="123"/>
                    <a:pt x="5210" y="88"/>
                  </a:cubicBezTo>
                  <a:cubicBezTo>
                    <a:pt x="5210" y="36"/>
                    <a:pt x="5175" y="1"/>
                    <a:pt x="5140" y="1"/>
                  </a:cubicBezTo>
                  <a:close/>
                  <a:moveTo>
                    <a:pt x="4004" y="18"/>
                  </a:moveTo>
                  <a:cubicBezTo>
                    <a:pt x="3812" y="18"/>
                    <a:pt x="3619" y="36"/>
                    <a:pt x="3427" y="36"/>
                  </a:cubicBezTo>
                  <a:cubicBezTo>
                    <a:pt x="3392" y="36"/>
                    <a:pt x="3357" y="71"/>
                    <a:pt x="3357" y="123"/>
                  </a:cubicBezTo>
                  <a:cubicBezTo>
                    <a:pt x="3357" y="158"/>
                    <a:pt x="3392" y="193"/>
                    <a:pt x="3444" y="193"/>
                  </a:cubicBezTo>
                  <a:cubicBezTo>
                    <a:pt x="3619" y="176"/>
                    <a:pt x="3812" y="176"/>
                    <a:pt x="4004" y="176"/>
                  </a:cubicBezTo>
                  <a:cubicBezTo>
                    <a:pt x="4039" y="158"/>
                    <a:pt x="4074" y="123"/>
                    <a:pt x="4074" y="88"/>
                  </a:cubicBezTo>
                  <a:cubicBezTo>
                    <a:pt x="4074" y="53"/>
                    <a:pt x="4039" y="18"/>
                    <a:pt x="4004" y="18"/>
                  </a:cubicBezTo>
                  <a:close/>
                  <a:moveTo>
                    <a:pt x="5700" y="18"/>
                  </a:moveTo>
                  <a:cubicBezTo>
                    <a:pt x="5665" y="18"/>
                    <a:pt x="5630" y="53"/>
                    <a:pt x="5630" y="88"/>
                  </a:cubicBezTo>
                  <a:cubicBezTo>
                    <a:pt x="5630" y="123"/>
                    <a:pt x="5647" y="158"/>
                    <a:pt x="5700" y="176"/>
                  </a:cubicBezTo>
                  <a:cubicBezTo>
                    <a:pt x="5892" y="176"/>
                    <a:pt x="6084" y="176"/>
                    <a:pt x="6259" y="193"/>
                  </a:cubicBezTo>
                  <a:cubicBezTo>
                    <a:pt x="6294" y="193"/>
                    <a:pt x="6329" y="158"/>
                    <a:pt x="6346" y="123"/>
                  </a:cubicBezTo>
                  <a:cubicBezTo>
                    <a:pt x="6346" y="71"/>
                    <a:pt x="6311" y="36"/>
                    <a:pt x="6276" y="36"/>
                  </a:cubicBezTo>
                  <a:cubicBezTo>
                    <a:pt x="6084" y="36"/>
                    <a:pt x="5892" y="18"/>
                    <a:pt x="5700" y="18"/>
                  </a:cubicBezTo>
                  <a:close/>
                  <a:moveTo>
                    <a:pt x="2868" y="71"/>
                  </a:moveTo>
                  <a:cubicBezTo>
                    <a:pt x="2675" y="88"/>
                    <a:pt x="2483" y="106"/>
                    <a:pt x="2291" y="123"/>
                  </a:cubicBezTo>
                  <a:cubicBezTo>
                    <a:pt x="2256" y="123"/>
                    <a:pt x="2221" y="158"/>
                    <a:pt x="2238" y="211"/>
                  </a:cubicBezTo>
                  <a:cubicBezTo>
                    <a:pt x="2238" y="239"/>
                    <a:pt x="2262" y="268"/>
                    <a:pt x="2289" y="268"/>
                  </a:cubicBezTo>
                  <a:cubicBezTo>
                    <a:pt x="2295" y="268"/>
                    <a:pt x="2302" y="266"/>
                    <a:pt x="2308" y="263"/>
                  </a:cubicBezTo>
                  <a:cubicBezTo>
                    <a:pt x="2500" y="246"/>
                    <a:pt x="2675" y="246"/>
                    <a:pt x="2868" y="228"/>
                  </a:cubicBezTo>
                  <a:cubicBezTo>
                    <a:pt x="2920" y="228"/>
                    <a:pt x="2955" y="193"/>
                    <a:pt x="2938" y="141"/>
                  </a:cubicBezTo>
                  <a:cubicBezTo>
                    <a:pt x="2938" y="106"/>
                    <a:pt x="2903" y="71"/>
                    <a:pt x="2868" y="71"/>
                  </a:cubicBezTo>
                  <a:close/>
                  <a:moveTo>
                    <a:pt x="6836" y="71"/>
                  </a:moveTo>
                  <a:cubicBezTo>
                    <a:pt x="6801" y="71"/>
                    <a:pt x="6766" y="106"/>
                    <a:pt x="6748" y="141"/>
                  </a:cubicBezTo>
                  <a:cubicBezTo>
                    <a:pt x="6748" y="176"/>
                    <a:pt x="6783" y="228"/>
                    <a:pt x="6818" y="228"/>
                  </a:cubicBezTo>
                  <a:cubicBezTo>
                    <a:pt x="7011" y="246"/>
                    <a:pt x="7203" y="246"/>
                    <a:pt x="7378" y="263"/>
                  </a:cubicBezTo>
                  <a:cubicBezTo>
                    <a:pt x="7387" y="266"/>
                    <a:pt x="7396" y="268"/>
                    <a:pt x="7405" y="268"/>
                  </a:cubicBezTo>
                  <a:cubicBezTo>
                    <a:pt x="7442" y="268"/>
                    <a:pt x="7465" y="239"/>
                    <a:pt x="7465" y="211"/>
                  </a:cubicBezTo>
                  <a:cubicBezTo>
                    <a:pt x="7465" y="158"/>
                    <a:pt x="7448" y="123"/>
                    <a:pt x="7395" y="123"/>
                  </a:cubicBezTo>
                  <a:cubicBezTo>
                    <a:pt x="7220" y="106"/>
                    <a:pt x="7028" y="88"/>
                    <a:pt x="6836" y="71"/>
                  </a:cubicBezTo>
                  <a:close/>
                  <a:moveTo>
                    <a:pt x="1752" y="188"/>
                  </a:moveTo>
                  <a:cubicBezTo>
                    <a:pt x="1745" y="188"/>
                    <a:pt x="1738" y="190"/>
                    <a:pt x="1731" y="193"/>
                  </a:cubicBezTo>
                  <a:cubicBezTo>
                    <a:pt x="1539" y="211"/>
                    <a:pt x="1347" y="246"/>
                    <a:pt x="1172" y="263"/>
                  </a:cubicBezTo>
                  <a:cubicBezTo>
                    <a:pt x="1137" y="280"/>
                    <a:pt x="1102" y="315"/>
                    <a:pt x="1102" y="350"/>
                  </a:cubicBezTo>
                  <a:cubicBezTo>
                    <a:pt x="1119" y="403"/>
                    <a:pt x="1154" y="420"/>
                    <a:pt x="1189" y="420"/>
                  </a:cubicBezTo>
                  <a:cubicBezTo>
                    <a:pt x="1364" y="385"/>
                    <a:pt x="1556" y="368"/>
                    <a:pt x="1749" y="333"/>
                  </a:cubicBezTo>
                  <a:cubicBezTo>
                    <a:pt x="1801" y="333"/>
                    <a:pt x="1819" y="298"/>
                    <a:pt x="1819" y="246"/>
                  </a:cubicBezTo>
                  <a:cubicBezTo>
                    <a:pt x="1819" y="217"/>
                    <a:pt x="1784" y="188"/>
                    <a:pt x="1752" y="188"/>
                  </a:cubicBezTo>
                  <a:close/>
                  <a:moveTo>
                    <a:pt x="7972" y="176"/>
                  </a:moveTo>
                  <a:cubicBezTo>
                    <a:pt x="7920" y="176"/>
                    <a:pt x="7885" y="211"/>
                    <a:pt x="7885" y="246"/>
                  </a:cubicBezTo>
                  <a:cubicBezTo>
                    <a:pt x="7885" y="298"/>
                    <a:pt x="7902" y="333"/>
                    <a:pt x="7955" y="333"/>
                  </a:cubicBezTo>
                  <a:cubicBezTo>
                    <a:pt x="8147" y="350"/>
                    <a:pt x="8322" y="385"/>
                    <a:pt x="8497" y="420"/>
                  </a:cubicBezTo>
                  <a:cubicBezTo>
                    <a:pt x="8549" y="420"/>
                    <a:pt x="8584" y="403"/>
                    <a:pt x="8584" y="350"/>
                  </a:cubicBezTo>
                  <a:cubicBezTo>
                    <a:pt x="8601" y="315"/>
                    <a:pt x="8566" y="280"/>
                    <a:pt x="8532" y="263"/>
                  </a:cubicBezTo>
                  <a:cubicBezTo>
                    <a:pt x="8357" y="246"/>
                    <a:pt x="8164" y="211"/>
                    <a:pt x="7972" y="176"/>
                  </a:cubicBezTo>
                  <a:close/>
                  <a:moveTo>
                    <a:pt x="641" y="379"/>
                  </a:moveTo>
                  <a:cubicBezTo>
                    <a:pt x="631" y="379"/>
                    <a:pt x="621" y="381"/>
                    <a:pt x="612" y="385"/>
                  </a:cubicBezTo>
                  <a:cubicBezTo>
                    <a:pt x="403" y="420"/>
                    <a:pt x="210" y="473"/>
                    <a:pt x="53" y="525"/>
                  </a:cubicBezTo>
                  <a:cubicBezTo>
                    <a:pt x="18" y="543"/>
                    <a:pt x="1" y="578"/>
                    <a:pt x="18" y="630"/>
                  </a:cubicBezTo>
                  <a:cubicBezTo>
                    <a:pt x="18" y="656"/>
                    <a:pt x="46" y="672"/>
                    <a:pt x="75" y="672"/>
                  </a:cubicBezTo>
                  <a:cubicBezTo>
                    <a:pt x="86" y="672"/>
                    <a:pt x="96" y="670"/>
                    <a:pt x="106" y="665"/>
                  </a:cubicBezTo>
                  <a:cubicBezTo>
                    <a:pt x="263" y="613"/>
                    <a:pt x="438" y="578"/>
                    <a:pt x="647" y="525"/>
                  </a:cubicBezTo>
                  <a:cubicBezTo>
                    <a:pt x="682" y="508"/>
                    <a:pt x="717" y="473"/>
                    <a:pt x="700" y="438"/>
                  </a:cubicBezTo>
                  <a:cubicBezTo>
                    <a:pt x="700" y="398"/>
                    <a:pt x="670" y="379"/>
                    <a:pt x="641" y="379"/>
                  </a:cubicBezTo>
                  <a:close/>
                  <a:moveTo>
                    <a:pt x="9091" y="368"/>
                  </a:moveTo>
                  <a:cubicBezTo>
                    <a:pt x="9056" y="368"/>
                    <a:pt x="9004" y="385"/>
                    <a:pt x="9004" y="438"/>
                  </a:cubicBezTo>
                  <a:cubicBezTo>
                    <a:pt x="8986" y="473"/>
                    <a:pt x="9021" y="508"/>
                    <a:pt x="9056" y="525"/>
                  </a:cubicBezTo>
                  <a:cubicBezTo>
                    <a:pt x="9266" y="578"/>
                    <a:pt x="9441" y="613"/>
                    <a:pt x="9598" y="665"/>
                  </a:cubicBezTo>
                  <a:cubicBezTo>
                    <a:pt x="9607" y="670"/>
                    <a:pt x="9617" y="672"/>
                    <a:pt x="9626" y="672"/>
                  </a:cubicBezTo>
                  <a:cubicBezTo>
                    <a:pt x="9650" y="672"/>
                    <a:pt x="9673" y="656"/>
                    <a:pt x="9685" y="630"/>
                  </a:cubicBezTo>
                  <a:cubicBezTo>
                    <a:pt x="9703" y="578"/>
                    <a:pt x="9685" y="543"/>
                    <a:pt x="9650" y="525"/>
                  </a:cubicBezTo>
                  <a:cubicBezTo>
                    <a:pt x="9476" y="473"/>
                    <a:pt x="9301" y="420"/>
                    <a:pt x="9091" y="368"/>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rot="444554">
              <a:off x="6970036" y="2340977"/>
              <a:ext cx="17245" cy="21120"/>
            </a:xfrm>
            <a:custGeom>
              <a:avLst/>
              <a:gdLst/>
              <a:ahLst/>
              <a:cxnLst/>
              <a:rect l="l" t="t" r="r" b="b"/>
              <a:pathLst>
                <a:path w="316" h="387" extrusionOk="0">
                  <a:moveTo>
                    <a:pt x="83" y="0"/>
                  </a:moveTo>
                  <a:cubicBezTo>
                    <a:pt x="61" y="0"/>
                    <a:pt x="39" y="15"/>
                    <a:pt x="18" y="37"/>
                  </a:cubicBezTo>
                  <a:cubicBezTo>
                    <a:pt x="0" y="54"/>
                    <a:pt x="0" y="107"/>
                    <a:pt x="35" y="142"/>
                  </a:cubicBezTo>
                  <a:cubicBezTo>
                    <a:pt x="123" y="212"/>
                    <a:pt x="158" y="264"/>
                    <a:pt x="158" y="317"/>
                  </a:cubicBezTo>
                  <a:cubicBezTo>
                    <a:pt x="158" y="352"/>
                    <a:pt x="193" y="387"/>
                    <a:pt x="228" y="387"/>
                  </a:cubicBezTo>
                  <a:cubicBezTo>
                    <a:pt x="280" y="387"/>
                    <a:pt x="315" y="352"/>
                    <a:pt x="315" y="317"/>
                  </a:cubicBezTo>
                  <a:cubicBezTo>
                    <a:pt x="298" y="194"/>
                    <a:pt x="228" y="89"/>
                    <a:pt x="123" y="19"/>
                  </a:cubicBezTo>
                  <a:cubicBezTo>
                    <a:pt x="109" y="6"/>
                    <a:pt x="96" y="0"/>
                    <a:pt x="8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rot="444554">
              <a:off x="6425313" y="1738087"/>
              <a:ext cx="600141" cy="586771"/>
            </a:xfrm>
            <a:custGeom>
              <a:avLst/>
              <a:gdLst/>
              <a:ahLst/>
              <a:cxnLst/>
              <a:rect l="l" t="t" r="r" b="b"/>
              <a:pathLst>
                <a:path w="10997" h="10752" extrusionOk="0">
                  <a:moveTo>
                    <a:pt x="5682" y="1"/>
                  </a:moveTo>
                  <a:lnTo>
                    <a:pt x="1" y="10682"/>
                  </a:lnTo>
                  <a:lnTo>
                    <a:pt x="141" y="10752"/>
                  </a:lnTo>
                  <a:lnTo>
                    <a:pt x="5682" y="333"/>
                  </a:lnTo>
                  <a:lnTo>
                    <a:pt x="10857" y="10752"/>
                  </a:lnTo>
                  <a:lnTo>
                    <a:pt x="10997" y="10682"/>
                  </a:lnTo>
                  <a:lnTo>
                    <a:pt x="5682"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rot="444554">
              <a:off x="6601314" y="1930144"/>
              <a:ext cx="245252" cy="447063"/>
            </a:xfrm>
            <a:custGeom>
              <a:avLst/>
              <a:gdLst/>
              <a:ahLst/>
              <a:cxnLst/>
              <a:rect l="l" t="t" r="r" b="b"/>
              <a:pathLst>
                <a:path w="4494" h="8192" extrusionOk="0">
                  <a:moveTo>
                    <a:pt x="3696" y="1"/>
                  </a:moveTo>
                  <a:cubicBezTo>
                    <a:pt x="2240" y="1"/>
                    <a:pt x="1" y="6251"/>
                    <a:pt x="1" y="6251"/>
                  </a:cubicBezTo>
                  <a:lnTo>
                    <a:pt x="3322" y="8192"/>
                  </a:lnTo>
                  <a:cubicBezTo>
                    <a:pt x="3322" y="8192"/>
                    <a:pt x="4493" y="133"/>
                    <a:pt x="3794" y="10"/>
                  </a:cubicBezTo>
                  <a:cubicBezTo>
                    <a:pt x="3762" y="4"/>
                    <a:pt x="3729" y="1"/>
                    <a:pt x="369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rot="444554">
              <a:off x="6721022" y="2409116"/>
              <a:ext cx="64014" cy="77330"/>
            </a:xfrm>
            <a:custGeom>
              <a:avLst/>
              <a:gdLst/>
              <a:ahLst/>
              <a:cxnLst/>
              <a:rect l="l" t="t" r="r" b="b"/>
              <a:pathLst>
                <a:path w="1173" h="1417" extrusionOk="0">
                  <a:moveTo>
                    <a:pt x="735" y="350"/>
                  </a:moveTo>
                  <a:lnTo>
                    <a:pt x="805" y="700"/>
                  </a:lnTo>
                  <a:cubicBezTo>
                    <a:pt x="648" y="735"/>
                    <a:pt x="543" y="752"/>
                    <a:pt x="456" y="787"/>
                  </a:cubicBezTo>
                  <a:lnTo>
                    <a:pt x="735" y="350"/>
                  </a:lnTo>
                  <a:close/>
                  <a:moveTo>
                    <a:pt x="788" y="1"/>
                  </a:moveTo>
                  <a:cubicBezTo>
                    <a:pt x="735" y="1"/>
                    <a:pt x="648" y="123"/>
                    <a:pt x="508" y="350"/>
                  </a:cubicBezTo>
                  <a:cubicBezTo>
                    <a:pt x="386" y="525"/>
                    <a:pt x="298" y="682"/>
                    <a:pt x="228" y="822"/>
                  </a:cubicBezTo>
                  <a:cubicBezTo>
                    <a:pt x="158" y="840"/>
                    <a:pt x="141" y="875"/>
                    <a:pt x="141" y="927"/>
                  </a:cubicBezTo>
                  <a:lnTo>
                    <a:pt x="158" y="980"/>
                  </a:lnTo>
                  <a:cubicBezTo>
                    <a:pt x="53" y="1172"/>
                    <a:pt x="1" y="1294"/>
                    <a:pt x="1" y="1329"/>
                  </a:cubicBezTo>
                  <a:cubicBezTo>
                    <a:pt x="1" y="1347"/>
                    <a:pt x="18" y="1364"/>
                    <a:pt x="36" y="1382"/>
                  </a:cubicBezTo>
                  <a:lnTo>
                    <a:pt x="106" y="1417"/>
                  </a:lnTo>
                  <a:cubicBezTo>
                    <a:pt x="141" y="1417"/>
                    <a:pt x="176" y="1399"/>
                    <a:pt x="193" y="1364"/>
                  </a:cubicBezTo>
                  <a:cubicBezTo>
                    <a:pt x="263" y="1207"/>
                    <a:pt x="316" y="1084"/>
                    <a:pt x="351" y="997"/>
                  </a:cubicBezTo>
                  <a:lnTo>
                    <a:pt x="595" y="945"/>
                  </a:lnTo>
                  <a:cubicBezTo>
                    <a:pt x="700" y="927"/>
                    <a:pt x="788" y="910"/>
                    <a:pt x="858" y="910"/>
                  </a:cubicBezTo>
                  <a:cubicBezTo>
                    <a:pt x="875" y="1049"/>
                    <a:pt x="893" y="1137"/>
                    <a:pt x="910" y="1207"/>
                  </a:cubicBezTo>
                  <a:cubicBezTo>
                    <a:pt x="962" y="1347"/>
                    <a:pt x="1015" y="1417"/>
                    <a:pt x="1067" y="1417"/>
                  </a:cubicBezTo>
                  <a:lnTo>
                    <a:pt x="1137" y="1399"/>
                  </a:lnTo>
                  <a:cubicBezTo>
                    <a:pt x="1155" y="1382"/>
                    <a:pt x="1172" y="1364"/>
                    <a:pt x="1172" y="1329"/>
                  </a:cubicBezTo>
                  <a:cubicBezTo>
                    <a:pt x="1172" y="1312"/>
                    <a:pt x="1155" y="1277"/>
                    <a:pt x="1137" y="1224"/>
                  </a:cubicBezTo>
                  <a:lnTo>
                    <a:pt x="1085" y="1084"/>
                  </a:lnTo>
                  <a:lnTo>
                    <a:pt x="945" y="420"/>
                  </a:lnTo>
                  <a:lnTo>
                    <a:pt x="875" y="105"/>
                  </a:lnTo>
                  <a:cubicBezTo>
                    <a:pt x="858" y="36"/>
                    <a:pt x="823" y="1"/>
                    <a:pt x="7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444554">
              <a:off x="7690180" y="2448160"/>
              <a:ext cx="43004" cy="81150"/>
            </a:xfrm>
            <a:custGeom>
              <a:avLst/>
              <a:gdLst/>
              <a:ahLst/>
              <a:cxnLst/>
              <a:rect l="l" t="t" r="r" b="b"/>
              <a:pathLst>
                <a:path w="788" h="1487" extrusionOk="0">
                  <a:moveTo>
                    <a:pt x="158" y="193"/>
                  </a:moveTo>
                  <a:lnTo>
                    <a:pt x="263" y="211"/>
                  </a:lnTo>
                  <a:cubicBezTo>
                    <a:pt x="333" y="228"/>
                    <a:pt x="403" y="263"/>
                    <a:pt x="473" y="333"/>
                  </a:cubicBezTo>
                  <a:cubicBezTo>
                    <a:pt x="543" y="403"/>
                    <a:pt x="595" y="490"/>
                    <a:pt x="595" y="578"/>
                  </a:cubicBezTo>
                  <a:cubicBezTo>
                    <a:pt x="595" y="595"/>
                    <a:pt x="577" y="630"/>
                    <a:pt x="543" y="665"/>
                  </a:cubicBezTo>
                  <a:cubicBezTo>
                    <a:pt x="525" y="700"/>
                    <a:pt x="508" y="717"/>
                    <a:pt x="473" y="752"/>
                  </a:cubicBezTo>
                  <a:cubicBezTo>
                    <a:pt x="420" y="787"/>
                    <a:pt x="333" y="805"/>
                    <a:pt x="210" y="805"/>
                  </a:cubicBezTo>
                  <a:lnTo>
                    <a:pt x="158" y="805"/>
                  </a:lnTo>
                  <a:lnTo>
                    <a:pt x="158" y="613"/>
                  </a:lnTo>
                  <a:cubicBezTo>
                    <a:pt x="175" y="543"/>
                    <a:pt x="175" y="473"/>
                    <a:pt x="175" y="438"/>
                  </a:cubicBezTo>
                  <a:cubicBezTo>
                    <a:pt x="175" y="403"/>
                    <a:pt x="175" y="368"/>
                    <a:pt x="175" y="315"/>
                  </a:cubicBezTo>
                  <a:lnTo>
                    <a:pt x="158" y="193"/>
                  </a:lnTo>
                  <a:close/>
                  <a:moveTo>
                    <a:pt x="123" y="1"/>
                  </a:moveTo>
                  <a:cubicBezTo>
                    <a:pt x="88" y="1"/>
                    <a:pt x="53" y="18"/>
                    <a:pt x="36" y="36"/>
                  </a:cubicBezTo>
                  <a:cubicBezTo>
                    <a:pt x="36" y="71"/>
                    <a:pt x="18" y="106"/>
                    <a:pt x="18" y="141"/>
                  </a:cubicBezTo>
                  <a:cubicBezTo>
                    <a:pt x="18" y="176"/>
                    <a:pt x="18" y="211"/>
                    <a:pt x="36" y="280"/>
                  </a:cubicBezTo>
                  <a:cubicBezTo>
                    <a:pt x="36" y="350"/>
                    <a:pt x="36" y="385"/>
                    <a:pt x="36" y="420"/>
                  </a:cubicBezTo>
                  <a:cubicBezTo>
                    <a:pt x="36" y="490"/>
                    <a:pt x="36" y="560"/>
                    <a:pt x="18" y="683"/>
                  </a:cubicBezTo>
                  <a:cubicBezTo>
                    <a:pt x="18" y="805"/>
                    <a:pt x="1" y="892"/>
                    <a:pt x="1" y="945"/>
                  </a:cubicBezTo>
                  <a:cubicBezTo>
                    <a:pt x="1" y="997"/>
                    <a:pt x="1" y="1067"/>
                    <a:pt x="18" y="1172"/>
                  </a:cubicBezTo>
                  <a:cubicBezTo>
                    <a:pt x="18" y="1259"/>
                    <a:pt x="18" y="1347"/>
                    <a:pt x="18" y="1382"/>
                  </a:cubicBezTo>
                  <a:cubicBezTo>
                    <a:pt x="18" y="1417"/>
                    <a:pt x="18" y="1434"/>
                    <a:pt x="36" y="1452"/>
                  </a:cubicBezTo>
                  <a:lnTo>
                    <a:pt x="88" y="1487"/>
                  </a:lnTo>
                  <a:lnTo>
                    <a:pt x="140" y="1452"/>
                  </a:lnTo>
                  <a:cubicBezTo>
                    <a:pt x="140" y="1434"/>
                    <a:pt x="158" y="1417"/>
                    <a:pt x="158" y="1382"/>
                  </a:cubicBezTo>
                  <a:lnTo>
                    <a:pt x="158" y="1207"/>
                  </a:lnTo>
                  <a:lnTo>
                    <a:pt x="140" y="1015"/>
                  </a:lnTo>
                  <a:lnTo>
                    <a:pt x="140" y="1015"/>
                  </a:lnTo>
                  <a:cubicBezTo>
                    <a:pt x="333" y="1085"/>
                    <a:pt x="508" y="1224"/>
                    <a:pt x="665" y="1434"/>
                  </a:cubicBezTo>
                  <a:lnTo>
                    <a:pt x="717" y="1469"/>
                  </a:lnTo>
                  <a:lnTo>
                    <a:pt x="752" y="1434"/>
                  </a:lnTo>
                  <a:cubicBezTo>
                    <a:pt x="770" y="1417"/>
                    <a:pt x="787" y="1399"/>
                    <a:pt x="787" y="1364"/>
                  </a:cubicBezTo>
                  <a:lnTo>
                    <a:pt x="770" y="1294"/>
                  </a:lnTo>
                  <a:cubicBezTo>
                    <a:pt x="682" y="1189"/>
                    <a:pt x="577" y="1067"/>
                    <a:pt x="438" y="962"/>
                  </a:cubicBezTo>
                  <a:cubicBezTo>
                    <a:pt x="508" y="945"/>
                    <a:pt x="577" y="892"/>
                    <a:pt x="630" y="840"/>
                  </a:cubicBezTo>
                  <a:cubicBezTo>
                    <a:pt x="700" y="752"/>
                    <a:pt x="735" y="665"/>
                    <a:pt x="735" y="578"/>
                  </a:cubicBezTo>
                  <a:cubicBezTo>
                    <a:pt x="735" y="385"/>
                    <a:pt x="630" y="211"/>
                    <a:pt x="438" y="88"/>
                  </a:cubicBezTo>
                  <a:cubicBezTo>
                    <a:pt x="403" y="53"/>
                    <a:pt x="350" y="36"/>
                    <a:pt x="280" y="18"/>
                  </a:cubicBezTo>
                  <a:lnTo>
                    <a:pt x="123"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rot="444554">
              <a:off x="6543711" y="2158568"/>
              <a:ext cx="57247" cy="80223"/>
            </a:xfrm>
            <a:custGeom>
              <a:avLst/>
              <a:gdLst/>
              <a:ahLst/>
              <a:cxnLst/>
              <a:rect l="l" t="t" r="r" b="b"/>
              <a:pathLst>
                <a:path w="1049" h="1470" extrusionOk="0">
                  <a:moveTo>
                    <a:pt x="944" y="1"/>
                  </a:moveTo>
                  <a:cubicBezTo>
                    <a:pt x="909" y="1"/>
                    <a:pt x="892" y="18"/>
                    <a:pt x="857" y="53"/>
                  </a:cubicBezTo>
                  <a:lnTo>
                    <a:pt x="804" y="36"/>
                  </a:lnTo>
                  <a:lnTo>
                    <a:pt x="717" y="36"/>
                  </a:lnTo>
                  <a:cubicBezTo>
                    <a:pt x="559" y="36"/>
                    <a:pt x="420" y="123"/>
                    <a:pt x="262" y="316"/>
                  </a:cubicBezTo>
                  <a:cubicBezTo>
                    <a:pt x="87" y="543"/>
                    <a:pt x="0" y="753"/>
                    <a:pt x="0" y="962"/>
                  </a:cubicBezTo>
                  <a:cubicBezTo>
                    <a:pt x="0" y="1102"/>
                    <a:pt x="35" y="1225"/>
                    <a:pt x="122" y="1312"/>
                  </a:cubicBezTo>
                  <a:cubicBezTo>
                    <a:pt x="210" y="1417"/>
                    <a:pt x="332" y="1469"/>
                    <a:pt x="455" y="1469"/>
                  </a:cubicBezTo>
                  <a:cubicBezTo>
                    <a:pt x="629" y="1469"/>
                    <a:pt x="787" y="1382"/>
                    <a:pt x="962" y="1242"/>
                  </a:cubicBezTo>
                  <a:cubicBezTo>
                    <a:pt x="979" y="1225"/>
                    <a:pt x="997" y="1190"/>
                    <a:pt x="997" y="1172"/>
                  </a:cubicBezTo>
                  <a:lnTo>
                    <a:pt x="962" y="1102"/>
                  </a:lnTo>
                  <a:cubicBezTo>
                    <a:pt x="944" y="1085"/>
                    <a:pt x="927" y="1067"/>
                    <a:pt x="909" y="1067"/>
                  </a:cubicBezTo>
                  <a:cubicBezTo>
                    <a:pt x="892" y="1067"/>
                    <a:pt x="857" y="1085"/>
                    <a:pt x="822" y="1102"/>
                  </a:cubicBezTo>
                  <a:cubicBezTo>
                    <a:pt x="752" y="1172"/>
                    <a:pt x="682" y="1207"/>
                    <a:pt x="647" y="1225"/>
                  </a:cubicBezTo>
                  <a:cubicBezTo>
                    <a:pt x="594" y="1260"/>
                    <a:pt x="525" y="1277"/>
                    <a:pt x="455" y="1277"/>
                  </a:cubicBezTo>
                  <a:cubicBezTo>
                    <a:pt x="385" y="1277"/>
                    <a:pt x="315" y="1242"/>
                    <a:pt x="262" y="1172"/>
                  </a:cubicBezTo>
                  <a:cubicBezTo>
                    <a:pt x="210" y="1120"/>
                    <a:pt x="175" y="1050"/>
                    <a:pt x="175" y="962"/>
                  </a:cubicBezTo>
                  <a:cubicBezTo>
                    <a:pt x="175" y="805"/>
                    <a:pt x="262" y="630"/>
                    <a:pt x="402" y="438"/>
                  </a:cubicBezTo>
                  <a:cubicBezTo>
                    <a:pt x="525" y="298"/>
                    <a:pt x="629" y="228"/>
                    <a:pt x="717" y="228"/>
                  </a:cubicBezTo>
                  <a:lnTo>
                    <a:pt x="822" y="228"/>
                  </a:lnTo>
                  <a:cubicBezTo>
                    <a:pt x="822" y="246"/>
                    <a:pt x="839" y="263"/>
                    <a:pt x="857" y="316"/>
                  </a:cubicBezTo>
                  <a:cubicBezTo>
                    <a:pt x="892" y="351"/>
                    <a:pt x="909" y="386"/>
                    <a:pt x="962" y="386"/>
                  </a:cubicBezTo>
                  <a:cubicBezTo>
                    <a:pt x="979" y="386"/>
                    <a:pt x="1014" y="368"/>
                    <a:pt x="1031" y="351"/>
                  </a:cubicBezTo>
                  <a:lnTo>
                    <a:pt x="1049" y="281"/>
                  </a:lnTo>
                  <a:cubicBezTo>
                    <a:pt x="1049" y="193"/>
                    <a:pt x="1049" y="141"/>
                    <a:pt x="1031" y="88"/>
                  </a:cubicBezTo>
                  <a:cubicBezTo>
                    <a:pt x="1014" y="36"/>
                    <a:pt x="997" y="1"/>
                    <a:pt x="94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rot="444554">
              <a:off x="6993220" y="3267532"/>
              <a:ext cx="958796" cy="77330"/>
            </a:xfrm>
            <a:custGeom>
              <a:avLst/>
              <a:gdLst/>
              <a:ahLst/>
              <a:cxnLst/>
              <a:rect l="l" t="t" r="r" b="b"/>
              <a:pathLst>
                <a:path w="17569" h="1417" extrusionOk="0">
                  <a:moveTo>
                    <a:pt x="18" y="0"/>
                  </a:moveTo>
                  <a:lnTo>
                    <a:pt x="0" y="140"/>
                  </a:lnTo>
                  <a:lnTo>
                    <a:pt x="17569" y="1416"/>
                  </a:lnTo>
                  <a:lnTo>
                    <a:pt x="17569" y="1259"/>
                  </a:lnTo>
                  <a:lnTo>
                    <a:pt x="18"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rot="444554">
              <a:off x="7257920" y="2809397"/>
              <a:ext cx="49662" cy="873007"/>
            </a:xfrm>
            <a:custGeom>
              <a:avLst/>
              <a:gdLst/>
              <a:ahLst/>
              <a:cxnLst/>
              <a:rect l="l" t="t" r="r" b="b"/>
              <a:pathLst>
                <a:path w="910" h="15997" extrusionOk="0">
                  <a:moveTo>
                    <a:pt x="752" y="1"/>
                  </a:moveTo>
                  <a:lnTo>
                    <a:pt x="1" y="15996"/>
                  </a:lnTo>
                  <a:lnTo>
                    <a:pt x="158" y="15996"/>
                  </a:lnTo>
                  <a:lnTo>
                    <a:pt x="910" y="18"/>
                  </a:lnTo>
                  <a:lnTo>
                    <a:pt x="752"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rot="444554">
              <a:off x="7010126" y="3091810"/>
              <a:ext cx="820508" cy="395928"/>
            </a:xfrm>
            <a:custGeom>
              <a:avLst/>
              <a:gdLst/>
              <a:ahLst/>
              <a:cxnLst/>
              <a:rect l="l" t="t" r="r" b="b"/>
              <a:pathLst>
                <a:path w="15035" h="7255" extrusionOk="0">
                  <a:moveTo>
                    <a:pt x="7535" y="0"/>
                  </a:moveTo>
                  <a:cubicBezTo>
                    <a:pt x="7326" y="0"/>
                    <a:pt x="7116" y="122"/>
                    <a:pt x="6923" y="297"/>
                  </a:cubicBezTo>
                  <a:cubicBezTo>
                    <a:pt x="6556" y="612"/>
                    <a:pt x="6224" y="1136"/>
                    <a:pt x="5857" y="1748"/>
                  </a:cubicBezTo>
                  <a:cubicBezTo>
                    <a:pt x="5333" y="2692"/>
                    <a:pt x="4791" y="3828"/>
                    <a:pt x="4231" y="4720"/>
                  </a:cubicBezTo>
                  <a:cubicBezTo>
                    <a:pt x="3952" y="5174"/>
                    <a:pt x="3672" y="5577"/>
                    <a:pt x="3392" y="5839"/>
                  </a:cubicBezTo>
                  <a:cubicBezTo>
                    <a:pt x="3130" y="6118"/>
                    <a:pt x="2850" y="6276"/>
                    <a:pt x="2588" y="6276"/>
                  </a:cubicBezTo>
                  <a:lnTo>
                    <a:pt x="2571" y="6276"/>
                  </a:lnTo>
                  <a:cubicBezTo>
                    <a:pt x="2361" y="6258"/>
                    <a:pt x="2151" y="6171"/>
                    <a:pt x="1959" y="6031"/>
                  </a:cubicBezTo>
                  <a:cubicBezTo>
                    <a:pt x="1294" y="5489"/>
                    <a:pt x="822" y="4108"/>
                    <a:pt x="543" y="2867"/>
                  </a:cubicBezTo>
                  <a:cubicBezTo>
                    <a:pt x="403" y="2255"/>
                    <a:pt x="315" y="1678"/>
                    <a:pt x="246" y="1241"/>
                  </a:cubicBezTo>
                  <a:cubicBezTo>
                    <a:pt x="176" y="822"/>
                    <a:pt x="158" y="542"/>
                    <a:pt x="158" y="542"/>
                  </a:cubicBezTo>
                  <a:lnTo>
                    <a:pt x="1" y="559"/>
                  </a:lnTo>
                  <a:cubicBezTo>
                    <a:pt x="1" y="559"/>
                    <a:pt x="141" y="1993"/>
                    <a:pt x="543" y="3444"/>
                  </a:cubicBezTo>
                  <a:cubicBezTo>
                    <a:pt x="735" y="4178"/>
                    <a:pt x="980" y="4895"/>
                    <a:pt x="1312" y="5454"/>
                  </a:cubicBezTo>
                  <a:cubicBezTo>
                    <a:pt x="1469" y="5734"/>
                    <a:pt x="1662" y="5979"/>
                    <a:pt x="1871" y="6136"/>
                  </a:cubicBezTo>
                  <a:cubicBezTo>
                    <a:pt x="2081" y="6311"/>
                    <a:pt x="2308" y="6416"/>
                    <a:pt x="2571" y="6416"/>
                  </a:cubicBezTo>
                  <a:lnTo>
                    <a:pt x="2588" y="6416"/>
                  </a:lnTo>
                  <a:cubicBezTo>
                    <a:pt x="2833" y="6416"/>
                    <a:pt x="3078" y="6311"/>
                    <a:pt x="3305" y="6136"/>
                  </a:cubicBezTo>
                  <a:cubicBezTo>
                    <a:pt x="4074" y="5524"/>
                    <a:pt x="4808" y="4021"/>
                    <a:pt x="5542" y="2657"/>
                  </a:cubicBezTo>
                  <a:cubicBezTo>
                    <a:pt x="5892" y="1993"/>
                    <a:pt x="6242" y="1364"/>
                    <a:pt x="6591" y="892"/>
                  </a:cubicBezTo>
                  <a:cubicBezTo>
                    <a:pt x="6749" y="664"/>
                    <a:pt x="6923" y="472"/>
                    <a:pt x="7081" y="350"/>
                  </a:cubicBezTo>
                  <a:cubicBezTo>
                    <a:pt x="7256" y="227"/>
                    <a:pt x="7395" y="157"/>
                    <a:pt x="7535" y="157"/>
                  </a:cubicBezTo>
                  <a:cubicBezTo>
                    <a:pt x="7640" y="157"/>
                    <a:pt x="7745" y="192"/>
                    <a:pt x="7850" y="262"/>
                  </a:cubicBezTo>
                  <a:cubicBezTo>
                    <a:pt x="8217" y="524"/>
                    <a:pt x="8514" y="1084"/>
                    <a:pt x="8742" y="1783"/>
                  </a:cubicBezTo>
                  <a:cubicBezTo>
                    <a:pt x="9091" y="2849"/>
                    <a:pt x="9318" y="4196"/>
                    <a:pt x="9633" y="5297"/>
                  </a:cubicBezTo>
                  <a:cubicBezTo>
                    <a:pt x="9790" y="5839"/>
                    <a:pt x="9965" y="6328"/>
                    <a:pt x="10192" y="6678"/>
                  </a:cubicBezTo>
                  <a:cubicBezTo>
                    <a:pt x="10420" y="7027"/>
                    <a:pt x="10699" y="7255"/>
                    <a:pt x="11067" y="7255"/>
                  </a:cubicBezTo>
                  <a:cubicBezTo>
                    <a:pt x="11136" y="7255"/>
                    <a:pt x="11206" y="7255"/>
                    <a:pt x="11276" y="7237"/>
                  </a:cubicBezTo>
                  <a:cubicBezTo>
                    <a:pt x="11801" y="7115"/>
                    <a:pt x="12168" y="6643"/>
                    <a:pt x="12448" y="6031"/>
                  </a:cubicBezTo>
                  <a:cubicBezTo>
                    <a:pt x="12902" y="5105"/>
                    <a:pt x="13199" y="3846"/>
                    <a:pt x="13531" y="2815"/>
                  </a:cubicBezTo>
                  <a:cubicBezTo>
                    <a:pt x="13706" y="2308"/>
                    <a:pt x="13898" y="1836"/>
                    <a:pt x="14108" y="1521"/>
                  </a:cubicBezTo>
                  <a:cubicBezTo>
                    <a:pt x="14336" y="1206"/>
                    <a:pt x="14580" y="1014"/>
                    <a:pt x="14877" y="1014"/>
                  </a:cubicBezTo>
                  <a:cubicBezTo>
                    <a:pt x="14912" y="1014"/>
                    <a:pt x="14965" y="1031"/>
                    <a:pt x="15017" y="1031"/>
                  </a:cubicBezTo>
                  <a:lnTo>
                    <a:pt x="15035" y="892"/>
                  </a:lnTo>
                  <a:cubicBezTo>
                    <a:pt x="14982" y="874"/>
                    <a:pt x="14930" y="874"/>
                    <a:pt x="14877" y="874"/>
                  </a:cubicBezTo>
                  <a:cubicBezTo>
                    <a:pt x="14633" y="874"/>
                    <a:pt x="14423" y="961"/>
                    <a:pt x="14248" y="1136"/>
                  </a:cubicBezTo>
                  <a:cubicBezTo>
                    <a:pt x="13933" y="1433"/>
                    <a:pt x="13689" y="1923"/>
                    <a:pt x="13479" y="2517"/>
                  </a:cubicBezTo>
                  <a:cubicBezTo>
                    <a:pt x="13164" y="3391"/>
                    <a:pt x="12902" y="4475"/>
                    <a:pt x="12570" y="5367"/>
                  </a:cubicBezTo>
                  <a:cubicBezTo>
                    <a:pt x="12413" y="5804"/>
                    <a:pt x="12220" y="6206"/>
                    <a:pt x="11993" y="6521"/>
                  </a:cubicBezTo>
                  <a:cubicBezTo>
                    <a:pt x="11783" y="6818"/>
                    <a:pt x="11539" y="7010"/>
                    <a:pt x="11241" y="7080"/>
                  </a:cubicBezTo>
                  <a:cubicBezTo>
                    <a:pt x="11171" y="7097"/>
                    <a:pt x="11119" y="7115"/>
                    <a:pt x="11067" y="7115"/>
                  </a:cubicBezTo>
                  <a:cubicBezTo>
                    <a:pt x="10857" y="7115"/>
                    <a:pt x="10699" y="7027"/>
                    <a:pt x="10542" y="6870"/>
                  </a:cubicBezTo>
                  <a:cubicBezTo>
                    <a:pt x="10262" y="6608"/>
                    <a:pt x="10035" y="6118"/>
                    <a:pt x="9860" y="5507"/>
                  </a:cubicBezTo>
                  <a:cubicBezTo>
                    <a:pt x="9563" y="4615"/>
                    <a:pt x="9353" y="3461"/>
                    <a:pt x="9091" y="2447"/>
                  </a:cubicBezTo>
                  <a:cubicBezTo>
                    <a:pt x="8811" y="1433"/>
                    <a:pt x="8497" y="542"/>
                    <a:pt x="7937" y="140"/>
                  </a:cubicBezTo>
                  <a:cubicBezTo>
                    <a:pt x="7815" y="52"/>
                    <a:pt x="7675" y="0"/>
                    <a:pt x="753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rot="444554">
              <a:off x="7196036" y="2086950"/>
              <a:ext cx="47752" cy="73510"/>
            </a:xfrm>
            <a:custGeom>
              <a:avLst/>
              <a:gdLst/>
              <a:ahLst/>
              <a:cxnLst/>
              <a:rect l="l" t="t" r="r" b="b"/>
              <a:pathLst>
                <a:path w="875" h="1347" extrusionOk="0">
                  <a:moveTo>
                    <a:pt x="123" y="0"/>
                  </a:moveTo>
                  <a:cubicBezTo>
                    <a:pt x="71" y="18"/>
                    <a:pt x="36" y="52"/>
                    <a:pt x="18" y="87"/>
                  </a:cubicBezTo>
                  <a:cubicBezTo>
                    <a:pt x="18" y="122"/>
                    <a:pt x="1" y="157"/>
                    <a:pt x="18" y="210"/>
                  </a:cubicBezTo>
                  <a:cubicBezTo>
                    <a:pt x="18" y="245"/>
                    <a:pt x="18" y="280"/>
                    <a:pt x="36" y="332"/>
                  </a:cubicBezTo>
                  <a:cubicBezTo>
                    <a:pt x="53" y="367"/>
                    <a:pt x="88" y="402"/>
                    <a:pt x="105" y="437"/>
                  </a:cubicBezTo>
                  <a:cubicBezTo>
                    <a:pt x="140" y="472"/>
                    <a:pt x="175" y="490"/>
                    <a:pt x="193" y="507"/>
                  </a:cubicBezTo>
                  <a:cubicBezTo>
                    <a:pt x="228" y="524"/>
                    <a:pt x="263" y="542"/>
                    <a:pt x="298" y="542"/>
                  </a:cubicBezTo>
                  <a:cubicBezTo>
                    <a:pt x="317" y="547"/>
                    <a:pt x="337" y="549"/>
                    <a:pt x="357" y="549"/>
                  </a:cubicBezTo>
                  <a:cubicBezTo>
                    <a:pt x="413" y="549"/>
                    <a:pt x="474" y="533"/>
                    <a:pt x="525" y="507"/>
                  </a:cubicBezTo>
                  <a:lnTo>
                    <a:pt x="595" y="472"/>
                  </a:lnTo>
                  <a:lnTo>
                    <a:pt x="595" y="542"/>
                  </a:lnTo>
                  <a:lnTo>
                    <a:pt x="595" y="594"/>
                  </a:lnTo>
                  <a:cubicBezTo>
                    <a:pt x="577" y="647"/>
                    <a:pt x="577" y="699"/>
                    <a:pt x="577" y="752"/>
                  </a:cubicBezTo>
                  <a:cubicBezTo>
                    <a:pt x="560" y="804"/>
                    <a:pt x="560" y="857"/>
                    <a:pt x="543" y="927"/>
                  </a:cubicBezTo>
                  <a:cubicBezTo>
                    <a:pt x="525" y="1014"/>
                    <a:pt x="473" y="1084"/>
                    <a:pt x="385" y="1136"/>
                  </a:cubicBezTo>
                  <a:cubicBezTo>
                    <a:pt x="350" y="1154"/>
                    <a:pt x="315" y="1171"/>
                    <a:pt x="280" y="1189"/>
                  </a:cubicBezTo>
                  <a:cubicBezTo>
                    <a:pt x="245" y="1206"/>
                    <a:pt x="210" y="1224"/>
                    <a:pt x="158" y="1224"/>
                  </a:cubicBezTo>
                  <a:lnTo>
                    <a:pt x="123" y="1241"/>
                  </a:lnTo>
                  <a:lnTo>
                    <a:pt x="105" y="1276"/>
                  </a:lnTo>
                  <a:lnTo>
                    <a:pt x="123" y="1311"/>
                  </a:lnTo>
                  <a:lnTo>
                    <a:pt x="175" y="1329"/>
                  </a:lnTo>
                  <a:cubicBezTo>
                    <a:pt x="193" y="1346"/>
                    <a:pt x="245" y="1346"/>
                    <a:pt x="263" y="1346"/>
                  </a:cubicBezTo>
                  <a:cubicBezTo>
                    <a:pt x="298" y="1346"/>
                    <a:pt x="333" y="1329"/>
                    <a:pt x="368" y="1329"/>
                  </a:cubicBezTo>
                  <a:cubicBezTo>
                    <a:pt x="403" y="1311"/>
                    <a:pt x="438" y="1294"/>
                    <a:pt x="473" y="1294"/>
                  </a:cubicBezTo>
                  <a:cubicBezTo>
                    <a:pt x="508" y="1276"/>
                    <a:pt x="543" y="1259"/>
                    <a:pt x="577" y="1259"/>
                  </a:cubicBezTo>
                  <a:lnTo>
                    <a:pt x="630" y="1224"/>
                  </a:lnTo>
                  <a:lnTo>
                    <a:pt x="682" y="1206"/>
                  </a:lnTo>
                  <a:cubicBezTo>
                    <a:pt x="717" y="1171"/>
                    <a:pt x="752" y="1154"/>
                    <a:pt x="787" y="1119"/>
                  </a:cubicBezTo>
                  <a:cubicBezTo>
                    <a:pt x="805" y="1066"/>
                    <a:pt x="822" y="1031"/>
                    <a:pt x="822" y="996"/>
                  </a:cubicBezTo>
                  <a:lnTo>
                    <a:pt x="840" y="944"/>
                  </a:lnTo>
                  <a:lnTo>
                    <a:pt x="840" y="892"/>
                  </a:lnTo>
                  <a:cubicBezTo>
                    <a:pt x="840" y="822"/>
                    <a:pt x="857" y="769"/>
                    <a:pt x="857" y="717"/>
                  </a:cubicBezTo>
                  <a:cubicBezTo>
                    <a:pt x="857" y="664"/>
                    <a:pt x="875" y="612"/>
                    <a:pt x="875" y="559"/>
                  </a:cubicBezTo>
                  <a:cubicBezTo>
                    <a:pt x="875" y="490"/>
                    <a:pt x="875" y="420"/>
                    <a:pt x="875" y="350"/>
                  </a:cubicBezTo>
                  <a:cubicBezTo>
                    <a:pt x="875" y="280"/>
                    <a:pt x="875" y="210"/>
                    <a:pt x="875" y="140"/>
                  </a:cubicBezTo>
                  <a:cubicBezTo>
                    <a:pt x="875" y="105"/>
                    <a:pt x="857" y="70"/>
                    <a:pt x="857" y="52"/>
                  </a:cubicBezTo>
                  <a:cubicBezTo>
                    <a:pt x="840" y="35"/>
                    <a:pt x="805" y="18"/>
                    <a:pt x="752" y="18"/>
                  </a:cubicBezTo>
                  <a:lnTo>
                    <a:pt x="682" y="18"/>
                  </a:lnTo>
                  <a:cubicBezTo>
                    <a:pt x="630" y="18"/>
                    <a:pt x="595" y="52"/>
                    <a:pt x="577" y="105"/>
                  </a:cubicBezTo>
                  <a:lnTo>
                    <a:pt x="543" y="157"/>
                  </a:lnTo>
                  <a:lnTo>
                    <a:pt x="508" y="227"/>
                  </a:lnTo>
                  <a:lnTo>
                    <a:pt x="455" y="297"/>
                  </a:lnTo>
                  <a:lnTo>
                    <a:pt x="403" y="367"/>
                  </a:lnTo>
                  <a:lnTo>
                    <a:pt x="385" y="385"/>
                  </a:lnTo>
                  <a:lnTo>
                    <a:pt x="350" y="402"/>
                  </a:lnTo>
                  <a:cubicBezTo>
                    <a:pt x="263" y="315"/>
                    <a:pt x="245" y="210"/>
                    <a:pt x="263" y="87"/>
                  </a:cubicBezTo>
                  <a:cubicBezTo>
                    <a:pt x="280" y="52"/>
                    <a:pt x="280" y="35"/>
                    <a:pt x="263" y="35"/>
                  </a:cubicBezTo>
                  <a:lnTo>
                    <a:pt x="228" y="18"/>
                  </a:lnTo>
                  <a:lnTo>
                    <a:pt x="175"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rot="444554">
              <a:off x="7307740" y="2101646"/>
              <a:ext cx="43004" cy="56702"/>
            </a:xfrm>
            <a:custGeom>
              <a:avLst/>
              <a:gdLst/>
              <a:ahLst/>
              <a:cxnLst/>
              <a:rect l="l" t="t" r="r" b="b"/>
              <a:pathLst>
                <a:path w="788" h="1039" extrusionOk="0">
                  <a:moveTo>
                    <a:pt x="285" y="0"/>
                  </a:moveTo>
                  <a:cubicBezTo>
                    <a:pt x="260" y="0"/>
                    <a:pt x="235" y="13"/>
                    <a:pt x="211" y="25"/>
                  </a:cubicBezTo>
                  <a:lnTo>
                    <a:pt x="193" y="77"/>
                  </a:lnTo>
                  <a:lnTo>
                    <a:pt x="211" y="112"/>
                  </a:lnTo>
                  <a:lnTo>
                    <a:pt x="228" y="165"/>
                  </a:lnTo>
                  <a:cubicBezTo>
                    <a:pt x="246" y="200"/>
                    <a:pt x="246" y="235"/>
                    <a:pt x="263" y="270"/>
                  </a:cubicBezTo>
                  <a:cubicBezTo>
                    <a:pt x="281" y="305"/>
                    <a:pt x="298" y="340"/>
                    <a:pt x="316" y="375"/>
                  </a:cubicBezTo>
                  <a:lnTo>
                    <a:pt x="316" y="392"/>
                  </a:lnTo>
                  <a:lnTo>
                    <a:pt x="333" y="427"/>
                  </a:lnTo>
                  <a:cubicBezTo>
                    <a:pt x="281" y="480"/>
                    <a:pt x="246" y="532"/>
                    <a:pt x="211" y="584"/>
                  </a:cubicBezTo>
                  <a:cubicBezTo>
                    <a:pt x="158" y="637"/>
                    <a:pt x="123" y="689"/>
                    <a:pt x="88" y="742"/>
                  </a:cubicBezTo>
                  <a:lnTo>
                    <a:pt x="53" y="812"/>
                  </a:lnTo>
                  <a:lnTo>
                    <a:pt x="18" y="864"/>
                  </a:lnTo>
                  <a:lnTo>
                    <a:pt x="1" y="899"/>
                  </a:lnTo>
                  <a:lnTo>
                    <a:pt x="1" y="934"/>
                  </a:lnTo>
                  <a:lnTo>
                    <a:pt x="36" y="952"/>
                  </a:lnTo>
                  <a:lnTo>
                    <a:pt x="88" y="952"/>
                  </a:lnTo>
                  <a:cubicBezTo>
                    <a:pt x="123" y="952"/>
                    <a:pt x="141" y="952"/>
                    <a:pt x="158" y="917"/>
                  </a:cubicBezTo>
                  <a:lnTo>
                    <a:pt x="176" y="864"/>
                  </a:lnTo>
                  <a:lnTo>
                    <a:pt x="211" y="829"/>
                  </a:lnTo>
                  <a:cubicBezTo>
                    <a:pt x="228" y="794"/>
                    <a:pt x="263" y="759"/>
                    <a:pt x="281" y="724"/>
                  </a:cubicBezTo>
                  <a:cubicBezTo>
                    <a:pt x="316" y="689"/>
                    <a:pt x="333" y="654"/>
                    <a:pt x="368" y="619"/>
                  </a:cubicBezTo>
                  <a:lnTo>
                    <a:pt x="386" y="602"/>
                  </a:lnTo>
                  <a:lnTo>
                    <a:pt x="403" y="637"/>
                  </a:lnTo>
                  <a:lnTo>
                    <a:pt x="403" y="654"/>
                  </a:lnTo>
                  <a:cubicBezTo>
                    <a:pt x="438" y="707"/>
                    <a:pt x="455" y="759"/>
                    <a:pt x="473" y="812"/>
                  </a:cubicBezTo>
                  <a:cubicBezTo>
                    <a:pt x="490" y="864"/>
                    <a:pt x="508" y="917"/>
                    <a:pt x="525" y="952"/>
                  </a:cubicBezTo>
                  <a:lnTo>
                    <a:pt x="543" y="986"/>
                  </a:lnTo>
                  <a:lnTo>
                    <a:pt x="578" y="1021"/>
                  </a:lnTo>
                  <a:lnTo>
                    <a:pt x="613" y="1039"/>
                  </a:lnTo>
                  <a:lnTo>
                    <a:pt x="718" y="1039"/>
                  </a:lnTo>
                  <a:lnTo>
                    <a:pt x="753" y="1021"/>
                  </a:lnTo>
                  <a:lnTo>
                    <a:pt x="770" y="986"/>
                  </a:lnTo>
                  <a:lnTo>
                    <a:pt x="770" y="969"/>
                  </a:lnTo>
                  <a:lnTo>
                    <a:pt x="753" y="952"/>
                  </a:lnTo>
                  <a:cubicBezTo>
                    <a:pt x="700" y="777"/>
                    <a:pt x="630" y="584"/>
                    <a:pt x="578" y="410"/>
                  </a:cubicBezTo>
                  <a:lnTo>
                    <a:pt x="560" y="375"/>
                  </a:lnTo>
                  <a:lnTo>
                    <a:pt x="560" y="357"/>
                  </a:lnTo>
                  <a:cubicBezTo>
                    <a:pt x="578" y="322"/>
                    <a:pt x="595" y="305"/>
                    <a:pt x="613" y="270"/>
                  </a:cubicBezTo>
                  <a:cubicBezTo>
                    <a:pt x="630" y="252"/>
                    <a:pt x="648" y="217"/>
                    <a:pt x="683" y="200"/>
                  </a:cubicBezTo>
                  <a:lnTo>
                    <a:pt x="735" y="130"/>
                  </a:lnTo>
                  <a:cubicBezTo>
                    <a:pt x="753" y="95"/>
                    <a:pt x="770" y="77"/>
                    <a:pt x="788" y="42"/>
                  </a:cubicBezTo>
                  <a:lnTo>
                    <a:pt x="770" y="25"/>
                  </a:lnTo>
                  <a:lnTo>
                    <a:pt x="735" y="8"/>
                  </a:lnTo>
                  <a:lnTo>
                    <a:pt x="665" y="8"/>
                  </a:lnTo>
                  <a:lnTo>
                    <a:pt x="648" y="25"/>
                  </a:lnTo>
                  <a:lnTo>
                    <a:pt x="630" y="42"/>
                  </a:lnTo>
                  <a:lnTo>
                    <a:pt x="578" y="95"/>
                  </a:lnTo>
                  <a:lnTo>
                    <a:pt x="543" y="147"/>
                  </a:lnTo>
                  <a:lnTo>
                    <a:pt x="525" y="165"/>
                  </a:lnTo>
                  <a:lnTo>
                    <a:pt x="490" y="200"/>
                  </a:lnTo>
                  <a:lnTo>
                    <a:pt x="473" y="182"/>
                  </a:lnTo>
                  <a:lnTo>
                    <a:pt x="473" y="165"/>
                  </a:lnTo>
                  <a:lnTo>
                    <a:pt x="438" y="112"/>
                  </a:lnTo>
                  <a:lnTo>
                    <a:pt x="403" y="60"/>
                  </a:lnTo>
                  <a:cubicBezTo>
                    <a:pt x="386" y="25"/>
                    <a:pt x="351" y="8"/>
                    <a:pt x="316" y="8"/>
                  </a:cubicBezTo>
                  <a:cubicBezTo>
                    <a:pt x="305" y="2"/>
                    <a:pt x="295" y="0"/>
                    <a:pt x="28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rot="444554">
              <a:off x="7254064" y="2105645"/>
              <a:ext cx="54409" cy="17573"/>
            </a:xfrm>
            <a:custGeom>
              <a:avLst/>
              <a:gdLst/>
              <a:ahLst/>
              <a:cxnLst/>
              <a:rect l="l" t="t" r="r" b="b"/>
              <a:pathLst>
                <a:path w="997" h="322" extrusionOk="0">
                  <a:moveTo>
                    <a:pt x="739" y="1"/>
                  </a:moveTo>
                  <a:cubicBezTo>
                    <a:pt x="664" y="1"/>
                    <a:pt x="592" y="18"/>
                    <a:pt x="507" y="28"/>
                  </a:cubicBezTo>
                  <a:cubicBezTo>
                    <a:pt x="367" y="46"/>
                    <a:pt x="245" y="63"/>
                    <a:pt x="105" y="98"/>
                  </a:cubicBezTo>
                  <a:cubicBezTo>
                    <a:pt x="0" y="133"/>
                    <a:pt x="52" y="308"/>
                    <a:pt x="140" y="308"/>
                  </a:cubicBezTo>
                  <a:cubicBezTo>
                    <a:pt x="210" y="317"/>
                    <a:pt x="280" y="321"/>
                    <a:pt x="352" y="321"/>
                  </a:cubicBezTo>
                  <a:cubicBezTo>
                    <a:pt x="424" y="321"/>
                    <a:pt x="498" y="317"/>
                    <a:pt x="577" y="308"/>
                  </a:cubicBezTo>
                  <a:cubicBezTo>
                    <a:pt x="612" y="308"/>
                    <a:pt x="647" y="309"/>
                    <a:pt x="681" y="309"/>
                  </a:cubicBezTo>
                  <a:cubicBezTo>
                    <a:pt x="768" y="309"/>
                    <a:pt x="852" y="300"/>
                    <a:pt x="927" y="238"/>
                  </a:cubicBezTo>
                  <a:cubicBezTo>
                    <a:pt x="996" y="186"/>
                    <a:pt x="961" y="63"/>
                    <a:pt x="892" y="28"/>
                  </a:cubicBezTo>
                  <a:cubicBezTo>
                    <a:pt x="837" y="8"/>
                    <a:pt x="787" y="1"/>
                    <a:pt x="73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rot="444554">
              <a:off x="7255547" y="2131241"/>
              <a:ext cx="51572" cy="17027"/>
            </a:xfrm>
            <a:custGeom>
              <a:avLst/>
              <a:gdLst/>
              <a:ahLst/>
              <a:cxnLst/>
              <a:rect l="l" t="t" r="r" b="b"/>
              <a:pathLst>
                <a:path w="945" h="312" extrusionOk="0">
                  <a:moveTo>
                    <a:pt x="735" y="0"/>
                  </a:moveTo>
                  <a:cubicBezTo>
                    <a:pt x="542" y="0"/>
                    <a:pt x="333" y="70"/>
                    <a:pt x="140" y="105"/>
                  </a:cubicBezTo>
                  <a:cubicBezTo>
                    <a:pt x="0" y="123"/>
                    <a:pt x="53" y="298"/>
                    <a:pt x="175" y="298"/>
                  </a:cubicBezTo>
                  <a:cubicBezTo>
                    <a:pt x="254" y="305"/>
                    <a:pt x="344" y="312"/>
                    <a:pt x="436" y="312"/>
                  </a:cubicBezTo>
                  <a:cubicBezTo>
                    <a:pt x="570" y="312"/>
                    <a:pt x="708" y="297"/>
                    <a:pt x="822" y="245"/>
                  </a:cubicBezTo>
                  <a:cubicBezTo>
                    <a:pt x="944" y="175"/>
                    <a:pt x="857" y="18"/>
                    <a:pt x="73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rot="444554">
              <a:off x="7360874" y="2068469"/>
              <a:ext cx="45896" cy="45787"/>
            </a:xfrm>
            <a:custGeom>
              <a:avLst/>
              <a:gdLst/>
              <a:ahLst/>
              <a:cxnLst/>
              <a:rect l="l" t="t" r="r" b="b"/>
              <a:pathLst>
                <a:path w="841" h="839" extrusionOk="0">
                  <a:moveTo>
                    <a:pt x="329" y="0"/>
                  </a:moveTo>
                  <a:cubicBezTo>
                    <a:pt x="271" y="0"/>
                    <a:pt x="211" y="10"/>
                    <a:pt x="158" y="22"/>
                  </a:cubicBezTo>
                  <a:cubicBezTo>
                    <a:pt x="71" y="22"/>
                    <a:pt x="53" y="109"/>
                    <a:pt x="106" y="179"/>
                  </a:cubicBezTo>
                  <a:cubicBezTo>
                    <a:pt x="123" y="214"/>
                    <a:pt x="158" y="232"/>
                    <a:pt x="193" y="249"/>
                  </a:cubicBezTo>
                  <a:cubicBezTo>
                    <a:pt x="207" y="262"/>
                    <a:pt x="220" y="268"/>
                    <a:pt x="232" y="268"/>
                  </a:cubicBezTo>
                  <a:cubicBezTo>
                    <a:pt x="252" y="268"/>
                    <a:pt x="270" y="253"/>
                    <a:pt x="281" y="232"/>
                  </a:cubicBezTo>
                  <a:lnTo>
                    <a:pt x="340" y="232"/>
                  </a:lnTo>
                  <a:cubicBezTo>
                    <a:pt x="305" y="246"/>
                    <a:pt x="207" y="356"/>
                    <a:pt x="176" y="371"/>
                  </a:cubicBezTo>
                  <a:cubicBezTo>
                    <a:pt x="106" y="459"/>
                    <a:pt x="1" y="546"/>
                    <a:pt x="36" y="669"/>
                  </a:cubicBezTo>
                  <a:cubicBezTo>
                    <a:pt x="71" y="791"/>
                    <a:pt x="176" y="808"/>
                    <a:pt x="281" y="826"/>
                  </a:cubicBezTo>
                  <a:cubicBezTo>
                    <a:pt x="336" y="832"/>
                    <a:pt x="398" y="838"/>
                    <a:pt x="461" y="838"/>
                  </a:cubicBezTo>
                  <a:cubicBezTo>
                    <a:pt x="575" y="838"/>
                    <a:pt x="691" y="818"/>
                    <a:pt x="770" y="739"/>
                  </a:cubicBezTo>
                  <a:cubicBezTo>
                    <a:pt x="840" y="686"/>
                    <a:pt x="788" y="581"/>
                    <a:pt x="718" y="564"/>
                  </a:cubicBezTo>
                  <a:cubicBezTo>
                    <a:pt x="665" y="546"/>
                    <a:pt x="626" y="542"/>
                    <a:pt x="589" y="542"/>
                  </a:cubicBezTo>
                  <a:cubicBezTo>
                    <a:pt x="552" y="542"/>
                    <a:pt x="517" y="546"/>
                    <a:pt x="473" y="546"/>
                  </a:cubicBezTo>
                  <a:cubicBezTo>
                    <a:pt x="456" y="546"/>
                    <a:pt x="421" y="564"/>
                    <a:pt x="386" y="564"/>
                  </a:cubicBezTo>
                  <a:cubicBezTo>
                    <a:pt x="438" y="511"/>
                    <a:pt x="490" y="459"/>
                    <a:pt x="508" y="441"/>
                  </a:cubicBezTo>
                  <a:cubicBezTo>
                    <a:pt x="560" y="371"/>
                    <a:pt x="595" y="284"/>
                    <a:pt x="578" y="179"/>
                  </a:cubicBezTo>
                  <a:cubicBezTo>
                    <a:pt x="555" y="39"/>
                    <a:pt x="446" y="0"/>
                    <a:pt x="32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rot="444554">
              <a:off x="7143234" y="2500724"/>
              <a:ext cx="844356" cy="168904"/>
            </a:xfrm>
            <a:custGeom>
              <a:avLst/>
              <a:gdLst/>
              <a:ahLst/>
              <a:cxnLst/>
              <a:rect l="l" t="t" r="r" b="b"/>
              <a:pathLst>
                <a:path w="15472" h="3095" extrusionOk="0">
                  <a:moveTo>
                    <a:pt x="3899" y="158"/>
                  </a:moveTo>
                  <a:cubicBezTo>
                    <a:pt x="5053" y="158"/>
                    <a:pt x="6416" y="228"/>
                    <a:pt x="7850" y="367"/>
                  </a:cubicBezTo>
                  <a:cubicBezTo>
                    <a:pt x="9947" y="577"/>
                    <a:pt x="11835" y="892"/>
                    <a:pt x="13181" y="1259"/>
                  </a:cubicBezTo>
                  <a:cubicBezTo>
                    <a:pt x="13863" y="1434"/>
                    <a:pt x="14405" y="1626"/>
                    <a:pt x="14772" y="1818"/>
                  </a:cubicBezTo>
                  <a:cubicBezTo>
                    <a:pt x="14965" y="1906"/>
                    <a:pt x="15104" y="1993"/>
                    <a:pt x="15192" y="2081"/>
                  </a:cubicBezTo>
                  <a:cubicBezTo>
                    <a:pt x="15297" y="2168"/>
                    <a:pt x="15332" y="2238"/>
                    <a:pt x="15332" y="2290"/>
                  </a:cubicBezTo>
                  <a:lnTo>
                    <a:pt x="15332" y="2308"/>
                  </a:lnTo>
                  <a:cubicBezTo>
                    <a:pt x="15314" y="2343"/>
                    <a:pt x="15297" y="2378"/>
                    <a:pt x="15262" y="2413"/>
                  </a:cubicBezTo>
                  <a:cubicBezTo>
                    <a:pt x="15122" y="2570"/>
                    <a:pt x="14685" y="2710"/>
                    <a:pt x="14038" y="2797"/>
                  </a:cubicBezTo>
                  <a:cubicBezTo>
                    <a:pt x="13409" y="2902"/>
                    <a:pt x="12570" y="2937"/>
                    <a:pt x="11591" y="2937"/>
                  </a:cubicBezTo>
                  <a:cubicBezTo>
                    <a:pt x="10419" y="2937"/>
                    <a:pt x="9073" y="2867"/>
                    <a:pt x="7622" y="2727"/>
                  </a:cubicBezTo>
                  <a:cubicBezTo>
                    <a:pt x="5525" y="2518"/>
                    <a:pt x="3654" y="2203"/>
                    <a:pt x="2291" y="1836"/>
                  </a:cubicBezTo>
                  <a:cubicBezTo>
                    <a:pt x="1626" y="1661"/>
                    <a:pt x="1067" y="1469"/>
                    <a:pt x="700" y="1294"/>
                  </a:cubicBezTo>
                  <a:cubicBezTo>
                    <a:pt x="507" y="1189"/>
                    <a:pt x="368" y="1102"/>
                    <a:pt x="280" y="1014"/>
                  </a:cubicBezTo>
                  <a:cubicBezTo>
                    <a:pt x="193" y="944"/>
                    <a:pt x="158" y="857"/>
                    <a:pt x="158" y="805"/>
                  </a:cubicBezTo>
                  <a:cubicBezTo>
                    <a:pt x="158" y="752"/>
                    <a:pt x="175" y="717"/>
                    <a:pt x="210" y="682"/>
                  </a:cubicBezTo>
                  <a:cubicBezTo>
                    <a:pt x="368" y="525"/>
                    <a:pt x="805" y="385"/>
                    <a:pt x="1434" y="298"/>
                  </a:cubicBezTo>
                  <a:cubicBezTo>
                    <a:pt x="2081" y="210"/>
                    <a:pt x="2920" y="158"/>
                    <a:pt x="3899" y="158"/>
                  </a:cubicBezTo>
                  <a:close/>
                  <a:moveTo>
                    <a:pt x="3899" y="0"/>
                  </a:moveTo>
                  <a:cubicBezTo>
                    <a:pt x="2763" y="0"/>
                    <a:pt x="1819" y="70"/>
                    <a:pt x="1154" y="193"/>
                  </a:cubicBezTo>
                  <a:cubicBezTo>
                    <a:pt x="805" y="245"/>
                    <a:pt x="542" y="333"/>
                    <a:pt x="350" y="420"/>
                  </a:cubicBezTo>
                  <a:cubicBezTo>
                    <a:pt x="245" y="455"/>
                    <a:pt x="175" y="507"/>
                    <a:pt x="105" y="577"/>
                  </a:cubicBezTo>
                  <a:cubicBezTo>
                    <a:pt x="53" y="630"/>
                    <a:pt x="18" y="700"/>
                    <a:pt x="1" y="787"/>
                  </a:cubicBezTo>
                  <a:lnTo>
                    <a:pt x="1" y="805"/>
                  </a:lnTo>
                  <a:cubicBezTo>
                    <a:pt x="1" y="927"/>
                    <a:pt x="70" y="1032"/>
                    <a:pt x="175" y="1137"/>
                  </a:cubicBezTo>
                  <a:cubicBezTo>
                    <a:pt x="368" y="1311"/>
                    <a:pt x="700" y="1469"/>
                    <a:pt x="1137" y="1644"/>
                  </a:cubicBezTo>
                  <a:cubicBezTo>
                    <a:pt x="2465" y="2133"/>
                    <a:pt x="4860" y="2605"/>
                    <a:pt x="7605" y="2885"/>
                  </a:cubicBezTo>
                  <a:cubicBezTo>
                    <a:pt x="9056" y="3025"/>
                    <a:pt x="10419" y="3095"/>
                    <a:pt x="11591" y="3095"/>
                  </a:cubicBezTo>
                  <a:cubicBezTo>
                    <a:pt x="12709" y="3095"/>
                    <a:pt x="13653" y="3025"/>
                    <a:pt x="14335" y="2902"/>
                  </a:cubicBezTo>
                  <a:cubicBezTo>
                    <a:pt x="14667" y="2850"/>
                    <a:pt x="14947" y="2780"/>
                    <a:pt x="15139" y="2675"/>
                  </a:cubicBezTo>
                  <a:cubicBezTo>
                    <a:pt x="15227" y="2640"/>
                    <a:pt x="15314" y="2588"/>
                    <a:pt x="15367" y="2518"/>
                  </a:cubicBezTo>
                  <a:cubicBezTo>
                    <a:pt x="15419" y="2465"/>
                    <a:pt x="15472" y="2395"/>
                    <a:pt x="15472" y="2325"/>
                  </a:cubicBezTo>
                  <a:lnTo>
                    <a:pt x="15472" y="2290"/>
                  </a:lnTo>
                  <a:cubicBezTo>
                    <a:pt x="15472" y="2168"/>
                    <a:pt x="15402" y="2063"/>
                    <a:pt x="15297" y="1958"/>
                  </a:cubicBezTo>
                  <a:cubicBezTo>
                    <a:pt x="15104" y="1801"/>
                    <a:pt x="14790" y="1626"/>
                    <a:pt x="14335" y="1469"/>
                  </a:cubicBezTo>
                  <a:cubicBezTo>
                    <a:pt x="13007" y="962"/>
                    <a:pt x="10629" y="490"/>
                    <a:pt x="7867" y="210"/>
                  </a:cubicBezTo>
                  <a:cubicBezTo>
                    <a:pt x="6416" y="70"/>
                    <a:pt x="5053" y="0"/>
                    <a:pt x="389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rot="444554">
              <a:off x="7560797" y="2608853"/>
              <a:ext cx="419831" cy="87208"/>
            </a:xfrm>
            <a:custGeom>
              <a:avLst/>
              <a:gdLst/>
              <a:ahLst/>
              <a:cxnLst/>
              <a:rect l="l" t="t" r="r" b="b"/>
              <a:pathLst>
                <a:path w="7693" h="1598" extrusionOk="0">
                  <a:moveTo>
                    <a:pt x="88" y="0"/>
                  </a:moveTo>
                  <a:cubicBezTo>
                    <a:pt x="53" y="0"/>
                    <a:pt x="18" y="18"/>
                    <a:pt x="1" y="70"/>
                  </a:cubicBezTo>
                  <a:cubicBezTo>
                    <a:pt x="1" y="105"/>
                    <a:pt x="36" y="140"/>
                    <a:pt x="71" y="158"/>
                  </a:cubicBezTo>
                  <a:lnTo>
                    <a:pt x="648" y="210"/>
                  </a:lnTo>
                  <a:cubicBezTo>
                    <a:pt x="700" y="210"/>
                    <a:pt x="735" y="175"/>
                    <a:pt x="735" y="140"/>
                  </a:cubicBezTo>
                  <a:cubicBezTo>
                    <a:pt x="735" y="105"/>
                    <a:pt x="717" y="70"/>
                    <a:pt x="665" y="53"/>
                  </a:cubicBezTo>
                  <a:lnTo>
                    <a:pt x="88" y="0"/>
                  </a:lnTo>
                  <a:close/>
                  <a:moveTo>
                    <a:pt x="1223" y="118"/>
                  </a:moveTo>
                  <a:cubicBezTo>
                    <a:pt x="1195" y="118"/>
                    <a:pt x="1172" y="147"/>
                    <a:pt x="1172" y="175"/>
                  </a:cubicBezTo>
                  <a:cubicBezTo>
                    <a:pt x="1172" y="228"/>
                    <a:pt x="1189" y="262"/>
                    <a:pt x="1242" y="262"/>
                  </a:cubicBezTo>
                  <a:lnTo>
                    <a:pt x="1819" y="315"/>
                  </a:lnTo>
                  <a:cubicBezTo>
                    <a:pt x="1825" y="318"/>
                    <a:pt x="1832" y="320"/>
                    <a:pt x="1838" y="320"/>
                  </a:cubicBezTo>
                  <a:cubicBezTo>
                    <a:pt x="1866" y="320"/>
                    <a:pt x="1892" y="291"/>
                    <a:pt x="1906" y="262"/>
                  </a:cubicBezTo>
                  <a:cubicBezTo>
                    <a:pt x="1906" y="210"/>
                    <a:pt x="1871" y="175"/>
                    <a:pt x="1836" y="175"/>
                  </a:cubicBezTo>
                  <a:lnTo>
                    <a:pt x="1242" y="123"/>
                  </a:lnTo>
                  <a:cubicBezTo>
                    <a:pt x="1235" y="119"/>
                    <a:pt x="1229" y="118"/>
                    <a:pt x="1223" y="118"/>
                  </a:cubicBezTo>
                  <a:close/>
                  <a:moveTo>
                    <a:pt x="2413" y="228"/>
                  </a:moveTo>
                  <a:cubicBezTo>
                    <a:pt x="2361" y="228"/>
                    <a:pt x="2326" y="262"/>
                    <a:pt x="2326" y="297"/>
                  </a:cubicBezTo>
                  <a:cubicBezTo>
                    <a:pt x="2326" y="332"/>
                    <a:pt x="2361" y="385"/>
                    <a:pt x="2396" y="385"/>
                  </a:cubicBezTo>
                  <a:lnTo>
                    <a:pt x="2973" y="437"/>
                  </a:lnTo>
                  <a:cubicBezTo>
                    <a:pt x="3008" y="437"/>
                    <a:pt x="3060" y="420"/>
                    <a:pt x="3060" y="367"/>
                  </a:cubicBezTo>
                  <a:cubicBezTo>
                    <a:pt x="3060" y="332"/>
                    <a:pt x="3025" y="297"/>
                    <a:pt x="2990" y="280"/>
                  </a:cubicBezTo>
                  <a:lnTo>
                    <a:pt x="2413" y="228"/>
                  </a:lnTo>
                  <a:close/>
                  <a:moveTo>
                    <a:pt x="3567" y="350"/>
                  </a:moveTo>
                  <a:cubicBezTo>
                    <a:pt x="3532" y="350"/>
                    <a:pt x="3497" y="367"/>
                    <a:pt x="3480" y="420"/>
                  </a:cubicBezTo>
                  <a:cubicBezTo>
                    <a:pt x="3480" y="455"/>
                    <a:pt x="3514" y="490"/>
                    <a:pt x="3549" y="490"/>
                  </a:cubicBezTo>
                  <a:lnTo>
                    <a:pt x="4126" y="560"/>
                  </a:lnTo>
                  <a:cubicBezTo>
                    <a:pt x="4179" y="560"/>
                    <a:pt x="4214" y="525"/>
                    <a:pt x="4214" y="490"/>
                  </a:cubicBezTo>
                  <a:cubicBezTo>
                    <a:pt x="4214" y="437"/>
                    <a:pt x="4196" y="402"/>
                    <a:pt x="4144" y="402"/>
                  </a:cubicBezTo>
                  <a:lnTo>
                    <a:pt x="3567" y="350"/>
                  </a:lnTo>
                  <a:close/>
                  <a:moveTo>
                    <a:pt x="372" y="203"/>
                  </a:moveTo>
                  <a:cubicBezTo>
                    <a:pt x="342" y="203"/>
                    <a:pt x="311" y="219"/>
                    <a:pt x="298" y="245"/>
                  </a:cubicBezTo>
                  <a:cubicBezTo>
                    <a:pt x="280" y="280"/>
                    <a:pt x="298" y="332"/>
                    <a:pt x="333" y="350"/>
                  </a:cubicBezTo>
                  <a:lnTo>
                    <a:pt x="840" y="630"/>
                  </a:lnTo>
                  <a:cubicBezTo>
                    <a:pt x="849" y="634"/>
                    <a:pt x="860" y="636"/>
                    <a:pt x="871" y="636"/>
                  </a:cubicBezTo>
                  <a:cubicBezTo>
                    <a:pt x="900" y="636"/>
                    <a:pt x="932" y="620"/>
                    <a:pt x="945" y="595"/>
                  </a:cubicBezTo>
                  <a:cubicBezTo>
                    <a:pt x="962" y="560"/>
                    <a:pt x="945" y="507"/>
                    <a:pt x="910" y="490"/>
                  </a:cubicBezTo>
                  <a:lnTo>
                    <a:pt x="403" y="210"/>
                  </a:lnTo>
                  <a:cubicBezTo>
                    <a:pt x="393" y="205"/>
                    <a:pt x="383" y="203"/>
                    <a:pt x="372" y="203"/>
                  </a:cubicBezTo>
                  <a:close/>
                  <a:moveTo>
                    <a:pt x="4721" y="455"/>
                  </a:moveTo>
                  <a:cubicBezTo>
                    <a:pt x="4686" y="455"/>
                    <a:pt x="4651" y="490"/>
                    <a:pt x="4651" y="525"/>
                  </a:cubicBezTo>
                  <a:cubicBezTo>
                    <a:pt x="4651" y="577"/>
                    <a:pt x="4668" y="612"/>
                    <a:pt x="4721" y="612"/>
                  </a:cubicBezTo>
                  <a:lnTo>
                    <a:pt x="5298" y="665"/>
                  </a:lnTo>
                  <a:cubicBezTo>
                    <a:pt x="5333" y="665"/>
                    <a:pt x="5367" y="647"/>
                    <a:pt x="5385" y="595"/>
                  </a:cubicBezTo>
                  <a:cubicBezTo>
                    <a:pt x="5385" y="560"/>
                    <a:pt x="5350" y="525"/>
                    <a:pt x="5315" y="525"/>
                  </a:cubicBezTo>
                  <a:lnTo>
                    <a:pt x="4721" y="455"/>
                  </a:lnTo>
                  <a:close/>
                  <a:moveTo>
                    <a:pt x="5892" y="577"/>
                  </a:moveTo>
                  <a:cubicBezTo>
                    <a:pt x="5839" y="577"/>
                    <a:pt x="5805" y="595"/>
                    <a:pt x="5805" y="647"/>
                  </a:cubicBezTo>
                  <a:cubicBezTo>
                    <a:pt x="5805" y="682"/>
                    <a:pt x="5839" y="717"/>
                    <a:pt x="5874" y="734"/>
                  </a:cubicBezTo>
                  <a:lnTo>
                    <a:pt x="6451" y="787"/>
                  </a:lnTo>
                  <a:cubicBezTo>
                    <a:pt x="6504" y="787"/>
                    <a:pt x="6539" y="752"/>
                    <a:pt x="6539" y="717"/>
                  </a:cubicBezTo>
                  <a:cubicBezTo>
                    <a:pt x="6539" y="682"/>
                    <a:pt x="6504" y="630"/>
                    <a:pt x="6469" y="630"/>
                  </a:cubicBezTo>
                  <a:lnTo>
                    <a:pt x="5892" y="577"/>
                  </a:lnTo>
                  <a:close/>
                  <a:moveTo>
                    <a:pt x="7027" y="695"/>
                  </a:moveTo>
                  <a:cubicBezTo>
                    <a:pt x="6998" y="695"/>
                    <a:pt x="6973" y="723"/>
                    <a:pt x="6958" y="752"/>
                  </a:cubicBezTo>
                  <a:cubicBezTo>
                    <a:pt x="6958" y="804"/>
                    <a:pt x="6993" y="839"/>
                    <a:pt x="7028" y="839"/>
                  </a:cubicBezTo>
                  <a:lnTo>
                    <a:pt x="7605" y="892"/>
                  </a:lnTo>
                  <a:cubicBezTo>
                    <a:pt x="7615" y="895"/>
                    <a:pt x="7624" y="896"/>
                    <a:pt x="7632" y="896"/>
                  </a:cubicBezTo>
                  <a:cubicBezTo>
                    <a:pt x="7669" y="896"/>
                    <a:pt x="7693" y="868"/>
                    <a:pt x="7693" y="839"/>
                  </a:cubicBezTo>
                  <a:cubicBezTo>
                    <a:pt x="7693" y="787"/>
                    <a:pt x="7675" y="752"/>
                    <a:pt x="7623" y="752"/>
                  </a:cubicBezTo>
                  <a:lnTo>
                    <a:pt x="7046" y="700"/>
                  </a:lnTo>
                  <a:cubicBezTo>
                    <a:pt x="7039" y="696"/>
                    <a:pt x="7033" y="695"/>
                    <a:pt x="7027" y="695"/>
                  </a:cubicBezTo>
                  <a:close/>
                  <a:moveTo>
                    <a:pt x="1396" y="763"/>
                  </a:moveTo>
                  <a:cubicBezTo>
                    <a:pt x="1364" y="763"/>
                    <a:pt x="1342" y="779"/>
                    <a:pt x="1329" y="804"/>
                  </a:cubicBezTo>
                  <a:cubicBezTo>
                    <a:pt x="1312" y="839"/>
                    <a:pt x="1312" y="892"/>
                    <a:pt x="1347" y="909"/>
                  </a:cubicBezTo>
                  <a:lnTo>
                    <a:pt x="1871" y="1189"/>
                  </a:lnTo>
                  <a:cubicBezTo>
                    <a:pt x="1881" y="1194"/>
                    <a:pt x="1890" y="1196"/>
                    <a:pt x="1899" y="1196"/>
                  </a:cubicBezTo>
                  <a:cubicBezTo>
                    <a:pt x="1925" y="1196"/>
                    <a:pt x="1951" y="1180"/>
                    <a:pt x="1976" y="1154"/>
                  </a:cubicBezTo>
                  <a:cubicBezTo>
                    <a:pt x="1994" y="1119"/>
                    <a:pt x="1976" y="1067"/>
                    <a:pt x="1941" y="1049"/>
                  </a:cubicBezTo>
                  <a:lnTo>
                    <a:pt x="1434" y="769"/>
                  </a:lnTo>
                  <a:cubicBezTo>
                    <a:pt x="1420" y="765"/>
                    <a:pt x="1407" y="763"/>
                    <a:pt x="1396" y="763"/>
                  </a:cubicBezTo>
                  <a:close/>
                  <a:moveTo>
                    <a:pt x="2417" y="1322"/>
                  </a:moveTo>
                  <a:cubicBezTo>
                    <a:pt x="2388" y="1322"/>
                    <a:pt x="2356" y="1338"/>
                    <a:pt x="2343" y="1364"/>
                  </a:cubicBezTo>
                  <a:cubicBezTo>
                    <a:pt x="2326" y="1399"/>
                    <a:pt x="2343" y="1434"/>
                    <a:pt x="2378" y="1469"/>
                  </a:cubicBezTo>
                  <a:lnTo>
                    <a:pt x="2605" y="1591"/>
                  </a:lnTo>
                  <a:cubicBezTo>
                    <a:pt x="2615" y="1596"/>
                    <a:pt x="2625" y="1598"/>
                    <a:pt x="2636" y="1598"/>
                  </a:cubicBezTo>
                  <a:cubicBezTo>
                    <a:pt x="2666" y="1598"/>
                    <a:pt x="2698" y="1582"/>
                    <a:pt x="2710" y="1556"/>
                  </a:cubicBezTo>
                  <a:cubicBezTo>
                    <a:pt x="2728" y="1521"/>
                    <a:pt x="2728" y="1469"/>
                    <a:pt x="2693" y="1451"/>
                  </a:cubicBezTo>
                  <a:lnTo>
                    <a:pt x="2448" y="1329"/>
                  </a:lnTo>
                  <a:cubicBezTo>
                    <a:pt x="2439" y="1324"/>
                    <a:pt x="2428" y="1322"/>
                    <a:pt x="2417" y="1322"/>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rot="444554">
              <a:off x="7715558" y="2315373"/>
              <a:ext cx="47752" cy="75202"/>
            </a:xfrm>
            <a:custGeom>
              <a:avLst/>
              <a:gdLst/>
              <a:ahLst/>
              <a:cxnLst/>
              <a:rect l="l" t="t" r="r" b="b"/>
              <a:pathLst>
                <a:path w="875" h="1378" extrusionOk="0">
                  <a:moveTo>
                    <a:pt x="368" y="119"/>
                  </a:moveTo>
                  <a:cubicBezTo>
                    <a:pt x="490" y="136"/>
                    <a:pt x="577" y="224"/>
                    <a:pt x="612" y="346"/>
                  </a:cubicBezTo>
                  <a:cubicBezTo>
                    <a:pt x="630" y="433"/>
                    <a:pt x="612" y="521"/>
                    <a:pt x="577" y="591"/>
                  </a:cubicBezTo>
                  <a:cubicBezTo>
                    <a:pt x="560" y="626"/>
                    <a:pt x="542" y="661"/>
                    <a:pt x="507" y="696"/>
                  </a:cubicBezTo>
                  <a:cubicBezTo>
                    <a:pt x="490" y="713"/>
                    <a:pt x="455" y="731"/>
                    <a:pt x="403" y="748"/>
                  </a:cubicBezTo>
                  <a:lnTo>
                    <a:pt x="368" y="766"/>
                  </a:lnTo>
                  <a:lnTo>
                    <a:pt x="333" y="766"/>
                  </a:lnTo>
                  <a:cubicBezTo>
                    <a:pt x="333" y="643"/>
                    <a:pt x="350" y="538"/>
                    <a:pt x="350" y="433"/>
                  </a:cubicBezTo>
                  <a:cubicBezTo>
                    <a:pt x="350" y="329"/>
                    <a:pt x="350" y="224"/>
                    <a:pt x="350" y="119"/>
                  </a:cubicBezTo>
                  <a:close/>
                  <a:moveTo>
                    <a:pt x="298" y="1"/>
                  </a:moveTo>
                  <a:cubicBezTo>
                    <a:pt x="263" y="1"/>
                    <a:pt x="228" y="5"/>
                    <a:pt x="193" y="14"/>
                  </a:cubicBezTo>
                  <a:cubicBezTo>
                    <a:pt x="175" y="31"/>
                    <a:pt x="140" y="31"/>
                    <a:pt x="123" y="31"/>
                  </a:cubicBezTo>
                  <a:lnTo>
                    <a:pt x="35" y="84"/>
                  </a:lnTo>
                  <a:lnTo>
                    <a:pt x="18" y="101"/>
                  </a:lnTo>
                  <a:lnTo>
                    <a:pt x="0" y="136"/>
                  </a:lnTo>
                  <a:lnTo>
                    <a:pt x="0" y="171"/>
                  </a:lnTo>
                  <a:lnTo>
                    <a:pt x="53" y="189"/>
                  </a:lnTo>
                  <a:lnTo>
                    <a:pt x="88" y="189"/>
                  </a:lnTo>
                  <a:lnTo>
                    <a:pt x="105" y="206"/>
                  </a:lnTo>
                  <a:lnTo>
                    <a:pt x="105" y="259"/>
                  </a:lnTo>
                  <a:cubicBezTo>
                    <a:pt x="105" y="311"/>
                    <a:pt x="105" y="381"/>
                    <a:pt x="105" y="433"/>
                  </a:cubicBezTo>
                  <a:cubicBezTo>
                    <a:pt x="105" y="503"/>
                    <a:pt x="105" y="573"/>
                    <a:pt x="105" y="626"/>
                  </a:cubicBezTo>
                  <a:cubicBezTo>
                    <a:pt x="88" y="731"/>
                    <a:pt x="88" y="818"/>
                    <a:pt x="88" y="923"/>
                  </a:cubicBezTo>
                  <a:cubicBezTo>
                    <a:pt x="88" y="1010"/>
                    <a:pt x="105" y="1098"/>
                    <a:pt x="105" y="1203"/>
                  </a:cubicBezTo>
                  <a:lnTo>
                    <a:pt x="105" y="1255"/>
                  </a:lnTo>
                  <a:lnTo>
                    <a:pt x="105" y="1325"/>
                  </a:lnTo>
                  <a:lnTo>
                    <a:pt x="158" y="1360"/>
                  </a:lnTo>
                  <a:lnTo>
                    <a:pt x="193" y="1377"/>
                  </a:lnTo>
                  <a:lnTo>
                    <a:pt x="263" y="1377"/>
                  </a:lnTo>
                  <a:lnTo>
                    <a:pt x="298" y="1360"/>
                  </a:lnTo>
                  <a:lnTo>
                    <a:pt x="333" y="1325"/>
                  </a:lnTo>
                  <a:lnTo>
                    <a:pt x="333" y="1308"/>
                  </a:lnTo>
                  <a:lnTo>
                    <a:pt x="333" y="1168"/>
                  </a:lnTo>
                  <a:cubicBezTo>
                    <a:pt x="333" y="1115"/>
                    <a:pt x="333" y="1080"/>
                    <a:pt x="333" y="1028"/>
                  </a:cubicBezTo>
                  <a:lnTo>
                    <a:pt x="333" y="958"/>
                  </a:lnTo>
                  <a:lnTo>
                    <a:pt x="333" y="905"/>
                  </a:lnTo>
                  <a:lnTo>
                    <a:pt x="368" y="888"/>
                  </a:lnTo>
                  <a:lnTo>
                    <a:pt x="403" y="888"/>
                  </a:lnTo>
                  <a:cubicBezTo>
                    <a:pt x="437" y="888"/>
                    <a:pt x="472" y="870"/>
                    <a:pt x="507" y="870"/>
                  </a:cubicBezTo>
                  <a:cubicBezTo>
                    <a:pt x="542" y="853"/>
                    <a:pt x="595" y="853"/>
                    <a:pt x="630" y="836"/>
                  </a:cubicBezTo>
                  <a:cubicBezTo>
                    <a:pt x="665" y="818"/>
                    <a:pt x="700" y="801"/>
                    <a:pt x="735" y="766"/>
                  </a:cubicBezTo>
                  <a:cubicBezTo>
                    <a:pt x="770" y="731"/>
                    <a:pt x="805" y="696"/>
                    <a:pt x="822" y="661"/>
                  </a:cubicBezTo>
                  <a:cubicBezTo>
                    <a:pt x="857" y="626"/>
                    <a:pt x="857" y="573"/>
                    <a:pt x="875" y="538"/>
                  </a:cubicBezTo>
                  <a:cubicBezTo>
                    <a:pt x="875" y="486"/>
                    <a:pt x="875" y="451"/>
                    <a:pt x="875" y="398"/>
                  </a:cubicBezTo>
                  <a:cubicBezTo>
                    <a:pt x="840" y="224"/>
                    <a:pt x="752" y="119"/>
                    <a:pt x="612" y="66"/>
                  </a:cubicBezTo>
                  <a:cubicBezTo>
                    <a:pt x="542" y="31"/>
                    <a:pt x="472" y="14"/>
                    <a:pt x="403" y="14"/>
                  </a:cubicBezTo>
                  <a:cubicBezTo>
                    <a:pt x="368" y="5"/>
                    <a:pt x="333" y="1"/>
                    <a:pt x="29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rot="444554">
              <a:off x="7764137" y="2386934"/>
              <a:ext cx="49662" cy="13698"/>
            </a:xfrm>
            <a:custGeom>
              <a:avLst/>
              <a:gdLst/>
              <a:ahLst/>
              <a:cxnLst/>
              <a:rect l="l" t="t" r="r" b="b"/>
              <a:pathLst>
                <a:path w="910" h="251" extrusionOk="0">
                  <a:moveTo>
                    <a:pt x="678" y="0"/>
                  </a:moveTo>
                  <a:cubicBezTo>
                    <a:pt x="636" y="0"/>
                    <a:pt x="592" y="7"/>
                    <a:pt x="542" y="15"/>
                  </a:cubicBezTo>
                  <a:cubicBezTo>
                    <a:pt x="402" y="15"/>
                    <a:pt x="263" y="15"/>
                    <a:pt x="123" y="32"/>
                  </a:cubicBezTo>
                  <a:cubicBezTo>
                    <a:pt x="0" y="32"/>
                    <a:pt x="53" y="224"/>
                    <a:pt x="175" y="224"/>
                  </a:cubicBezTo>
                  <a:cubicBezTo>
                    <a:pt x="298" y="242"/>
                    <a:pt x="420" y="242"/>
                    <a:pt x="542" y="242"/>
                  </a:cubicBezTo>
                  <a:cubicBezTo>
                    <a:pt x="595" y="242"/>
                    <a:pt x="656" y="251"/>
                    <a:pt x="715" y="251"/>
                  </a:cubicBezTo>
                  <a:cubicBezTo>
                    <a:pt x="774" y="251"/>
                    <a:pt x="831" y="242"/>
                    <a:pt x="874" y="207"/>
                  </a:cubicBezTo>
                  <a:cubicBezTo>
                    <a:pt x="909" y="172"/>
                    <a:pt x="909" y="85"/>
                    <a:pt x="857" y="67"/>
                  </a:cubicBezTo>
                  <a:cubicBezTo>
                    <a:pt x="795" y="15"/>
                    <a:pt x="739" y="0"/>
                    <a:pt x="67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rot="444554">
              <a:off x="7781044" y="2361022"/>
              <a:ext cx="59157" cy="13480"/>
            </a:xfrm>
            <a:custGeom>
              <a:avLst/>
              <a:gdLst/>
              <a:ahLst/>
              <a:cxnLst/>
              <a:rect l="l" t="t" r="r" b="b"/>
              <a:pathLst>
                <a:path w="1084" h="247" extrusionOk="0">
                  <a:moveTo>
                    <a:pt x="831" y="1"/>
                  </a:moveTo>
                  <a:cubicBezTo>
                    <a:pt x="754" y="1"/>
                    <a:pt x="674" y="12"/>
                    <a:pt x="595" y="12"/>
                  </a:cubicBezTo>
                  <a:cubicBezTo>
                    <a:pt x="437" y="30"/>
                    <a:pt x="280" y="30"/>
                    <a:pt x="123" y="30"/>
                  </a:cubicBezTo>
                  <a:cubicBezTo>
                    <a:pt x="0" y="30"/>
                    <a:pt x="35" y="222"/>
                    <a:pt x="140" y="222"/>
                  </a:cubicBezTo>
                  <a:cubicBezTo>
                    <a:pt x="280" y="239"/>
                    <a:pt x="437" y="239"/>
                    <a:pt x="577" y="239"/>
                  </a:cubicBezTo>
                  <a:cubicBezTo>
                    <a:pt x="647" y="239"/>
                    <a:pt x="717" y="246"/>
                    <a:pt x="785" y="246"/>
                  </a:cubicBezTo>
                  <a:cubicBezTo>
                    <a:pt x="871" y="246"/>
                    <a:pt x="954" y="236"/>
                    <a:pt x="1032" y="187"/>
                  </a:cubicBezTo>
                  <a:cubicBezTo>
                    <a:pt x="1084" y="152"/>
                    <a:pt x="1049" y="65"/>
                    <a:pt x="997" y="30"/>
                  </a:cubicBezTo>
                  <a:cubicBezTo>
                    <a:pt x="944" y="7"/>
                    <a:pt x="888" y="1"/>
                    <a:pt x="83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rot="444554">
              <a:off x="7843432" y="2356131"/>
              <a:ext cx="55392" cy="54628"/>
            </a:xfrm>
            <a:custGeom>
              <a:avLst/>
              <a:gdLst/>
              <a:ahLst/>
              <a:cxnLst/>
              <a:rect l="l" t="t" r="r" b="b"/>
              <a:pathLst>
                <a:path w="1015" h="1001" extrusionOk="0">
                  <a:moveTo>
                    <a:pt x="442" y="1"/>
                  </a:moveTo>
                  <a:cubicBezTo>
                    <a:pt x="319" y="1"/>
                    <a:pt x="239" y="95"/>
                    <a:pt x="158" y="160"/>
                  </a:cubicBezTo>
                  <a:cubicBezTo>
                    <a:pt x="100" y="218"/>
                    <a:pt x="174" y="312"/>
                    <a:pt x="241" y="312"/>
                  </a:cubicBezTo>
                  <a:cubicBezTo>
                    <a:pt x="255" y="312"/>
                    <a:pt x="268" y="308"/>
                    <a:pt x="280" y="300"/>
                  </a:cubicBezTo>
                  <a:cubicBezTo>
                    <a:pt x="313" y="278"/>
                    <a:pt x="401" y="221"/>
                    <a:pt x="445" y="221"/>
                  </a:cubicBezTo>
                  <a:cubicBezTo>
                    <a:pt x="471" y="221"/>
                    <a:pt x="481" y="241"/>
                    <a:pt x="455" y="300"/>
                  </a:cubicBezTo>
                  <a:cubicBezTo>
                    <a:pt x="420" y="387"/>
                    <a:pt x="315" y="457"/>
                    <a:pt x="263" y="509"/>
                  </a:cubicBezTo>
                  <a:cubicBezTo>
                    <a:pt x="158" y="597"/>
                    <a:pt x="0" y="702"/>
                    <a:pt x="53" y="859"/>
                  </a:cubicBezTo>
                  <a:cubicBezTo>
                    <a:pt x="88" y="964"/>
                    <a:pt x="193" y="999"/>
                    <a:pt x="298" y="999"/>
                  </a:cubicBezTo>
                  <a:cubicBezTo>
                    <a:pt x="362" y="999"/>
                    <a:pt x="430" y="1001"/>
                    <a:pt x="499" y="1001"/>
                  </a:cubicBezTo>
                  <a:cubicBezTo>
                    <a:pt x="637" y="1001"/>
                    <a:pt x="781" y="993"/>
                    <a:pt x="909" y="946"/>
                  </a:cubicBezTo>
                  <a:cubicBezTo>
                    <a:pt x="1014" y="911"/>
                    <a:pt x="944" y="772"/>
                    <a:pt x="857" y="754"/>
                  </a:cubicBezTo>
                  <a:cubicBezTo>
                    <a:pt x="805" y="737"/>
                    <a:pt x="752" y="732"/>
                    <a:pt x="700" y="732"/>
                  </a:cubicBezTo>
                  <a:cubicBezTo>
                    <a:pt x="647" y="732"/>
                    <a:pt x="595" y="737"/>
                    <a:pt x="542" y="737"/>
                  </a:cubicBezTo>
                  <a:cubicBezTo>
                    <a:pt x="507" y="754"/>
                    <a:pt x="402" y="754"/>
                    <a:pt x="333" y="772"/>
                  </a:cubicBezTo>
                  <a:cubicBezTo>
                    <a:pt x="420" y="684"/>
                    <a:pt x="577" y="544"/>
                    <a:pt x="595" y="509"/>
                  </a:cubicBezTo>
                  <a:cubicBezTo>
                    <a:pt x="665" y="422"/>
                    <a:pt x="717" y="317"/>
                    <a:pt x="682" y="195"/>
                  </a:cubicBezTo>
                  <a:cubicBezTo>
                    <a:pt x="647" y="90"/>
                    <a:pt x="577" y="20"/>
                    <a:pt x="472" y="2"/>
                  </a:cubicBezTo>
                  <a:cubicBezTo>
                    <a:pt x="462" y="1"/>
                    <a:pt x="452" y="1"/>
                    <a:pt x="44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rot="444554">
              <a:off x="7896655" y="2357766"/>
              <a:ext cx="126009" cy="74438"/>
            </a:xfrm>
            <a:custGeom>
              <a:avLst/>
              <a:gdLst/>
              <a:ahLst/>
              <a:cxnLst/>
              <a:rect l="l" t="t" r="r" b="b"/>
              <a:pathLst>
                <a:path w="2309" h="1364" extrusionOk="0">
                  <a:moveTo>
                    <a:pt x="2131" y="0"/>
                  </a:moveTo>
                  <a:cubicBezTo>
                    <a:pt x="2110" y="0"/>
                    <a:pt x="2089" y="8"/>
                    <a:pt x="2071" y="26"/>
                  </a:cubicBezTo>
                  <a:cubicBezTo>
                    <a:pt x="1971" y="144"/>
                    <a:pt x="1757" y="173"/>
                    <a:pt x="1538" y="173"/>
                  </a:cubicBezTo>
                  <a:cubicBezTo>
                    <a:pt x="1337" y="173"/>
                    <a:pt x="1130" y="148"/>
                    <a:pt x="1004" y="148"/>
                  </a:cubicBezTo>
                  <a:cubicBezTo>
                    <a:pt x="690" y="148"/>
                    <a:pt x="392" y="166"/>
                    <a:pt x="95" y="271"/>
                  </a:cubicBezTo>
                  <a:cubicBezTo>
                    <a:pt x="1" y="302"/>
                    <a:pt x="62" y="433"/>
                    <a:pt x="139" y="433"/>
                  </a:cubicBezTo>
                  <a:cubicBezTo>
                    <a:pt x="148" y="433"/>
                    <a:pt x="157" y="432"/>
                    <a:pt x="165" y="428"/>
                  </a:cubicBezTo>
                  <a:cubicBezTo>
                    <a:pt x="235" y="411"/>
                    <a:pt x="305" y="411"/>
                    <a:pt x="375" y="393"/>
                  </a:cubicBezTo>
                  <a:lnTo>
                    <a:pt x="375" y="446"/>
                  </a:lnTo>
                  <a:cubicBezTo>
                    <a:pt x="445" y="568"/>
                    <a:pt x="515" y="708"/>
                    <a:pt x="532" y="865"/>
                  </a:cubicBezTo>
                  <a:cubicBezTo>
                    <a:pt x="550" y="1005"/>
                    <a:pt x="532" y="1127"/>
                    <a:pt x="567" y="1267"/>
                  </a:cubicBezTo>
                  <a:cubicBezTo>
                    <a:pt x="585" y="1328"/>
                    <a:pt x="646" y="1363"/>
                    <a:pt x="698" y="1363"/>
                  </a:cubicBezTo>
                  <a:cubicBezTo>
                    <a:pt x="751" y="1363"/>
                    <a:pt x="794" y="1328"/>
                    <a:pt x="777" y="1250"/>
                  </a:cubicBezTo>
                  <a:cubicBezTo>
                    <a:pt x="742" y="1092"/>
                    <a:pt x="760" y="918"/>
                    <a:pt x="707" y="760"/>
                  </a:cubicBezTo>
                  <a:cubicBezTo>
                    <a:pt x="672" y="620"/>
                    <a:pt x="602" y="498"/>
                    <a:pt x="497" y="393"/>
                  </a:cubicBezTo>
                  <a:cubicBezTo>
                    <a:pt x="593" y="384"/>
                    <a:pt x="694" y="380"/>
                    <a:pt x="794" y="380"/>
                  </a:cubicBezTo>
                  <a:cubicBezTo>
                    <a:pt x="895" y="380"/>
                    <a:pt x="996" y="384"/>
                    <a:pt x="1092" y="393"/>
                  </a:cubicBezTo>
                  <a:cubicBezTo>
                    <a:pt x="1144" y="516"/>
                    <a:pt x="1197" y="638"/>
                    <a:pt x="1249" y="760"/>
                  </a:cubicBezTo>
                  <a:cubicBezTo>
                    <a:pt x="1301" y="900"/>
                    <a:pt x="1354" y="1023"/>
                    <a:pt x="1371" y="1145"/>
                  </a:cubicBezTo>
                  <a:lnTo>
                    <a:pt x="1354" y="1197"/>
                  </a:lnTo>
                  <a:lnTo>
                    <a:pt x="1354" y="1215"/>
                  </a:lnTo>
                  <a:cubicBezTo>
                    <a:pt x="1354" y="1267"/>
                    <a:pt x="1389" y="1320"/>
                    <a:pt x="1424" y="1337"/>
                  </a:cubicBezTo>
                  <a:lnTo>
                    <a:pt x="1459" y="1355"/>
                  </a:lnTo>
                  <a:cubicBezTo>
                    <a:pt x="1473" y="1358"/>
                    <a:pt x="1487" y="1359"/>
                    <a:pt x="1501" y="1359"/>
                  </a:cubicBezTo>
                  <a:cubicBezTo>
                    <a:pt x="1568" y="1359"/>
                    <a:pt x="1619" y="1323"/>
                    <a:pt x="1634" y="1250"/>
                  </a:cubicBezTo>
                  <a:cubicBezTo>
                    <a:pt x="1634" y="1092"/>
                    <a:pt x="1564" y="953"/>
                    <a:pt x="1494" y="813"/>
                  </a:cubicBezTo>
                  <a:cubicBezTo>
                    <a:pt x="1424" y="673"/>
                    <a:pt x="1354" y="533"/>
                    <a:pt x="1284" y="393"/>
                  </a:cubicBezTo>
                  <a:lnTo>
                    <a:pt x="1284" y="393"/>
                  </a:lnTo>
                  <a:cubicBezTo>
                    <a:pt x="1406" y="411"/>
                    <a:pt x="1529" y="411"/>
                    <a:pt x="1634" y="411"/>
                  </a:cubicBezTo>
                  <a:cubicBezTo>
                    <a:pt x="1658" y="411"/>
                    <a:pt x="1685" y="411"/>
                    <a:pt x="1714" y="411"/>
                  </a:cubicBezTo>
                  <a:cubicBezTo>
                    <a:pt x="1921" y="411"/>
                    <a:pt x="2235" y="398"/>
                    <a:pt x="2280" y="183"/>
                  </a:cubicBezTo>
                  <a:cubicBezTo>
                    <a:pt x="2308" y="114"/>
                    <a:pt x="2215" y="0"/>
                    <a:pt x="213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rot="444554">
              <a:off x="8011693" y="2395162"/>
              <a:ext cx="54628" cy="48898"/>
            </a:xfrm>
            <a:custGeom>
              <a:avLst/>
              <a:gdLst/>
              <a:ahLst/>
              <a:cxnLst/>
              <a:rect l="l" t="t" r="r" b="b"/>
              <a:pathLst>
                <a:path w="1001" h="896" extrusionOk="0">
                  <a:moveTo>
                    <a:pt x="434" y="235"/>
                  </a:moveTo>
                  <a:cubicBezTo>
                    <a:pt x="491" y="235"/>
                    <a:pt x="539" y="244"/>
                    <a:pt x="546" y="266"/>
                  </a:cubicBezTo>
                  <a:lnTo>
                    <a:pt x="406" y="389"/>
                  </a:lnTo>
                  <a:cubicBezTo>
                    <a:pt x="354" y="424"/>
                    <a:pt x="284" y="459"/>
                    <a:pt x="231" y="494"/>
                  </a:cubicBezTo>
                  <a:cubicBezTo>
                    <a:pt x="214" y="441"/>
                    <a:pt x="214" y="389"/>
                    <a:pt x="196" y="336"/>
                  </a:cubicBezTo>
                  <a:lnTo>
                    <a:pt x="214" y="284"/>
                  </a:lnTo>
                  <a:cubicBezTo>
                    <a:pt x="254" y="253"/>
                    <a:pt x="354" y="235"/>
                    <a:pt x="434" y="235"/>
                  </a:cubicBezTo>
                  <a:close/>
                  <a:moveTo>
                    <a:pt x="368" y="1"/>
                  </a:moveTo>
                  <a:cubicBezTo>
                    <a:pt x="183" y="1"/>
                    <a:pt x="1" y="73"/>
                    <a:pt x="22" y="249"/>
                  </a:cubicBezTo>
                  <a:lnTo>
                    <a:pt x="39" y="284"/>
                  </a:lnTo>
                  <a:cubicBezTo>
                    <a:pt x="39" y="389"/>
                    <a:pt x="39" y="511"/>
                    <a:pt x="39" y="616"/>
                  </a:cubicBezTo>
                  <a:cubicBezTo>
                    <a:pt x="39" y="738"/>
                    <a:pt x="39" y="808"/>
                    <a:pt x="126" y="896"/>
                  </a:cubicBezTo>
                  <a:lnTo>
                    <a:pt x="214" y="896"/>
                  </a:lnTo>
                  <a:cubicBezTo>
                    <a:pt x="249" y="861"/>
                    <a:pt x="266" y="808"/>
                    <a:pt x="266" y="773"/>
                  </a:cubicBezTo>
                  <a:cubicBezTo>
                    <a:pt x="389" y="773"/>
                    <a:pt x="494" y="773"/>
                    <a:pt x="598" y="791"/>
                  </a:cubicBezTo>
                  <a:cubicBezTo>
                    <a:pt x="683" y="803"/>
                    <a:pt x="751" y="823"/>
                    <a:pt x="819" y="823"/>
                  </a:cubicBezTo>
                  <a:cubicBezTo>
                    <a:pt x="850" y="823"/>
                    <a:pt x="881" y="819"/>
                    <a:pt x="913" y="808"/>
                  </a:cubicBezTo>
                  <a:cubicBezTo>
                    <a:pt x="1000" y="791"/>
                    <a:pt x="966" y="668"/>
                    <a:pt x="913" y="633"/>
                  </a:cubicBezTo>
                  <a:cubicBezTo>
                    <a:pt x="843" y="564"/>
                    <a:pt x="738" y="546"/>
                    <a:pt x="633" y="529"/>
                  </a:cubicBezTo>
                  <a:cubicBezTo>
                    <a:pt x="773" y="406"/>
                    <a:pt x="861" y="231"/>
                    <a:pt x="686" y="92"/>
                  </a:cubicBezTo>
                  <a:cubicBezTo>
                    <a:pt x="622" y="35"/>
                    <a:pt x="494" y="1"/>
                    <a:pt x="36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rot="444554">
              <a:off x="7901643" y="3376432"/>
              <a:ext cx="47752" cy="47697"/>
            </a:xfrm>
            <a:custGeom>
              <a:avLst/>
              <a:gdLst/>
              <a:ahLst/>
              <a:cxnLst/>
              <a:rect l="l" t="t" r="r" b="b"/>
              <a:pathLst>
                <a:path w="875" h="874" extrusionOk="0">
                  <a:moveTo>
                    <a:pt x="303" y="1"/>
                  </a:moveTo>
                  <a:cubicBezTo>
                    <a:pt x="255" y="1"/>
                    <a:pt x="210" y="44"/>
                    <a:pt x="245" y="103"/>
                  </a:cubicBezTo>
                  <a:cubicBezTo>
                    <a:pt x="298" y="243"/>
                    <a:pt x="385" y="365"/>
                    <a:pt x="490" y="453"/>
                  </a:cubicBezTo>
                  <a:cubicBezTo>
                    <a:pt x="438" y="488"/>
                    <a:pt x="368" y="523"/>
                    <a:pt x="315" y="558"/>
                  </a:cubicBezTo>
                  <a:cubicBezTo>
                    <a:pt x="210" y="593"/>
                    <a:pt x="106" y="610"/>
                    <a:pt x="36" y="697"/>
                  </a:cubicBezTo>
                  <a:cubicBezTo>
                    <a:pt x="1" y="750"/>
                    <a:pt x="36" y="837"/>
                    <a:pt x="88" y="855"/>
                  </a:cubicBezTo>
                  <a:cubicBezTo>
                    <a:pt x="124" y="868"/>
                    <a:pt x="160" y="873"/>
                    <a:pt x="198" y="873"/>
                  </a:cubicBezTo>
                  <a:cubicBezTo>
                    <a:pt x="417" y="873"/>
                    <a:pt x="655" y="677"/>
                    <a:pt x="805" y="558"/>
                  </a:cubicBezTo>
                  <a:cubicBezTo>
                    <a:pt x="875" y="488"/>
                    <a:pt x="840" y="365"/>
                    <a:pt x="752" y="330"/>
                  </a:cubicBezTo>
                  <a:cubicBezTo>
                    <a:pt x="595" y="278"/>
                    <a:pt x="455" y="173"/>
                    <a:pt x="368" y="33"/>
                  </a:cubicBezTo>
                  <a:cubicBezTo>
                    <a:pt x="351" y="11"/>
                    <a:pt x="327" y="1"/>
                    <a:pt x="30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rot="444554">
              <a:off x="7316832" y="2809091"/>
              <a:ext cx="62050" cy="57247"/>
            </a:xfrm>
            <a:custGeom>
              <a:avLst/>
              <a:gdLst/>
              <a:ahLst/>
              <a:cxnLst/>
              <a:rect l="l" t="t" r="r" b="b"/>
              <a:pathLst>
                <a:path w="1137" h="1049" extrusionOk="0">
                  <a:moveTo>
                    <a:pt x="738" y="1"/>
                  </a:moveTo>
                  <a:cubicBezTo>
                    <a:pt x="725" y="1"/>
                    <a:pt x="713" y="4"/>
                    <a:pt x="700" y="10"/>
                  </a:cubicBezTo>
                  <a:cubicBezTo>
                    <a:pt x="542" y="115"/>
                    <a:pt x="420" y="290"/>
                    <a:pt x="315" y="430"/>
                  </a:cubicBezTo>
                  <a:cubicBezTo>
                    <a:pt x="210" y="570"/>
                    <a:pt x="35" y="727"/>
                    <a:pt x="0" y="902"/>
                  </a:cubicBezTo>
                  <a:cubicBezTo>
                    <a:pt x="0" y="962"/>
                    <a:pt x="40" y="1049"/>
                    <a:pt x="106" y="1049"/>
                  </a:cubicBezTo>
                  <a:cubicBezTo>
                    <a:pt x="117" y="1049"/>
                    <a:pt x="128" y="1046"/>
                    <a:pt x="140" y="1042"/>
                  </a:cubicBezTo>
                  <a:cubicBezTo>
                    <a:pt x="298" y="954"/>
                    <a:pt x="403" y="762"/>
                    <a:pt x="507" y="622"/>
                  </a:cubicBezTo>
                  <a:cubicBezTo>
                    <a:pt x="560" y="552"/>
                    <a:pt x="612" y="482"/>
                    <a:pt x="665" y="412"/>
                  </a:cubicBezTo>
                  <a:cubicBezTo>
                    <a:pt x="665" y="465"/>
                    <a:pt x="665" y="535"/>
                    <a:pt x="682" y="587"/>
                  </a:cubicBezTo>
                  <a:cubicBezTo>
                    <a:pt x="717" y="710"/>
                    <a:pt x="805" y="902"/>
                    <a:pt x="944" y="954"/>
                  </a:cubicBezTo>
                  <a:cubicBezTo>
                    <a:pt x="959" y="962"/>
                    <a:pt x="979" y="966"/>
                    <a:pt x="1001" y="966"/>
                  </a:cubicBezTo>
                  <a:cubicBezTo>
                    <a:pt x="1031" y="966"/>
                    <a:pt x="1064" y="957"/>
                    <a:pt x="1084" y="937"/>
                  </a:cubicBezTo>
                  <a:cubicBezTo>
                    <a:pt x="1137" y="849"/>
                    <a:pt x="1049" y="762"/>
                    <a:pt x="1014" y="710"/>
                  </a:cubicBezTo>
                  <a:cubicBezTo>
                    <a:pt x="892" y="535"/>
                    <a:pt x="875" y="412"/>
                    <a:pt x="857" y="203"/>
                  </a:cubicBezTo>
                  <a:cubicBezTo>
                    <a:pt x="857" y="168"/>
                    <a:pt x="840" y="150"/>
                    <a:pt x="805" y="133"/>
                  </a:cubicBezTo>
                  <a:lnTo>
                    <a:pt x="822" y="115"/>
                  </a:lnTo>
                  <a:cubicBezTo>
                    <a:pt x="836" y="58"/>
                    <a:pt x="792" y="1"/>
                    <a:pt x="73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rot="444554">
              <a:off x="6820474" y="3542094"/>
              <a:ext cx="48734" cy="83770"/>
            </a:xfrm>
            <a:custGeom>
              <a:avLst/>
              <a:gdLst/>
              <a:ahLst/>
              <a:cxnLst/>
              <a:rect l="l" t="t" r="r" b="b"/>
              <a:pathLst>
                <a:path w="893" h="1535" extrusionOk="0">
                  <a:moveTo>
                    <a:pt x="420" y="888"/>
                  </a:moveTo>
                  <a:cubicBezTo>
                    <a:pt x="438" y="905"/>
                    <a:pt x="473" y="923"/>
                    <a:pt x="490" y="940"/>
                  </a:cubicBezTo>
                  <a:lnTo>
                    <a:pt x="543" y="993"/>
                  </a:lnTo>
                  <a:cubicBezTo>
                    <a:pt x="560" y="1028"/>
                    <a:pt x="560" y="1045"/>
                    <a:pt x="578" y="1080"/>
                  </a:cubicBezTo>
                  <a:cubicBezTo>
                    <a:pt x="578" y="1098"/>
                    <a:pt x="595" y="1133"/>
                    <a:pt x="595" y="1168"/>
                  </a:cubicBezTo>
                  <a:cubicBezTo>
                    <a:pt x="595" y="1202"/>
                    <a:pt x="578" y="1237"/>
                    <a:pt x="560" y="1255"/>
                  </a:cubicBezTo>
                  <a:cubicBezTo>
                    <a:pt x="560" y="1290"/>
                    <a:pt x="543" y="1325"/>
                    <a:pt x="508" y="1342"/>
                  </a:cubicBezTo>
                  <a:lnTo>
                    <a:pt x="455" y="1360"/>
                  </a:lnTo>
                  <a:lnTo>
                    <a:pt x="420" y="1342"/>
                  </a:lnTo>
                  <a:lnTo>
                    <a:pt x="368" y="1307"/>
                  </a:lnTo>
                  <a:lnTo>
                    <a:pt x="298" y="1290"/>
                  </a:lnTo>
                  <a:lnTo>
                    <a:pt x="245" y="1290"/>
                  </a:lnTo>
                  <a:cubicBezTo>
                    <a:pt x="245" y="1237"/>
                    <a:pt x="245" y="1168"/>
                    <a:pt x="245" y="1115"/>
                  </a:cubicBezTo>
                  <a:cubicBezTo>
                    <a:pt x="263" y="1063"/>
                    <a:pt x="263" y="993"/>
                    <a:pt x="263" y="940"/>
                  </a:cubicBezTo>
                  <a:lnTo>
                    <a:pt x="298" y="923"/>
                  </a:lnTo>
                  <a:lnTo>
                    <a:pt x="315" y="905"/>
                  </a:lnTo>
                  <a:cubicBezTo>
                    <a:pt x="350" y="888"/>
                    <a:pt x="385" y="888"/>
                    <a:pt x="420" y="888"/>
                  </a:cubicBezTo>
                  <a:close/>
                  <a:moveTo>
                    <a:pt x="208" y="1"/>
                  </a:moveTo>
                  <a:cubicBezTo>
                    <a:pt x="189" y="1"/>
                    <a:pt x="167" y="5"/>
                    <a:pt x="141" y="14"/>
                  </a:cubicBezTo>
                  <a:cubicBezTo>
                    <a:pt x="106" y="14"/>
                    <a:pt x="88" y="31"/>
                    <a:pt x="88" y="66"/>
                  </a:cubicBezTo>
                  <a:lnTo>
                    <a:pt x="71" y="119"/>
                  </a:lnTo>
                  <a:lnTo>
                    <a:pt x="53" y="171"/>
                  </a:lnTo>
                  <a:cubicBezTo>
                    <a:pt x="36" y="258"/>
                    <a:pt x="36" y="346"/>
                    <a:pt x="18" y="416"/>
                  </a:cubicBezTo>
                  <a:cubicBezTo>
                    <a:pt x="18" y="503"/>
                    <a:pt x="18" y="573"/>
                    <a:pt x="18" y="661"/>
                  </a:cubicBezTo>
                  <a:cubicBezTo>
                    <a:pt x="1" y="783"/>
                    <a:pt x="1" y="923"/>
                    <a:pt x="1" y="1045"/>
                  </a:cubicBezTo>
                  <a:cubicBezTo>
                    <a:pt x="1" y="1185"/>
                    <a:pt x="1" y="1307"/>
                    <a:pt x="18" y="1430"/>
                  </a:cubicBezTo>
                  <a:lnTo>
                    <a:pt x="18" y="1465"/>
                  </a:lnTo>
                  <a:cubicBezTo>
                    <a:pt x="18" y="1500"/>
                    <a:pt x="36" y="1517"/>
                    <a:pt x="53" y="1517"/>
                  </a:cubicBezTo>
                  <a:lnTo>
                    <a:pt x="123" y="1535"/>
                  </a:lnTo>
                  <a:cubicBezTo>
                    <a:pt x="158" y="1535"/>
                    <a:pt x="193" y="1517"/>
                    <a:pt x="210" y="1517"/>
                  </a:cubicBezTo>
                  <a:cubicBezTo>
                    <a:pt x="210" y="1500"/>
                    <a:pt x="228" y="1482"/>
                    <a:pt x="245" y="1447"/>
                  </a:cubicBezTo>
                  <a:lnTo>
                    <a:pt x="280" y="1447"/>
                  </a:lnTo>
                  <a:lnTo>
                    <a:pt x="333" y="1465"/>
                  </a:lnTo>
                  <a:cubicBezTo>
                    <a:pt x="391" y="1487"/>
                    <a:pt x="447" y="1496"/>
                    <a:pt x="501" y="1496"/>
                  </a:cubicBezTo>
                  <a:cubicBezTo>
                    <a:pt x="575" y="1496"/>
                    <a:pt x="646" y="1478"/>
                    <a:pt x="717" y="1447"/>
                  </a:cubicBezTo>
                  <a:cubicBezTo>
                    <a:pt x="787" y="1412"/>
                    <a:pt x="822" y="1377"/>
                    <a:pt x="857" y="1325"/>
                  </a:cubicBezTo>
                  <a:cubicBezTo>
                    <a:pt x="875" y="1272"/>
                    <a:pt x="892" y="1220"/>
                    <a:pt x="892" y="1150"/>
                  </a:cubicBezTo>
                  <a:cubicBezTo>
                    <a:pt x="875" y="1080"/>
                    <a:pt x="857" y="1010"/>
                    <a:pt x="822" y="958"/>
                  </a:cubicBezTo>
                  <a:cubicBezTo>
                    <a:pt x="787" y="888"/>
                    <a:pt x="717" y="853"/>
                    <a:pt x="648" y="818"/>
                  </a:cubicBezTo>
                  <a:cubicBezTo>
                    <a:pt x="571" y="792"/>
                    <a:pt x="485" y="776"/>
                    <a:pt x="403" y="776"/>
                  </a:cubicBezTo>
                  <a:cubicBezTo>
                    <a:pt x="373" y="776"/>
                    <a:pt x="343" y="778"/>
                    <a:pt x="315" y="783"/>
                  </a:cubicBezTo>
                  <a:lnTo>
                    <a:pt x="263" y="783"/>
                  </a:lnTo>
                  <a:lnTo>
                    <a:pt x="263" y="748"/>
                  </a:lnTo>
                  <a:lnTo>
                    <a:pt x="263" y="730"/>
                  </a:lnTo>
                  <a:cubicBezTo>
                    <a:pt x="263" y="608"/>
                    <a:pt x="280" y="503"/>
                    <a:pt x="280" y="398"/>
                  </a:cubicBezTo>
                  <a:cubicBezTo>
                    <a:pt x="280" y="293"/>
                    <a:pt x="280" y="171"/>
                    <a:pt x="298" y="66"/>
                  </a:cubicBezTo>
                  <a:cubicBezTo>
                    <a:pt x="298" y="31"/>
                    <a:pt x="280" y="14"/>
                    <a:pt x="263" y="14"/>
                  </a:cubicBezTo>
                  <a:cubicBezTo>
                    <a:pt x="245" y="5"/>
                    <a:pt x="228" y="1"/>
                    <a:pt x="2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rot="444554">
              <a:off x="6169443" y="3318728"/>
              <a:ext cx="635450" cy="401658"/>
            </a:xfrm>
            <a:custGeom>
              <a:avLst/>
              <a:gdLst/>
              <a:ahLst/>
              <a:cxnLst/>
              <a:rect l="l" t="t" r="r" b="b"/>
              <a:pathLst>
                <a:path w="11644" h="7360" extrusionOk="0">
                  <a:moveTo>
                    <a:pt x="11486" y="262"/>
                  </a:moveTo>
                  <a:lnTo>
                    <a:pt x="11189" y="7185"/>
                  </a:lnTo>
                  <a:lnTo>
                    <a:pt x="514" y="6331"/>
                  </a:lnTo>
                  <a:lnTo>
                    <a:pt x="514" y="6331"/>
                  </a:lnTo>
                  <a:lnTo>
                    <a:pt x="11486" y="262"/>
                  </a:lnTo>
                  <a:close/>
                  <a:moveTo>
                    <a:pt x="11643" y="0"/>
                  </a:moveTo>
                  <a:lnTo>
                    <a:pt x="1" y="6433"/>
                  </a:lnTo>
                  <a:lnTo>
                    <a:pt x="245" y="6468"/>
                  </a:lnTo>
                  <a:lnTo>
                    <a:pt x="11328" y="7360"/>
                  </a:lnTo>
                  <a:lnTo>
                    <a:pt x="11643"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rot="444554">
              <a:off x="6277749" y="3565210"/>
              <a:ext cx="57193" cy="115859"/>
            </a:xfrm>
            <a:custGeom>
              <a:avLst/>
              <a:gdLst/>
              <a:ahLst/>
              <a:cxnLst/>
              <a:rect l="l" t="t" r="r" b="b"/>
              <a:pathLst>
                <a:path w="1048" h="2123" extrusionOk="0">
                  <a:moveTo>
                    <a:pt x="89" y="1"/>
                  </a:moveTo>
                  <a:cubicBezTo>
                    <a:pt x="0" y="1"/>
                    <a:pt x="20" y="160"/>
                    <a:pt x="104" y="177"/>
                  </a:cubicBezTo>
                  <a:cubicBezTo>
                    <a:pt x="978" y="299"/>
                    <a:pt x="645" y="1453"/>
                    <a:pt x="506" y="1977"/>
                  </a:cubicBezTo>
                  <a:cubicBezTo>
                    <a:pt x="492" y="2045"/>
                    <a:pt x="541" y="2123"/>
                    <a:pt x="604" y="2123"/>
                  </a:cubicBezTo>
                  <a:cubicBezTo>
                    <a:pt x="623" y="2123"/>
                    <a:pt x="643" y="2116"/>
                    <a:pt x="663" y="2100"/>
                  </a:cubicBezTo>
                  <a:cubicBezTo>
                    <a:pt x="1048" y="1855"/>
                    <a:pt x="1030" y="1173"/>
                    <a:pt x="925" y="771"/>
                  </a:cubicBezTo>
                  <a:cubicBezTo>
                    <a:pt x="838" y="352"/>
                    <a:pt x="541" y="19"/>
                    <a:pt x="104" y="2"/>
                  </a:cubicBezTo>
                  <a:cubicBezTo>
                    <a:pt x="99" y="1"/>
                    <a:pt x="94" y="1"/>
                    <a:pt x="8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rot="444554">
              <a:off x="6408437" y="3406568"/>
              <a:ext cx="69362" cy="65106"/>
            </a:xfrm>
            <a:custGeom>
              <a:avLst/>
              <a:gdLst/>
              <a:ahLst/>
              <a:cxnLst/>
              <a:rect l="l" t="t" r="r" b="b"/>
              <a:pathLst>
                <a:path w="1271" h="1193" extrusionOk="0">
                  <a:moveTo>
                    <a:pt x="921" y="0"/>
                  </a:moveTo>
                  <a:cubicBezTo>
                    <a:pt x="661" y="0"/>
                    <a:pt x="460" y="164"/>
                    <a:pt x="332" y="372"/>
                  </a:cubicBezTo>
                  <a:cubicBezTo>
                    <a:pt x="210" y="547"/>
                    <a:pt x="0" y="966"/>
                    <a:pt x="210" y="1141"/>
                  </a:cubicBezTo>
                  <a:cubicBezTo>
                    <a:pt x="256" y="1178"/>
                    <a:pt x="309" y="1193"/>
                    <a:pt x="365" y="1193"/>
                  </a:cubicBezTo>
                  <a:cubicBezTo>
                    <a:pt x="522" y="1193"/>
                    <a:pt x="701" y="1074"/>
                    <a:pt x="804" y="984"/>
                  </a:cubicBezTo>
                  <a:cubicBezTo>
                    <a:pt x="874" y="914"/>
                    <a:pt x="944" y="827"/>
                    <a:pt x="996" y="757"/>
                  </a:cubicBezTo>
                  <a:lnTo>
                    <a:pt x="996" y="757"/>
                  </a:lnTo>
                  <a:cubicBezTo>
                    <a:pt x="979" y="809"/>
                    <a:pt x="979" y="879"/>
                    <a:pt x="979" y="931"/>
                  </a:cubicBezTo>
                  <a:cubicBezTo>
                    <a:pt x="969" y="1011"/>
                    <a:pt x="1033" y="1063"/>
                    <a:pt x="1093" y="1063"/>
                  </a:cubicBezTo>
                  <a:cubicBezTo>
                    <a:pt x="1138" y="1063"/>
                    <a:pt x="1181" y="1034"/>
                    <a:pt x="1189" y="966"/>
                  </a:cubicBezTo>
                  <a:cubicBezTo>
                    <a:pt x="1224" y="722"/>
                    <a:pt x="1241" y="459"/>
                    <a:pt x="1259" y="215"/>
                  </a:cubicBezTo>
                  <a:cubicBezTo>
                    <a:pt x="1270" y="147"/>
                    <a:pt x="1215" y="101"/>
                    <a:pt x="1161" y="101"/>
                  </a:cubicBezTo>
                  <a:cubicBezTo>
                    <a:pt x="1131" y="101"/>
                    <a:pt x="1102" y="114"/>
                    <a:pt x="1084" y="145"/>
                  </a:cubicBezTo>
                  <a:cubicBezTo>
                    <a:pt x="979" y="407"/>
                    <a:pt x="769" y="879"/>
                    <a:pt x="437" y="949"/>
                  </a:cubicBezTo>
                  <a:cubicBezTo>
                    <a:pt x="414" y="958"/>
                    <a:pt x="396" y="961"/>
                    <a:pt x="381" y="961"/>
                  </a:cubicBezTo>
                  <a:cubicBezTo>
                    <a:pt x="309" y="961"/>
                    <a:pt x="338" y="862"/>
                    <a:pt x="367" y="774"/>
                  </a:cubicBezTo>
                  <a:cubicBezTo>
                    <a:pt x="385" y="687"/>
                    <a:pt x="437" y="599"/>
                    <a:pt x="490" y="512"/>
                  </a:cubicBezTo>
                  <a:cubicBezTo>
                    <a:pt x="594" y="320"/>
                    <a:pt x="787" y="162"/>
                    <a:pt x="1014" y="162"/>
                  </a:cubicBezTo>
                  <a:cubicBezTo>
                    <a:pt x="1101" y="162"/>
                    <a:pt x="1084" y="5"/>
                    <a:pt x="996" y="5"/>
                  </a:cubicBezTo>
                  <a:cubicBezTo>
                    <a:pt x="971" y="2"/>
                    <a:pt x="946" y="0"/>
                    <a:pt x="92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rot="444554">
              <a:off x="6720843" y="3870342"/>
              <a:ext cx="63960" cy="58339"/>
            </a:xfrm>
            <a:custGeom>
              <a:avLst/>
              <a:gdLst/>
              <a:ahLst/>
              <a:cxnLst/>
              <a:rect l="l" t="t" r="r" b="b"/>
              <a:pathLst>
                <a:path w="1172" h="1069" extrusionOk="0">
                  <a:moveTo>
                    <a:pt x="644" y="175"/>
                  </a:moveTo>
                  <a:cubicBezTo>
                    <a:pt x="709" y="175"/>
                    <a:pt x="775" y="187"/>
                    <a:pt x="839" y="210"/>
                  </a:cubicBezTo>
                  <a:cubicBezTo>
                    <a:pt x="787" y="315"/>
                    <a:pt x="700" y="385"/>
                    <a:pt x="577" y="438"/>
                  </a:cubicBezTo>
                  <a:cubicBezTo>
                    <a:pt x="507" y="473"/>
                    <a:pt x="437" y="490"/>
                    <a:pt x="367" y="490"/>
                  </a:cubicBezTo>
                  <a:cubicBezTo>
                    <a:pt x="263" y="473"/>
                    <a:pt x="175" y="403"/>
                    <a:pt x="280" y="315"/>
                  </a:cubicBezTo>
                  <a:cubicBezTo>
                    <a:pt x="385" y="222"/>
                    <a:pt x="513" y="175"/>
                    <a:pt x="644" y="175"/>
                  </a:cubicBezTo>
                  <a:close/>
                  <a:moveTo>
                    <a:pt x="601" y="1"/>
                  </a:moveTo>
                  <a:cubicBezTo>
                    <a:pt x="552" y="1"/>
                    <a:pt x="503" y="6"/>
                    <a:pt x="455" y="18"/>
                  </a:cubicBezTo>
                  <a:cubicBezTo>
                    <a:pt x="280" y="53"/>
                    <a:pt x="0" y="193"/>
                    <a:pt x="18" y="420"/>
                  </a:cubicBezTo>
                  <a:cubicBezTo>
                    <a:pt x="34" y="610"/>
                    <a:pt x="235" y="685"/>
                    <a:pt x="402" y="685"/>
                  </a:cubicBezTo>
                  <a:cubicBezTo>
                    <a:pt x="420" y="685"/>
                    <a:pt x="438" y="684"/>
                    <a:pt x="455" y="682"/>
                  </a:cubicBezTo>
                  <a:cubicBezTo>
                    <a:pt x="630" y="665"/>
                    <a:pt x="770" y="595"/>
                    <a:pt x="892" y="473"/>
                  </a:cubicBezTo>
                  <a:cubicBezTo>
                    <a:pt x="909" y="630"/>
                    <a:pt x="909" y="770"/>
                    <a:pt x="892" y="927"/>
                  </a:cubicBezTo>
                  <a:cubicBezTo>
                    <a:pt x="892" y="1005"/>
                    <a:pt x="977" y="1069"/>
                    <a:pt x="1043" y="1069"/>
                  </a:cubicBezTo>
                  <a:cubicBezTo>
                    <a:pt x="1081" y="1069"/>
                    <a:pt x="1113" y="1048"/>
                    <a:pt x="1119" y="997"/>
                  </a:cubicBezTo>
                  <a:cubicBezTo>
                    <a:pt x="1172" y="752"/>
                    <a:pt x="1119" y="508"/>
                    <a:pt x="1049" y="263"/>
                  </a:cubicBezTo>
                  <a:cubicBezTo>
                    <a:pt x="1084" y="245"/>
                    <a:pt x="1102" y="193"/>
                    <a:pt x="1067" y="158"/>
                  </a:cubicBezTo>
                  <a:cubicBezTo>
                    <a:pt x="932" y="64"/>
                    <a:pt x="766" y="1"/>
                    <a:pt x="60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rot="444554">
              <a:off x="6800242" y="3838250"/>
              <a:ext cx="75420" cy="41366"/>
            </a:xfrm>
            <a:custGeom>
              <a:avLst/>
              <a:gdLst/>
              <a:ahLst/>
              <a:cxnLst/>
              <a:rect l="l" t="t" r="r" b="b"/>
              <a:pathLst>
                <a:path w="1382" h="758" extrusionOk="0">
                  <a:moveTo>
                    <a:pt x="171" y="1"/>
                  </a:moveTo>
                  <a:cubicBezTo>
                    <a:pt x="144" y="1"/>
                    <a:pt x="116" y="5"/>
                    <a:pt x="88" y="14"/>
                  </a:cubicBezTo>
                  <a:cubicBezTo>
                    <a:pt x="0" y="32"/>
                    <a:pt x="70" y="172"/>
                    <a:pt x="140" y="172"/>
                  </a:cubicBezTo>
                  <a:cubicBezTo>
                    <a:pt x="146" y="171"/>
                    <a:pt x="151" y="171"/>
                    <a:pt x="156" y="171"/>
                  </a:cubicBezTo>
                  <a:cubicBezTo>
                    <a:pt x="250" y="171"/>
                    <a:pt x="123" y="331"/>
                    <a:pt x="123" y="364"/>
                  </a:cubicBezTo>
                  <a:cubicBezTo>
                    <a:pt x="105" y="399"/>
                    <a:pt x="105" y="434"/>
                    <a:pt x="123" y="469"/>
                  </a:cubicBezTo>
                  <a:cubicBezTo>
                    <a:pt x="140" y="574"/>
                    <a:pt x="228" y="644"/>
                    <a:pt x="315" y="696"/>
                  </a:cubicBezTo>
                  <a:cubicBezTo>
                    <a:pt x="472" y="749"/>
                    <a:pt x="647" y="731"/>
                    <a:pt x="805" y="749"/>
                  </a:cubicBezTo>
                  <a:cubicBezTo>
                    <a:pt x="883" y="749"/>
                    <a:pt x="966" y="757"/>
                    <a:pt x="1049" y="757"/>
                  </a:cubicBezTo>
                  <a:cubicBezTo>
                    <a:pt x="1132" y="757"/>
                    <a:pt x="1215" y="749"/>
                    <a:pt x="1294" y="714"/>
                  </a:cubicBezTo>
                  <a:cubicBezTo>
                    <a:pt x="1381" y="679"/>
                    <a:pt x="1346" y="556"/>
                    <a:pt x="1277" y="521"/>
                  </a:cubicBezTo>
                  <a:cubicBezTo>
                    <a:pt x="1170" y="473"/>
                    <a:pt x="1047" y="462"/>
                    <a:pt x="925" y="462"/>
                  </a:cubicBezTo>
                  <a:cubicBezTo>
                    <a:pt x="829" y="462"/>
                    <a:pt x="733" y="469"/>
                    <a:pt x="647" y="469"/>
                  </a:cubicBezTo>
                  <a:cubicBezTo>
                    <a:pt x="618" y="469"/>
                    <a:pt x="579" y="473"/>
                    <a:pt x="540" y="473"/>
                  </a:cubicBezTo>
                  <a:cubicBezTo>
                    <a:pt x="461" y="473"/>
                    <a:pt x="379" y="457"/>
                    <a:pt x="368" y="364"/>
                  </a:cubicBezTo>
                  <a:cubicBezTo>
                    <a:pt x="368" y="329"/>
                    <a:pt x="402" y="277"/>
                    <a:pt x="402" y="224"/>
                  </a:cubicBezTo>
                  <a:cubicBezTo>
                    <a:pt x="402" y="95"/>
                    <a:pt x="296" y="1"/>
                    <a:pt x="17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rot="444554">
              <a:off x="6841538" y="3900184"/>
              <a:ext cx="61777" cy="40712"/>
            </a:xfrm>
            <a:custGeom>
              <a:avLst/>
              <a:gdLst/>
              <a:ahLst/>
              <a:cxnLst/>
              <a:rect l="l" t="t" r="r" b="b"/>
              <a:pathLst>
                <a:path w="1132" h="746" extrusionOk="0">
                  <a:moveTo>
                    <a:pt x="354" y="1"/>
                  </a:moveTo>
                  <a:cubicBezTo>
                    <a:pt x="309" y="1"/>
                    <a:pt x="266" y="50"/>
                    <a:pt x="292" y="89"/>
                  </a:cubicBezTo>
                  <a:cubicBezTo>
                    <a:pt x="310" y="142"/>
                    <a:pt x="327" y="194"/>
                    <a:pt x="345" y="229"/>
                  </a:cubicBezTo>
                  <a:cubicBezTo>
                    <a:pt x="275" y="247"/>
                    <a:pt x="205" y="247"/>
                    <a:pt x="135" y="264"/>
                  </a:cubicBezTo>
                  <a:cubicBezTo>
                    <a:pt x="1" y="281"/>
                    <a:pt x="44" y="475"/>
                    <a:pt x="155" y="475"/>
                  </a:cubicBezTo>
                  <a:cubicBezTo>
                    <a:pt x="160" y="475"/>
                    <a:pt x="165" y="475"/>
                    <a:pt x="170" y="474"/>
                  </a:cubicBezTo>
                  <a:cubicBezTo>
                    <a:pt x="257" y="474"/>
                    <a:pt x="327" y="456"/>
                    <a:pt x="397" y="456"/>
                  </a:cubicBezTo>
                  <a:cubicBezTo>
                    <a:pt x="397" y="509"/>
                    <a:pt x="415" y="579"/>
                    <a:pt x="415" y="631"/>
                  </a:cubicBezTo>
                  <a:cubicBezTo>
                    <a:pt x="424" y="705"/>
                    <a:pt x="482" y="745"/>
                    <a:pt x="538" y="745"/>
                  </a:cubicBezTo>
                  <a:cubicBezTo>
                    <a:pt x="587" y="745"/>
                    <a:pt x="634" y="714"/>
                    <a:pt x="642" y="649"/>
                  </a:cubicBezTo>
                  <a:cubicBezTo>
                    <a:pt x="659" y="579"/>
                    <a:pt x="642" y="509"/>
                    <a:pt x="624" y="439"/>
                  </a:cubicBezTo>
                  <a:lnTo>
                    <a:pt x="677" y="439"/>
                  </a:lnTo>
                  <a:cubicBezTo>
                    <a:pt x="817" y="421"/>
                    <a:pt x="956" y="421"/>
                    <a:pt x="1061" y="334"/>
                  </a:cubicBezTo>
                  <a:cubicBezTo>
                    <a:pt x="1131" y="299"/>
                    <a:pt x="1079" y="212"/>
                    <a:pt x="1026" y="194"/>
                  </a:cubicBezTo>
                  <a:cubicBezTo>
                    <a:pt x="971" y="174"/>
                    <a:pt x="919" y="166"/>
                    <a:pt x="868" y="166"/>
                  </a:cubicBezTo>
                  <a:cubicBezTo>
                    <a:pt x="788" y="166"/>
                    <a:pt x="709" y="184"/>
                    <a:pt x="624" y="194"/>
                  </a:cubicBezTo>
                  <a:lnTo>
                    <a:pt x="537" y="212"/>
                  </a:lnTo>
                  <a:cubicBezTo>
                    <a:pt x="502" y="142"/>
                    <a:pt x="449" y="72"/>
                    <a:pt x="397" y="19"/>
                  </a:cubicBezTo>
                  <a:cubicBezTo>
                    <a:pt x="384" y="6"/>
                    <a:pt x="369" y="1"/>
                    <a:pt x="35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rot="444554">
              <a:off x="6918999" y="3872355"/>
              <a:ext cx="76075" cy="84970"/>
            </a:xfrm>
            <a:custGeom>
              <a:avLst/>
              <a:gdLst/>
              <a:ahLst/>
              <a:cxnLst/>
              <a:rect l="l" t="t" r="r" b="b"/>
              <a:pathLst>
                <a:path w="1394" h="1557" extrusionOk="0">
                  <a:moveTo>
                    <a:pt x="735" y="956"/>
                  </a:moveTo>
                  <a:cubicBezTo>
                    <a:pt x="962" y="1043"/>
                    <a:pt x="997" y="1113"/>
                    <a:pt x="840" y="1165"/>
                  </a:cubicBezTo>
                  <a:cubicBezTo>
                    <a:pt x="717" y="1235"/>
                    <a:pt x="577" y="1270"/>
                    <a:pt x="437" y="1270"/>
                  </a:cubicBezTo>
                  <a:cubicBezTo>
                    <a:pt x="490" y="1183"/>
                    <a:pt x="542" y="1095"/>
                    <a:pt x="630" y="1043"/>
                  </a:cubicBezTo>
                  <a:cubicBezTo>
                    <a:pt x="665" y="1008"/>
                    <a:pt x="700" y="991"/>
                    <a:pt x="735" y="956"/>
                  </a:cubicBezTo>
                  <a:close/>
                  <a:moveTo>
                    <a:pt x="125" y="1"/>
                  </a:moveTo>
                  <a:cubicBezTo>
                    <a:pt x="77" y="1"/>
                    <a:pt x="33" y="38"/>
                    <a:pt x="53" y="99"/>
                  </a:cubicBezTo>
                  <a:cubicBezTo>
                    <a:pt x="158" y="466"/>
                    <a:pt x="193" y="851"/>
                    <a:pt x="175" y="1235"/>
                  </a:cubicBezTo>
                  <a:lnTo>
                    <a:pt x="193" y="1305"/>
                  </a:lnTo>
                  <a:lnTo>
                    <a:pt x="140" y="1305"/>
                  </a:lnTo>
                  <a:cubicBezTo>
                    <a:pt x="0" y="1323"/>
                    <a:pt x="35" y="1550"/>
                    <a:pt x="175" y="1550"/>
                  </a:cubicBezTo>
                  <a:cubicBezTo>
                    <a:pt x="210" y="1554"/>
                    <a:pt x="253" y="1556"/>
                    <a:pt x="301" y="1556"/>
                  </a:cubicBezTo>
                  <a:cubicBezTo>
                    <a:pt x="683" y="1556"/>
                    <a:pt x="1393" y="1419"/>
                    <a:pt x="1207" y="938"/>
                  </a:cubicBezTo>
                  <a:cubicBezTo>
                    <a:pt x="1146" y="770"/>
                    <a:pt x="978" y="669"/>
                    <a:pt x="798" y="669"/>
                  </a:cubicBezTo>
                  <a:cubicBezTo>
                    <a:pt x="771" y="669"/>
                    <a:pt x="744" y="671"/>
                    <a:pt x="717" y="676"/>
                  </a:cubicBezTo>
                  <a:cubicBezTo>
                    <a:pt x="577" y="711"/>
                    <a:pt x="472" y="781"/>
                    <a:pt x="385" y="868"/>
                  </a:cubicBezTo>
                  <a:cubicBezTo>
                    <a:pt x="368" y="589"/>
                    <a:pt x="298" y="326"/>
                    <a:pt x="210" y="64"/>
                  </a:cubicBezTo>
                  <a:cubicBezTo>
                    <a:pt x="196" y="20"/>
                    <a:pt x="159" y="1"/>
                    <a:pt x="12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rot="444554">
              <a:off x="6975612" y="3856522"/>
              <a:ext cx="42021" cy="42731"/>
            </a:xfrm>
            <a:custGeom>
              <a:avLst/>
              <a:gdLst/>
              <a:ahLst/>
              <a:cxnLst/>
              <a:rect l="l" t="t" r="r" b="b"/>
              <a:pathLst>
                <a:path w="770" h="783" extrusionOk="0">
                  <a:moveTo>
                    <a:pt x="326" y="1"/>
                  </a:moveTo>
                  <a:cubicBezTo>
                    <a:pt x="236" y="1"/>
                    <a:pt x="139" y="59"/>
                    <a:pt x="70" y="127"/>
                  </a:cubicBezTo>
                  <a:cubicBezTo>
                    <a:pt x="12" y="171"/>
                    <a:pt x="51" y="263"/>
                    <a:pt x="115" y="263"/>
                  </a:cubicBezTo>
                  <a:cubicBezTo>
                    <a:pt x="129" y="263"/>
                    <a:pt x="143" y="259"/>
                    <a:pt x="158" y="250"/>
                  </a:cubicBezTo>
                  <a:cubicBezTo>
                    <a:pt x="172" y="236"/>
                    <a:pt x="254" y="188"/>
                    <a:pt x="294" y="188"/>
                  </a:cubicBezTo>
                  <a:cubicBezTo>
                    <a:pt x="304" y="188"/>
                    <a:pt x="312" y="190"/>
                    <a:pt x="315" y="197"/>
                  </a:cubicBezTo>
                  <a:lnTo>
                    <a:pt x="228" y="320"/>
                  </a:lnTo>
                  <a:cubicBezTo>
                    <a:pt x="158" y="407"/>
                    <a:pt x="105" y="495"/>
                    <a:pt x="53" y="564"/>
                  </a:cubicBezTo>
                  <a:cubicBezTo>
                    <a:pt x="0" y="634"/>
                    <a:pt x="53" y="739"/>
                    <a:pt x="140" y="757"/>
                  </a:cubicBezTo>
                  <a:cubicBezTo>
                    <a:pt x="228" y="765"/>
                    <a:pt x="333" y="783"/>
                    <a:pt x="435" y="783"/>
                  </a:cubicBezTo>
                  <a:cubicBezTo>
                    <a:pt x="538" y="783"/>
                    <a:pt x="639" y="765"/>
                    <a:pt x="717" y="704"/>
                  </a:cubicBezTo>
                  <a:cubicBezTo>
                    <a:pt x="770" y="652"/>
                    <a:pt x="735" y="582"/>
                    <a:pt x="682" y="564"/>
                  </a:cubicBezTo>
                  <a:cubicBezTo>
                    <a:pt x="577" y="529"/>
                    <a:pt x="472" y="529"/>
                    <a:pt x="368" y="529"/>
                  </a:cubicBezTo>
                  <a:cubicBezTo>
                    <a:pt x="403" y="477"/>
                    <a:pt x="437" y="425"/>
                    <a:pt x="472" y="372"/>
                  </a:cubicBezTo>
                  <a:cubicBezTo>
                    <a:pt x="507" y="302"/>
                    <a:pt x="542" y="215"/>
                    <a:pt x="507" y="127"/>
                  </a:cubicBezTo>
                  <a:cubicBezTo>
                    <a:pt x="462" y="36"/>
                    <a:pt x="396" y="1"/>
                    <a:pt x="32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rot="444554">
              <a:off x="7036596" y="3926746"/>
              <a:ext cx="71600" cy="16645"/>
            </a:xfrm>
            <a:custGeom>
              <a:avLst/>
              <a:gdLst/>
              <a:ahLst/>
              <a:cxnLst/>
              <a:rect l="l" t="t" r="r" b="b"/>
              <a:pathLst>
                <a:path w="1312" h="305" extrusionOk="0">
                  <a:moveTo>
                    <a:pt x="994" y="0"/>
                  </a:moveTo>
                  <a:cubicBezTo>
                    <a:pt x="903" y="0"/>
                    <a:pt x="813" y="15"/>
                    <a:pt x="717" y="25"/>
                  </a:cubicBezTo>
                  <a:cubicBezTo>
                    <a:pt x="525" y="42"/>
                    <a:pt x="333" y="60"/>
                    <a:pt x="140" y="77"/>
                  </a:cubicBezTo>
                  <a:cubicBezTo>
                    <a:pt x="1" y="95"/>
                    <a:pt x="53" y="305"/>
                    <a:pt x="193" y="305"/>
                  </a:cubicBezTo>
                  <a:cubicBezTo>
                    <a:pt x="368" y="305"/>
                    <a:pt x="560" y="287"/>
                    <a:pt x="752" y="287"/>
                  </a:cubicBezTo>
                  <a:cubicBezTo>
                    <a:pt x="797" y="287"/>
                    <a:pt x="845" y="288"/>
                    <a:pt x="894" y="288"/>
                  </a:cubicBezTo>
                  <a:cubicBezTo>
                    <a:pt x="1017" y="288"/>
                    <a:pt x="1147" y="280"/>
                    <a:pt x="1259" y="217"/>
                  </a:cubicBezTo>
                  <a:cubicBezTo>
                    <a:pt x="1312" y="165"/>
                    <a:pt x="1277" y="60"/>
                    <a:pt x="1224" y="42"/>
                  </a:cubicBezTo>
                  <a:cubicBezTo>
                    <a:pt x="1145" y="11"/>
                    <a:pt x="1070" y="0"/>
                    <a:pt x="9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rot="444554">
              <a:off x="7041898" y="3946277"/>
              <a:ext cx="75420" cy="14789"/>
            </a:xfrm>
            <a:custGeom>
              <a:avLst/>
              <a:gdLst/>
              <a:ahLst/>
              <a:cxnLst/>
              <a:rect l="l" t="t" r="r" b="b"/>
              <a:pathLst>
                <a:path w="1382" h="271" extrusionOk="0">
                  <a:moveTo>
                    <a:pt x="1084" y="0"/>
                  </a:moveTo>
                  <a:cubicBezTo>
                    <a:pt x="979" y="0"/>
                    <a:pt x="875" y="19"/>
                    <a:pt x="770" y="19"/>
                  </a:cubicBezTo>
                  <a:cubicBezTo>
                    <a:pt x="560" y="36"/>
                    <a:pt x="350" y="36"/>
                    <a:pt x="123" y="36"/>
                  </a:cubicBezTo>
                  <a:cubicBezTo>
                    <a:pt x="0" y="36"/>
                    <a:pt x="35" y="246"/>
                    <a:pt x="140" y="246"/>
                  </a:cubicBezTo>
                  <a:cubicBezTo>
                    <a:pt x="301" y="259"/>
                    <a:pt x="453" y="271"/>
                    <a:pt x="602" y="271"/>
                  </a:cubicBezTo>
                  <a:cubicBezTo>
                    <a:pt x="664" y="271"/>
                    <a:pt x="726" y="269"/>
                    <a:pt x="787" y="264"/>
                  </a:cubicBezTo>
                  <a:cubicBezTo>
                    <a:pt x="857" y="264"/>
                    <a:pt x="933" y="269"/>
                    <a:pt x="1008" y="269"/>
                  </a:cubicBezTo>
                  <a:cubicBezTo>
                    <a:pt x="1121" y="269"/>
                    <a:pt x="1235" y="257"/>
                    <a:pt x="1329" y="194"/>
                  </a:cubicBezTo>
                  <a:cubicBezTo>
                    <a:pt x="1382" y="159"/>
                    <a:pt x="1364" y="54"/>
                    <a:pt x="1294" y="36"/>
                  </a:cubicBezTo>
                  <a:cubicBezTo>
                    <a:pt x="1224" y="8"/>
                    <a:pt x="1154" y="0"/>
                    <a:pt x="108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rot="444554">
              <a:off x="7136576" y="3934970"/>
              <a:ext cx="63250" cy="56592"/>
            </a:xfrm>
            <a:custGeom>
              <a:avLst/>
              <a:gdLst/>
              <a:ahLst/>
              <a:cxnLst/>
              <a:rect l="l" t="t" r="r" b="b"/>
              <a:pathLst>
                <a:path w="1159" h="1037" extrusionOk="0">
                  <a:moveTo>
                    <a:pt x="759" y="1"/>
                  </a:moveTo>
                  <a:cubicBezTo>
                    <a:pt x="400" y="1"/>
                    <a:pt x="1" y="251"/>
                    <a:pt x="92" y="647"/>
                  </a:cubicBezTo>
                  <a:cubicBezTo>
                    <a:pt x="127" y="857"/>
                    <a:pt x="319" y="996"/>
                    <a:pt x="512" y="1031"/>
                  </a:cubicBezTo>
                  <a:cubicBezTo>
                    <a:pt x="545" y="1035"/>
                    <a:pt x="585" y="1037"/>
                    <a:pt x="628" y="1037"/>
                  </a:cubicBezTo>
                  <a:cubicBezTo>
                    <a:pt x="807" y="1037"/>
                    <a:pt x="1039" y="1001"/>
                    <a:pt x="1123" y="874"/>
                  </a:cubicBezTo>
                  <a:cubicBezTo>
                    <a:pt x="1141" y="839"/>
                    <a:pt x="1158" y="787"/>
                    <a:pt x="1123" y="752"/>
                  </a:cubicBezTo>
                  <a:cubicBezTo>
                    <a:pt x="1086" y="695"/>
                    <a:pt x="1053" y="679"/>
                    <a:pt x="1015" y="679"/>
                  </a:cubicBezTo>
                  <a:cubicBezTo>
                    <a:pt x="982" y="679"/>
                    <a:pt x="945" y="691"/>
                    <a:pt x="896" y="699"/>
                  </a:cubicBezTo>
                  <a:cubicBezTo>
                    <a:pt x="799" y="724"/>
                    <a:pt x="693" y="756"/>
                    <a:pt x="590" y="756"/>
                  </a:cubicBezTo>
                  <a:cubicBezTo>
                    <a:pt x="546" y="756"/>
                    <a:pt x="502" y="750"/>
                    <a:pt x="459" y="734"/>
                  </a:cubicBezTo>
                  <a:cubicBezTo>
                    <a:pt x="249" y="664"/>
                    <a:pt x="354" y="437"/>
                    <a:pt x="477" y="332"/>
                  </a:cubicBezTo>
                  <a:cubicBezTo>
                    <a:pt x="580" y="229"/>
                    <a:pt x="695" y="188"/>
                    <a:pt x="823" y="188"/>
                  </a:cubicBezTo>
                  <a:cubicBezTo>
                    <a:pt x="847" y="188"/>
                    <a:pt x="871" y="189"/>
                    <a:pt x="896" y="192"/>
                  </a:cubicBezTo>
                  <a:cubicBezTo>
                    <a:pt x="903" y="193"/>
                    <a:pt x="909" y="194"/>
                    <a:pt x="914" y="194"/>
                  </a:cubicBezTo>
                  <a:cubicBezTo>
                    <a:pt x="1018" y="194"/>
                    <a:pt x="1013" y="51"/>
                    <a:pt x="914" y="17"/>
                  </a:cubicBezTo>
                  <a:cubicBezTo>
                    <a:pt x="864" y="6"/>
                    <a:pt x="812" y="1"/>
                    <a:pt x="75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rot="444554">
              <a:off x="7208055" y="3895020"/>
              <a:ext cx="71382" cy="50808"/>
            </a:xfrm>
            <a:custGeom>
              <a:avLst/>
              <a:gdLst/>
              <a:ahLst/>
              <a:cxnLst/>
              <a:rect l="l" t="t" r="r" b="b"/>
              <a:pathLst>
                <a:path w="1308" h="931" extrusionOk="0">
                  <a:moveTo>
                    <a:pt x="197" y="1"/>
                  </a:moveTo>
                  <a:cubicBezTo>
                    <a:pt x="159" y="1"/>
                    <a:pt x="120" y="5"/>
                    <a:pt x="84" y="12"/>
                  </a:cubicBezTo>
                  <a:cubicBezTo>
                    <a:pt x="1" y="46"/>
                    <a:pt x="44" y="189"/>
                    <a:pt x="123" y="189"/>
                  </a:cubicBezTo>
                  <a:cubicBezTo>
                    <a:pt x="127" y="189"/>
                    <a:pt x="132" y="188"/>
                    <a:pt x="136" y="187"/>
                  </a:cubicBezTo>
                  <a:cubicBezTo>
                    <a:pt x="150" y="185"/>
                    <a:pt x="165" y="185"/>
                    <a:pt x="180" y="185"/>
                  </a:cubicBezTo>
                  <a:cubicBezTo>
                    <a:pt x="318" y="185"/>
                    <a:pt x="489" y="255"/>
                    <a:pt x="363" y="397"/>
                  </a:cubicBezTo>
                  <a:cubicBezTo>
                    <a:pt x="328" y="449"/>
                    <a:pt x="259" y="467"/>
                    <a:pt x="224" y="537"/>
                  </a:cubicBezTo>
                  <a:cubicBezTo>
                    <a:pt x="171" y="624"/>
                    <a:pt x="206" y="729"/>
                    <a:pt x="276" y="799"/>
                  </a:cubicBezTo>
                  <a:cubicBezTo>
                    <a:pt x="376" y="890"/>
                    <a:pt x="546" y="930"/>
                    <a:pt x="719" y="930"/>
                  </a:cubicBezTo>
                  <a:cubicBezTo>
                    <a:pt x="909" y="930"/>
                    <a:pt x="1102" y="882"/>
                    <a:pt x="1203" y="799"/>
                  </a:cubicBezTo>
                  <a:cubicBezTo>
                    <a:pt x="1307" y="712"/>
                    <a:pt x="1185" y="572"/>
                    <a:pt x="1098" y="572"/>
                  </a:cubicBezTo>
                  <a:cubicBezTo>
                    <a:pt x="1010" y="572"/>
                    <a:pt x="923" y="589"/>
                    <a:pt x="835" y="607"/>
                  </a:cubicBezTo>
                  <a:cubicBezTo>
                    <a:pt x="800" y="613"/>
                    <a:pt x="766" y="615"/>
                    <a:pt x="730" y="615"/>
                  </a:cubicBezTo>
                  <a:cubicBezTo>
                    <a:pt x="659" y="615"/>
                    <a:pt x="585" y="607"/>
                    <a:pt x="503" y="607"/>
                  </a:cubicBezTo>
                  <a:lnTo>
                    <a:pt x="573" y="537"/>
                  </a:lnTo>
                  <a:cubicBezTo>
                    <a:pt x="608" y="484"/>
                    <a:pt x="626" y="432"/>
                    <a:pt x="626" y="380"/>
                  </a:cubicBezTo>
                  <a:cubicBezTo>
                    <a:pt x="641" y="127"/>
                    <a:pt x="415" y="1"/>
                    <a:pt x="19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rot="444554">
              <a:off x="6351325" y="2776647"/>
              <a:ext cx="71655" cy="63741"/>
            </a:xfrm>
            <a:custGeom>
              <a:avLst/>
              <a:gdLst/>
              <a:ahLst/>
              <a:cxnLst/>
              <a:rect l="l" t="t" r="r" b="b"/>
              <a:pathLst>
                <a:path w="1313" h="1168" extrusionOk="0">
                  <a:moveTo>
                    <a:pt x="1227" y="0"/>
                  </a:moveTo>
                  <a:cubicBezTo>
                    <a:pt x="1212" y="0"/>
                    <a:pt x="1196" y="8"/>
                    <a:pt x="1182" y="26"/>
                  </a:cubicBezTo>
                  <a:cubicBezTo>
                    <a:pt x="1042" y="183"/>
                    <a:pt x="885" y="323"/>
                    <a:pt x="727" y="480"/>
                  </a:cubicBezTo>
                  <a:cubicBezTo>
                    <a:pt x="588" y="323"/>
                    <a:pt x="430" y="183"/>
                    <a:pt x="290" y="43"/>
                  </a:cubicBezTo>
                  <a:cubicBezTo>
                    <a:pt x="270" y="18"/>
                    <a:pt x="243" y="7"/>
                    <a:pt x="218" y="7"/>
                  </a:cubicBezTo>
                  <a:cubicBezTo>
                    <a:pt x="158" y="7"/>
                    <a:pt x="106" y="69"/>
                    <a:pt x="168" y="131"/>
                  </a:cubicBezTo>
                  <a:cubicBezTo>
                    <a:pt x="308" y="288"/>
                    <a:pt x="448" y="446"/>
                    <a:pt x="588" y="585"/>
                  </a:cubicBezTo>
                  <a:cubicBezTo>
                    <a:pt x="413" y="725"/>
                    <a:pt x="221" y="830"/>
                    <a:pt x="63" y="987"/>
                  </a:cubicBezTo>
                  <a:cubicBezTo>
                    <a:pt x="1" y="1050"/>
                    <a:pt x="64" y="1168"/>
                    <a:pt x="140" y="1168"/>
                  </a:cubicBezTo>
                  <a:cubicBezTo>
                    <a:pt x="149" y="1168"/>
                    <a:pt x="159" y="1166"/>
                    <a:pt x="168" y="1162"/>
                  </a:cubicBezTo>
                  <a:cubicBezTo>
                    <a:pt x="378" y="1075"/>
                    <a:pt x="570" y="900"/>
                    <a:pt x="745" y="743"/>
                  </a:cubicBezTo>
                  <a:cubicBezTo>
                    <a:pt x="832" y="848"/>
                    <a:pt x="937" y="952"/>
                    <a:pt x="1042" y="1022"/>
                  </a:cubicBezTo>
                  <a:cubicBezTo>
                    <a:pt x="1064" y="1033"/>
                    <a:pt x="1085" y="1038"/>
                    <a:pt x="1105" y="1038"/>
                  </a:cubicBezTo>
                  <a:cubicBezTo>
                    <a:pt x="1182" y="1038"/>
                    <a:pt x="1234" y="966"/>
                    <a:pt x="1165" y="883"/>
                  </a:cubicBezTo>
                  <a:cubicBezTo>
                    <a:pt x="1095" y="778"/>
                    <a:pt x="990" y="690"/>
                    <a:pt x="885" y="603"/>
                  </a:cubicBezTo>
                  <a:cubicBezTo>
                    <a:pt x="1025" y="446"/>
                    <a:pt x="1165" y="288"/>
                    <a:pt x="1287" y="113"/>
                  </a:cubicBezTo>
                  <a:cubicBezTo>
                    <a:pt x="1313" y="62"/>
                    <a:pt x="1272" y="0"/>
                    <a:pt x="122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rot="444554">
              <a:off x="6454957" y="2800632"/>
              <a:ext cx="70618" cy="13916"/>
            </a:xfrm>
            <a:custGeom>
              <a:avLst/>
              <a:gdLst/>
              <a:ahLst/>
              <a:cxnLst/>
              <a:rect l="l" t="t" r="r" b="b"/>
              <a:pathLst>
                <a:path w="1294" h="255" extrusionOk="0">
                  <a:moveTo>
                    <a:pt x="894" y="0"/>
                  </a:moveTo>
                  <a:cubicBezTo>
                    <a:pt x="809" y="0"/>
                    <a:pt x="726" y="5"/>
                    <a:pt x="647" y="5"/>
                  </a:cubicBezTo>
                  <a:lnTo>
                    <a:pt x="105" y="5"/>
                  </a:lnTo>
                  <a:cubicBezTo>
                    <a:pt x="0" y="5"/>
                    <a:pt x="18" y="180"/>
                    <a:pt x="105" y="180"/>
                  </a:cubicBezTo>
                  <a:cubicBezTo>
                    <a:pt x="297" y="197"/>
                    <a:pt x="472" y="215"/>
                    <a:pt x="665" y="232"/>
                  </a:cubicBezTo>
                  <a:cubicBezTo>
                    <a:pt x="790" y="232"/>
                    <a:pt x="927" y="254"/>
                    <a:pt x="1067" y="254"/>
                  </a:cubicBezTo>
                  <a:cubicBezTo>
                    <a:pt x="1102" y="254"/>
                    <a:pt x="1137" y="253"/>
                    <a:pt x="1172" y="250"/>
                  </a:cubicBezTo>
                  <a:cubicBezTo>
                    <a:pt x="1294" y="215"/>
                    <a:pt x="1241" y="57"/>
                    <a:pt x="1154" y="22"/>
                  </a:cubicBezTo>
                  <a:cubicBezTo>
                    <a:pt x="1067" y="5"/>
                    <a:pt x="979" y="0"/>
                    <a:pt x="89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rot="444554">
              <a:off x="6441426" y="2823234"/>
              <a:ext cx="75366" cy="14626"/>
            </a:xfrm>
            <a:custGeom>
              <a:avLst/>
              <a:gdLst/>
              <a:ahLst/>
              <a:cxnLst/>
              <a:rect l="l" t="t" r="r" b="b"/>
              <a:pathLst>
                <a:path w="1381" h="268" extrusionOk="0">
                  <a:moveTo>
                    <a:pt x="94" y="1"/>
                  </a:moveTo>
                  <a:cubicBezTo>
                    <a:pt x="1" y="1"/>
                    <a:pt x="10" y="165"/>
                    <a:pt x="122" y="197"/>
                  </a:cubicBezTo>
                  <a:cubicBezTo>
                    <a:pt x="332" y="250"/>
                    <a:pt x="559" y="267"/>
                    <a:pt x="769" y="267"/>
                  </a:cubicBezTo>
                  <a:cubicBezTo>
                    <a:pt x="808" y="267"/>
                    <a:pt x="848" y="268"/>
                    <a:pt x="890" y="268"/>
                  </a:cubicBezTo>
                  <a:cubicBezTo>
                    <a:pt x="1055" y="268"/>
                    <a:pt x="1234" y="257"/>
                    <a:pt x="1346" y="145"/>
                  </a:cubicBezTo>
                  <a:cubicBezTo>
                    <a:pt x="1381" y="110"/>
                    <a:pt x="1364" y="22"/>
                    <a:pt x="1294" y="22"/>
                  </a:cubicBezTo>
                  <a:cubicBezTo>
                    <a:pt x="1247" y="8"/>
                    <a:pt x="1201" y="3"/>
                    <a:pt x="1155" y="3"/>
                  </a:cubicBezTo>
                  <a:cubicBezTo>
                    <a:pt x="1026" y="3"/>
                    <a:pt x="898" y="44"/>
                    <a:pt x="769" y="57"/>
                  </a:cubicBezTo>
                  <a:cubicBezTo>
                    <a:pt x="559" y="57"/>
                    <a:pt x="350" y="40"/>
                    <a:pt x="122" y="5"/>
                  </a:cubicBezTo>
                  <a:cubicBezTo>
                    <a:pt x="112" y="2"/>
                    <a:pt x="103" y="1"/>
                    <a:pt x="9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rot="444554">
              <a:off x="6553198" y="2716265"/>
              <a:ext cx="68107" cy="76566"/>
            </a:xfrm>
            <a:custGeom>
              <a:avLst/>
              <a:gdLst/>
              <a:ahLst/>
              <a:cxnLst/>
              <a:rect l="l" t="t" r="r" b="b"/>
              <a:pathLst>
                <a:path w="1248" h="1403" extrusionOk="0">
                  <a:moveTo>
                    <a:pt x="346" y="0"/>
                  </a:moveTo>
                  <a:cubicBezTo>
                    <a:pt x="320" y="0"/>
                    <a:pt x="298" y="17"/>
                    <a:pt x="298" y="59"/>
                  </a:cubicBezTo>
                  <a:cubicBezTo>
                    <a:pt x="281" y="356"/>
                    <a:pt x="281" y="636"/>
                    <a:pt x="263" y="933"/>
                  </a:cubicBezTo>
                  <a:cubicBezTo>
                    <a:pt x="263" y="984"/>
                    <a:pt x="311" y="1046"/>
                    <a:pt x="364" y="1046"/>
                  </a:cubicBezTo>
                  <a:cubicBezTo>
                    <a:pt x="383" y="1046"/>
                    <a:pt x="402" y="1038"/>
                    <a:pt x="421" y="1020"/>
                  </a:cubicBezTo>
                  <a:cubicBezTo>
                    <a:pt x="508" y="968"/>
                    <a:pt x="613" y="880"/>
                    <a:pt x="718" y="845"/>
                  </a:cubicBezTo>
                  <a:cubicBezTo>
                    <a:pt x="754" y="827"/>
                    <a:pt x="788" y="818"/>
                    <a:pt x="819" y="818"/>
                  </a:cubicBezTo>
                  <a:cubicBezTo>
                    <a:pt x="907" y="818"/>
                    <a:pt x="971" y="890"/>
                    <a:pt x="997" y="1020"/>
                  </a:cubicBezTo>
                  <a:cubicBezTo>
                    <a:pt x="945" y="1073"/>
                    <a:pt x="893" y="1108"/>
                    <a:pt x="840" y="1125"/>
                  </a:cubicBezTo>
                  <a:cubicBezTo>
                    <a:pt x="613" y="1195"/>
                    <a:pt x="351" y="1195"/>
                    <a:pt x="123" y="1195"/>
                  </a:cubicBezTo>
                  <a:cubicBezTo>
                    <a:pt x="1" y="1195"/>
                    <a:pt x="36" y="1370"/>
                    <a:pt x="123" y="1387"/>
                  </a:cubicBezTo>
                  <a:cubicBezTo>
                    <a:pt x="190" y="1396"/>
                    <a:pt x="289" y="1403"/>
                    <a:pt x="401" y="1403"/>
                  </a:cubicBezTo>
                  <a:cubicBezTo>
                    <a:pt x="759" y="1403"/>
                    <a:pt x="1247" y="1327"/>
                    <a:pt x="1207" y="968"/>
                  </a:cubicBezTo>
                  <a:cubicBezTo>
                    <a:pt x="1207" y="793"/>
                    <a:pt x="1032" y="653"/>
                    <a:pt x="875" y="636"/>
                  </a:cubicBezTo>
                  <a:cubicBezTo>
                    <a:pt x="847" y="629"/>
                    <a:pt x="819" y="626"/>
                    <a:pt x="792" y="626"/>
                  </a:cubicBezTo>
                  <a:cubicBezTo>
                    <a:pt x="668" y="626"/>
                    <a:pt x="556" y="686"/>
                    <a:pt x="455" y="758"/>
                  </a:cubicBezTo>
                  <a:cubicBezTo>
                    <a:pt x="455" y="531"/>
                    <a:pt x="438" y="321"/>
                    <a:pt x="438" y="94"/>
                  </a:cubicBezTo>
                  <a:cubicBezTo>
                    <a:pt x="438" y="41"/>
                    <a:pt x="387" y="0"/>
                    <a:pt x="3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rot="444554">
              <a:off x="6508534" y="2744509"/>
              <a:ext cx="46496" cy="14953"/>
            </a:xfrm>
            <a:custGeom>
              <a:avLst/>
              <a:gdLst/>
              <a:ahLst/>
              <a:cxnLst/>
              <a:rect l="l" t="t" r="r" b="b"/>
              <a:pathLst>
                <a:path w="852" h="274" extrusionOk="0">
                  <a:moveTo>
                    <a:pt x="442" y="0"/>
                  </a:moveTo>
                  <a:cubicBezTo>
                    <a:pt x="330" y="0"/>
                    <a:pt x="217" y="14"/>
                    <a:pt x="135" y="21"/>
                  </a:cubicBezTo>
                  <a:cubicBezTo>
                    <a:pt x="1" y="38"/>
                    <a:pt x="44" y="232"/>
                    <a:pt x="171" y="232"/>
                  </a:cubicBezTo>
                  <a:cubicBezTo>
                    <a:pt x="177" y="232"/>
                    <a:pt x="182" y="232"/>
                    <a:pt x="188" y="231"/>
                  </a:cubicBezTo>
                  <a:cubicBezTo>
                    <a:pt x="310" y="231"/>
                    <a:pt x="432" y="231"/>
                    <a:pt x="572" y="249"/>
                  </a:cubicBezTo>
                  <a:cubicBezTo>
                    <a:pt x="620" y="258"/>
                    <a:pt x="663" y="273"/>
                    <a:pt x="706" y="273"/>
                  </a:cubicBezTo>
                  <a:cubicBezTo>
                    <a:pt x="741" y="273"/>
                    <a:pt x="777" y="263"/>
                    <a:pt x="817" y="231"/>
                  </a:cubicBezTo>
                  <a:cubicBezTo>
                    <a:pt x="852" y="214"/>
                    <a:pt x="834" y="161"/>
                    <a:pt x="817" y="126"/>
                  </a:cubicBezTo>
                  <a:cubicBezTo>
                    <a:pt x="746" y="26"/>
                    <a:pt x="595" y="0"/>
                    <a:pt x="44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rot="444554">
              <a:off x="6626319" y="2755686"/>
              <a:ext cx="56320" cy="56483"/>
            </a:xfrm>
            <a:custGeom>
              <a:avLst/>
              <a:gdLst/>
              <a:ahLst/>
              <a:cxnLst/>
              <a:rect l="l" t="t" r="r" b="b"/>
              <a:pathLst>
                <a:path w="1032" h="1035" extrusionOk="0">
                  <a:moveTo>
                    <a:pt x="639" y="1"/>
                  </a:moveTo>
                  <a:cubicBezTo>
                    <a:pt x="610" y="1"/>
                    <a:pt x="584" y="18"/>
                    <a:pt x="577" y="59"/>
                  </a:cubicBezTo>
                  <a:cubicBezTo>
                    <a:pt x="560" y="234"/>
                    <a:pt x="525" y="391"/>
                    <a:pt x="472" y="549"/>
                  </a:cubicBezTo>
                  <a:cubicBezTo>
                    <a:pt x="350" y="566"/>
                    <a:pt x="228" y="583"/>
                    <a:pt x="123" y="583"/>
                  </a:cubicBezTo>
                  <a:cubicBezTo>
                    <a:pt x="0" y="601"/>
                    <a:pt x="53" y="776"/>
                    <a:pt x="140" y="776"/>
                  </a:cubicBezTo>
                  <a:cubicBezTo>
                    <a:pt x="228" y="758"/>
                    <a:pt x="315" y="741"/>
                    <a:pt x="403" y="741"/>
                  </a:cubicBezTo>
                  <a:cubicBezTo>
                    <a:pt x="368" y="811"/>
                    <a:pt x="350" y="881"/>
                    <a:pt x="368" y="951"/>
                  </a:cubicBezTo>
                  <a:cubicBezTo>
                    <a:pt x="368" y="1002"/>
                    <a:pt x="405" y="1034"/>
                    <a:pt x="446" y="1034"/>
                  </a:cubicBezTo>
                  <a:cubicBezTo>
                    <a:pt x="461" y="1034"/>
                    <a:pt x="476" y="1030"/>
                    <a:pt x="490" y="1020"/>
                  </a:cubicBezTo>
                  <a:cubicBezTo>
                    <a:pt x="577" y="951"/>
                    <a:pt x="630" y="828"/>
                    <a:pt x="647" y="706"/>
                  </a:cubicBezTo>
                  <a:cubicBezTo>
                    <a:pt x="770" y="706"/>
                    <a:pt x="910" y="706"/>
                    <a:pt x="997" y="636"/>
                  </a:cubicBezTo>
                  <a:cubicBezTo>
                    <a:pt x="1032" y="601"/>
                    <a:pt x="1032" y="549"/>
                    <a:pt x="979" y="531"/>
                  </a:cubicBezTo>
                  <a:cubicBezTo>
                    <a:pt x="928" y="511"/>
                    <a:pt x="871" y="502"/>
                    <a:pt x="811" y="502"/>
                  </a:cubicBezTo>
                  <a:cubicBezTo>
                    <a:pt x="769" y="502"/>
                    <a:pt x="726" y="506"/>
                    <a:pt x="682" y="514"/>
                  </a:cubicBezTo>
                  <a:cubicBezTo>
                    <a:pt x="717" y="374"/>
                    <a:pt x="735" y="234"/>
                    <a:pt x="735" y="94"/>
                  </a:cubicBezTo>
                  <a:cubicBezTo>
                    <a:pt x="735" y="41"/>
                    <a:pt x="683" y="1"/>
                    <a:pt x="63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rot="444554">
              <a:off x="6697218" y="2728644"/>
              <a:ext cx="416339" cy="118369"/>
            </a:xfrm>
            <a:custGeom>
              <a:avLst/>
              <a:gdLst/>
              <a:ahLst/>
              <a:cxnLst/>
              <a:rect l="l" t="t" r="r" b="b"/>
              <a:pathLst>
                <a:path w="7629" h="2169" extrusionOk="0">
                  <a:moveTo>
                    <a:pt x="1455" y="1"/>
                  </a:moveTo>
                  <a:cubicBezTo>
                    <a:pt x="1172" y="1"/>
                    <a:pt x="903" y="42"/>
                    <a:pt x="758" y="204"/>
                  </a:cubicBezTo>
                  <a:cubicBezTo>
                    <a:pt x="618" y="361"/>
                    <a:pt x="618" y="659"/>
                    <a:pt x="601" y="833"/>
                  </a:cubicBezTo>
                  <a:cubicBezTo>
                    <a:pt x="566" y="1166"/>
                    <a:pt x="531" y="1498"/>
                    <a:pt x="496" y="1830"/>
                  </a:cubicBezTo>
                  <a:cubicBezTo>
                    <a:pt x="374" y="1638"/>
                    <a:pt x="251" y="1428"/>
                    <a:pt x="129" y="1218"/>
                  </a:cubicBezTo>
                  <a:cubicBezTo>
                    <a:pt x="117" y="1200"/>
                    <a:pt x="98" y="1193"/>
                    <a:pt x="78" y="1193"/>
                  </a:cubicBezTo>
                  <a:cubicBezTo>
                    <a:pt x="40" y="1193"/>
                    <a:pt x="1" y="1224"/>
                    <a:pt x="24" y="1270"/>
                  </a:cubicBezTo>
                  <a:cubicBezTo>
                    <a:pt x="164" y="1550"/>
                    <a:pt x="321" y="1830"/>
                    <a:pt x="479" y="2109"/>
                  </a:cubicBezTo>
                  <a:cubicBezTo>
                    <a:pt x="497" y="2146"/>
                    <a:pt x="540" y="2169"/>
                    <a:pt x="576" y="2169"/>
                  </a:cubicBezTo>
                  <a:cubicBezTo>
                    <a:pt x="609" y="2169"/>
                    <a:pt x="636" y="2151"/>
                    <a:pt x="636" y="2109"/>
                  </a:cubicBezTo>
                  <a:cubicBezTo>
                    <a:pt x="723" y="1463"/>
                    <a:pt x="584" y="501"/>
                    <a:pt x="1318" y="222"/>
                  </a:cubicBezTo>
                  <a:cubicBezTo>
                    <a:pt x="1396" y="190"/>
                    <a:pt x="1503" y="179"/>
                    <a:pt x="1622" y="179"/>
                  </a:cubicBezTo>
                  <a:cubicBezTo>
                    <a:pt x="1899" y="179"/>
                    <a:pt x="2241" y="239"/>
                    <a:pt x="2437" y="239"/>
                  </a:cubicBezTo>
                  <a:cubicBezTo>
                    <a:pt x="2769" y="239"/>
                    <a:pt x="3101" y="239"/>
                    <a:pt x="3433" y="256"/>
                  </a:cubicBezTo>
                  <a:cubicBezTo>
                    <a:pt x="4424" y="269"/>
                    <a:pt x="5424" y="311"/>
                    <a:pt x="6426" y="311"/>
                  </a:cubicBezTo>
                  <a:cubicBezTo>
                    <a:pt x="6786" y="311"/>
                    <a:pt x="7146" y="305"/>
                    <a:pt x="7506" y="291"/>
                  </a:cubicBezTo>
                  <a:cubicBezTo>
                    <a:pt x="7628" y="291"/>
                    <a:pt x="7594" y="82"/>
                    <a:pt x="7489" y="82"/>
                  </a:cubicBezTo>
                  <a:cubicBezTo>
                    <a:pt x="6682" y="33"/>
                    <a:pt x="5868" y="18"/>
                    <a:pt x="5053" y="18"/>
                  </a:cubicBezTo>
                  <a:cubicBezTo>
                    <a:pt x="4120" y="18"/>
                    <a:pt x="3186" y="37"/>
                    <a:pt x="2262" y="47"/>
                  </a:cubicBezTo>
                  <a:cubicBezTo>
                    <a:pt x="2064" y="47"/>
                    <a:pt x="1752" y="1"/>
                    <a:pt x="14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rot="444554">
              <a:off x="6788514" y="2768093"/>
              <a:ext cx="65215" cy="78585"/>
            </a:xfrm>
            <a:custGeom>
              <a:avLst/>
              <a:gdLst/>
              <a:ahLst/>
              <a:cxnLst/>
              <a:rect l="l" t="t" r="r" b="b"/>
              <a:pathLst>
                <a:path w="1195" h="1440" extrusionOk="0">
                  <a:moveTo>
                    <a:pt x="283" y="1"/>
                  </a:moveTo>
                  <a:cubicBezTo>
                    <a:pt x="256" y="1"/>
                    <a:pt x="233" y="16"/>
                    <a:pt x="233" y="54"/>
                  </a:cubicBezTo>
                  <a:cubicBezTo>
                    <a:pt x="233" y="369"/>
                    <a:pt x="198" y="684"/>
                    <a:pt x="198" y="1016"/>
                  </a:cubicBezTo>
                  <a:cubicBezTo>
                    <a:pt x="198" y="1064"/>
                    <a:pt x="257" y="1130"/>
                    <a:pt x="311" y="1130"/>
                  </a:cubicBezTo>
                  <a:cubicBezTo>
                    <a:pt x="334" y="1130"/>
                    <a:pt x="356" y="1117"/>
                    <a:pt x="372" y="1086"/>
                  </a:cubicBezTo>
                  <a:cubicBezTo>
                    <a:pt x="442" y="981"/>
                    <a:pt x="495" y="876"/>
                    <a:pt x="600" y="806"/>
                  </a:cubicBezTo>
                  <a:cubicBezTo>
                    <a:pt x="651" y="772"/>
                    <a:pt x="699" y="754"/>
                    <a:pt x="742" y="754"/>
                  </a:cubicBezTo>
                  <a:cubicBezTo>
                    <a:pt x="830" y="754"/>
                    <a:pt x="897" y="828"/>
                    <a:pt x="932" y="981"/>
                  </a:cubicBezTo>
                  <a:cubicBezTo>
                    <a:pt x="914" y="1051"/>
                    <a:pt x="862" y="1103"/>
                    <a:pt x="809" y="1138"/>
                  </a:cubicBezTo>
                  <a:cubicBezTo>
                    <a:pt x="727" y="1190"/>
                    <a:pt x="560" y="1235"/>
                    <a:pt x="411" y="1235"/>
                  </a:cubicBezTo>
                  <a:cubicBezTo>
                    <a:pt x="307" y="1235"/>
                    <a:pt x="213" y="1213"/>
                    <a:pt x="163" y="1156"/>
                  </a:cubicBezTo>
                  <a:cubicBezTo>
                    <a:pt x="146" y="1143"/>
                    <a:pt x="127" y="1137"/>
                    <a:pt x="109" y="1137"/>
                  </a:cubicBezTo>
                  <a:cubicBezTo>
                    <a:pt x="52" y="1137"/>
                    <a:pt x="0" y="1194"/>
                    <a:pt x="40" y="1260"/>
                  </a:cubicBezTo>
                  <a:cubicBezTo>
                    <a:pt x="110" y="1400"/>
                    <a:pt x="242" y="1439"/>
                    <a:pt x="390" y="1439"/>
                  </a:cubicBezTo>
                  <a:cubicBezTo>
                    <a:pt x="464" y="1439"/>
                    <a:pt x="541" y="1429"/>
                    <a:pt x="617" y="1418"/>
                  </a:cubicBezTo>
                  <a:cubicBezTo>
                    <a:pt x="862" y="1400"/>
                    <a:pt x="1107" y="1260"/>
                    <a:pt x="1159" y="998"/>
                  </a:cubicBezTo>
                  <a:cubicBezTo>
                    <a:pt x="1194" y="771"/>
                    <a:pt x="1054" y="596"/>
                    <a:pt x="844" y="561"/>
                  </a:cubicBezTo>
                  <a:cubicBezTo>
                    <a:pt x="805" y="551"/>
                    <a:pt x="768" y="546"/>
                    <a:pt x="732" y="546"/>
                  </a:cubicBezTo>
                  <a:cubicBezTo>
                    <a:pt x="590" y="546"/>
                    <a:pt x="473" y="621"/>
                    <a:pt x="390" y="719"/>
                  </a:cubicBezTo>
                  <a:cubicBezTo>
                    <a:pt x="372" y="491"/>
                    <a:pt x="372" y="281"/>
                    <a:pt x="355" y="54"/>
                  </a:cubicBezTo>
                  <a:cubicBezTo>
                    <a:pt x="355" y="25"/>
                    <a:pt x="317" y="1"/>
                    <a:pt x="28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rot="444554">
              <a:off x="6853037" y="2761993"/>
              <a:ext cx="52991" cy="41366"/>
            </a:xfrm>
            <a:custGeom>
              <a:avLst/>
              <a:gdLst/>
              <a:ahLst/>
              <a:cxnLst/>
              <a:rect l="l" t="t" r="r" b="b"/>
              <a:pathLst>
                <a:path w="971" h="758" extrusionOk="0">
                  <a:moveTo>
                    <a:pt x="179" y="0"/>
                  </a:moveTo>
                  <a:cubicBezTo>
                    <a:pt x="123" y="0"/>
                    <a:pt x="68" y="31"/>
                    <a:pt x="27" y="108"/>
                  </a:cubicBezTo>
                  <a:cubicBezTo>
                    <a:pt x="1" y="146"/>
                    <a:pt x="60" y="204"/>
                    <a:pt x="107" y="204"/>
                  </a:cubicBezTo>
                  <a:cubicBezTo>
                    <a:pt x="124" y="204"/>
                    <a:pt x="140" y="196"/>
                    <a:pt x="149" y="178"/>
                  </a:cubicBezTo>
                  <a:cubicBezTo>
                    <a:pt x="160" y="167"/>
                    <a:pt x="169" y="163"/>
                    <a:pt x="177" y="163"/>
                  </a:cubicBezTo>
                  <a:cubicBezTo>
                    <a:pt x="236" y="163"/>
                    <a:pt x="236" y="405"/>
                    <a:pt x="236" y="405"/>
                  </a:cubicBezTo>
                  <a:cubicBezTo>
                    <a:pt x="236" y="458"/>
                    <a:pt x="236" y="493"/>
                    <a:pt x="254" y="545"/>
                  </a:cubicBezTo>
                  <a:cubicBezTo>
                    <a:pt x="289" y="632"/>
                    <a:pt x="341" y="702"/>
                    <a:pt x="429" y="737"/>
                  </a:cubicBezTo>
                  <a:cubicBezTo>
                    <a:pt x="466" y="752"/>
                    <a:pt x="503" y="757"/>
                    <a:pt x="539" y="757"/>
                  </a:cubicBezTo>
                  <a:cubicBezTo>
                    <a:pt x="590" y="757"/>
                    <a:pt x="640" y="747"/>
                    <a:pt x="691" y="737"/>
                  </a:cubicBezTo>
                  <a:cubicBezTo>
                    <a:pt x="778" y="720"/>
                    <a:pt x="901" y="720"/>
                    <a:pt x="971" y="632"/>
                  </a:cubicBezTo>
                  <a:lnTo>
                    <a:pt x="953" y="545"/>
                  </a:lnTo>
                  <a:cubicBezTo>
                    <a:pt x="912" y="493"/>
                    <a:pt x="858" y="478"/>
                    <a:pt x="799" y="478"/>
                  </a:cubicBezTo>
                  <a:cubicBezTo>
                    <a:pt x="759" y="478"/>
                    <a:pt x="716" y="485"/>
                    <a:pt x="673" y="493"/>
                  </a:cubicBezTo>
                  <a:cubicBezTo>
                    <a:pt x="627" y="502"/>
                    <a:pt x="575" y="521"/>
                    <a:pt x="532" y="521"/>
                  </a:cubicBezTo>
                  <a:cubicBezTo>
                    <a:pt x="494" y="521"/>
                    <a:pt x="462" y="506"/>
                    <a:pt x="446" y="458"/>
                  </a:cubicBezTo>
                  <a:cubicBezTo>
                    <a:pt x="429" y="388"/>
                    <a:pt x="446" y="300"/>
                    <a:pt x="429" y="248"/>
                  </a:cubicBezTo>
                  <a:cubicBezTo>
                    <a:pt x="405" y="120"/>
                    <a:pt x="290" y="0"/>
                    <a:pt x="17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rot="444554">
              <a:off x="6909504" y="2834392"/>
              <a:ext cx="80823" cy="18500"/>
            </a:xfrm>
            <a:custGeom>
              <a:avLst/>
              <a:gdLst/>
              <a:ahLst/>
              <a:cxnLst/>
              <a:rect l="l" t="t" r="r" b="b"/>
              <a:pathLst>
                <a:path w="1481" h="339" extrusionOk="0">
                  <a:moveTo>
                    <a:pt x="1056" y="0"/>
                  </a:moveTo>
                  <a:cubicBezTo>
                    <a:pt x="750" y="0"/>
                    <a:pt x="416" y="74"/>
                    <a:pt x="135" y="128"/>
                  </a:cubicBezTo>
                  <a:cubicBezTo>
                    <a:pt x="0" y="145"/>
                    <a:pt x="60" y="339"/>
                    <a:pt x="173" y="339"/>
                  </a:cubicBezTo>
                  <a:cubicBezTo>
                    <a:pt x="177" y="339"/>
                    <a:pt x="182" y="339"/>
                    <a:pt x="187" y="338"/>
                  </a:cubicBezTo>
                  <a:cubicBezTo>
                    <a:pt x="379" y="303"/>
                    <a:pt x="572" y="285"/>
                    <a:pt x="764" y="268"/>
                  </a:cubicBezTo>
                  <a:cubicBezTo>
                    <a:pt x="812" y="264"/>
                    <a:pt x="861" y="263"/>
                    <a:pt x="911" y="263"/>
                  </a:cubicBezTo>
                  <a:cubicBezTo>
                    <a:pt x="961" y="263"/>
                    <a:pt x="1012" y="264"/>
                    <a:pt x="1063" y="264"/>
                  </a:cubicBezTo>
                  <a:cubicBezTo>
                    <a:pt x="1166" y="264"/>
                    <a:pt x="1271" y="259"/>
                    <a:pt x="1376" y="233"/>
                  </a:cubicBezTo>
                  <a:cubicBezTo>
                    <a:pt x="1481" y="198"/>
                    <a:pt x="1411" y="41"/>
                    <a:pt x="1323" y="23"/>
                  </a:cubicBezTo>
                  <a:cubicBezTo>
                    <a:pt x="1238" y="7"/>
                    <a:pt x="1148" y="0"/>
                    <a:pt x="105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rot="444554">
              <a:off x="6998152" y="2802552"/>
              <a:ext cx="56047" cy="73947"/>
            </a:xfrm>
            <a:custGeom>
              <a:avLst/>
              <a:gdLst/>
              <a:ahLst/>
              <a:cxnLst/>
              <a:rect l="l" t="t" r="r" b="b"/>
              <a:pathLst>
                <a:path w="1027" h="1355" extrusionOk="0">
                  <a:moveTo>
                    <a:pt x="89" y="0"/>
                  </a:moveTo>
                  <a:cubicBezTo>
                    <a:pt x="65" y="0"/>
                    <a:pt x="42" y="15"/>
                    <a:pt x="35" y="52"/>
                  </a:cubicBezTo>
                  <a:cubicBezTo>
                    <a:pt x="0" y="262"/>
                    <a:pt x="105" y="507"/>
                    <a:pt x="315" y="611"/>
                  </a:cubicBezTo>
                  <a:cubicBezTo>
                    <a:pt x="373" y="640"/>
                    <a:pt x="451" y="653"/>
                    <a:pt x="534" y="653"/>
                  </a:cubicBezTo>
                  <a:cubicBezTo>
                    <a:pt x="602" y="653"/>
                    <a:pt x="671" y="645"/>
                    <a:pt x="734" y="629"/>
                  </a:cubicBezTo>
                  <a:lnTo>
                    <a:pt x="734" y="629"/>
                  </a:lnTo>
                  <a:cubicBezTo>
                    <a:pt x="717" y="664"/>
                    <a:pt x="699" y="699"/>
                    <a:pt x="699" y="734"/>
                  </a:cubicBezTo>
                  <a:cubicBezTo>
                    <a:pt x="647" y="909"/>
                    <a:pt x="560" y="1083"/>
                    <a:pt x="577" y="1258"/>
                  </a:cubicBezTo>
                  <a:cubicBezTo>
                    <a:pt x="577" y="1297"/>
                    <a:pt x="624" y="1354"/>
                    <a:pt x="670" y="1354"/>
                  </a:cubicBezTo>
                  <a:cubicBezTo>
                    <a:pt x="687" y="1354"/>
                    <a:pt x="703" y="1347"/>
                    <a:pt x="717" y="1328"/>
                  </a:cubicBezTo>
                  <a:cubicBezTo>
                    <a:pt x="804" y="1171"/>
                    <a:pt x="822" y="996"/>
                    <a:pt x="874" y="821"/>
                  </a:cubicBezTo>
                  <a:cubicBezTo>
                    <a:pt x="909" y="629"/>
                    <a:pt x="962" y="437"/>
                    <a:pt x="1014" y="244"/>
                  </a:cubicBezTo>
                  <a:cubicBezTo>
                    <a:pt x="1026" y="183"/>
                    <a:pt x="960" y="121"/>
                    <a:pt x="908" y="121"/>
                  </a:cubicBezTo>
                  <a:cubicBezTo>
                    <a:pt x="886" y="121"/>
                    <a:pt x="867" y="131"/>
                    <a:pt x="857" y="157"/>
                  </a:cubicBezTo>
                  <a:cubicBezTo>
                    <a:pt x="839" y="227"/>
                    <a:pt x="839" y="279"/>
                    <a:pt x="822" y="332"/>
                  </a:cubicBezTo>
                  <a:lnTo>
                    <a:pt x="804" y="332"/>
                  </a:lnTo>
                  <a:cubicBezTo>
                    <a:pt x="691" y="348"/>
                    <a:pt x="608" y="439"/>
                    <a:pt x="486" y="439"/>
                  </a:cubicBezTo>
                  <a:cubicBezTo>
                    <a:pt x="476" y="439"/>
                    <a:pt x="465" y="438"/>
                    <a:pt x="455" y="437"/>
                  </a:cubicBezTo>
                  <a:cubicBezTo>
                    <a:pt x="262" y="402"/>
                    <a:pt x="157" y="244"/>
                    <a:pt x="157" y="70"/>
                  </a:cubicBezTo>
                  <a:cubicBezTo>
                    <a:pt x="157" y="29"/>
                    <a:pt x="122" y="0"/>
                    <a:pt x="8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rot="444554">
              <a:off x="7065925" y="2836073"/>
              <a:ext cx="55392" cy="44532"/>
            </a:xfrm>
            <a:custGeom>
              <a:avLst/>
              <a:gdLst/>
              <a:ahLst/>
              <a:cxnLst/>
              <a:rect l="l" t="t" r="r" b="b"/>
              <a:pathLst>
                <a:path w="1015" h="816" extrusionOk="0">
                  <a:moveTo>
                    <a:pt x="720" y="1"/>
                  </a:moveTo>
                  <a:cubicBezTo>
                    <a:pt x="441" y="1"/>
                    <a:pt x="184" y="139"/>
                    <a:pt x="35" y="387"/>
                  </a:cubicBezTo>
                  <a:cubicBezTo>
                    <a:pt x="0" y="422"/>
                    <a:pt x="18" y="474"/>
                    <a:pt x="35" y="509"/>
                  </a:cubicBezTo>
                  <a:cubicBezTo>
                    <a:pt x="96" y="595"/>
                    <a:pt x="192" y="638"/>
                    <a:pt x="292" y="638"/>
                  </a:cubicBezTo>
                  <a:cubicBezTo>
                    <a:pt x="334" y="638"/>
                    <a:pt x="378" y="630"/>
                    <a:pt x="420" y="614"/>
                  </a:cubicBezTo>
                  <a:cubicBezTo>
                    <a:pt x="560" y="579"/>
                    <a:pt x="647" y="492"/>
                    <a:pt x="752" y="404"/>
                  </a:cubicBezTo>
                  <a:cubicBezTo>
                    <a:pt x="752" y="527"/>
                    <a:pt x="752" y="666"/>
                    <a:pt x="804" y="754"/>
                  </a:cubicBezTo>
                  <a:cubicBezTo>
                    <a:pt x="824" y="793"/>
                    <a:pt x="860" y="816"/>
                    <a:pt x="894" y="816"/>
                  </a:cubicBezTo>
                  <a:cubicBezTo>
                    <a:pt x="921" y="816"/>
                    <a:pt x="946" y="802"/>
                    <a:pt x="962" y="771"/>
                  </a:cubicBezTo>
                  <a:cubicBezTo>
                    <a:pt x="1014" y="614"/>
                    <a:pt x="962" y="404"/>
                    <a:pt x="962" y="247"/>
                  </a:cubicBezTo>
                  <a:cubicBezTo>
                    <a:pt x="946" y="184"/>
                    <a:pt x="903" y="122"/>
                    <a:pt x="831" y="122"/>
                  </a:cubicBezTo>
                  <a:cubicBezTo>
                    <a:pt x="822" y="122"/>
                    <a:pt x="814" y="123"/>
                    <a:pt x="804" y="125"/>
                  </a:cubicBezTo>
                  <a:cubicBezTo>
                    <a:pt x="700" y="159"/>
                    <a:pt x="612" y="247"/>
                    <a:pt x="507" y="317"/>
                  </a:cubicBezTo>
                  <a:cubicBezTo>
                    <a:pt x="459" y="365"/>
                    <a:pt x="354" y="441"/>
                    <a:pt x="269" y="441"/>
                  </a:cubicBezTo>
                  <a:cubicBezTo>
                    <a:pt x="261" y="441"/>
                    <a:pt x="253" y="441"/>
                    <a:pt x="245" y="439"/>
                  </a:cubicBezTo>
                  <a:cubicBezTo>
                    <a:pt x="367" y="247"/>
                    <a:pt x="560" y="142"/>
                    <a:pt x="787" y="125"/>
                  </a:cubicBezTo>
                  <a:cubicBezTo>
                    <a:pt x="857" y="107"/>
                    <a:pt x="822" y="2"/>
                    <a:pt x="769" y="2"/>
                  </a:cubicBezTo>
                  <a:cubicBezTo>
                    <a:pt x="753" y="1"/>
                    <a:pt x="736" y="1"/>
                    <a:pt x="72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rot="444554">
              <a:off x="7135827" y="2841704"/>
              <a:ext cx="59212" cy="52827"/>
            </a:xfrm>
            <a:custGeom>
              <a:avLst/>
              <a:gdLst/>
              <a:ahLst/>
              <a:cxnLst/>
              <a:rect l="l" t="t" r="r" b="b"/>
              <a:pathLst>
                <a:path w="1085" h="968" extrusionOk="0">
                  <a:moveTo>
                    <a:pt x="718" y="0"/>
                  </a:moveTo>
                  <a:cubicBezTo>
                    <a:pt x="385" y="0"/>
                    <a:pt x="1" y="280"/>
                    <a:pt x="71" y="664"/>
                  </a:cubicBezTo>
                  <a:cubicBezTo>
                    <a:pt x="106" y="857"/>
                    <a:pt x="246" y="944"/>
                    <a:pt x="420" y="962"/>
                  </a:cubicBezTo>
                  <a:cubicBezTo>
                    <a:pt x="458" y="965"/>
                    <a:pt x="499" y="967"/>
                    <a:pt x="542" y="967"/>
                  </a:cubicBezTo>
                  <a:cubicBezTo>
                    <a:pt x="721" y="967"/>
                    <a:pt x="934" y="931"/>
                    <a:pt x="1032" y="804"/>
                  </a:cubicBezTo>
                  <a:cubicBezTo>
                    <a:pt x="1085" y="752"/>
                    <a:pt x="1032" y="664"/>
                    <a:pt x="980" y="664"/>
                  </a:cubicBezTo>
                  <a:cubicBezTo>
                    <a:pt x="974" y="664"/>
                    <a:pt x="968" y="663"/>
                    <a:pt x="961" y="663"/>
                  </a:cubicBezTo>
                  <a:cubicBezTo>
                    <a:pt x="860" y="663"/>
                    <a:pt x="629" y="732"/>
                    <a:pt x="464" y="732"/>
                  </a:cubicBezTo>
                  <a:cubicBezTo>
                    <a:pt x="359" y="732"/>
                    <a:pt x="281" y="704"/>
                    <a:pt x="281" y="612"/>
                  </a:cubicBezTo>
                  <a:cubicBezTo>
                    <a:pt x="281" y="385"/>
                    <a:pt x="543" y="193"/>
                    <a:pt x="753" y="158"/>
                  </a:cubicBezTo>
                  <a:cubicBezTo>
                    <a:pt x="840" y="140"/>
                    <a:pt x="805" y="0"/>
                    <a:pt x="71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rot="444554">
              <a:off x="6555695" y="2867851"/>
              <a:ext cx="542894" cy="32362"/>
            </a:xfrm>
            <a:custGeom>
              <a:avLst/>
              <a:gdLst/>
              <a:ahLst/>
              <a:cxnLst/>
              <a:rect l="l" t="t" r="r" b="b"/>
              <a:pathLst>
                <a:path w="9948" h="593" extrusionOk="0">
                  <a:moveTo>
                    <a:pt x="88" y="0"/>
                  </a:moveTo>
                  <a:cubicBezTo>
                    <a:pt x="1" y="0"/>
                    <a:pt x="18" y="140"/>
                    <a:pt x="88" y="140"/>
                  </a:cubicBezTo>
                  <a:cubicBezTo>
                    <a:pt x="1749" y="332"/>
                    <a:pt x="3427" y="420"/>
                    <a:pt x="5105" y="490"/>
                  </a:cubicBezTo>
                  <a:cubicBezTo>
                    <a:pt x="6099" y="523"/>
                    <a:pt x="7129" y="593"/>
                    <a:pt x="8144" y="593"/>
                  </a:cubicBezTo>
                  <a:cubicBezTo>
                    <a:pt x="8718" y="593"/>
                    <a:pt x="9287" y="570"/>
                    <a:pt x="9843" y="507"/>
                  </a:cubicBezTo>
                  <a:cubicBezTo>
                    <a:pt x="9948" y="490"/>
                    <a:pt x="9930" y="350"/>
                    <a:pt x="9843" y="332"/>
                  </a:cubicBezTo>
                  <a:cubicBezTo>
                    <a:pt x="9106" y="268"/>
                    <a:pt x="8358" y="256"/>
                    <a:pt x="7610" y="256"/>
                  </a:cubicBezTo>
                  <a:cubicBezTo>
                    <a:pt x="7117" y="256"/>
                    <a:pt x="6625" y="261"/>
                    <a:pt x="6134" y="261"/>
                  </a:cubicBezTo>
                  <a:cubicBezTo>
                    <a:pt x="5743" y="261"/>
                    <a:pt x="5352" y="258"/>
                    <a:pt x="4965" y="245"/>
                  </a:cubicBezTo>
                  <a:cubicBezTo>
                    <a:pt x="3340" y="175"/>
                    <a:pt x="1714" y="70"/>
                    <a:pt x="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rot="444554">
              <a:off x="6711363" y="2907238"/>
              <a:ext cx="114331" cy="61559"/>
            </a:xfrm>
            <a:custGeom>
              <a:avLst/>
              <a:gdLst/>
              <a:ahLst/>
              <a:cxnLst/>
              <a:rect l="l" t="t" r="r" b="b"/>
              <a:pathLst>
                <a:path w="2095" h="1128" extrusionOk="0">
                  <a:moveTo>
                    <a:pt x="801" y="0"/>
                  </a:moveTo>
                  <a:cubicBezTo>
                    <a:pt x="658" y="0"/>
                    <a:pt x="494" y="73"/>
                    <a:pt x="386" y="145"/>
                  </a:cubicBezTo>
                  <a:cubicBezTo>
                    <a:pt x="310" y="190"/>
                    <a:pt x="365" y="313"/>
                    <a:pt x="437" y="313"/>
                  </a:cubicBezTo>
                  <a:cubicBezTo>
                    <a:pt x="449" y="313"/>
                    <a:pt x="461" y="309"/>
                    <a:pt x="473" y="302"/>
                  </a:cubicBezTo>
                  <a:cubicBezTo>
                    <a:pt x="521" y="268"/>
                    <a:pt x="566" y="250"/>
                    <a:pt x="609" y="250"/>
                  </a:cubicBezTo>
                  <a:cubicBezTo>
                    <a:pt x="675" y="250"/>
                    <a:pt x="734" y="294"/>
                    <a:pt x="788" y="390"/>
                  </a:cubicBezTo>
                  <a:cubicBezTo>
                    <a:pt x="718" y="442"/>
                    <a:pt x="630" y="494"/>
                    <a:pt x="543" y="547"/>
                  </a:cubicBezTo>
                  <a:cubicBezTo>
                    <a:pt x="403" y="617"/>
                    <a:pt x="263" y="669"/>
                    <a:pt x="123" y="704"/>
                  </a:cubicBezTo>
                  <a:cubicBezTo>
                    <a:pt x="1" y="739"/>
                    <a:pt x="88" y="896"/>
                    <a:pt x="158" y="914"/>
                  </a:cubicBezTo>
                  <a:cubicBezTo>
                    <a:pt x="525" y="1001"/>
                    <a:pt x="910" y="1071"/>
                    <a:pt x="1277" y="1106"/>
                  </a:cubicBezTo>
                  <a:cubicBezTo>
                    <a:pt x="1388" y="1114"/>
                    <a:pt x="1496" y="1127"/>
                    <a:pt x="1600" y="1127"/>
                  </a:cubicBezTo>
                  <a:cubicBezTo>
                    <a:pt x="1741" y="1127"/>
                    <a:pt x="1873" y="1102"/>
                    <a:pt x="1994" y="1001"/>
                  </a:cubicBezTo>
                  <a:cubicBezTo>
                    <a:pt x="2094" y="930"/>
                    <a:pt x="1994" y="787"/>
                    <a:pt x="1897" y="787"/>
                  </a:cubicBezTo>
                  <a:cubicBezTo>
                    <a:pt x="1876" y="787"/>
                    <a:pt x="1855" y="794"/>
                    <a:pt x="1836" y="809"/>
                  </a:cubicBezTo>
                  <a:cubicBezTo>
                    <a:pt x="1732" y="884"/>
                    <a:pt x="1600" y="907"/>
                    <a:pt x="1460" y="907"/>
                  </a:cubicBezTo>
                  <a:cubicBezTo>
                    <a:pt x="1272" y="907"/>
                    <a:pt x="1071" y="864"/>
                    <a:pt x="910" y="844"/>
                  </a:cubicBezTo>
                  <a:cubicBezTo>
                    <a:pt x="805" y="827"/>
                    <a:pt x="700" y="809"/>
                    <a:pt x="595" y="792"/>
                  </a:cubicBezTo>
                  <a:cubicBezTo>
                    <a:pt x="858" y="687"/>
                    <a:pt x="1155" y="494"/>
                    <a:pt x="1085" y="250"/>
                  </a:cubicBezTo>
                  <a:cubicBezTo>
                    <a:pt x="1051" y="64"/>
                    <a:pt x="935" y="0"/>
                    <a:pt x="80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rot="444554">
              <a:off x="6835585" y="2933123"/>
              <a:ext cx="67562" cy="49716"/>
            </a:xfrm>
            <a:custGeom>
              <a:avLst/>
              <a:gdLst/>
              <a:ahLst/>
              <a:cxnLst/>
              <a:rect l="l" t="t" r="r" b="b"/>
              <a:pathLst>
                <a:path w="1238" h="911" extrusionOk="0">
                  <a:moveTo>
                    <a:pt x="682" y="1"/>
                  </a:moveTo>
                  <a:cubicBezTo>
                    <a:pt x="573" y="1"/>
                    <a:pt x="463" y="46"/>
                    <a:pt x="368" y="122"/>
                  </a:cubicBezTo>
                  <a:cubicBezTo>
                    <a:pt x="210" y="244"/>
                    <a:pt x="0" y="454"/>
                    <a:pt x="140" y="646"/>
                  </a:cubicBezTo>
                  <a:cubicBezTo>
                    <a:pt x="201" y="746"/>
                    <a:pt x="307" y="783"/>
                    <a:pt x="420" y="783"/>
                  </a:cubicBezTo>
                  <a:cubicBezTo>
                    <a:pt x="503" y="783"/>
                    <a:pt x="590" y="763"/>
                    <a:pt x="665" y="733"/>
                  </a:cubicBezTo>
                  <a:cubicBezTo>
                    <a:pt x="752" y="716"/>
                    <a:pt x="840" y="663"/>
                    <a:pt x="910" y="594"/>
                  </a:cubicBezTo>
                  <a:cubicBezTo>
                    <a:pt x="910" y="733"/>
                    <a:pt x="962" y="838"/>
                    <a:pt x="1102" y="908"/>
                  </a:cubicBezTo>
                  <a:cubicBezTo>
                    <a:pt x="1109" y="910"/>
                    <a:pt x="1117" y="911"/>
                    <a:pt x="1124" y="911"/>
                  </a:cubicBezTo>
                  <a:cubicBezTo>
                    <a:pt x="1185" y="911"/>
                    <a:pt x="1238" y="848"/>
                    <a:pt x="1207" y="786"/>
                  </a:cubicBezTo>
                  <a:cubicBezTo>
                    <a:pt x="1119" y="611"/>
                    <a:pt x="1102" y="471"/>
                    <a:pt x="1154" y="261"/>
                  </a:cubicBezTo>
                  <a:cubicBezTo>
                    <a:pt x="1166" y="190"/>
                    <a:pt x="1097" y="127"/>
                    <a:pt x="1041" y="127"/>
                  </a:cubicBezTo>
                  <a:cubicBezTo>
                    <a:pt x="1014" y="127"/>
                    <a:pt x="991" y="141"/>
                    <a:pt x="979" y="174"/>
                  </a:cubicBezTo>
                  <a:cubicBezTo>
                    <a:pt x="910" y="401"/>
                    <a:pt x="665" y="576"/>
                    <a:pt x="420" y="576"/>
                  </a:cubicBezTo>
                  <a:cubicBezTo>
                    <a:pt x="350" y="576"/>
                    <a:pt x="280" y="576"/>
                    <a:pt x="333" y="471"/>
                  </a:cubicBezTo>
                  <a:cubicBezTo>
                    <a:pt x="350" y="419"/>
                    <a:pt x="420" y="366"/>
                    <a:pt x="455" y="331"/>
                  </a:cubicBezTo>
                  <a:cubicBezTo>
                    <a:pt x="530" y="244"/>
                    <a:pt x="631" y="166"/>
                    <a:pt x="746" y="166"/>
                  </a:cubicBezTo>
                  <a:cubicBezTo>
                    <a:pt x="793" y="166"/>
                    <a:pt x="842" y="179"/>
                    <a:pt x="892" y="209"/>
                  </a:cubicBezTo>
                  <a:cubicBezTo>
                    <a:pt x="904" y="218"/>
                    <a:pt x="915" y="222"/>
                    <a:pt x="925" y="222"/>
                  </a:cubicBezTo>
                  <a:cubicBezTo>
                    <a:pt x="971" y="222"/>
                    <a:pt x="988" y="133"/>
                    <a:pt x="944" y="104"/>
                  </a:cubicBezTo>
                  <a:cubicBezTo>
                    <a:pt x="865" y="32"/>
                    <a:pt x="774" y="1"/>
                    <a:pt x="68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5" name="Google Shape;1215;p38"/>
            <p:cNvGrpSpPr/>
            <p:nvPr/>
          </p:nvGrpSpPr>
          <p:grpSpPr>
            <a:xfrm>
              <a:off x="6161321" y="230503"/>
              <a:ext cx="1940055" cy="1320181"/>
              <a:chOff x="6633062" y="382908"/>
              <a:chExt cx="1468293" cy="999153"/>
            </a:xfrm>
          </p:grpSpPr>
          <p:sp>
            <p:nvSpPr>
              <p:cNvPr id="1216" name="Google Shape;1216;p38"/>
              <p:cNvSpPr/>
              <p:nvPr/>
            </p:nvSpPr>
            <p:spPr>
              <a:xfrm rot="-8704295">
                <a:off x="6751549" y="533709"/>
                <a:ext cx="638305" cy="541425"/>
              </a:xfrm>
              <a:custGeom>
                <a:avLst/>
                <a:gdLst/>
                <a:ahLst/>
                <a:cxnLst/>
                <a:rect l="l" t="t" r="r" b="b"/>
                <a:pathLst>
                  <a:path w="16241" h="13776" extrusionOk="0">
                    <a:moveTo>
                      <a:pt x="15874" y="1"/>
                    </a:moveTo>
                    <a:lnTo>
                      <a:pt x="15874" y="1"/>
                    </a:lnTo>
                    <a:cubicBezTo>
                      <a:pt x="15926" y="176"/>
                      <a:pt x="15943" y="333"/>
                      <a:pt x="15943" y="490"/>
                    </a:cubicBezTo>
                    <a:cubicBezTo>
                      <a:pt x="15943" y="892"/>
                      <a:pt x="15804" y="1277"/>
                      <a:pt x="15489" y="1522"/>
                    </a:cubicBezTo>
                    <a:lnTo>
                      <a:pt x="15227" y="1731"/>
                    </a:lnTo>
                    <a:cubicBezTo>
                      <a:pt x="15227" y="1749"/>
                      <a:pt x="15227" y="1766"/>
                      <a:pt x="15209" y="1784"/>
                    </a:cubicBezTo>
                    <a:lnTo>
                      <a:pt x="13986" y="6469"/>
                    </a:lnTo>
                    <a:cubicBezTo>
                      <a:pt x="13968" y="6521"/>
                      <a:pt x="13933" y="6556"/>
                      <a:pt x="13881" y="6574"/>
                    </a:cubicBezTo>
                    <a:lnTo>
                      <a:pt x="13846" y="6574"/>
                    </a:lnTo>
                    <a:cubicBezTo>
                      <a:pt x="13811" y="6574"/>
                      <a:pt x="13758" y="6556"/>
                      <a:pt x="13741" y="6521"/>
                    </a:cubicBezTo>
                    <a:lnTo>
                      <a:pt x="9038" y="508"/>
                    </a:lnTo>
                    <a:lnTo>
                      <a:pt x="158" y="7413"/>
                    </a:lnTo>
                    <a:cubicBezTo>
                      <a:pt x="53" y="7483"/>
                      <a:pt x="0" y="7623"/>
                      <a:pt x="0" y="7745"/>
                    </a:cubicBezTo>
                    <a:cubicBezTo>
                      <a:pt x="0" y="7797"/>
                      <a:pt x="18" y="7867"/>
                      <a:pt x="35" y="7920"/>
                    </a:cubicBezTo>
                    <a:lnTo>
                      <a:pt x="175" y="8217"/>
                    </a:lnTo>
                    <a:cubicBezTo>
                      <a:pt x="1119" y="10385"/>
                      <a:pt x="2623" y="12273"/>
                      <a:pt x="4511" y="13689"/>
                    </a:cubicBezTo>
                    <a:cubicBezTo>
                      <a:pt x="4598" y="13758"/>
                      <a:pt x="4685" y="13776"/>
                      <a:pt x="4773" y="13776"/>
                    </a:cubicBezTo>
                    <a:cubicBezTo>
                      <a:pt x="4860" y="13776"/>
                      <a:pt x="4965" y="13758"/>
                      <a:pt x="5035" y="13689"/>
                    </a:cubicBezTo>
                    <a:lnTo>
                      <a:pt x="13986" y="6731"/>
                    </a:lnTo>
                    <a:lnTo>
                      <a:pt x="15436" y="2116"/>
                    </a:lnTo>
                    <a:cubicBezTo>
                      <a:pt x="15419" y="2064"/>
                      <a:pt x="15436" y="2011"/>
                      <a:pt x="15489" y="1976"/>
                    </a:cubicBezTo>
                    <a:lnTo>
                      <a:pt x="15786" y="1731"/>
                    </a:lnTo>
                    <a:cubicBezTo>
                      <a:pt x="16083" y="1504"/>
                      <a:pt x="16241" y="1172"/>
                      <a:pt x="16241" y="840"/>
                    </a:cubicBezTo>
                    <a:cubicBezTo>
                      <a:pt x="16241" y="595"/>
                      <a:pt x="16153" y="350"/>
                      <a:pt x="15996" y="141"/>
                    </a:cubicBezTo>
                    <a:cubicBezTo>
                      <a:pt x="15961" y="88"/>
                      <a:pt x="15908" y="36"/>
                      <a:pt x="1587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rot="-8704295">
                <a:off x="6737652" y="520852"/>
                <a:ext cx="662358" cy="573731"/>
              </a:xfrm>
              <a:custGeom>
                <a:avLst/>
                <a:gdLst/>
                <a:ahLst/>
                <a:cxnLst/>
                <a:rect l="l" t="t" r="r" b="b"/>
                <a:pathLst>
                  <a:path w="16853" h="14598" extrusionOk="0">
                    <a:moveTo>
                      <a:pt x="15944" y="1"/>
                    </a:moveTo>
                    <a:lnTo>
                      <a:pt x="15944" y="1"/>
                    </a:lnTo>
                    <a:cubicBezTo>
                      <a:pt x="16049" y="158"/>
                      <a:pt x="16136" y="333"/>
                      <a:pt x="16189" y="508"/>
                    </a:cubicBezTo>
                    <a:cubicBezTo>
                      <a:pt x="16223" y="543"/>
                      <a:pt x="16276" y="595"/>
                      <a:pt x="16311" y="648"/>
                    </a:cubicBezTo>
                    <a:cubicBezTo>
                      <a:pt x="16468" y="857"/>
                      <a:pt x="16556" y="1102"/>
                      <a:pt x="16556" y="1347"/>
                    </a:cubicBezTo>
                    <a:cubicBezTo>
                      <a:pt x="16556" y="1679"/>
                      <a:pt x="16398" y="2011"/>
                      <a:pt x="16101" y="2238"/>
                    </a:cubicBezTo>
                    <a:lnTo>
                      <a:pt x="15804" y="2483"/>
                    </a:lnTo>
                    <a:cubicBezTo>
                      <a:pt x="15751" y="2518"/>
                      <a:pt x="15734" y="2571"/>
                      <a:pt x="15751" y="2623"/>
                    </a:cubicBezTo>
                    <a:lnTo>
                      <a:pt x="14301" y="7238"/>
                    </a:lnTo>
                    <a:lnTo>
                      <a:pt x="5350" y="14196"/>
                    </a:lnTo>
                    <a:cubicBezTo>
                      <a:pt x="5280" y="14265"/>
                      <a:pt x="5175" y="14283"/>
                      <a:pt x="5088" y="14283"/>
                    </a:cubicBezTo>
                    <a:cubicBezTo>
                      <a:pt x="5000" y="14283"/>
                      <a:pt x="4913" y="14265"/>
                      <a:pt x="4826" y="14196"/>
                    </a:cubicBezTo>
                    <a:cubicBezTo>
                      <a:pt x="2938" y="12780"/>
                      <a:pt x="1434" y="10892"/>
                      <a:pt x="490" y="8724"/>
                    </a:cubicBezTo>
                    <a:lnTo>
                      <a:pt x="350" y="8427"/>
                    </a:lnTo>
                    <a:cubicBezTo>
                      <a:pt x="333" y="8374"/>
                      <a:pt x="315" y="8304"/>
                      <a:pt x="315" y="8252"/>
                    </a:cubicBezTo>
                    <a:cubicBezTo>
                      <a:pt x="315" y="8130"/>
                      <a:pt x="368" y="7990"/>
                      <a:pt x="473" y="7920"/>
                    </a:cubicBezTo>
                    <a:lnTo>
                      <a:pt x="9353" y="1015"/>
                    </a:lnTo>
                    <a:lnTo>
                      <a:pt x="9161" y="770"/>
                    </a:lnTo>
                    <a:lnTo>
                      <a:pt x="298" y="7675"/>
                    </a:lnTo>
                    <a:cubicBezTo>
                      <a:pt x="106" y="7815"/>
                      <a:pt x="1" y="8025"/>
                      <a:pt x="1" y="8252"/>
                    </a:cubicBezTo>
                    <a:cubicBezTo>
                      <a:pt x="1" y="8357"/>
                      <a:pt x="36" y="8444"/>
                      <a:pt x="71" y="8549"/>
                    </a:cubicBezTo>
                    <a:lnTo>
                      <a:pt x="193" y="8846"/>
                    </a:lnTo>
                    <a:cubicBezTo>
                      <a:pt x="1172" y="11066"/>
                      <a:pt x="2710" y="12989"/>
                      <a:pt x="4651" y="14440"/>
                    </a:cubicBezTo>
                    <a:cubicBezTo>
                      <a:pt x="4773" y="14545"/>
                      <a:pt x="4931" y="14598"/>
                      <a:pt x="5088" y="14598"/>
                    </a:cubicBezTo>
                    <a:cubicBezTo>
                      <a:pt x="5245" y="14598"/>
                      <a:pt x="5403" y="14545"/>
                      <a:pt x="5542" y="14440"/>
                    </a:cubicBezTo>
                    <a:lnTo>
                      <a:pt x="14440" y="7535"/>
                    </a:lnTo>
                    <a:cubicBezTo>
                      <a:pt x="14510" y="7518"/>
                      <a:pt x="14545" y="7483"/>
                      <a:pt x="14563" y="7430"/>
                    </a:cubicBezTo>
                    <a:lnTo>
                      <a:pt x="16066" y="2658"/>
                    </a:lnTo>
                    <a:lnTo>
                      <a:pt x="16293" y="2483"/>
                    </a:lnTo>
                    <a:cubicBezTo>
                      <a:pt x="16660" y="2203"/>
                      <a:pt x="16853" y="1766"/>
                      <a:pt x="16853" y="1347"/>
                    </a:cubicBezTo>
                    <a:cubicBezTo>
                      <a:pt x="16853" y="1032"/>
                      <a:pt x="16748" y="717"/>
                      <a:pt x="16556" y="455"/>
                    </a:cubicBezTo>
                    <a:cubicBezTo>
                      <a:pt x="16381" y="246"/>
                      <a:pt x="16171" y="88"/>
                      <a:pt x="15944"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rot="-8704295">
                <a:off x="6828896" y="579503"/>
                <a:ext cx="548303" cy="528809"/>
              </a:xfrm>
              <a:custGeom>
                <a:avLst/>
                <a:gdLst/>
                <a:ahLst/>
                <a:cxnLst/>
                <a:rect l="l" t="t" r="r" b="b"/>
                <a:pathLst>
                  <a:path w="13951" h="13455" extrusionOk="0">
                    <a:moveTo>
                      <a:pt x="8654" y="0"/>
                    </a:moveTo>
                    <a:lnTo>
                      <a:pt x="263" y="6713"/>
                    </a:lnTo>
                    <a:cubicBezTo>
                      <a:pt x="53" y="6871"/>
                      <a:pt x="1" y="7150"/>
                      <a:pt x="123" y="7395"/>
                    </a:cubicBezTo>
                    <a:lnTo>
                      <a:pt x="263" y="7692"/>
                    </a:lnTo>
                    <a:cubicBezTo>
                      <a:pt x="1312" y="9912"/>
                      <a:pt x="2902" y="11835"/>
                      <a:pt x="4843" y="13321"/>
                    </a:cubicBezTo>
                    <a:cubicBezTo>
                      <a:pt x="4951" y="13411"/>
                      <a:pt x="5077" y="13455"/>
                      <a:pt x="5200" y="13455"/>
                    </a:cubicBezTo>
                    <a:cubicBezTo>
                      <a:pt x="5317" y="13455"/>
                      <a:pt x="5431" y="13415"/>
                      <a:pt x="5525" y="13339"/>
                    </a:cubicBezTo>
                    <a:lnTo>
                      <a:pt x="13951" y="6626"/>
                    </a:lnTo>
                    <a:lnTo>
                      <a:pt x="8654"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rot="-8704295">
                <a:off x="6823682" y="573201"/>
                <a:ext cx="557225" cy="539932"/>
              </a:xfrm>
              <a:custGeom>
                <a:avLst/>
                <a:gdLst/>
                <a:ahLst/>
                <a:cxnLst/>
                <a:rect l="l" t="t" r="r" b="b"/>
                <a:pathLst>
                  <a:path w="14178" h="13738" extrusionOk="0">
                    <a:moveTo>
                      <a:pt x="8723" y="347"/>
                    </a:moveTo>
                    <a:lnTo>
                      <a:pt x="13828" y="6745"/>
                    </a:lnTo>
                    <a:lnTo>
                      <a:pt x="5524" y="13353"/>
                    </a:lnTo>
                    <a:cubicBezTo>
                      <a:pt x="5454" y="13406"/>
                      <a:pt x="5384" y="13441"/>
                      <a:pt x="5297" y="13441"/>
                    </a:cubicBezTo>
                    <a:cubicBezTo>
                      <a:pt x="5192" y="13441"/>
                      <a:pt x="5105" y="13406"/>
                      <a:pt x="5017" y="13353"/>
                    </a:cubicBezTo>
                    <a:cubicBezTo>
                      <a:pt x="3094" y="11885"/>
                      <a:pt x="1521" y="9962"/>
                      <a:pt x="490" y="7777"/>
                    </a:cubicBezTo>
                    <a:lnTo>
                      <a:pt x="332" y="7462"/>
                    </a:lnTo>
                    <a:cubicBezTo>
                      <a:pt x="315" y="7410"/>
                      <a:pt x="297" y="7340"/>
                      <a:pt x="297" y="7270"/>
                    </a:cubicBezTo>
                    <a:cubicBezTo>
                      <a:pt x="297" y="7147"/>
                      <a:pt x="350" y="7043"/>
                      <a:pt x="437" y="6973"/>
                    </a:cubicBezTo>
                    <a:lnTo>
                      <a:pt x="8723" y="347"/>
                    </a:lnTo>
                    <a:close/>
                    <a:moveTo>
                      <a:pt x="8747" y="1"/>
                    </a:moveTo>
                    <a:cubicBezTo>
                      <a:pt x="8715" y="1"/>
                      <a:pt x="8683" y="11"/>
                      <a:pt x="8653" y="33"/>
                    </a:cubicBezTo>
                    <a:lnTo>
                      <a:pt x="245" y="6728"/>
                    </a:lnTo>
                    <a:cubicBezTo>
                      <a:pt x="88" y="6868"/>
                      <a:pt x="0" y="7060"/>
                      <a:pt x="0" y="7270"/>
                    </a:cubicBezTo>
                    <a:cubicBezTo>
                      <a:pt x="0" y="7375"/>
                      <a:pt x="18" y="7497"/>
                      <a:pt x="70" y="7602"/>
                    </a:cubicBezTo>
                    <a:lnTo>
                      <a:pt x="210" y="7899"/>
                    </a:lnTo>
                    <a:cubicBezTo>
                      <a:pt x="1276" y="10119"/>
                      <a:pt x="2867" y="12077"/>
                      <a:pt x="4842" y="13581"/>
                    </a:cubicBezTo>
                    <a:cubicBezTo>
                      <a:pt x="4982" y="13685"/>
                      <a:pt x="5140" y="13738"/>
                      <a:pt x="5297" y="13738"/>
                    </a:cubicBezTo>
                    <a:cubicBezTo>
                      <a:pt x="5437" y="13738"/>
                      <a:pt x="5594" y="13685"/>
                      <a:pt x="5717" y="13598"/>
                    </a:cubicBezTo>
                    <a:lnTo>
                      <a:pt x="14125" y="6885"/>
                    </a:lnTo>
                    <a:cubicBezTo>
                      <a:pt x="14143" y="6850"/>
                      <a:pt x="14178" y="6815"/>
                      <a:pt x="14178" y="6780"/>
                    </a:cubicBezTo>
                    <a:cubicBezTo>
                      <a:pt x="14178" y="6745"/>
                      <a:pt x="14160" y="6710"/>
                      <a:pt x="14143" y="6675"/>
                    </a:cubicBezTo>
                    <a:lnTo>
                      <a:pt x="8863" y="50"/>
                    </a:lnTo>
                    <a:cubicBezTo>
                      <a:pt x="8833" y="20"/>
                      <a:pt x="8790" y="1"/>
                      <a:pt x="874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rot="-8704295">
                <a:off x="6834499" y="608739"/>
                <a:ext cx="532504" cy="509315"/>
              </a:xfrm>
              <a:custGeom>
                <a:avLst/>
                <a:gdLst/>
                <a:ahLst/>
                <a:cxnLst/>
                <a:rect l="l" t="t" r="r" b="b"/>
                <a:pathLst>
                  <a:path w="13549" h="12959" extrusionOk="0">
                    <a:moveTo>
                      <a:pt x="8671" y="0"/>
                    </a:moveTo>
                    <a:lnTo>
                      <a:pt x="263" y="6713"/>
                    </a:lnTo>
                    <a:cubicBezTo>
                      <a:pt x="71" y="6870"/>
                      <a:pt x="1" y="7132"/>
                      <a:pt x="105" y="7360"/>
                    </a:cubicBezTo>
                    <a:lnTo>
                      <a:pt x="228" y="7657"/>
                    </a:lnTo>
                    <a:cubicBezTo>
                      <a:pt x="1172" y="9720"/>
                      <a:pt x="2640" y="11503"/>
                      <a:pt x="4476" y="12849"/>
                    </a:cubicBezTo>
                    <a:cubicBezTo>
                      <a:pt x="4567" y="12923"/>
                      <a:pt x="4677" y="12958"/>
                      <a:pt x="4788" y="12958"/>
                    </a:cubicBezTo>
                    <a:cubicBezTo>
                      <a:pt x="4913" y="12958"/>
                      <a:pt x="5039" y="12914"/>
                      <a:pt x="5140" y="12831"/>
                    </a:cubicBezTo>
                    <a:lnTo>
                      <a:pt x="13549" y="6136"/>
                    </a:lnTo>
                    <a:lnTo>
                      <a:pt x="86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rot="-8704295">
                <a:off x="6828756" y="601995"/>
                <a:ext cx="542093" cy="520713"/>
              </a:xfrm>
              <a:custGeom>
                <a:avLst/>
                <a:gdLst/>
                <a:ahLst/>
                <a:cxnLst/>
                <a:rect l="l" t="t" r="r" b="b"/>
                <a:pathLst>
                  <a:path w="13793" h="13249" extrusionOk="0">
                    <a:moveTo>
                      <a:pt x="8741" y="347"/>
                    </a:moveTo>
                    <a:lnTo>
                      <a:pt x="13443" y="6238"/>
                    </a:lnTo>
                    <a:lnTo>
                      <a:pt x="5140" y="12864"/>
                    </a:lnTo>
                    <a:cubicBezTo>
                      <a:pt x="5070" y="12916"/>
                      <a:pt x="4965" y="12951"/>
                      <a:pt x="4877" y="12951"/>
                    </a:cubicBezTo>
                    <a:cubicBezTo>
                      <a:pt x="4808" y="12951"/>
                      <a:pt x="4720" y="12916"/>
                      <a:pt x="4650" y="12864"/>
                    </a:cubicBezTo>
                    <a:cubicBezTo>
                      <a:pt x="2832" y="11535"/>
                      <a:pt x="1381" y="9769"/>
                      <a:pt x="455" y="7724"/>
                    </a:cubicBezTo>
                    <a:lnTo>
                      <a:pt x="332" y="7444"/>
                    </a:lnTo>
                    <a:cubicBezTo>
                      <a:pt x="297" y="7392"/>
                      <a:pt x="297" y="7339"/>
                      <a:pt x="297" y="7269"/>
                    </a:cubicBezTo>
                    <a:cubicBezTo>
                      <a:pt x="297" y="7165"/>
                      <a:pt x="350" y="7042"/>
                      <a:pt x="437" y="6955"/>
                    </a:cubicBezTo>
                    <a:lnTo>
                      <a:pt x="8741" y="347"/>
                    </a:lnTo>
                    <a:close/>
                    <a:moveTo>
                      <a:pt x="8755" y="1"/>
                    </a:moveTo>
                    <a:cubicBezTo>
                      <a:pt x="8724" y="1"/>
                      <a:pt x="8693" y="10"/>
                      <a:pt x="8671" y="32"/>
                    </a:cubicBezTo>
                    <a:lnTo>
                      <a:pt x="262" y="6728"/>
                    </a:lnTo>
                    <a:cubicBezTo>
                      <a:pt x="88" y="6867"/>
                      <a:pt x="0" y="7077"/>
                      <a:pt x="0" y="7269"/>
                    </a:cubicBezTo>
                    <a:cubicBezTo>
                      <a:pt x="0" y="7374"/>
                      <a:pt x="18" y="7479"/>
                      <a:pt x="53" y="7567"/>
                    </a:cubicBezTo>
                    <a:lnTo>
                      <a:pt x="192" y="7846"/>
                    </a:lnTo>
                    <a:cubicBezTo>
                      <a:pt x="1136" y="9944"/>
                      <a:pt x="2622" y="11745"/>
                      <a:pt x="4475" y="13108"/>
                    </a:cubicBezTo>
                    <a:cubicBezTo>
                      <a:pt x="4598" y="13196"/>
                      <a:pt x="4738" y="13248"/>
                      <a:pt x="4877" y="13248"/>
                    </a:cubicBezTo>
                    <a:cubicBezTo>
                      <a:pt x="5035" y="13248"/>
                      <a:pt x="5192" y="13196"/>
                      <a:pt x="5315" y="13091"/>
                    </a:cubicBezTo>
                    <a:lnTo>
                      <a:pt x="13723" y="6378"/>
                    </a:lnTo>
                    <a:cubicBezTo>
                      <a:pt x="13758" y="6360"/>
                      <a:pt x="13775" y="6326"/>
                      <a:pt x="13775" y="6273"/>
                    </a:cubicBezTo>
                    <a:cubicBezTo>
                      <a:pt x="13793" y="6238"/>
                      <a:pt x="13775" y="6203"/>
                      <a:pt x="13758" y="6168"/>
                    </a:cubicBezTo>
                    <a:lnTo>
                      <a:pt x="8863" y="50"/>
                    </a:lnTo>
                    <a:cubicBezTo>
                      <a:pt x="8843" y="19"/>
                      <a:pt x="8799" y="1"/>
                      <a:pt x="87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rot="-8704295">
                <a:off x="6733085" y="711185"/>
                <a:ext cx="257704" cy="280342"/>
              </a:xfrm>
              <a:custGeom>
                <a:avLst/>
                <a:gdLst/>
                <a:ahLst/>
                <a:cxnLst/>
                <a:rect l="l" t="t" r="r" b="b"/>
                <a:pathLst>
                  <a:path w="6557" h="7133" extrusionOk="0">
                    <a:moveTo>
                      <a:pt x="4721" y="0"/>
                    </a:moveTo>
                    <a:lnTo>
                      <a:pt x="1" y="315"/>
                    </a:lnTo>
                    <a:lnTo>
                      <a:pt x="5333" y="7133"/>
                    </a:lnTo>
                    <a:lnTo>
                      <a:pt x="6556" y="2448"/>
                    </a:lnTo>
                    <a:lnTo>
                      <a:pt x="4721" y="0"/>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rot="-8704295">
                <a:off x="6726865" y="705170"/>
                <a:ext cx="269337" cy="292289"/>
              </a:xfrm>
              <a:custGeom>
                <a:avLst/>
                <a:gdLst/>
                <a:ahLst/>
                <a:cxnLst/>
                <a:rect l="l" t="t" r="r" b="b"/>
                <a:pathLst>
                  <a:path w="6853" h="7437" extrusionOk="0">
                    <a:moveTo>
                      <a:pt x="4790" y="297"/>
                    </a:moveTo>
                    <a:lnTo>
                      <a:pt x="6538" y="2640"/>
                    </a:lnTo>
                    <a:lnTo>
                      <a:pt x="5408" y="6964"/>
                    </a:lnTo>
                    <a:lnTo>
                      <a:pt x="437" y="595"/>
                    </a:lnTo>
                    <a:lnTo>
                      <a:pt x="4790" y="297"/>
                    </a:lnTo>
                    <a:close/>
                    <a:moveTo>
                      <a:pt x="4860" y="0"/>
                    </a:moveTo>
                    <a:lnTo>
                      <a:pt x="140" y="332"/>
                    </a:lnTo>
                    <a:cubicBezTo>
                      <a:pt x="87" y="332"/>
                      <a:pt x="35" y="367"/>
                      <a:pt x="17" y="402"/>
                    </a:cubicBezTo>
                    <a:cubicBezTo>
                      <a:pt x="0" y="455"/>
                      <a:pt x="0" y="525"/>
                      <a:pt x="35" y="560"/>
                    </a:cubicBezTo>
                    <a:lnTo>
                      <a:pt x="5367" y="7377"/>
                    </a:lnTo>
                    <a:cubicBezTo>
                      <a:pt x="5393" y="7417"/>
                      <a:pt x="5429" y="7436"/>
                      <a:pt x="5468" y="7436"/>
                    </a:cubicBezTo>
                    <a:cubicBezTo>
                      <a:pt x="5480" y="7436"/>
                      <a:pt x="5494" y="7434"/>
                      <a:pt x="5507" y="7430"/>
                    </a:cubicBezTo>
                    <a:cubicBezTo>
                      <a:pt x="5559" y="7412"/>
                      <a:pt x="5594" y="7377"/>
                      <a:pt x="5612" y="7325"/>
                    </a:cubicBezTo>
                    <a:lnTo>
                      <a:pt x="6835" y="2640"/>
                    </a:lnTo>
                    <a:cubicBezTo>
                      <a:pt x="6853" y="2605"/>
                      <a:pt x="6853" y="2552"/>
                      <a:pt x="6818" y="2517"/>
                    </a:cubicBezTo>
                    <a:lnTo>
                      <a:pt x="4982" y="70"/>
                    </a:lnTo>
                    <a:cubicBezTo>
                      <a:pt x="4947" y="35"/>
                      <a:pt x="4912" y="0"/>
                      <a:pt x="486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rot="-8704295">
                <a:off x="6774699" y="678225"/>
                <a:ext cx="68071" cy="188964"/>
              </a:xfrm>
              <a:custGeom>
                <a:avLst/>
                <a:gdLst/>
                <a:ahLst/>
                <a:cxnLst/>
                <a:rect l="l" t="t" r="r" b="b"/>
                <a:pathLst>
                  <a:path w="1732" h="4808" extrusionOk="0">
                    <a:moveTo>
                      <a:pt x="1399" y="0"/>
                    </a:moveTo>
                    <a:lnTo>
                      <a:pt x="0" y="4021"/>
                    </a:lnTo>
                    <a:lnTo>
                      <a:pt x="612" y="4808"/>
                    </a:lnTo>
                    <a:lnTo>
                      <a:pt x="1731" y="455"/>
                    </a:lnTo>
                    <a:lnTo>
                      <a:pt x="1399"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rot="-8704295">
                <a:off x="6659849" y="819136"/>
                <a:ext cx="107216" cy="109299"/>
              </a:xfrm>
              <a:custGeom>
                <a:avLst/>
                <a:gdLst/>
                <a:ahLst/>
                <a:cxnLst/>
                <a:rect l="l" t="t" r="r" b="b"/>
                <a:pathLst>
                  <a:path w="2728" h="2781" extrusionOk="0">
                    <a:moveTo>
                      <a:pt x="1006" y="0"/>
                    </a:moveTo>
                    <a:cubicBezTo>
                      <a:pt x="760" y="0"/>
                      <a:pt x="525" y="74"/>
                      <a:pt x="333" y="228"/>
                    </a:cubicBezTo>
                    <a:lnTo>
                      <a:pt x="36" y="455"/>
                    </a:lnTo>
                    <a:cubicBezTo>
                      <a:pt x="1" y="490"/>
                      <a:pt x="1906" y="2780"/>
                      <a:pt x="1906" y="2780"/>
                    </a:cubicBezTo>
                    <a:lnTo>
                      <a:pt x="2186" y="2553"/>
                    </a:lnTo>
                    <a:cubicBezTo>
                      <a:pt x="2710" y="2134"/>
                      <a:pt x="2728" y="1260"/>
                      <a:pt x="2221" y="630"/>
                    </a:cubicBezTo>
                    <a:cubicBezTo>
                      <a:pt x="1889" y="221"/>
                      <a:pt x="1431" y="0"/>
                      <a:pt x="1006"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rot="-8704295">
                <a:off x="6658785" y="814021"/>
                <a:ext cx="112718" cy="121836"/>
              </a:xfrm>
              <a:custGeom>
                <a:avLst/>
                <a:gdLst/>
                <a:ahLst/>
                <a:cxnLst/>
                <a:rect l="l" t="t" r="r" b="b"/>
                <a:pathLst>
                  <a:path w="2868" h="3100" extrusionOk="0">
                    <a:moveTo>
                      <a:pt x="1119" y="317"/>
                    </a:moveTo>
                    <a:cubicBezTo>
                      <a:pt x="1504" y="317"/>
                      <a:pt x="1906" y="510"/>
                      <a:pt x="2203" y="877"/>
                    </a:cubicBezTo>
                    <a:cubicBezTo>
                      <a:pt x="2448" y="1174"/>
                      <a:pt x="2553" y="1506"/>
                      <a:pt x="2553" y="1803"/>
                    </a:cubicBezTo>
                    <a:cubicBezTo>
                      <a:pt x="2553" y="2135"/>
                      <a:pt x="2430" y="2415"/>
                      <a:pt x="2203" y="2590"/>
                    </a:cubicBezTo>
                    <a:lnTo>
                      <a:pt x="2048" y="2716"/>
                    </a:lnTo>
                    <a:lnTo>
                      <a:pt x="2048" y="2716"/>
                    </a:lnTo>
                    <a:cubicBezTo>
                      <a:pt x="1998" y="2656"/>
                      <a:pt x="1931" y="2577"/>
                      <a:pt x="1854" y="2485"/>
                    </a:cubicBezTo>
                    <a:cubicBezTo>
                      <a:pt x="1591" y="2170"/>
                      <a:pt x="1207" y="1698"/>
                      <a:pt x="875" y="1296"/>
                    </a:cubicBezTo>
                    <a:cubicBezTo>
                      <a:pt x="717" y="1086"/>
                      <a:pt x="560" y="894"/>
                      <a:pt x="455" y="772"/>
                    </a:cubicBezTo>
                    <a:cubicBezTo>
                      <a:pt x="422" y="728"/>
                      <a:pt x="396" y="683"/>
                      <a:pt x="372" y="648"/>
                    </a:cubicBezTo>
                    <a:lnTo>
                      <a:pt x="372" y="648"/>
                    </a:lnTo>
                    <a:lnTo>
                      <a:pt x="542" y="510"/>
                    </a:lnTo>
                    <a:cubicBezTo>
                      <a:pt x="717" y="387"/>
                      <a:pt x="910" y="317"/>
                      <a:pt x="1119" y="317"/>
                    </a:cubicBezTo>
                    <a:close/>
                    <a:moveTo>
                      <a:pt x="1050" y="0"/>
                    </a:moveTo>
                    <a:cubicBezTo>
                      <a:pt x="796" y="0"/>
                      <a:pt x="558" y="89"/>
                      <a:pt x="350" y="265"/>
                    </a:cubicBezTo>
                    <a:lnTo>
                      <a:pt x="70" y="492"/>
                    </a:lnTo>
                    <a:cubicBezTo>
                      <a:pt x="35" y="510"/>
                      <a:pt x="18" y="527"/>
                      <a:pt x="18" y="562"/>
                    </a:cubicBezTo>
                    <a:lnTo>
                      <a:pt x="0" y="614"/>
                    </a:lnTo>
                    <a:cubicBezTo>
                      <a:pt x="0" y="649"/>
                      <a:pt x="0" y="667"/>
                      <a:pt x="18" y="667"/>
                    </a:cubicBezTo>
                    <a:cubicBezTo>
                      <a:pt x="35" y="719"/>
                      <a:pt x="35" y="737"/>
                      <a:pt x="53" y="754"/>
                    </a:cubicBezTo>
                    <a:cubicBezTo>
                      <a:pt x="123" y="859"/>
                      <a:pt x="280" y="1052"/>
                      <a:pt x="455" y="1279"/>
                    </a:cubicBezTo>
                    <a:cubicBezTo>
                      <a:pt x="1014" y="1978"/>
                      <a:pt x="1906" y="3044"/>
                      <a:pt x="1906" y="3044"/>
                    </a:cubicBezTo>
                    <a:cubicBezTo>
                      <a:pt x="1934" y="3082"/>
                      <a:pt x="1972" y="3099"/>
                      <a:pt x="2012" y="3099"/>
                    </a:cubicBezTo>
                    <a:cubicBezTo>
                      <a:pt x="2047" y="3099"/>
                      <a:pt x="2083" y="3086"/>
                      <a:pt x="2116" y="3062"/>
                    </a:cubicBezTo>
                    <a:lnTo>
                      <a:pt x="2413" y="2835"/>
                    </a:lnTo>
                    <a:cubicBezTo>
                      <a:pt x="2728" y="2590"/>
                      <a:pt x="2867" y="2205"/>
                      <a:pt x="2867" y="1803"/>
                    </a:cubicBezTo>
                    <a:cubicBezTo>
                      <a:pt x="2867" y="1436"/>
                      <a:pt x="2728" y="1034"/>
                      <a:pt x="2465" y="684"/>
                    </a:cubicBezTo>
                    <a:cubicBezTo>
                      <a:pt x="2116" y="247"/>
                      <a:pt x="1609" y="3"/>
                      <a:pt x="1119" y="3"/>
                    </a:cubicBezTo>
                    <a:cubicBezTo>
                      <a:pt x="1096" y="1"/>
                      <a:pt x="1073" y="0"/>
                      <a:pt x="1050"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rot="-8704295">
                <a:off x="6684728" y="817718"/>
                <a:ext cx="37809" cy="59818"/>
              </a:xfrm>
              <a:custGeom>
                <a:avLst/>
                <a:gdLst/>
                <a:ahLst/>
                <a:cxnLst/>
                <a:rect l="l" t="t" r="r" b="b"/>
                <a:pathLst>
                  <a:path w="962" h="1522" extrusionOk="0">
                    <a:moveTo>
                      <a:pt x="822" y="0"/>
                    </a:moveTo>
                    <a:lnTo>
                      <a:pt x="0" y="962"/>
                    </a:lnTo>
                    <a:cubicBezTo>
                      <a:pt x="88" y="1084"/>
                      <a:pt x="193" y="1207"/>
                      <a:pt x="263" y="1294"/>
                    </a:cubicBezTo>
                    <a:cubicBezTo>
                      <a:pt x="332" y="1381"/>
                      <a:pt x="402" y="1469"/>
                      <a:pt x="455" y="1521"/>
                    </a:cubicBezTo>
                    <a:lnTo>
                      <a:pt x="612" y="1399"/>
                    </a:lnTo>
                    <a:cubicBezTo>
                      <a:pt x="839" y="1224"/>
                      <a:pt x="962" y="944"/>
                      <a:pt x="962" y="612"/>
                    </a:cubicBezTo>
                    <a:cubicBezTo>
                      <a:pt x="962" y="525"/>
                      <a:pt x="944" y="420"/>
                      <a:pt x="927" y="332"/>
                    </a:cubicBezTo>
                    <a:cubicBezTo>
                      <a:pt x="909" y="228"/>
                      <a:pt x="874" y="123"/>
                      <a:pt x="822" y="0"/>
                    </a:cubicBezTo>
                    <a:close/>
                  </a:path>
                </a:pathLst>
              </a:custGeom>
              <a:solidFill>
                <a:srgbClr val="80A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rot="-8704295">
                <a:off x="6681562" y="816722"/>
                <a:ext cx="45394" cy="46769"/>
              </a:xfrm>
              <a:custGeom>
                <a:avLst/>
                <a:gdLst/>
                <a:ahLst/>
                <a:cxnLst/>
                <a:rect l="l" t="t" r="r" b="b"/>
                <a:pathLst>
                  <a:path w="1155" h="1190" extrusionOk="0">
                    <a:moveTo>
                      <a:pt x="0" y="630"/>
                    </a:moveTo>
                    <a:lnTo>
                      <a:pt x="0" y="630"/>
                    </a:lnTo>
                    <a:cubicBezTo>
                      <a:pt x="88" y="752"/>
                      <a:pt x="193" y="875"/>
                      <a:pt x="263" y="962"/>
                    </a:cubicBezTo>
                    <a:cubicBezTo>
                      <a:pt x="332" y="1049"/>
                      <a:pt x="402" y="1137"/>
                      <a:pt x="455" y="1189"/>
                    </a:cubicBezTo>
                    <a:lnTo>
                      <a:pt x="0" y="630"/>
                    </a:lnTo>
                    <a:close/>
                    <a:moveTo>
                      <a:pt x="927" y="0"/>
                    </a:moveTo>
                    <a:lnTo>
                      <a:pt x="927" y="0"/>
                    </a:lnTo>
                    <a:cubicBezTo>
                      <a:pt x="944" y="88"/>
                      <a:pt x="962" y="193"/>
                      <a:pt x="962" y="280"/>
                    </a:cubicBezTo>
                    <a:cubicBezTo>
                      <a:pt x="962" y="612"/>
                      <a:pt x="839" y="892"/>
                      <a:pt x="612" y="1067"/>
                    </a:cubicBezTo>
                    <a:lnTo>
                      <a:pt x="455" y="1189"/>
                    </a:lnTo>
                    <a:cubicBezTo>
                      <a:pt x="455" y="1189"/>
                      <a:pt x="1154" y="875"/>
                      <a:pt x="927" y="0"/>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rot="-8704295">
                <a:off x="6965896" y="867209"/>
                <a:ext cx="264896" cy="209519"/>
              </a:xfrm>
              <a:custGeom>
                <a:avLst/>
                <a:gdLst/>
                <a:ahLst/>
                <a:cxnLst/>
                <a:rect l="l" t="t" r="r" b="b"/>
                <a:pathLst>
                  <a:path w="6740" h="5331" extrusionOk="0">
                    <a:moveTo>
                      <a:pt x="6268" y="1"/>
                    </a:moveTo>
                    <a:cubicBezTo>
                      <a:pt x="6216" y="1"/>
                      <a:pt x="6164" y="18"/>
                      <a:pt x="6117" y="59"/>
                    </a:cubicBezTo>
                    <a:cubicBezTo>
                      <a:pt x="4246" y="1685"/>
                      <a:pt x="2043" y="2961"/>
                      <a:pt x="260" y="4675"/>
                    </a:cubicBezTo>
                    <a:cubicBezTo>
                      <a:pt x="1" y="4919"/>
                      <a:pt x="217" y="5331"/>
                      <a:pt x="506" y="5331"/>
                    </a:cubicBezTo>
                    <a:cubicBezTo>
                      <a:pt x="568" y="5331"/>
                      <a:pt x="633" y="5312"/>
                      <a:pt x="697" y="5269"/>
                    </a:cubicBezTo>
                    <a:cubicBezTo>
                      <a:pt x="2743" y="3975"/>
                      <a:pt x="4858" y="2297"/>
                      <a:pt x="6554" y="566"/>
                    </a:cubicBezTo>
                    <a:cubicBezTo>
                      <a:pt x="6740" y="366"/>
                      <a:pt x="6503" y="1"/>
                      <a:pt x="6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rot="-8704295">
                <a:off x="6740868" y="916618"/>
                <a:ext cx="138383" cy="40009"/>
              </a:xfrm>
              <a:custGeom>
                <a:avLst/>
                <a:gdLst/>
                <a:ahLst/>
                <a:cxnLst/>
                <a:rect l="l" t="t" r="r" b="b"/>
                <a:pathLst>
                  <a:path w="3521" h="1018" extrusionOk="0">
                    <a:moveTo>
                      <a:pt x="2780" y="1"/>
                    </a:moveTo>
                    <a:cubicBezTo>
                      <a:pt x="2025" y="1"/>
                      <a:pt x="1228" y="164"/>
                      <a:pt x="478" y="264"/>
                    </a:cubicBezTo>
                    <a:cubicBezTo>
                      <a:pt x="0" y="315"/>
                      <a:pt x="173" y="1017"/>
                      <a:pt x="588" y="1017"/>
                    </a:cubicBezTo>
                    <a:cubicBezTo>
                      <a:pt x="598" y="1017"/>
                      <a:pt x="608" y="1017"/>
                      <a:pt x="618" y="1016"/>
                    </a:cubicBezTo>
                    <a:cubicBezTo>
                      <a:pt x="1440" y="928"/>
                      <a:pt x="2314" y="928"/>
                      <a:pt x="3101" y="701"/>
                    </a:cubicBezTo>
                    <a:cubicBezTo>
                      <a:pt x="3520" y="596"/>
                      <a:pt x="3223" y="19"/>
                      <a:pt x="2891" y="2"/>
                    </a:cubicBezTo>
                    <a:cubicBezTo>
                      <a:pt x="2854" y="1"/>
                      <a:pt x="2817" y="1"/>
                      <a:pt x="27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rot="-8704295">
                <a:off x="7965393" y="1068255"/>
                <a:ext cx="66696" cy="179375"/>
              </a:xfrm>
              <a:custGeom>
                <a:avLst/>
                <a:gdLst/>
                <a:ahLst/>
                <a:cxnLst/>
                <a:rect l="l" t="t" r="r" b="b"/>
                <a:pathLst>
                  <a:path w="1697" h="4564" extrusionOk="0">
                    <a:moveTo>
                      <a:pt x="525" y="1"/>
                    </a:moveTo>
                    <a:lnTo>
                      <a:pt x="88" y="1714"/>
                    </a:lnTo>
                    <a:cubicBezTo>
                      <a:pt x="36" y="1924"/>
                      <a:pt x="1" y="2116"/>
                      <a:pt x="1" y="2308"/>
                    </a:cubicBezTo>
                    <a:cubicBezTo>
                      <a:pt x="1" y="3340"/>
                      <a:pt x="683" y="4266"/>
                      <a:pt x="1697" y="4563"/>
                    </a:cubicBezTo>
                    <a:lnTo>
                      <a:pt x="525"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rot="-8704295">
                <a:off x="7927725" y="1039718"/>
                <a:ext cx="70115" cy="239821"/>
              </a:xfrm>
              <a:custGeom>
                <a:avLst/>
                <a:gdLst/>
                <a:ahLst/>
                <a:cxnLst/>
                <a:rect l="l" t="t" r="r" b="b"/>
                <a:pathLst>
                  <a:path w="1784" h="6102" extrusionOk="0">
                    <a:moveTo>
                      <a:pt x="228" y="0"/>
                    </a:moveTo>
                    <a:cubicBezTo>
                      <a:pt x="175" y="105"/>
                      <a:pt x="140" y="210"/>
                      <a:pt x="106" y="332"/>
                    </a:cubicBezTo>
                    <a:lnTo>
                      <a:pt x="1" y="752"/>
                    </a:lnTo>
                    <a:lnTo>
                      <a:pt x="1329" y="5979"/>
                    </a:lnTo>
                    <a:lnTo>
                      <a:pt x="1784" y="6101"/>
                    </a:lnTo>
                    <a:lnTo>
                      <a:pt x="228"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rot="-8704295">
                <a:off x="7950472" y="1053650"/>
                <a:ext cx="58442" cy="205471"/>
              </a:xfrm>
              <a:custGeom>
                <a:avLst/>
                <a:gdLst/>
                <a:ahLst/>
                <a:cxnLst/>
                <a:rect l="l" t="t" r="r" b="b"/>
                <a:pathLst>
                  <a:path w="1487" h="5228" extrusionOk="0">
                    <a:moveTo>
                      <a:pt x="158" y="1"/>
                    </a:moveTo>
                    <a:lnTo>
                      <a:pt x="0" y="578"/>
                    </a:lnTo>
                    <a:lnTo>
                      <a:pt x="1172" y="5140"/>
                    </a:lnTo>
                    <a:cubicBezTo>
                      <a:pt x="1189" y="5158"/>
                      <a:pt x="1224" y="5158"/>
                      <a:pt x="1241" y="5158"/>
                    </a:cubicBezTo>
                    <a:lnTo>
                      <a:pt x="1486" y="5228"/>
                    </a:lnTo>
                    <a:lnTo>
                      <a:pt x="158"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rot="-8704295">
                <a:off x="7575962" y="889508"/>
                <a:ext cx="419117" cy="380680"/>
              </a:xfrm>
              <a:custGeom>
                <a:avLst/>
                <a:gdLst/>
                <a:ahLst/>
                <a:cxnLst/>
                <a:rect l="l" t="t" r="r" b="b"/>
                <a:pathLst>
                  <a:path w="10664" h="9686" extrusionOk="0">
                    <a:moveTo>
                      <a:pt x="4860" y="1"/>
                    </a:moveTo>
                    <a:cubicBezTo>
                      <a:pt x="4423" y="1"/>
                      <a:pt x="4038" y="280"/>
                      <a:pt x="3916" y="717"/>
                    </a:cubicBezTo>
                    <a:lnTo>
                      <a:pt x="3829" y="1102"/>
                    </a:lnTo>
                    <a:cubicBezTo>
                      <a:pt x="3829" y="1102"/>
                      <a:pt x="3829" y="1119"/>
                      <a:pt x="3829" y="1119"/>
                    </a:cubicBezTo>
                    <a:lnTo>
                      <a:pt x="3724" y="1521"/>
                    </a:lnTo>
                    <a:cubicBezTo>
                      <a:pt x="3706" y="1556"/>
                      <a:pt x="3689" y="1574"/>
                      <a:pt x="3654" y="1609"/>
                    </a:cubicBezTo>
                    <a:cubicBezTo>
                      <a:pt x="3636" y="1609"/>
                      <a:pt x="3601" y="1626"/>
                      <a:pt x="3584" y="1626"/>
                    </a:cubicBezTo>
                    <a:cubicBezTo>
                      <a:pt x="3566" y="1626"/>
                      <a:pt x="3549" y="1626"/>
                      <a:pt x="3549" y="1609"/>
                    </a:cubicBezTo>
                    <a:lnTo>
                      <a:pt x="2552" y="1364"/>
                    </a:lnTo>
                    <a:cubicBezTo>
                      <a:pt x="2360" y="1312"/>
                      <a:pt x="2150" y="1277"/>
                      <a:pt x="1958" y="1277"/>
                    </a:cubicBezTo>
                    <a:cubicBezTo>
                      <a:pt x="1171" y="1277"/>
                      <a:pt x="437" y="1679"/>
                      <a:pt x="0" y="2326"/>
                    </a:cubicBezTo>
                    <a:lnTo>
                      <a:pt x="1678" y="8881"/>
                    </a:lnTo>
                    <a:lnTo>
                      <a:pt x="4668" y="9668"/>
                    </a:lnTo>
                    <a:cubicBezTo>
                      <a:pt x="4720" y="9685"/>
                      <a:pt x="4773" y="9685"/>
                      <a:pt x="4825" y="9685"/>
                    </a:cubicBezTo>
                    <a:cubicBezTo>
                      <a:pt x="5122" y="9685"/>
                      <a:pt x="5384" y="9493"/>
                      <a:pt x="5472" y="9196"/>
                    </a:cubicBezTo>
                    <a:lnTo>
                      <a:pt x="6975" y="3374"/>
                    </a:lnTo>
                    <a:cubicBezTo>
                      <a:pt x="6993" y="3304"/>
                      <a:pt x="7010" y="3235"/>
                      <a:pt x="7010" y="3165"/>
                    </a:cubicBezTo>
                    <a:cubicBezTo>
                      <a:pt x="7010" y="2798"/>
                      <a:pt x="6765" y="2448"/>
                      <a:pt x="6381" y="2361"/>
                    </a:cubicBezTo>
                    <a:lnTo>
                      <a:pt x="4580" y="1889"/>
                    </a:lnTo>
                    <a:cubicBezTo>
                      <a:pt x="4545" y="1871"/>
                      <a:pt x="4510" y="1854"/>
                      <a:pt x="4493" y="1819"/>
                    </a:cubicBezTo>
                    <a:cubicBezTo>
                      <a:pt x="4475" y="1784"/>
                      <a:pt x="4458" y="1749"/>
                      <a:pt x="4475" y="1714"/>
                    </a:cubicBezTo>
                    <a:lnTo>
                      <a:pt x="4580" y="1329"/>
                    </a:lnTo>
                    <a:cubicBezTo>
                      <a:pt x="4598" y="1259"/>
                      <a:pt x="4650" y="1207"/>
                      <a:pt x="4720" y="1207"/>
                    </a:cubicBezTo>
                    <a:cubicBezTo>
                      <a:pt x="4720" y="1207"/>
                      <a:pt x="4738" y="1224"/>
                      <a:pt x="4755" y="1224"/>
                    </a:cubicBezTo>
                    <a:lnTo>
                      <a:pt x="9877" y="2553"/>
                    </a:lnTo>
                    <a:cubicBezTo>
                      <a:pt x="9930" y="2570"/>
                      <a:pt x="9982" y="2570"/>
                      <a:pt x="10034" y="2570"/>
                    </a:cubicBezTo>
                    <a:cubicBezTo>
                      <a:pt x="10314" y="2570"/>
                      <a:pt x="10559" y="2395"/>
                      <a:pt x="10646" y="2116"/>
                    </a:cubicBezTo>
                    <a:cubicBezTo>
                      <a:pt x="10646" y="2063"/>
                      <a:pt x="10664" y="2011"/>
                      <a:pt x="10664" y="1958"/>
                    </a:cubicBezTo>
                    <a:cubicBezTo>
                      <a:pt x="10664" y="1679"/>
                      <a:pt x="10471" y="1417"/>
                      <a:pt x="10192" y="1347"/>
                    </a:cubicBezTo>
                    <a:lnTo>
                      <a:pt x="5105" y="35"/>
                    </a:lnTo>
                    <a:cubicBezTo>
                      <a:pt x="5017" y="1"/>
                      <a:pt x="4947" y="1"/>
                      <a:pt x="4860"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rot="-8704295">
                <a:off x="7913719" y="1029754"/>
                <a:ext cx="73573" cy="257704"/>
              </a:xfrm>
              <a:custGeom>
                <a:avLst/>
                <a:gdLst/>
                <a:ahLst/>
                <a:cxnLst/>
                <a:rect l="l" t="t" r="r" b="b"/>
                <a:pathLst>
                  <a:path w="1872" h="6557" extrusionOk="0">
                    <a:moveTo>
                      <a:pt x="193" y="1"/>
                    </a:moveTo>
                    <a:cubicBezTo>
                      <a:pt x="123" y="123"/>
                      <a:pt x="53" y="245"/>
                      <a:pt x="1" y="385"/>
                    </a:cubicBezTo>
                    <a:lnTo>
                      <a:pt x="1557" y="6486"/>
                    </a:lnTo>
                    <a:lnTo>
                      <a:pt x="1871" y="6556"/>
                    </a:lnTo>
                    <a:lnTo>
                      <a:pt x="19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rot="-8704295">
                <a:off x="7958334" y="1057144"/>
                <a:ext cx="81080" cy="214393"/>
              </a:xfrm>
              <a:custGeom>
                <a:avLst/>
                <a:gdLst/>
                <a:ahLst/>
                <a:cxnLst/>
                <a:rect l="l" t="t" r="r" b="b"/>
                <a:pathLst>
                  <a:path w="2063" h="5455" extrusionOk="0">
                    <a:moveTo>
                      <a:pt x="664" y="1"/>
                    </a:moveTo>
                    <a:lnTo>
                      <a:pt x="88" y="2221"/>
                    </a:lnTo>
                    <a:cubicBezTo>
                      <a:pt x="35" y="2448"/>
                      <a:pt x="0" y="2675"/>
                      <a:pt x="0" y="2885"/>
                    </a:cubicBezTo>
                    <a:cubicBezTo>
                      <a:pt x="0" y="4056"/>
                      <a:pt x="787" y="5123"/>
                      <a:pt x="1976" y="5438"/>
                    </a:cubicBezTo>
                    <a:lnTo>
                      <a:pt x="2063" y="5455"/>
                    </a:lnTo>
                    <a:lnTo>
                      <a:pt x="1976" y="5140"/>
                    </a:lnTo>
                    <a:cubicBezTo>
                      <a:pt x="962" y="4843"/>
                      <a:pt x="280" y="3917"/>
                      <a:pt x="280" y="2885"/>
                    </a:cubicBezTo>
                    <a:cubicBezTo>
                      <a:pt x="280" y="2693"/>
                      <a:pt x="315" y="2501"/>
                      <a:pt x="367" y="2291"/>
                    </a:cubicBezTo>
                    <a:lnTo>
                      <a:pt x="804" y="578"/>
                    </a:lnTo>
                    <a:lnTo>
                      <a:pt x="664"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rot="-8704295">
                <a:off x="7923533" y="1027790"/>
                <a:ext cx="78368" cy="268669"/>
              </a:xfrm>
              <a:custGeom>
                <a:avLst/>
                <a:gdLst/>
                <a:ahLst/>
                <a:cxnLst/>
                <a:rect l="l" t="t" r="r" b="b"/>
                <a:pathLst>
                  <a:path w="1994" h="6836" extrusionOk="0">
                    <a:moveTo>
                      <a:pt x="263" y="1"/>
                    </a:moveTo>
                    <a:cubicBezTo>
                      <a:pt x="141" y="175"/>
                      <a:pt x="53" y="385"/>
                      <a:pt x="1" y="595"/>
                    </a:cubicBezTo>
                    <a:lnTo>
                      <a:pt x="141" y="1172"/>
                    </a:lnTo>
                    <a:lnTo>
                      <a:pt x="246" y="752"/>
                    </a:lnTo>
                    <a:cubicBezTo>
                      <a:pt x="280" y="630"/>
                      <a:pt x="315" y="525"/>
                      <a:pt x="368" y="420"/>
                    </a:cubicBezTo>
                    <a:lnTo>
                      <a:pt x="263" y="1"/>
                    </a:lnTo>
                    <a:close/>
                    <a:moveTo>
                      <a:pt x="1469" y="6399"/>
                    </a:moveTo>
                    <a:lnTo>
                      <a:pt x="1557" y="6713"/>
                    </a:lnTo>
                    <a:lnTo>
                      <a:pt x="1994" y="6836"/>
                    </a:lnTo>
                    <a:lnTo>
                      <a:pt x="1924" y="6521"/>
                    </a:lnTo>
                    <a:lnTo>
                      <a:pt x="1469" y="639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rot="-8704295">
                <a:off x="7943917" y="1040939"/>
                <a:ext cx="67364" cy="240529"/>
              </a:xfrm>
              <a:custGeom>
                <a:avLst/>
                <a:gdLst/>
                <a:ahLst/>
                <a:cxnLst/>
                <a:rect l="l" t="t" r="r" b="b"/>
                <a:pathLst>
                  <a:path w="1714" h="6120" extrusionOk="0">
                    <a:moveTo>
                      <a:pt x="158" y="1"/>
                    </a:moveTo>
                    <a:cubicBezTo>
                      <a:pt x="140" y="36"/>
                      <a:pt x="140" y="53"/>
                      <a:pt x="123" y="88"/>
                    </a:cubicBezTo>
                    <a:lnTo>
                      <a:pt x="0" y="578"/>
                    </a:lnTo>
                    <a:lnTo>
                      <a:pt x="140" y="1155"/>
                    </a:lnTo>
                    <a:lnTo>
                      <a:pt x="298" y="578"/>
                    </a:lnTo>
                    <a:lnTo>
                      <a:pt x="158" y="1"/>
                    </a:lnTo>
                    <a:close/>
                    <a:moveTo>
                      <a:pt x="1312" y="5717"/>
                    </a:moveTo>
                    <a:lnTo>
                      <a:pt x="1399" y="6032"/>
                    </a:lnTo>
                    <a:lnTo>
                      <a:pt x="1714" y="6119"/>
                    </a:lnTo>
                    <a:lnTo>
                      <a:pt x="1626" y="5805"/>
                    </a:lnTo>
                    <a:lnTo>
                      <a:pt x="1381" y="5735"/>
                    </a:lnTo>
                    <a:cubicBezTo>
                      <a:pt x="1364" y="5735"/>
                      <a:pt x="1329" y="5735"/>
                      <a:pt x="1312" y="5717"/>
                    </a:cubicBez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rot="-8704295">
                <a:off x="7565434" y="876319"/>
                <a:ext cx="433580" cy="403318"/>
              </a:xfrm>
              <a:custGeom>
                <a:avLst/>
                <a:gdLst/>
                <a:ahLst/>
                <a:cxnLst/>
                <a:rect l="l" t="t" r="r" b="b"/>
                <a:pathLst>
                  <a:path w="11032" h="10262" extrusionOk="0">
                    <a:moveTo>
                      <a:pt x="4948" y="0"/>
                    </a:moveTo>
                    <a:cubicBezTo>
                      <a:pt x="4389" y="0"/>
                      <a:pt x="3882" y="385"/>
                      <a:pt x="3724" y="944"/>
                    </a:cubicBezTo>
                    <a:lnTo>
                      <a:pt x="3637" y="1346"/>
                    </a:lnTo>
                    <a:cubicBezTo>
                      <a:pt x="3619" y="1364"/>
                      <a:pt x="3619" y="1364"/>
                      <a:pt x="3619" y="1381"/>
                    </a:cubicBezTo>
                    <a:lnTo>
                      <a:pt x="3567" y="1591"/>
                    </a:lnTo>
                    <a:lnTo>
                      <a:pt x="2710" y="1381"/>
                    </a:lnTo>
                    <a:cubicBezTo>
                      <a:pt x="2501" y="1311"/>
                      <a:pt x="2273" y="1294"/>
                      <a:pt x="2046" y="1294"/>
                    </a:cubicBezTo>
                    <a:cubicBezTo>
                      <a:pt x="1242" y="1294"/>
                      <a:pt x="508" y="1661"/>
                      <a:pt x="1" y="2273"/>
                    </a:cubicBezTo>
                    <a:lnTo>
                      <a:pt x="88" y="2623"/>
                    </a:lnTo>
                    <a:cubicBezTo>
                      <a:pt x="525" y="1976"/>
                      <a:pt x="1259" y="1574"/>
                      <a:pt x="2046" y="1574"/>
                    </a:cubicBezTo>
                    <a:cubicBezTo>
                      <a:pt x="2238" y="1574"/>
                      <a:pt x="2448" y="1609"/>
                      <a:pt x="2640" y="1661"/>
                    </a:cubicBezTo>
                    <a:lnTo>
                      <a:pt x="3637" y="1906"/>
                    </a:lnTo>
                    <a:cubicBezTo>
                      <a:pt x="3637" y="1923"/>
                      <a:pt x="3654" y="1923"/>
                      <a:pt x="3672" y="1923"/>
                    </a:cubicBezTo>
                    <a:cubicBezTo>
                      <a:pt x="3689" y="1923"/>
                      <a:pt x="3724" y="1906"/>
                      <a:pt x="3742" y="1906"/>
                    </a:cubicBezTo>
                    <a:cubicBezTo>
                      <a:pt x="3777" y="1871"/>
                      <a:pt x="3794" y="1853"/>
                      <a:pt x="3812" y="1818"/>
                    </a:cubicBezTo>
                    <a:lnTo>
                      <a:pt x="3917" y="1416"/>
                    </a:lnTo>
                    <a:cubicBezTo>
                      <a:pt x="3917" y="1416"/>
                      <a:pt x="3917" y="1399"/>
                      <a:pt x="3917" y="1399"/>
                    </a:cubicBezTo>
                    <a:lnTo>
                      <a:pt x="4004" y="1014"/>
                    </a:lnTo>
                    <a:cubicBezTo>
                      <a:pt x="4126" y="577"/>
                      <a:pt x="4511" y="298"/>
                      <a:pt x="4948" y="298"/>
                    </a:cubicBezTo>
                    <a:cubicBezTo>
                      <a:pt x="5035" y="298"/>
                      <a:pt x="5105" y="298"/>
                      <a:pt x="5193" y="332"/>
                    </a:cubicBezTo>
                    <a:lnTo>
                      <a:pt x="10280" y="1644"/>
                    </a:lnTo>
                    <a:cubicBezTo>
                      <a:pt x="10559" y="1714"/>
                      <a:pt x="10752" y="1976"/>
                      <a:pt x="10752" y="2255"/>
                    </a:cubicBezTo>
                    <a:cubicBezTo>
                      <a:pt x="10752" y="2308"/>
                      <a:pt x="10734" y="2360"/>
                      <a:pt x="10734" y="2413"/>
                    </a:cubicBezTo>
                    <a:cubicBezTo>
                      <a:pt x="10647" y="2692"/>
                      <a:pt x="10402" y="2867"/>
                      <a:pt x="10122" y="2867"/>
                    </a:cubicBezTo>
                    <a:cubicBezTo>
                      <a:pt x="10070" y="2867"/>
                      <a:pt x="10018" y="2867"/>
                      <a:pt x="9965" y="2850"/>
                    </a:cubicBezTo>
                    <a:lnTo>
                      <a:pt x="4843" y="1521"/>
                    </a:lnTo>
                    <a:cubicBezTo>
                      <a:pt x="4826" y="1521"/>
                      <a:pt x="4808" y="1504"/>
                      <a:pt x="4808" y="1504"/>
                    </a:cubicBezTo>
                    <a:cubicBezTo>
                      <a:pt x="4738" y="1504"/>
                      <a:pt x="4686" y="1556"/>
                      <a:pt x="4668" y="1626"/>
                    </a:cubicBezTo>
                    <a:lnTo>
                      <a:pt x="4563" y="2011"/>
                    </a:lnTo>
                    <a:cubicBezTo>
                      <a:pt x="4546" y="2046"/>
                      <a:pt x="4563" y="2081"/>
                      <a:pt x="4581" y="2116"/>
                    </a:cubicBezTo>
                    <a:cubicBezTo>
                      <a:pt x="4598" y="2151"/>
                      <a:pt x="4633" y="2168"/>
                      <a:pt x="4668" y="2186"/>
                    </a:cubicBezTo>
                    <a:lnTo>
                      <a:pt x="6469" y="2658"/>
                    </a:lnTo>
                    <a:cubicBezTo>
                      <a:pt x="6853" y="2745"/>
                      <a:pt x="7098" y="3095"/>
                      <a:pt x="7098" y="3462"/>
                    </a:cubicBezTo>
                    <a:cubicBezTo>
                      <a:pt x="7098" y="3532"/>
                      <a:pt x="7081" y="3601"/>
                      <a:pt x="7063" y="3671"/>
                    </a:cubicBezTo>
                    <a:lnTo>
                      <a:pt x="5560" y="9493"/>
                    </a:lnTo>
                    <a:cubicBezTo>
                      <a:pt x="5472" y="9790"/>
                      <a:pt x="5210" y="9982"/>
                      <a:pt x="4913" y="9982"/>
                    </a:cubicBezTo>
                    <a:cubicBezTo>
                      <a:pt x="4861" y="9982"/>
                      <a:pt x="4808" y="9982"/>
                      <a:pt x="4756" y="9965"/>
                    </a:cubicBezTo>
                    <a:lnTo>
                      <a:pt x="1766" y="9178"/>
                    </a:lnTo>
                    <a:lnTo>
                      <a:pt x="1854" y="9493"/>
                    </a:lnTo>
                    <a:lnTo>
                      <a:pt x="4686" y="10244"/>
                    </a:lnTo>
                    <a:cubicBezTo>
                      <a:pt x="4756" y="10262"/>
                      <a:pt x="4843" y="10262"/>
                      <a:pt x="4913" y="10262"/>
                    </a:cubicBezTo>
                    <a:cubicBezTo>
                      <a:pt x="5333" y="10262"/>
                      <a:pt x="5717" y="9982"/>
                      <a:pt x="5840" y="9563"/>
                    </a:cubicBezTo>
                    <a:lnTo>
                      <a:pt x="7343" y="3741"/>
                    </a:lnTo>
                    <a:cubicBezTo>
                      <a:pt x="7378" y="3654"/>
                      <a:pt x="7378" y="3549"/>
                      <a:pt x="7378" y="3462"/>
                    </a:cubicBezTo>
                    <a:cubicBezTo>
                      <a:pt x="7378" y="2955"/>
                      <a:pt x="7046" y="2500"/>
                      <a:pt x="6539" y="2378"/>
                    </a:cubicBezTo>
                    <a:lnTo>
                      <a:pt x="4878" y="1941"/>
                    </a:lnTo>
                    <a:lnTo>
                      <a:pt x="4896" y="1836"/>
                    </a:lnTo>
                    <a:lnTo>
                      <a:pt x="9895" y="3130"/>
                    </a:lnTo>
                    <a:cubicBezTo>
                      <a:pt x="9983" y="3147"/>
                      <a:pt x="10053" y="3164"/>
                      <a:pt x="10122" y="3164"/>
                    </a:cubicBezTo>
                    <a:cubicBezTo>
                      <a:pt x="10525" y="3164"/>
                      <a:pt x="10892" y="2885"/>
                      <a:pt x="10997" y="2483"/>
                    </a:cubicBezTo>
                    <a:cubicBezTo>
                      <a:pt x="11031" y="2395"/>
                      <a:pt x="11031" y="2325"/>
                      <a:pt x="11031" y="2255"/>
                    </a:cubicBezTo>
                    <a:cubicBezTo>
                      <a:pt x="11031" y="1853"/>
                      <a:pt x="10769" y="1486"/>
                      <a:pt x="10350" y="1364"/>
                    </a:cubicBezTo>
                    <a:lnTo>
                      <a:pt x="5263" y="53"/>
                    </a:lnTo>
                    <a:cubicBezTo>
                      <a:pt x="5158" y="18"/>
                      <a:pt x="5053" y="0"/>
                      <a:pt x="4948"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rot="-8704295">
                <a:off x="7909830" y="1017488"/>
                <a:ext cx="81119" cy="283800"/>
              </a:xfrm>
              <a:custGeom>
                <a:avLst/>
                <a:gdLst/>
                <a:ahLst/>
                <a:cxnLst/>
                <a:rect l="l" t="t" r="r" b="b"/>
                <a:pathLst>
                  <a:path w="2064" h="7221" extrusionOk="0">
                    <a:moveTo>
                      <a:pt x="211" y="1"/>
                    </a:moveTo>
                    <a:cubicBezTo>
                      <a:pt x="141" y="88"/>
                      <a:pt x="53" y="193"/>
                      <a:pt x="1" y="316"/>
                    </a:cubicBezTo>
                    <a:lnTo>
                      <a:pt x="106" y="735"/>
                    </a:lnTo>
                    <a:cubicBezTo>
                      <a:pt x="158" y="595"/>
                      <a:pt x="228" y="473"/>
                      <a:pt x="298" y="351"/>
                    </a:cubicBezTo>
                    <a:lnTo>
                      <a:pt x="211" y="1"/>
                    </a:lnTo>
                    <a:close/>
                    <a:moveTo>
                      <a:pt x="1662" y="6836"/>
                    </a:moveTo>
                    <a:lnTo>
                      <a:pt x="1732" y="7151"/>
                    </a:lnTo>
                    <a:lnTo>
                      <a:pt x="2064" y="7221"/>
                    </a:lnTo>
                    <a:lnTo>
                      <a:pt x="1976" y="6906"/>
                    </a:lnTo>
                    <a:lnTo>
                      <a:pt x="1662" y="6836"/>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rot="-8704295">
                <a:off x="7484898" y="1119954"/>
                <a:ext cx="291346" cy="123487"/>
              </a:xfrm>
              <a:custGeom>
                <a:avLst/>
                <a:gdLst/>
                <a:ahLst/>
                <a:cxnLst/>
                <a:rect l="l" t="t" r="r" b="b"/>
                <a:pathLst>
                  <a:path w="7413" h="3142" extrusionOk="0">
                    <a:moveTo>
                      <a:pt x="1454" y="1"/>
                    </a:moveTo>
                    <a:cubicBezTo>
                      <a:pt x="933" y="1"/>
                      <a:pt x="433" y="412"/>
                      <a:pt x="280" y="1023"/>
                    </a:cubicBezTo>
                    <a:lnTo>
                      <a:pt x="157" y="1513"/>
                    </a:lnTo>
                    <a:lnTo>
                      <a:pt x="0" y="2124"/>
                    </a:lnTo>
                    <a:lnTo>
                      <a:pt x="1031" y="2387"/>
                    </a:lnTo>
                    <a:lnTo>
                      <a:pt x="1189" y="1775"/>
                    </a:lnTo>
                    <a:lnTo>
                      <a:pt x="6311" y="3121"/>
                    </a:lnTo>
                    <a:cubicBezTo>
                      <a:pt x="6365" y="3135"/>
                      <a:pt x="6420" y="3141"/>
                      <a:pt x="6475" y="3141"/>
                    </a:cubicBezTo>
                    <a:cubicBezTo>
                      <a:pt x="6839" y="3141"/>
                      <a:pt x="7183" y="2848"/>
                      <a:pt x="7290" y="2422"/>
                    </a:cubicBezTo>
                    <a:cubicBezTo>
                      <a:pt x="7412" y="1950"/>
                      <a:pt x="7185" y="1460"/>
                      <a:pt x="6783" y="1355"/>
                    </a:cubicBezTo>
                    <a:lnTo>
                      <a:pt x="1678" y="27"/>
                    </a:lnTo>
                    <a:cubicBezTo>
                      <a:pt x="1604" y="9"/>
                      <a:pt x="1529" y="1"/>
                      <a:pt x="145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rot="-8704295">
                <a:off x="7481640" y="1115041"/>
                <a:ext cx="300975" cy="136064"/>
              </a:xfrm>
              <a:custGeom>
                <a:avLst/>
                <a:gdLst/>
                <a:ahLst/>
                <a:cxnLst/>
                <a:rect l="l" t="t" r="r" b="b"/>
                <a:pathLst>
                  <a:path w="7658" h="3462" extrusionOk="0">
                    <a:moveTo>
                      <a:pt x="1626" y="333"/>
                    </a:moveTo>
                    <a:cubicBezTo>
                      <a:pt x="1696" y="333"/>
                      <a:pt x="1748" y="333"/>
                      <a:pt x="1818" y="350"/>
                    </a:cubicBezTo>
                    <a:lnTo>
                      <a:pt x="6905" y="1679"/>
                    </a:lnTo>
                    <a:cubicBezTo>
                      <a:pt x="7028" y="1714"/>
                      <a:pt x="7133" y="1783"/>
                      <a:pt x="7220" y="1906"/>
                    </a:cubicBezTo>
                    <a:cubicBezTo>
                      <a:pt x="7290" y="2011"/>
                      <a:pt x="7342" y="2168"/>
                      <a:pt x="7342" y="2325"/>
                    </a:cubicBezTo>
                    <a:cubicBezTo>
                      <a:pt x="7342" y="2395"/>
                      <a:pt x="7325" y="2483"/>
                      <a:pt x="7307" y="2553"/>
                    </a:cubicBezTo>
                    <a:cubicBezTo>
                      <a:pt x="7220" y="2920"/>
                      <a:pt x="6923" y="3147"/>
                      <a:pt x="6661" y="3147"/>
                    </a:cubicBezTo>
                    <a:cubicBezTo>
                      <a:pt x="6608" y="3147"/>
                      <a:pt x="6573" y="3130"/>
                      <a:pt x="6538" y="3130"/>
                    </a:cubicBezTo>
                    <a:lnTo>
                      <a:pt x="1399" y="1783"/>
                    </a:lnTo>
                    <a:cubicBezTo>
                      <a:pt x="1387" y="1781"/>
                      <a:pt x="1376" y="1780"/>
                      <a:pt x="1365" y="1780"/>
                    </a:cubicBezTo>
                    <a:cubicBezTo>
                      <a:pt x="1290" y="1780"/>
                      <a:pt x="1222" y="1830"/>
                      <a:pt x="1206" y="1906"/>
                    </a:cubicBezTo>
                    <a:lnTo>
                      <a:pt x="1084" y="2360"/>
                    </a:lnTo>
                    <a:lnTo>
                      <a:pt x="367" y="2168"/>
                    </a:lnTo>
                    <a:lnTo>
                      <a:pt x="490" y="1714"/>
                    </a:lnTo>
                    <a:lnTo>
                      <a:pt x="612" y="1242"/>
                    </a:lnTo>
                    <a:cubicBezTo>
                      <a:pt x="752" y="682"/>
                      <a:pt x="1189" y="333"/>
                      <a:pt x="1626" y="333"/>
                    </a:cubicBezTo>
                    <a:close/>
                    <a:moveTo>
                      <a:pt x="1626" y="0"/>
                    </a:moveTo>
                    <a:cubicBezTo>
                      <a:pt x="1014" y="18"/>
                      <a:pt x="472" y="490"/>
                      <a:pt x="297" y="1154"/>
                    </a:cubicBezTo>
                    <a:lnTo>
                      <a:pt x="175" y="1626"/>
                    </a:lnTo>
                    <a:lnTo>
                      <a:pt x="18" y="2238"/>
                    </a:lnTo>
                    <a:cubicBezTo>
                      <a:pt x="0" y="2325"/>
                      <a:pt x="53" y="2413"/>
                      <a:pt x="123" y="2448"/>
                    </a:cubicBezTo>
                    <a:lnTo>
                      <a:pt x="1154" y="2710"/>
                    </a:lnTo>
                    <a:cubicBezTo>
                      <a:pt x="1206" y="2710"/>
                      <a:pt x="1241" y="2710"/>
                      <a:pt x="1276" y="2693"/>
                    </a:cubicBezTo>
                    <a:cubicBezTo>
                      <a:pt x="1311" y="2675"/>
                      <a:pt x="1346" y="2640"/>
                      <a:pt x="1364" y="2588"/>
                    </a:cubicBezTo>
                    <a:lnTo>
                      <a:pt x="1469" y="2133"/>
                    </a:lnTo>
                    <a:lnTo>
                      <a:pt x="6451" y="3427"/>
                    </a:lnTo>
                    <a:cubicBezTo>
                      <a:pt x="6521" y="3444"/>
                      <a:pt x="6591" y="3462"/>
                      <a:pt x="6661" y="3462"/>
                    </a:cubicBezTo>
                    <a:cubicBezTo>
                      <a:pt x="7098" y="3462"/>
                      <a:pt x="7500" y="3112"/>
                      <a:pt x="7622" y="2640"/>
                    </a:cubicBezTo>
                    <a:cubicBezTo>
                      <a:pt x="7640" y="2535"/>
                      <a:pt x="7657" y="2430"/>
                      <a:pt x="7657" y="2325"/>
                    </a:cubicBezTo>
                    <a:cubicBezTo>
                      <a:pt x="7657" y="2098"/>
                      <a:pt x="7587" y="1888"/>
                      <a:pt x="7482" y="1731"/>
                    </a:cubicBezTo>
                    <a:cubicBezTo>
                      <a:pt x="7360" y="1556"/>
                      <a:pt x="7203" y="1416"/>
                      <a:pt x="6993" y="1364"/>
                    </a:cubicBezTo>
                    <a:lnTo>
                      <a:pt x="1906" y="35"/>
                    </a:lnTo>
                    <a:cubicBezTo>
                      <a:pt x="1801" y="18"/>
                      <a:pt x="1713" y="0"/>
                      <a:pt x="162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rot="-8704295">
                <a:off x="7688826" y="953804"/>
                <a:ext cx="342164" cy="353443"/>
              </a:xfrm>
              <a:custGeom>
                <a:avLst/>
                <a:gdLst/>
                <a:ahLst/>
                <a:cxnLst/>
                <a:rect l="l" t="t" r="r" b="b"/>
                <a:pathLst>
                  <a:path w="8706" h="8993" extrusionOk="0">
                    <a:moveTo>
                      <a:pt x="3548" y="0"/>
                    </a:moveTo>
                    <a:cubicBezTo>
                      <a:pt x="2443" y="0"/>
                      <a:pt x="1431" y="747"/>
                      <a:pt x="1136" y="1865"/>
                    </a:cubicBezTo>
                    <a:lnTo>
                      <a:pt x="350" y="4924"/>
                    </a:lnTo>
                    <a:cubicBezTo>
                      <a:pt x="0" y="6253"/>
                      <a:pt x="804" y="7616"/>
                      <a:pt x="2133" y="7966"/>
                    </a:cubicBezTo>
                    <a:lnTo>
                      <a:pt x="5996" y="8963"/>
                    </a:lnTo>
                    <a:cubicBezTo>
                      <a:pt x="6066" y="8983"/>
                      <a:pt x="6137" y="8993"/>
                      <a:pt x="6206" y="8993"/>
                    </a:cubicBezTo>
                    <a:cubicBezTo>
                      <a:pt x="6553" y="8993"/>
                      <a:pt x="6873" y="8750"/>
                      <a:pt x="6975" y="8386"/>
                    </a:cubicBezTo>
                    <a:lnTo>
                      <a:pt x="8566" y="2250"/>
                    </a:lnTo>
                    <a:cubicBezTo>
                      <a:pt x="8706" y="1725"/>
                      <a:pt x="8391" y="1183"/>
                      <a:pt x="7867" y="1044"/>
                    </a:cubicBezTo>
                    <a:lnTo>
                      <a:pt x="4178" y="82"/>
                    </a:lnTo>
                    <a:cubicBezTo>
                      <a:pt x="3968" y="27"/>
                      <a:pt x="3756" y="0"/>
                      <a:pt x="354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rot="-8704295">
                <a:off x="7687351" y="946133"/>
                <a:ext cx="339452" cy="364880"/>
              </a:xfrm>
              <a:custGeom>
                <a:avLst/>
                <a:gdLst/>
                <a:ahLst/>
                <a:cxnLst/>
                <a:rect l="l" t="t" r="r" b="b"/>
                <a:pathLst>
                  <a:path w="8637" h="9284" extrusionOk="0">
                    <a:moveTo>
                      <a:pt x="3427" y="298"/>
                    </a:moveTo>
                    <a:cubicBezTo>
                      <a:pt x="3637" y="298"/>
                      <a:pt x="3829" y="315"/>
                      <a:pt x="4021" y="368"/>
                    </a:cubicBezTo>
                    <a:lnTo>
                      <a:pt x="7710" y="1329"/>
                    </a:lnTo>
                    <a:cubicBezTo>
                      <a:pt x="8077" y="1434"/>
                      <a:pt x="8339" y="1766"/>
                      <a:pt x="8339" y="2134"/>
                    </a:cubicBezTo>
                    <a:cubicBezTo>
                      <a:pt x="8339" y="2203"/>
                      <a:pt x="8322" y="2273"/>
                      <a:pt x="8304" y="2361"/>
                    </a:cubicBezTo>
                    <a:lnTo>
                      <a:pt x="6713" y="8497"/>
                    </a:lnTo>
                    <a:cubicBezTo>
                      <a:pt x="6626" y="8794"/>
                      <a:pt x="6364" y="8986"/>
                      <a:pt x="6066" y="8986"/>
                    </a:cubicBezTo>
                    <a:cubicBezTo>
                      <a:pt x="6014" y="8986"/>
                      <a:pt x="5962" y="8986"/>
                      <a:pt x="5909" y="8969"/>
                    </a:cubicBezTo>
                    <a:lnTo>
                      <a:pt x="2046" y="7972"/>
                    </a:lnTo>
                    <a:cubicBezTo>
                      <a:pt x="997" y="7693"/>
                      <a:pt x="298" y="6731"/>
                      <a:pt x="298" y="5700"/>
                    </a:cubicBezTo>
                    <a:cubicBezTo>
                      <a:pt x="298" y="5507"/>
                      <a:pt x="315" y="5298"/>
                      <a:pt x="368" y="5105"/>
                    </a:cubicBezTo>
                    <a:lnTo>
                      <a:pt x="1172" y="2064"/>
                    </a:lnTo>
                    <a:cubicBezTo>
                      <a:pt x="1434" y="997"/>
                      <a:pt x="2395" y="298"/>
                      <a:pt x="3427" y="298"/>
                    </a:cubicBezTo>
                    <a:close/>
                    <a:moveTo>
                      <a:pt x="3427" y="1"/>
                    </a:moveTo>
                    <a:cubicBezTo>
                      <a:pt x="2256" y="1"/>
                      <a:pt x="1189" y="787"/>
                      <a:pt x="875" y="1976"/>
                    </a:cubicBezTo>
                    <a:lnTo>
                      <a:pt x="88" y="5035"/>
                    </a:lnTo>
                    <a:cubicBezTo>
                      <a:pt x="35" y="5245"/>
                      <a:pt x="0" y="5472"/>
                      <a:pt x="0" y="5700"/>
                    </a:cubicBezTo>
                    <a:cubicBezTo>
                      <a:pt x="0" y="6871"/>
                      <a:pt x="787" y="7937"/>
                      <a:pt x="1976" y="8252"/>
                    </a:cubicBezTo>
                    <a:lnTo>
                      <a:pt x="5839" y="9248"/>
                    </a:lnTo>
                    <a:cubicBezTo>
                      <a:pt x="5909" y="9283"/>
                      <a:pt x="5997" y="9283"/>
                      <a:pt x="6066" y="9283"/>
                    </a:cubicBezTo>
                    <a:cubicBezTo>
                      <a:pt x="6503" y="9283"/>
                      <a:pt x="6888" y="9004"/>
                      <a:pt x="6993" y="8567"/>
                    </a:cubicBezTo>
                    <a:lnTo>
                      <a:pt x="8584" y="2431"/>
                    </a:lnTo>
                    <a:cubicBezTo>
                      <a:pt x="8619" y="2326"/>
                      <a:pt x="8636" y="2238"/>
                      <a:pt x="8636" y="2134"/>
                    </a:cubicBezTo>
                    <a:cubicBezTo>
                      <a:pt x="8636" y="1644"/>
                      <a:pt x="8287" y="1172"/>
                      <a:pt x="7780" y="1050"/>
                    </a:cubicBezTo>
                    <a:lnTo>
                      <a:pt x="4109" y="88"/>
                    </a:lnTo>
                    <a:cubicBezTo>
                      <a:pt x="3881" y="36"/>
                      <a:pt x="3654" y="1"/>
                      <a:pt x="34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rot="-8704295">
                <a:off x="7472144" y="1122958"/>
                <a:ext cx="288595" cy="112365"/>
              </a:xfrm>
              <a:custGeom>
                <a:avLst/>
                <a:gdLst/>
                <a:ahLst/>
                <a:cxnLst/>
                <a:rect l="l" t="t" r="r" b="b"/>
                <a:pathLst>
                  <a:path w="7343" h="2859" extrusionOk="0">
                    <a:moveTo>
                      <a:pt x="1303" y="0"/>
                    </a:moveTo>
                    <a:cubicBezTo>
                      <a:pt x="811" y="0"/>
                      <a:pt x="362" y="326"/>
                      <a:pt x="245" y="824"/>
                    </a:cubicBezTo>
                    <a:lnTo>
                      <a:pt x="140" y="1226"/>
                    </a:lnTo>
                    <a:lnTo>
                      <a:pt x="0" y="1751"/>
                    </a:lnTo>
                    <a:lnTo>
                      <a:pt x="1032" y="2013"/>
                    </a:lnTo>
                    <a:lnTo>
                      <a:pt x="1171" y="1506"/>
                    </a:lnTo>
                    <a:lnTo>
                      <a:pt x="6293" y="2835"/>
                    </a:lnTo>
                    <a:cubicBezTo>
                      <a:pt x="6359" y="2851"/>
                      <a:pt x="6425" y="2859"/>
                      <a:pt x="6490" y="2859"/>
                    </a:cubicBezTo>
                    <a:cubicBezTo>
                      <a:pt x="6837" y="2859"/>
                      <a:pt x="7149" y="2632"/>
                      <a:pt x="7237" y="2293"/>
                    </a:cubicBezTo>
                    <a:cubicBezTo>
                      <a:pt x="7342" y="1873"/>
                      <a:pt x="7098" y="1471"/>
                      <a:pt x="6678" y="1349"/>
                    </a:cubicBezTo>
                    <a:lnTo>
                      <a:pt x="1591" y="38"/>
                    </a:lnTo>
                    <a:cubicBezTo>
                      <a:pt x="1495" y="12"/>
                      <a:pt x="1398" y="0"/>
                      <a:pt x="130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rot="-8704295">
                <a:off x="7469743" y="1118000"/>
                <a:ext cx="296141" cy="124391"/>
              </a:xfrm>
              <a:custGeom>
                <a:avLst/>
                <a:gdLst/>
                <a:ahLst/>
                <a:cxnLst/>
                <a:rect l="l" t="t" r="r" b="b"/>
                <a:pathLst>
                  <a:path w="7535" h="3165" extrusionOk="0">
                    <a:moveTo>
                      <a:pt x="1451" y="298"/>
                    </a:moveTo>
                    <a:cubicBezTo>
                      <a:pt x="1539" y="298"/>
                      <a:pt x="1626" y="315"/>
                      <a:pt x="1696" y="333"/>
                    </a:cubicBezTo>
                    <a:lnTo>
                      <a:pt x="6783" y="1644"/>
                    </a:lnTo>
                    <a:cubicBezTo>
                      <a:pt x="7063" y="1731"/>
                      <a:pt x="7255" y="1976"/>
                      <a:pt x="7255" y="2255"/>
                    </a:cubicBezTo>
                    <a:cubicBezTo>
                      <a:pt x="7255" y="2308"/>
                      <a:pt x="7238" y="2360"/>
                      <a:pt x="7238" y="2413"/>
                    </a:cubicBezTo>
                    <a:cubicBezTo>
                      <a:pt x="7168" y="2693"/>
                      <a:pt x="6905" y="2867"/>
                      <a:pt x="6626" y="2867"/>
                    </a:cubicBezTo>
                    <a:cubicBezTo>
                      <a:pt x="6573" y="2867"/>
                      <a:pt x="6521" y="2867"/>
                      <a:pt x="6468" y="2850"/>
                    </a:cubicBezTo>
                    <a:lnTo>
                      <a:pt x="1346" y="1521"/>
                    </a:lnTo>
                    <a:cubicBezTo>
                      <a:pt x="1332" y="1518"/>
                      <a:pt x="1318" y="1517"/>
                      <a:pt x="1304" y="1517"/>
                    </a:cubicBezTo>
                    <a:cubicBezTo>
                      <a:pt x="1237" y="1517"/>
                      <a:pt x="1186" y="1553"/>
                      <a:pt x="1172" y="1626"/>
                    </a:cubicBezTo>
                    <a:lnTo>
                      <a:pt x="1067" y="1993"/>
                    </a:lnTo>
                    <a:lnTo>
                      <a:pt x="315" y="1801"/>
                    </a:lnTo>
                    <a:lnTo>
                      <a:pt x="420" y="1416"/>
                    </a:lnTo>
                    <a:lnTo>
                      <a:pt x="525" y="1014"/>
                    </a:lnTo>
                    <a:cubicBezTo>
                      <a:pt x="630" y="577"/>
                      <a:pt x="1032" y="298"/>
                      <a:pt x="1451" y="298"/>
                    </a:cubicBezTo>
                    <a:close/>
                    <a:moveTo>
                      <a:pt x="1451" y="0"/>
                    </a:moveTo>
                    <a:cubicBezTo>
                      <a:pt x="892" y="0"/>
                      <a:pt x="385" y="385"/>
                      <a:pt x="245" y="944"/>
                    </a:cubicBezTo>
                    <a:lnTo>
                      <a:pt x="140" y="1346"/>
                    </a:lnTo>
                    <a:lnTo>
                      <a:pt x="140" y="1346"/>
                    </a:lnTo>
                    <a:lnTo>
                      <a:pt x="140" y="1346"/>
                    </a:lnTo>
                    <a:cubicBezTo>
                      <a:pt x="133" y="1360"/>
                      <a:pt x="129" y="1376"/>
                      <a:pt x="128" y="1393"/>
                    </a:cubicBezTo>
                    <a:lnTo>
                      <a:pt x="128" y="1393"/>
                    </a:lnTo>
                    <a:lnTo>
                      <a:pt x="0" y="1871"/>
                    </a:lnTo>
                    <a:cubicBezTo>
                      <a:pt x="0" y="1906"/>
                      <a:pt x="0" y="1941"/>
                      <a:pt x="18" y="1976"/>
                    </a:cubicBezTo>
                    <a:cubicBezTo>
                      <a:pt x="35" y="2011"/>
                      <a:pt x="70" y="2028"/>
                      <a:pt x="105" y="2046"/>
                    </a:cubicBezTo>
                    <a:lnTo>
                      <a:pt x="1137" y="2308"/>
                    </a:lnTo>
                    <a:cubicBezTo>
                      <a:pt x="1148" y="2311"/>
                      <a:pt x="1160" y="2312"/>
                      <a:pt x="1173" y="2312"/>
                    </a:cubicBezTo>
                    <a:cubicBezTo>
                      <a:pt x="1234" y="2312"/>
                      <a:pt x="1297" y="2276"/>
                      <a:pt x="1311" y="2203"/>
                    </a:cubicBezTo>
                    <a:lnTo>
                      <a:pt x="1416" y="1836"/>
                    </a:lnTo>
                    <a:lnTo>
                      <a:pt x="6398" y="3130"/>
                    </a:lnTo>
                    <a:cubicBezTo>
                      <a:pt x="6486" y="3147"/>
                      <a:pt x="6556" y="3165"/>
                      <a:pt x="6626" y="3165"/>
                    </a:cubicBezTo>
                    <a:cubicBezTo>
                      <a:pt x="7045" y="3165"/>
                      <a:pt x="7412" y="2885"/>
                      <a:pt x="7517" y="2483"/>
                    </a:cubicBezTo>
                    <a:cubicBezTo>
                      <a:pt x="7535" y="2395"/>
                      <a:pt x="7535" y="2325"/>
                      <a:pt x="7535" y="2255"/>
                    </a:cubicBezTo>
                    <a:cubicBezTo>
                      <a:pt x="7535" y="1853"/>
                      <a:pt x="7273" y="1469"/>
                      <a:pt x="6870" y="1364"/>
                    </a:cubicBezTo>
                    <a:lnTo>
                      <a:pt x="1766" y="53"/>
                    </a:lnTo>
                    <a:cubicBezTo>
                      <a:pt x="1661" y="18"/>
                      <a:pt x="1556" y="0"/>
                      <a:pt x="145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rot="-8704295">
                <a:off x="7678784" y="970846"/>
                <a:ext cx="344247" cy="341496"/>
              </a:xfrm>
              <a:custGeom>
                <a:avLst/>
                <a:gdLst/>
                <a:ahLst/>
                <a:cxnLst/>
                <a:rect l="l" t="t" r="r" b="b"/>
                <a:pathLst>
                  <a:path w="8759" h="8689" extrusionOk="0">
                    <a:moveTo>
                      <a:pt x="3461" y="0"/>
                    </a:moveTo>
                    <a:cubicBezTo>
                      <a:pt x="2356" y="0"/>
                      <a:pt x="1343" y="747"/>
                      <a:pt x="1049" y="1865"/>
                    </a:cubicBezTo>
                    <a:lnTo>
                      <a:pt x="350" y="4575"/>
                    </a:lnTo>
                    <a:cubicBezTo>
                      <a:pt x="0" y="5904"/>
                      <a:pt x="804" y="7267"/>
                      <a:pt x="2133" y="7617"/>
                    </a:cubicBezTo>
                    <a:lnTo>
                      <a:pt x="6136" y="8666"/>
                    </a:lnTo>
                    <a:cubicBezTo>
                      <a:pt x="6201" y="8681"/>
                      <a:pt x="6266" y="8689"/>
                      <a:pt x="6331" y="8689"/>
                    </a:cubicBezTo>
                    <a:cubicBezTo>
                      <a:pt x="6696" y="8689"/>
                      <a:pt x="7026" y="8446"/>
                      <a:pt x="7115" y="8089"/>
                    </a:cubicBezTo>
                    <a:lnTo>
                      <a:pt x="8618" y="2267"/>
                    </a:lnTo>
                    <a:cubicBezTo>
                      <a:pt x="8758" y="1743"/>
                      <a:pt x="8444" y="1219"/>
                      <a:pt x="7919" y="1079"/>
                    </a:cubicBezTo>
                    <a:lnTo>
                      <a:pt x="4091" y="82"/>
                    </a:lnTo>
                    <a:cubicBezTo>
                      <a:pt x="3880" y="27"/>
                      <a:pt x="3669" y="0"/>
                      <a:pt x="3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rot="-8704295">
                <a:off x="7677435" y="962939"/>
                <a:ext cx="341496" cy="353168"/>
              </a:xfrm>
              <a:custGeom>
                <a:avLst/>
                <a:gdLst/>
                <a:ahLst/>
                <a:cxnLst/>
                <a:rect l="l" t="t" r="r" b="b"/>
                <a:pathLst>
                  <a:path w="8689" h="8986" extrusionOk="0">
                    <a:moveTo>
                      <a:pt x="3339" y="280"/>
                    </a:moveTo>
                    <a:cubicBezTo>
                      <a:pt x="3549" y="280"/>
                      <a:pt x="3741" y="315"/>
                      <a:pt x="3934" y="367"/>
                    </a:cubicBezTo>
                    <a:lnTo>
                      <a:pt x="7762" y="1364"/>
                    </a:lnTo>
                    <a:cubicBezTo>
                      <a:pt x="8147" y="1451"/>
                      <a:pt x="8391" y="1801"/>
                      <a:pt x="8391" y="2168"/>
                    </a:cubicBezTo>
                    <a:cubicBezTo>
                      <a:pt x="8391" y="2238"/>
                      <a:pt x="8374" y="2308"/>
                      <a:pt x="8357" y="2377"/>
                    </a:cubicBezTo>
                    <a:lnTo>
                      <a:pt x="6853" y="8199"/>
                    </a:lnTo>
                    <a:cubicBezTo>
                      <a:pt x="6766" y="8496"/>
                      <a:pt x="6503" y="8688"/>
                      <a:pt x="6224" y="8688"/>
                    </a:cubicBezTo>
                    <a:cubicBezTo>
                      <a:pt x="6154" y="8688"/>
                      <a:pt x="6101" y="8688"/>
                      <a:pt x="6049" y="8671"/>
                    </a:cubicBezTo>
                    <a:lnTo>
                      <a:pt x="2046" y="7622"/>
                    </a:lnTo>
                    <a:cubicBezTo>
                      <a:pt x="997" y="7342"/>
                      <a:pt x="298" y="6398"/>
                      <a:pt x="298" y="5349"/>
                    </a:cubicBezTo>
                    <a:cubicBezTo>
                      <a:pt x="298" y="5157"/>
                      <a:pt x="315" y="4965"/>
                      <a:pt x="368" y="4755"/>
                    </a:cubicBezTo>
                    <a:lnTo>
                      <a:pt x="1067" y="2045"/>
                    </a:lnTo>
                    <a:cubicBezTo>
                      <a:pt x="1346" y="996"/>
                      <a:pt x="2308" y="280"/>
                      <a:pt x="3339" y="280"/>
                    </a:cubicBezTo>
                    <a:close/>
                    <a:moveTo>
                      <a:pt x="3339" y="0"/>
                    </a:moveTo>
                    <a:cubicBezTo>
                      <a:pt x="2168" y="0"/>
                      <a:pt x="1102" y="787"/>
                      <a:pt x="787" y="1975"/>
                    </a:cubicBezTo>
                    <a:lnTo>
                      <a:pt x="88" y="4685"/>
                    </a:lnTo>
                    <a:cubicBezTo>
                      <a:pt x="35" y="4912"/>
                      <a:pt x="0" y="5140"/>
                      <a:pt x="0" y="5349"/>
                    </a:cubicBezTo>
                    <a:cubicBezTo>
                      <a:pt x="0" y="6521"/>
                      <a:pt x="787" y="7604"/>
                      <a:pt x="1976" y="7902"/>
                    </a:cubicBezTo>
                    <a:lnTo>
                      <a:pt x="5979" y="8950"/>
                    </a:lnTo>
                    <a:cubicBezTo>
                      <a:pt x="6049" y="8968"/>
                      <a:pt x="6136" y="8985"/>
                      <a:pt x="6224" y="8985"/>
                    </a:cubicBezTo>
                    <a:cubicBezTo>
                      <a:pt x="6643" y="8985"/>
                      <a:pt x="7028" y="8688"/>
                      <a:pt x="7133" y="8269"/>
                    </a:cubicBezTo>
                    <a:lnTo>
                      <a:pt x="8654" y="2447"/>
                    </a:lnTo>
                    <a:cubicBezTo>
                      <a:pt x="8671" y="2360"/>
                      <a:pt x="8689" y="2255"/>
                      <a:pt x="8689" y="2168"/>
                    </a:cubicBezTo>
                    <a:cubicBezTo>
                      <a:pt x="8689" y="1661"/>
                      <a:pt x="8339" y="1206"/>
                      <a:pt x="7832" y="1084"/>
                    </a:cubicBezTo>
                    <a:lnTo>
                      <a:pt x="4021" y="87"/>
                    </a:lnTo>
                    <a:cubicBezTo>
                      <a:pt x="3794" y="17"/>
                      <a:pt x="3567" y="0"/>
                      <a:pt x="33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9" name="Google Shape;1249;p38"/>
          <p:cNvGrpSpPr/>
          <p:nvPr/>
        </p:nvGrpSpPr>
        <p:grpSpPr>
          <a:xfrm rot="1615306">
            <a:off x="311002" y="4641727"/>
            <a:ext cx="347713" cy="316500"/>
            <a:chOff x="4779800" y="3121700"/>
            <a:chExt cx="150800" cy="137250"/>
          </a:xfrm>
        </p:grpSpPr>
        <p:sp>
          <p:nvSpPr>
            <p:cNvPr id="1250" name="Google Shape;1250;p38"/>
            <p:cNvSpPr/>
            <p:nvPr/>
          </p:nvSpPr>
          <p:spPr>
            <a:xfrm>
              <a:off x="4806475" y="3207375"/>
              <a:ext cx="51150" cy="51575"/>
            </a:xfrm>
            <a:custGeom>
              <a:avLst/>
              <a:gdLst/>
              <a:ahLst/>
              <a:cxnLst/>
              <a:rect l="l" t="t" r="r" b="b"/>
              <a:pathLst>
                <a:path w="2046" h="2063" extrusionOk="0">
                  <a:moveTo>
                    <a:pt x="1014" y="297"/>
                  </a:moveTo>
                  <a:cubicBezTo>
                    <a:pt x="1171" y="297"/>
                    <a:pt x="1329" y="350"/>
                    <a:pt x="1468" y="437"/>
                  </a:cubicBezTo>
                  <a:cubicBezTo>
                    <a:pt x="1661" y="594"/>
                    <a:pt x="1766" y="804"/>
                    <a:pt x="1766" y="1031"/>
                  </a:cubicBezTo>
                  <a:cubicBezTo>
                    <a:pt x="1766" y="1189"/>
                    <a:pt x="1713" y="1346"/>
                    <a:pt x="1608" y="1468"/>
                  </a:cubicBezTo>
                  <a:cubicBezTo>
                    <a:pt x="1468" y="1661"/>
                    <a:pt x="1241" y="1766"/>
                    <a:pt x="1014" y="1766"/>
                  </a:cubicBezTo>
                  <a:cubicBezTo>
                    <a:pt x="857" y="1766"/>
                    <a:pt x="717" y="1713"/>
                    <a:pt x="577" y="1608"/>
                  </a:cubicBezTo>
                  <a:cubicBezTo>
                    <a:pt x="385" y="1468"/>
                    <a:pt x="280" y="1259"/>
                    <a:pt x="280" y="1031"/>
                  </a:cubicBezTo>
                  <a:cubicBezTo>
                    <a:pt x="280" y="874"/>
                    <a:pt x="332" y="717"/>
                    <a:pt x="437" y="577"/>
                  </a:cubicBezTo>
                  <a:cubicBezTo>
                    <a:pt x="577" y="385"/>
                    <a:pt x="804" y="297"/>
                    <a:pt x="1014" y="297"/>
                  </a:cubicBezTo>
                  <a:close/>
                  <a:moveTo>
                    <a:pt x="1014" y="0"/>
                  </a:moveTo>
                  <a:cubicBezTo>
                    <a:pt x="717" y="0"/>
                    <a:pt x="402" y="140"/>
                    <a:pt x="210" y="402"/>
                  </a:cubicBezTo>
                  <a:cubicBezTo>
                    <a:pt x="70" y="594"/>
                    <a:pt x="0" y="804"/>
                    <a:pt x="0" y="1031"/>
                  </a:cubicBezTo>
                  <a:cubicBezTo>
                    <a:pt x="0" y="1346"/>
                    <a:pt x="140" y="1643"/>
                    <a:pt x="402" y="1853"/>
                  </a:cubicBezTo>
                  <a:cubicBezTo>
                    <a:pt x="577" y="1993"/>
                    <a:pt x="804" y="2063"/>
                    <a:pt x="1014" y="2063"/>
                  </a:cubicBezTo>
                  <a:cubicBezTo>
                    <a:pt x="1329" y="2063"/>
                    <a:pt x="1643" y="1923"/>
                    <a:pt x="1836" y="1661"/>
                  </a:cubicBezTo>
                  <a:cubicBezTo>
                    <a:pt x="1975" y="1468"/>
                    <a:pt x="2045" y="1241"/>
                    <a:pt x="2045" y="1031"/>
                  </a:cubicBezTo>
                  <a:cubicBezTo>
                    <a:pt x="2045" y="717"/>
                    <a:pt x="1905" y="420"/>
                    <a:pt x="1643" y="210"/>
                  </a:cubicBezTo>
                  <a:cubicBezTo>
                    <a:pt x="1451" y="70"/>
                    <a:pt x="1241" y="0"/>
                    <a:pt x="101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4779800" y="3121700"/>
              <a:ext cx="54650" cy="54225"/>
            </a:xfrm>
            <a:custGeom>
              <a:avLst/>
              <a:gdLst/>
              <a:ahLst/>
              <a:cxnLst/>
              <a:rect l="l" t="t" r="r" b="b"/>
              <a:pathLst>
                <a:path w="2186" h="2169" extrusionOk="0">
                  <a:moveTo>
                    <a:pt x="1084" y="280"/>
                  </a:moveTo>
                  <a:cubicBezTo>
                    <a:pt x="1259" y="280"/>
                    <a:pt x="1434" y="333"/>
                    <a:pt x="1574" y="455"/>
                  </a:cubicBezTo>
                  <a:cubicBezTo>
                    <a:pt x="1784" y="613"/>
                    <a:pt x="1889" y="840"/>
                    <a:pt x="1889" y="1085"/>
                  </a:cubicBezTo>
                  <a:cubicBezTo>
                    <a:pt x="1889" y="1259"/>
                    <a:pt x="1836" y="1417"/>
                    <a:pt x="1731" y="1574"/>
                  </a:cubicBezTo>
                  <a:cubicBezTo>
                    <a:pt x="1574" y="1784"/>
                    <a:pt x="1329" y="1889"/>
                    <a:pt x="1084" y="1889"/>
                  </a:cubicBezTo>
                  <a:cubicBezTo>
                    <a:pt x="927" y="1889"/>
                    <a:pt x="752" y="1836"/>
                    <a:pt x="612" y="1714"/>
                  </a:cubicBezTo>
                  <a:cubicBezTo>
                    <a:pt x="403" y="1557"/>
                    <a:pt x="298" y="1329"/>
                    <a:pt x="298" y="1085"/>
                  </a:cubicBezTo>
                  <a:cubicBezTo>
                    <a:pt x="298" y="910"/>
                    <a:pt x="350" y="752"/>
                    <a:pt x="455" y="595"/>
                  </a:cubicBezTo>
                  <a:cubicBezTo>
                    <a:pt x="612" y="385"/>
                    <a:pt x="857" y="280"/>
                    <a:pt x="1084" y="280"/>
                  </a:cubicBezTo>
                  <a:close/>
                  <a:moveTo>
                    <a:pt x="1084" y="1"/>
                  </a:moveTo>
                  <a:cubicBezTo>
                    <a:pt x="770" y="1"/>
                    <a:pt x="438" y="141"/>
                    <a:pt x="228" y="420"/>
                  </a:cubicBezTo>
                  <a:cubicBezTo>
                    <a:pt x="71" y="613"/>
                    <a:pt x="1" y="857"/>
                    <a:pt x="1" y="1085"/>
                  </a:cubicBezTo>
                  <a:cubicBezTo>
                    <a:pt x="1" y="1417"/>
                    <a:pt x="140" y="1731"/>
                    <a:pt x="438" y="1959"/>
                  </a:cubicBezTo>
                  <a:cubicBezTo>
                    <a:pt x="630" y="2098"/>
                    <a:pt x="857" y="2168"/>
                    <a:pt x="1084" y="2168"/>
                  </a:cubicBezTo>
                  <a:cubicBezTo>
                    <a:pt x="1417" y="2168"/>
                    <a:pt x="1749" y="2029"/>
                    <a:pt x="1959" y="1749"/>
                  </a:cubicBezTo>
                  <a:cubicBezTo>
                    <a:pt x="2116" y="1557"/>
                    <a:pt x="2186" y="1312"/>
                    <a:pt x="2186" y="1085"/>
                  </a:cubicBezTo>
                  <a:cubicBezTo>
                    <a:pt x="2186" y="752"/>
                    <a:pt x="2028" y="438"/>
                    <a:pt x="1749" y="211"/>
                  </a:cubicBezTo>
                  <a:cubicBezTo>
                    <a:pt x="1556" y="71"/>
                    <a:pt x="1329" y="1"/>
                    <a:pt x="108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4879000" y="3147925"/>
              <a:ext cx="51600" cy="51600"/>
            </a:xfrm>
            <a:custGeom>
              <a:avLst/>
              <a:gdLst/>
              <a:ahLst/>
              <a:cxnLst/>
              <a:rect l="l" t="t" r="r" b="b"/>
              <a:pathLst>
                <a:path w="2064" h="2064" extrusionOk="0">
                  <a:moveTo>
                    <a:pt x="1032" y="298"/>
                  </a:moveTo>
                  <a:cubicBezTo>
                    <a:pt x="1190" y="298"/>
                    <a:pt x="1347" y="350"/>
                    <a:pt x="1487" y="438"/>
                  </a:cubicBezTo>
                  <a:cubicBezTo>
                    <a:pt x="1679" y="595"/>
                    <a:pt x="1767" y="805"/>
                    <a:pt x="1767" y="1032"/>
                  </a:cubicBezTo>
                  <a:cubicBezTo>
                    <a:pt x="1767" y="1189"/>
                    <a:pt x="1732" y="1347"/>
                    <a:pt x="1627" y="1487"/>
                  </a:cubicBezTo>
                  <a:cubicBezTo>
                    <a:pt x="1469" y="1661"/>
                    <a:pt x="1260" y="1766"/>
                    <a:pt x="1032" y="1766"/>
                  </a:cubicBezTo>
                  <a:cubicBezTo>
                    <a:pt x="875" y="1766"/>
                    <a:pt x="718" y="1714"/>
                    <a:pt x="595" y="1626"/>
                  </a:cubicBezTo>
                  <a:cubicBezTo>
                    <a:pt x="403" y="1469"/>
                    <a:pt x="298" y="1259"/>
                    <a:pt x="298" y="1032"/>
                  </a:cubicBezTo>
                  <a:cubicBezTo>
                    <a:pt x="298" y="875"/>
                    <a:pt x="351" y="717"/>
                    <a:pt x="455" y="595"/>
                  </a:cubicBezTo>
                  <a:cubicBezTo>
                    <a:pt x="595" y="403"/>
                    <a:pt x="805" y="298"/>
                    <a:pt x="1032" y="298"/>
                  </a:cubicBezTo>
                  <a:close/>
                  <a:moveTo>
                    <a:pt x="1032" y="1"/>
                  </a:moveTo>
                  <a:cubicBezTo>
                    <a:pt x="735" y="1"/>
                    <a:pt x="420" y="140"/>
                    <a:pt x="211" y="403"/>
                  </a:cubicBezTo>
                  <a:cubicBezTo>
                    <a:pt x="71" y="595"/>
                    <a:pt x="1" y="822"/>
                    <a:pt x="1" y="1032"/>
                  </a:cubicBezTo>
                  <a:cubicBezTo>
                    <a:pt x="1" y="1347"/>
                    <a:pt x="141" y="1644"/>
                    <a:pt x="420" y="1854"/>
                  </a:cubicBezTo>
                  <a:cubicBezTo>
                    <a:pt x="595" y="1993"/>
                    <a:pt x="823" y="2063"/>
                    <a:pt x="1032" y="2063"/>
                  </a:cubicBezTo>
                  <a:cubicBezTo>
                    <a:pt x="1347" y="2063"/>
                    <a:pt x="1644" y="1924"/>
                    <a:pt x="1854" y="1661"/>
                  </a:cubicBezTo>
                  <a:cubicBezTo>
                    <a:pt x="1994" y="1469"/>
                    <a:pt x="2064" y="1242"/>
                    <a:pt x="2064" y="1032"/>
                  </a:cubicBezTo>
                  <a:cubicBezTo>
                    <a:pt x="2064" y="717"/>
                    <a:pt x="1924" y="420"/>
                    <a:pt x="1662" y="210"/>
                  </a:cubicBezTo>
                  <a:cubicBezTo>
                    <a:pt x="1469" y="71"/>
                    <a:pt x="1260" y="1"/>
                    <a:pt x="103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4813900" y="3147850"/>
              <a:ext cx="73450" cy="24225"/>
            </a:xfrm>
            <a:custGeom>
              <a:avLst/>
              <a:gdLst/>
              <a:ahLst/>
              <a:cxnLst/>
              <a:rect l="l" t="t" r="r" b="b"/>
              <a:pathLst>
                <a:path w="2938" h="969" extrusionOk="0">
                  <a:moveTo>
                    <a:pt x="164" y="0"/>
                  </a:moveTo>
                  <a:cubicBezTo>
                    <a:pt x="101" y="0"/>
                    <a:pt x="33" y="48"/>
                    <a:pt x="18" y="109"/>
                  </a:cubicBezTo>
                  <a:cubicBezTo>
                    <a:pt x="0" y="196"/>
                    <a:pt x="53" y="266"/>
                    <a:pt x="123" y="283"/>
                  </a:cubicBezTo>
                  <a:lnTo>
                    <a:pt x="2745" y="965"/>
                  </a:lnTo>
                  <a:cubicBezTo>
                    <a:pt x="2756" y="967"/>
                    <a:pt x="2767" y="968"/>
                    <a:pt x="2778" y="968"/>
                  </a:cubicBezTo>
                  <a:cubicBezTo>
                    <a:pt x="2850" y="968"/>
                    <a:pt x="2904" y="921"/>
                    <a:pt x="2920" y="860"/>
                  </a:cubicBezTo>
                  <a:cubicBezTo>
                    <a:pt x="2937" y="773"/>
                    <a:pt x="2902" y="703"/>
                    <a:pt x="2815" y="668"/>
                  </a:cubicBezTo>
                  <a:lnTo>
                    <a:pt x="192" y="4"/>
                  </a:lnTo>
                  <a:cubicBezTo>
                    <a:pt x="183" y="1"/>
                    <a:pt x="174" y="0"/>
                    <a:pt x="164"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4844925" y="3175575"/>
              <a:ext cx="57275" cy="47250"/>
            </a:xfrm>
            <a:custGeom>
              <a:avLst/>
              <a:gdLst/>
              <a:ahLst/>
              <a:cxnLst/>
              <a:rect l="l" t="t" r="r" b="b"/>
              <a:pathLst>
                <a:path w="2291" h="1890" extrusionOk="0">
                  <a:moveTo>
                    <a:pt x="2116" y="0"/>
                  </a:moveTo>
                  <a:cubicBezTo>
                    <a:pt x="2086" y="0"/>
                    <a:pt x="2056" y="10"/>
                    <a:pt x="2028" y="31"/>
                  </a:cubicBezTo>
                  <a:lnTo>
                    <a:pt x="70" y="1639"/>
                  </a:lnTo>
                  <a:cubicBezTo>
                    <a:pt x="18" y="1674"/>
                    <a:pt x="0" y="1779"/>
                    <a:pt x="53" y="1831"/>
                  </a:cubicBezTo>
                  <a:cubicBezTo>
                    <a:pt x="84" y="1872"/>
                    <a:pt x="126" y="1889"/>
                    <a:pt x="170" y="1889"/>
                  </a:cubicBezTo>
                  <a:cubicBezTo>
                    <a:pt x="202" y="1889"/>
                    <a:pt x="234" y="1881"/>
                    <a:pt x="263" y="1866"/>
                  </a:cubicBezTo>
                  <a:lnTo>
                    <a:pt x="2220" y="258"/>
                  </a:lnTo>
                  <a:cubicBezTo>
                    <a:pt x="2273" y="206"/>
                    <a:pt x="2290" y="118"/>
                    <a:pt x="2238" y="66"/>
                  </a:cubicBezTo>
                  <a:cubicBezTo>
                    <a:pt x="2206" y="24"/>
                    <a:pt x="2162" y="0"/>
                    <a:pt x="2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5" name="Google Shape;1255;p38"/>
          <p:cNvGrpSpPr/>
          <p:nvPr/>
        </p:nvGrpSpPr>
        <p:grpSpPr>
          <a:xfrm rot="-1960985">
            <a:off x="8669138" y="44587"/>
            <a:ext cx="263128" cy="356124"/>
            <a:chOff x="5408700" y="2855000"/>
            <a:chExt cx="121525" cy="164475"/>
          </a:xfrm>
        </p:grpSpPr>
        <p:sp>
          <p:nvSpPr>
            <p:cNvPr id="1256" name="Google Shape;1256;p38"/>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38"/>
          <p:cNvGrpSpPr/>
          <p:nvPr/>
        </p:nvGrpSpPr>
        <p:grpSpPr>
          <a:xfrm rot="1238918">
            <a:off x="8306018" y="4516779"/>
            <a:ext cx="413787" cy="318091"/>
            <a:chOff x="8442517" y="963179"/>
            <a:chExt cx="281420" cy="216322"/>
          </a:xfrm>
        </p:grpSpPr>
        <p:sp>
          <p:nvSpPr>
            <p:cNvPr id="1259" name="Google Shape;1259;p38"/>
            <p:cNvSpPr/>
            <p:nvPr/>
          </p:nvSpPr>
          <p:spPr>
            <a:xfrm>
              <a:off x="8446705" y="981700"/>
              <a:ext cx="77386" cy="77240"/>
            </a:xfrm>
            <a:custGeom>
              <a:avLst/>
              <a:gdLst/>
              <a:ahLst/>
              <a:cxnLst/>
              <a:rect l="l" t="t" r="r" b="b"/>
              <a:pathLst>
                <a:path w="2402" h="2398" extrusionOk="0">
                  <a:moveTo>
                    <a:pt x="1480" y="329"/>
                  </a:moveTo>
                  <a:cubicBezTo>
                    <a:pt x="1648" y="329"/>
                    <a:pt x="1812" y="423"/>
                    <a:pt x="1890" y="591"/>
                  </a:cubicBezTo>
                  <a:cubicBezTo>
                    <a:pt x="1902" y="639"/>
                    <a:pt x="1938" y="674"/>
                    <a:pt x="1997" y="698"/>
                  </a:cubicBezTo>
                  <a:cubicBezTo>
                    <a:pt x="1973" y="829"/>
                    <a:pt x="1938" y="971"/>
                    <a:pt x="1878" y="1090"/>
                  </a:cubicBezTo>
                  <a:cubicBezTo>
                    <a:pt x="1783" y="1364"/>
                    <a:pt x="1569" y="1589"/>
                    <a:pt x="1308" y="1696"/>
                  </a:cubicBezTo>
                  <a:cubicBezTo>
                    <a:pt x="1226" y="1730"/>
                    <a:pt x="1142" y="1746"/>
                    <a:pt x="1059" y="1746"/>
                  </a:cubicBezTo>
                  <a:cubicBezTo>
                    <a:pt x="878" y="1746"/>
                    <a:pt x="705" y="1669"/>
                    <a:pt x="583" y="1530"/>
                  </a:cubicBezTo>
                  <a:cubicBezTo>
                    <a:pt x="405" y="1280"/>
                    <a:pt x="547" y="924"/>
                    <a:pt x="773" y="686"/>
                  </a:cubicBezTo>
                  <a:cubicBezTo>
                    <a:pt x="928" y="496"/>
                    <a:pt x="1142" y="377"/>
                    <a:pt x="1391" y="330"/>
                  </a:cubicBezTo>
                  <a:lnTo>
                    <a:pt x="1450" y="330"/>
                  </a:lnTo>
                  <a:cubicBezTo>
                    <a:pt x="1460" y="329"/>
                    <a:pt x="1470" y="329"/>
                    <a:pt x="1480" y="329"/>
                  </a:cubicBezTo>
                  <a:close/>
                  <a:moveTo>
                    <a:pt x="1459" y="1"/>
                  </a:moveTo>
                  <a:cubicBezTo>
                    <a:pt x="1421" y="1"/>
                    <a:pt x="1382" y="3"/>
                    <a:pt x="1344" y="9"/>
                  </a:cubicBezTo>
                  <a:cubicBezTo>
                    <a:pt x="1011" y="56"/>
                    <a:pt x="714" y="223"/>
                    <a:pt x="500" y="472"/>
                  </a:cubicBezTo>
                  <a:cubicBezTo>
                    <a:pt x="227" y="781"/>
                    <a:pt x="1" y="1280"/>
                    <a:pt x="274" y="1696"/>
                  </a:cubicBezTo>
                  <a:cubicBezTo>
                    <a:pt x="427" y="1925"/>
                    <a:pt x="730" y="2063"/>
                    <a:pt x="1047" y="2063"/>
                  </a:cubicBezTo>
                  <a:cubicBezTo>
                    <a:pt x="1175" y="2063"/>
                    <a:pt x="1304" y="2041"/>
                    <a:pt x="1427" y="1993"/>
                  </a:cubicBezTo>
                  <a:cubicBezTo>
                    <a:pt x="1664" y="1910"/>
                    <a:pt x="1866" y="1744"/>
                    <a:pt x="2021" y="1542"/>
                  </a:cubicBezTo>
                  <a:cubicBezTo>
                    <a:pt x="2021" y="1779"/>
                    <a:pt x="2033" y="2017"/>
                    <a:pt x="2045" y="2243"/>
                  </a:cubicBezTo>
                  <a:cubicBezTo>
                    <a:pt x="2057" y="2326"/>
                    <a:pt x="2128" y="2397"/>
                    <a:pt x="2223" y="2397"/>
                  </a:cubicBezTo>
                  <a:lnTo>
                    <a:pt x="2235" y="2397"/>
                  </a:lnTo>
                  <a:cubicBezTo>
                    <a:pt x="2318" y="2397"/>
                    <a:pt x="2401" y="2314"/>
                    <a:pt x="2401" y="2219"/>
                  </a:cubicBezTo>
                  <a:cubicBezTo>
                    <a:pt x="2354" y="1554"/>
                    <a:pt x="2354" y="876"/>
                    <a:pt x="2401" y="199"/>
                  </a:cubicBezTo>
                  <a:cubicBezTo>
                    <a:pt x="2401" y="116"/>
                    <a:pt x="2330" y="33"/>
                    <a:pt x="2235" y="33"/>
                  </a:cubicBezTo>
                  <a:cubicBezTo>
                    <a:pt x="2140" y="33"/>
                    <a:pt x="2057" y="92"/>
                    <a:pt x="2045" y="187"/>
                  </a:cubicBezTo>
                  <a:lnTo>
                    <a:pt x="2045" y="211"/>
                  </a:lnTo>
                  <a:cubicBezTo>
                    <a:pt x="1874" y="80"/>
                    <a:pt x="1669" y="1"/>
                    <a:pt x="1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8553892" y="997515"/>
              <a:ext cx="42914" cy="49539"/>
            </a:xfrm>
            <a:custGeom>
              <a:avLst/>
              <a:gdLst/>
              <a:ahLst/>
              <a:cxnLst/>
              <a:rect l="l" t="t" r="r" b="b"/>
              <a:pathLst>
                <a:path w="1332" h="1538" extrusionOk="0">
                  <a:moveTo>
                    <a:pt x="199" y="1"/>
                  </a:moveTo>
                  <a:cubicBezTo>
                    <a:pt x="172" y="1"/>
                    <a:pt x="145" y="6"/>
                    <a:pt x="120" y="17"/>
                  </a:cubicBezTo>
                  <a:cubicBezTo>
                    <a:pt x="37" y="53"/>
                    <a:pt x="1" y="148"/>
                    <a:pt x="37" y="231"/>
                  </a:cubicBezTo>
                  <a:cubicBezTo>
                    <a:pt x="155" y="445"/>
                    <a:pt x="298" y="647"/>
                    <a:pt x="464" y="837"/>
                  </a:cubicBezTo>
                  <a:lnTo>
                    <a:pt x="108" y="1277"/>
                  </a:lnTo>
                  <a:cubicBezTo>
                    <a:pt x="37" y="1348"/>
                    <a:pt x="60" y="1455"/>
                    <a:pt x="144" y="1502"/>
                  </a:cubicBezTo>
                  <a:cubicBezTo>
                    <a:pt x="167" y="1526"/>
                    <a:pt x="203" y="1538"/>
                    <a:pt x="251" y="1538"/>
                  </a:cubicBezTo>
                  <a:cubicBezTo>
                    <a:pt x="298" y="1538"/>
                    <a:pt x="357" y="1514"/>
                    <a:pt x="393" y="1467"/>
                  </a:cubicBezTo>
                  <a:lnTo>
                    <a:pt x="702" y="1086"/>
                  </a:lnTo>
                  <a:cubicBezTo>
                    <a:pt x="809" y="1181"/>
                    <a:pt x="904" y="1265"/>
                    <a:pt x="1011" y="1348"/>
                  </a:cubicBezTo>
                  <a:cubicBezTo>
                    <a:pt x="1047" y="1372"/>
                    <a:pt x="1082" y="1383"/>
                    <a:pt x="1118" y="1383"/>
                  </a:cubicBezTo>
                  <a:cubicBezTo>
                    <a:pt x="1177" y="1383"/>
                    <a:pt x="1225" y="1360"/>
                    <a:pt x="1261" y="1324"/>
                  </a:cubicBezTo>
                  <a:cubicBezTo>
                    <a:pt x="1332" y="1253"/>
                    <a:pt x="1320" y="1146"/>
                    <a:pt x="1237" y="1098"/>
                  </a:cubicBezTo>
                  <a:cubicBezTo>
                    <a:pt x="1130" y="1003"/>
                    <a:pt x="1023" y="920"/>
                    <a:pt x="928" y="825"/>
                  </a:cubicBezTo>
                  <a:lnTo>
                    <a:pt x="1261" y="409"/>
                  </a:lnTo>
                  <a:cubicBezTo>
                    <a:pt x="1320" y="338"/>
                    <a:pt x="1296" y="231"/>
                    <a:pt x="1225" y="183"/>
                  </a:cubicBezTo>
                  <a:cubicBezTo>
                    <a:pt x="1192" y="164"/>
                    <a:pt x="1155" y="155"/>
                    <a:pt x="1118" y="155"/>
                  </a:cubicBezTo>
                  <a:cubicBezTo>
                    <a:pt x="1064" y="155"/>
                    <a:pt x="1011" y="176"/>
                    <a:pt x="975" y="219"/>
                  </a:cubicBezTo>
                  <a:lnTo>
                    <a:pt x="690" y="564"/>
                  </a:lnTo>
                  <a:cubicBezTo>
                    <a:pt x="559" y="421"/>
                    <a:pt x="453" y="255"/>
                    <a:pt x="357" y="88"/>
                  </a:cubicBezTo>
                  <a:cubicBezTo>
                    <a:pt x="324" y="30"/>
                    <a:pt x="262"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8635467" y="963179"/>
              <a:ext cx="63179" cy="88481"/>
            </a:xfrm>
            <a:custGeom>
              <a:avLst/>
              <a:gdLst/>
              <a:ahLst/>
              <a:cxnLst/>
              <a:rect l="l" t="t" r="r" b="b"/>
              <a:pathLst>
                <a:path w="1961" h="2747" extrusionOk="0">
                  <a:moveTo>
                    <a:pt x="1160" y="1380"/>
                  </a:moveTo>
                  <a:cubicBezTo>
                    <a:pt x="1193" y="1380"/>
                    <a:pt x="1227" y="1384"/>
                    <a:pt x="1260" y="1392"/>
                  </a:cubicBezTo>
                  <a:cubicBezTo>
                    <a:pt x="1378" y="1428"/>
                    <a:pt x="1485" y="1511"/>
                    <a:pt x="1521" y="1630"/>
                  </a:cubicBezTo>
                  <a:cubicBezTo>
                    <a:pt x="1592" y="1784"/>
                    <a:pt x="1581" y="1974"/>
                    <a:pt x="1485" y="2105"/>
                  </a:cubicBezTo>
                  <a:cubicBezTo>
                    <a:pt x="1317" y="2329"/>
                    <a:pt x="1009" y="2421"/>
                    <a:pt x="729" y="2421"/>
                  </a:cubicBezTo>
                  <a:cubicBezTo>
                    <a:pt x="653" y="2421"/>
                    <a:pt x="579" y="2415"/>
                    <a:pt x="511" y="2402"/>
                  </a:cubicBezTo>
                  <a:lnTo>
                    <a:pt x="475" y="2402"/>
                  </a:lnTo>
                  <a:cubicBezTo>
                    <a:pt x="475" y="2176"/>
                    <a:pt x="523" y="1939"/>
                    <a:pt x="618" y="1725"/>
                  </a:cubicBezTo>
                  <a:cubicBezTo>
                    <a:pt x="721" y="1539"/>
                    <a:pt x="940" y="1380"/>
                    <a:pt x="1160" y="1380"/>
                  </a:cubicBezTo>
                  <a:close/>
                  <a:moveTo>
                    <a:pt x="187" y="0"/>
                  </a:moveTo>
                  <a:cubicBezTo>
                    <a:pt x="180" y="0"/>
                    <a:pt x="173" y="1"/>
                    <a:pt x="166" y="2"/>
                  </a:cubicBezTo>
                  <a:cubicBezTo>
                    <a:pt x="71" y="2"/>
                    <a:pt x="0" y="73"/>
                    <a:pt x="0" y="168"/>
                  </a:cubicBezTo>
                  <a:lnTo>
                    <a:pt x="119" y="2580"/>
                  </a:lnTo>
                  <a:cubicBezTo>
                    <a:pt x="119" y="2675"/>
                    <a:pt x="202" y="2747"/>
                    <a:pt x="297" y="2747"/>
                  </a:cubicBezTo>
                  <a:cubicBezTo>
                    <a:pt x="345" y="2747"/>
                    <a:pt x="380" y="2735"/>
                    <a:pt x="404" y="2711"/>
                  </a:cubicBezTo>
                  <a:lnTo>
                    <a:pt x="440" y="2711"/>
                  </a:lnTo>
                  <a:cubicBezTo>
                    <a:pt x="534" y="2729"/>
                    <a:pt x="636" y="2738"/>
                    <a:pt x="740" y="2738"/>
                  </a:cubicBezTo>
                  <a:cubicBezTo>
                    <a:pt x="1121" y="2738"/>
                    <a:pt x="1537" y="2610"/>
                    <a:pt x="1771" y="2283"/>
                  </a:cubicBezTo>
                  <a:cubicBezTo>
                    <a:pt x="1925" y="2057"/>
                    <a:pt x="1961" y="1760"/>
                    <a:pt x="1854" y="1511"/>
                  </a:cubicBezTo>
                  <a:cubicBezTo>
                    <a:pt x="1771" y="1285"/>
                    <a:pt x="1569" y="1119"/>
                    <a:pt x="1343" y="1059"/>
                  </a:cubicBezTo>
                  <a:cubicBezTo>
                    <a:pt x="1288" y="1050"/>
                    <a:pt x="1233" y="1045"/>
                    <a:pt x="1178" y="1045"/>
                  </a:cubicBezTo>
                  <a:cubicBezTo>
                    <a:pt x="888" y="1045"/>
                    <a:pt x="606" y="1174"/>
                    <a:pt x="416" y="1404"/>
                  </a:cubicBezTo>
                  <a:lnTo>
                    <a:pt x="357" y="144"/>
                  </a:lnTo>
                  <a:cubicBezTo>
                    <a:pt x="346" y="67"/>
                    <a:pt x="273"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8442517" y="1078652"/>
              <a:ext cx="281420" cy="15525"/>
            </a:xfrm>
            <a:custGeom>
              <a:avLst/>
              <a:gdLst/>
              <a:ahLst/>
              <a:cxnLst/>
              <a:rect l="l" t="t" r="r" b="b"/>
              <a:pathLst>
                <a:path w="8735" h="482" extrusionOk="0">
                  <a:moveTo>
                    <a:pt x="5815" y="0"/>
                  </a:moveTo>
                  <a:cubicBezTo>
                    <a:pt x="3932" y="0"/>
                    <a:pt x="2047" y="56"/>
                    <a:pt x="178" y="160"/>
                  </a:cubicBezTo>
                  <a:cubicBezTo>
                    <a:pt x="83" y="160"/>
                    <a:pt x="0" y="243"/>
                    <a:pt x="12" y="338"/>
                  </a:cubicBezTo>
                  <a:cubicBezTo>
                    <a:pt x="23" y="415"/>
                    <a:pt x="85" y="482"/>
                    <a:pt x="160" y="482"/>
                  </a:cubicBezTo>
                  <a:cubicBezTo>
                    <a:pt x="166" y="482"/>
                    <a:pt x="172" y="481"/>
                    <a:pt x="178" y="481"/>
                  </a:cubicBezTo>
                  <a:lnTo>
                    <a:pt x="190" y="481"/>
                  </a:lnTo>
                  <a:cubicBezTo>
                    <a:pt x="2059" y="377"/>
                    <a:pt x="3938" y="321"/>
                    <a:pt x="5814" y="321"/>
                  </a:cubicBezTo>
                  <a:cubicBezTo>
                    <a:pt x="6729" y="321"/>
                    <a:pt x="7644" y="334"/>
                    <a:pt x="8556" y="362"/>
                  </a:cubicBezTo>
                  <a:cubicBezTo>
                    <a:pt x="8639" y="362"/>
                    <a:pt x="8722" y="290"/>
                    <a:pt x="8734" y="207"/>
                  </a:cubicBezTo>
                  <a:cubicBezTo>
                    <a:pt x="8734" y="112"/>
                    <a:pt x="8651" y="41"/>
                    <a:pt x="8568" y="41"/>
                  </a:cubicBezTo>
                  <a:cubicBezTo>
                    <a:pt x="7652" y="14"/>
                    <a:pt x="6733" y="0"/>
                    <a:pt x="5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8537816" y="1108028"/>
              <a:ext cx="65885" cy="71474"/>
            </a:xfrm>
            <a:custGeom>
              <a:avLst/>
              <a:gdLst/>
              <a:ahLst/>
              <a:cxnLst/>
              <a:rect l="l" t="t" r="r" b="b"/>
              <a:pathLst>
                <a:path w="2045" h="2219" extrusionOk="0">
                  <a:moveTo>
                    <a:pt x="1734" y="1"/>
                  </a:moveTo>
                  <a:cubicBezTo>
                    <a:pt x="1690" y="1"/>
                    <a:pt x="1645" y="16"/>
                    <a:pt x="1605" y="44"/>
                  </a:cubicBezTo>
                  <a:cubicBezTo>
                    <a:pt x="1391" y="234"/>
                    <a:pt x="1177" y="448"/>
                    <a:pt x="975" y="662"/>
                  </a:cubicBezTo>
                  <a:lnTo>
                    <a:pt x="310" y="163"/>
                  </a:lnTo>
                  <a:cubicBezTo>
                    <a:pt x="279" y="137"/>
                    <a:pt x="242" y="125"/>
                    <a:pt x="203" y="125"/>
                  </a:cubicBezTo>
                  <a:cubicBezTo>
                    <a:pt x="153" y="125"/>
                    <a:pt x="101" y="146"/>
                    <a:pt x="60" y="186"/>
                  </a:cubicBezTo>
                  <a:cubicBezTo>
                    <a:pt x="1" y="258"/>
                    <a:pt x="13" y="365"/>
                    <a:pt x="84" y="412"/>
                  </a:cubicBezTo>
                  <a:lnTo>
                    <a:pt x="761" y="923"/>
                  </a:lnTo>
                  <a:cubicBezTo>
                    <a:pt x="488" y="1256"/>
                    <a:pt x="262" y="1612"/>
                    <a:pt x="60" y="1993"/>
                  </a:cubicBezTo>
                  <a:cubicBezTo>
                    <a:pt x="13" y="2076"/>
                    <a:pt x="48" y="2171"/>
                    <a:pt x="144" y="2207"/>
                  </a:cubicBezTo>
                  <a:cubicBezTo>
                    <a:pt x="167" y="2218"/>
                    <a:pt x="191" y="2218"/>
                    <a:pt x="215" y="2218"/>
                  </a:cubicBezTo>
                  <a:cubicBezTo>
                    <a:pt x="286" y="2218"/>
                    <a:pt x="346" y="2183"/>
                    <a:pt x="381" y="2123"/>
                  </a:cubicBezTo>
                  <a:cubicBezTo>
                    <a:pt x="559" y="1779"/>
                    <a:pt x="785" y="1434"/>
                    <a:pt x="1035" y="1125"/>
                  </a:cubicBezTo>
                  <a:lnTo>
                    <a:pt x="1736" y="1660"/>
                  </a:lnTo>
                  <a:cubicBezTo>
                    <a:pt x="1767" y="1686"/>
                    <a:pt x="1804" y="1698"/>
                    <a:pt x="1842" y="1698"/>
                  </a:cubicBezTo>
                  <a:cubicBezTo>
                    <a:pt x="1893" y="1698"/>
                    <a:pt x="1945" y="1677"/>
                    <a:pt x="1985" y="1636"/>
                  </a:cubicBezTo>
                  <a:cubicBezTo>
                    <a:pt x="2045" y="1565"/>
                    <a:pt x="2033" y="1470"/>
                    <a:pt x="1962" y="1422"/>
                  </a:cubicBezTo>
                  <a:lnTo>
                    <a:pt x="1249" y="876"/>
                  </a:lnTo>
                  <a:cubicBezTo>
                    <a:pt x="1439" y="662"/>
                    <a:pt x="1641" y="460"/>
                    <a:pt x="1855" y="282"/>
                  </a:cubicBezTo>
                  <a:cubicBezTo>
                    <a:pt x="1926" y="222"/>
                    <a:pt x="1926" y="115"/>
                    <a:pt x="1867" y="56"/>
                  </a:cubicBezTo>
                  <a:cubicBezTo>
                    <a:pt x="1829" y="18"/>
                    <a:pt x="1782"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Rounded Rectangle 173"/>
          <p:cNvSpPr/>
          <p:nvPr/>
        </p:nvSpPr>
        <p:spPr>
          <a:xfrm>
            <a:off x="712072" y="724020"/>
            <a:ext cx="1274331" cy="609287"/>
          </a:xfrm>
          <a:prstGeom prst="roundRect">
            <a:avLst/>
          </a:prstGeom>
          <a:solidFill>
            <a:schemeClr val="tx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200" b="1" dirty="0" err="1" smtClean="0"/>
              <a:t>Ví</a:t>
            </a:r>
            <a:r>
              <a:rPr lang="en-US" sz="2200" b="1" dirty="0" smtClean="0"/>
              <a:t> </a:t>
            </a:r>
            <a:r>
              <a:rPr lang="en-US" sz="2200" b="1" dirty="0" err="1" smtClean="0"/>
              <a:t>dụ</a:t>
            </a:r>
            <a:r>
              <a:rPr lang="en-US" sz="2200" b="1" dirty="0" smtClean="0"/>
              <a:t> 1</a:t>
            </a:r>
            <a:endParaRPr lang="en-US" sz="2200" b="1" dirty="0"/>
          </a:p>
        </p:txBody>
      </p:sp>
      <p:sp>
        <p:nvSpPr>
          <p:cNvPr id="2" name="TextBox 1"/>
          <p:cNvSpPr txBox="1"/>
          <p:nvPr/>
        </p:nvSpPr>
        <p:spPr>
          <a:xfrm>
            <a:off x="2109672" y="564157"/>
            <a:ext cx="6409295" cy="1107996"/>
          </a:xfrm>
          <a:prstGeom prst="rect">
            <a:avLst/>
          </a:prstGeom>
          <a:noFill/>
        </p:spPr>
        <p:txBody>
          <a:bodyPr wrap="square" rtlCol="0">
            <a:spAutoFit/>
          </a:bodyPr>
          <a:lstStyle/>
          <a:p>
            <a:pPr algn="just">
              <a:lnSpc>
                <a:spcPct val="150000"/>
              </a:lnSpc>
            </a:pPr>
            <a:r>
              <a:rPr lang="en-US" sz="2200" dirty="0" err="1" smtClean="0"/>
              <a:t>Điểm</a:t>
            </a:r>
            <a:r>
              <a:rPr lang="en-US" sz="2200" dirty="0" smtClean="0"/>
              <a:t> </a:t>
            </a:r>
            <a:r>
              <a:rPr lang="en-US" sz="2200" dirty="0" err="1" smtClean="0"/>
              <a:t>kiểm</a:t>
            </a:r>
            <a:r>
              <a:rPr lang="en-US" sz="2200" dirty="0" smtClean="0"/>
              <a:t> </a:t>
            </a:r>
            <a:r>
              <a:rPr lang="en-US" sz="2200" dirty="0" err="1" smtClean="0"/>
              <a:t>tra</a:t>
            </a:r>
            <a:r>
              <a:rPr lang="en-US" sz="2200" dirty="0" smtClean="0"/>
              <a:t> </a:t>
            </a:r>
            <a:r>
              <a:rPr lang="en-US" sz="2200" dirty="0" err="1" smtClean="0"/>
              <a:t>học</a:t>
            </a:r>
            <a:r>
              <a:rPr lang="en-US" sz="2200" dirty="0" smtClean="0"/>
              <a:t> </a:t>
            </a:r>
            <a:r>
              <a:rPr lang="en-US" sz="2200" dirty="0" err="1" smtClean="0"/>
              <a:t>kì</a:t>
            </a:r>
            <a:r>
              <a:rPr lang="en-US" sz="2200" dirty="0" smtClean="0"/>
              <a:t> </a:t>
            </a:r>
            <a:r>
              <a:rPr lang="en-US" sz="2200" dirty="0" err="1" smtClean="0"/>
              <a:t>môn</a:t>
            </a:r>
            <a:r>
              <a:rPr lang="en-US" sz="2200" dirty="0" smtClean="0"/>
              <a:t> </a:t>
            </a:r>
            <a:r>
              <a:rPr lang="en-US" sz="2200" dirty="0" err="1" smtClean="0"/>
              <a:t>Toán</a:t>
            </a:r>
            <a:r>
              <a:rPr lang="en-US" sz="2200" dirty="0" smtClean="0"/>
              <a:t> </a:t>
            </a:r>
            <a:r>
              <a:rPr lang="en-US" sz="2200" dirty="0" err="1" smtClean="0"/>
              <a:t>của</a:t>
            </a:r>
            <a:r>
              <a:rPr lang="en-US" sz="2200" dirty="0" smtClean="0"/>
              <a:t> </a:t>
            </a:r>
            <a:r>
              <a:rPr lang="en-US" sz="2200" dirty="0" err="1" smtClean="0"/>
              <a:t>các</a:t>
            </a:r>
            <a:r>
              <a:rPr lang="en-US" sz="2200" dirty="0" smtClean="0"/>
              <a:t> </a:t>
            </a:r>
            <a:r>
              <a:rPr lang="en-US" sz="2200" dirty="0" err="1" smtClean="0"/>
              <a:t>bạn</a:t>
            </a:r>
            <a:r>
              <a:rPr lang="en-US" sz="2200" dirty="0" smtClean="0"/>
              <a:t> </a:t>
            </a:r>
            <a:r>
              <a:rPr lang="en-US" sz="2200" dirty="0" err="1" smtClean="0"/>
              <a:t>Tổ</a:t>
            </a:r>
            <a:r>
              <a:rPr lang="en-US" sz="2200" dirty="0" smtClean="0"/>
              <a:t> 1, </a:t>
            </a:r>
            <a:r>
              <a:rPr lang="en-US" sz="2200" dirty="0" err="1" smtClean="0"/>
              <a:t>Tổ</a:t>
            </a:r>
            <a:r>
              <a:rPr lang="en-US" sz="2200" dirty="0" smtClean="0"/>
              <a:t> 2, </a:t>
            </a:r>
            <a:r>
              <a:rPr lang="en-US" sz="2200" dirty="0" err="1" smtClean="0"/>
              <a:t>lớp</a:t>
            </a:r>
            <a:r>
              <a:rPr lang="en-US" sz="2200" dirty="0" smtClean="0"/>
              <a:t> 10A </a:t>
            </a:r>
            <a:r>
              <a:rPr lang="en-US" sz="2200" dirty="0" err="1" smtClean="0"/>
              <a:t>được</a:t>
            </a:r>
            <a:r>
              <a:rPr lang="en-US" sz="2200" dirty="0" smtClean="0"/>
              <a:t> </a:t>
            </a:r>
            <a:r>
              <a:rPr lang="en-US" sz="2200" dirty="0" err="1" smtClean="0"/>
              <a:t>cho</a:t>
            </a:r>
            <a:r>
              <a:rPr lang="en-US" sz="2200" dirty="0" smtClean="0"/>
              <a:t> </a:t>
            </a:r>
            <a:r>
              <a:rPr lang="en-US" sz="2200" dirty="0" err="1" smtClean="0"/>
              <a:t>như</a:t>
            </a:r>
            <a:r>
              <a:rPr lang="en-US" sz="2200" dirty="0" smtClean="0"/>
              <a:t> </a:t>
            </a:r>
            <a:r>
              <a:rPr lang="en-US" sz="2200" dirty="0" err="1" smtClean="0"/>
              <a:t>sau</a:t>
            </a:r>
            <a:r>
              <a:rPr lang="en-US" sz="2200" dirty="0" smtClean="0"/>
              <a:t>:</a:t>
            </a:r>
            <a:endParaRPr lang="en-US" sz="2200" dirty="0"/>
          </a:p>
        </p:txBody>
      </p:sp>
      <p:sp>
        <p:nvSpPr>
          <p:cNvPr id="176" name="TextBox 175"/>
          <p:cNvSpPr txBox="1"/>
          <p:nvPr/>
        </p:nvSpPr>
        <p:spPr>
          <a:xfrm>
            <a:off x="712072" y="1705081"/>
            <a:ext cx="5753090" cy="1107996"/>
          </a:xfrm>
          <a:prstGeom prst="rect">
            <a:avLst/>
          </a:prstGeom>
          <a:noFill/>
        </p:spPr>
        <p:txBody>
          <a:bodyPr wrap="square" rtlCol="0">
            <a:spAutoFit/>
          </a:bodyPr>
          <a:lstStyle/>
          <a:p>
            <a:pPr algn="just">
              <a:lnSpc>
                <a:spcPct val="150000"/>
              </a:lnSpc>
            </a:pPr>
            <a:r>
              <a:rPr lang="en-US" sz="2200" dirty="0" err="1" smtClean="0"/>
              <a:t>Tổ</a:t>
            </a:r>
            <a:r>
              <a:rPr lang="en-US" sz="2200" dirty="0" smtClean="0"/>
              <a:t> 1:  7    8    8    9    8    8    8</a:t>
            </a:r>
          </a:p>
          <a:p>
            <a:pPr algn="just">
              <a:lnSpc>
                <a:spcPct val="150000"/>
              </a:lnSpc>
            </a:pPr>
            <a:r>
              <a:rPr lang="en-US" sz="2200" dirty="0" err="1" smtClean="0"/>
              <a:t>Tổ</a:t>
            </a:r>
            <a:r>
              <a:rPr lang="en-US" sz="2200" dirty="0" smtClean="0"/>
              <a:t> 2: 10   6    8    9    9    7    8    7     8</a:t>
            </a:r>
            <a:endParaRPr lang="en-US" sz="2200" dirty="0"/>
          </a:p>
        </p:txBody>
      </p:sp>
      <p:sp>
        <p:nvSpPr>
          <p:cNvPr id="177" name="TextBox 176"/>
          <p:cNvSpPr txBox="1"/>
          <p:nvPr/>
        </p:nvSpPr>
        <p:spPr>
          <a:xfrm>
            <a:off x="761202" y="2944930"/>
            <a:ext cx="7684763" cy="1615827"/>
          </a:xfrm>
          <a:prstGeom prst="rect">
            <a:avLst/>
          </a:prstGeom>
          <a:noFill/>
        </p:spPr>
        <p:txBody>
          <a:bodyPr wrap="square" rtlCol="0">
            <a:spAutoFit/>
          </a:bodyPr>
          <a:lstStyle/>
          <a:p>
            <a:pPr marL="457200" indent="-457200" algn="just">
              <a:lnSpc>
                <a:spcPct val="150000"/>
              </a:lnSpc>
              <a:buAutoNum type="alphaLcParenR"/>
            </a:pPr>
            <a:r>
              <a:rPr lang="en-US" sz="2200" dirty="0" err="1" smtClean="0"/>
              <a:t>Điểm</a:t>
            </a:r>
            <a:r>
              <a:rPr lang="en-US" sz="2200" dirty="0" smtClean="0"/>
              <a:t> </a:t>
            </a:r>
            <a:r>
              <a:rPr lang="en-US" sz="2200" dirty="0" err="1" smtClean="0"/>
              <a:t>kiểm</a:t>
            </a:r>
            <a:r>
              <a:rPr lang="en-US" sz="2200" dirty="0" smtClean="0"/>
              <a:t> </a:t>
            </a:r>
            <a:r>
              <a:rPr lang="en-US" sz="2200" dirty="0" err="1" smtClean="0"/>
              <a:t>tra</a:t>
            </a:r>
            <a:r>
              <a:rPr lang="en-US" sz="2200" dirty="0" smtClean="0"/>
              <a:t> </a:t>
            </a:r>
            <a:r>
              <a:rPr lang="en-US" sz="2200" dirty="0" err="1" smtClean="0"/>
              <a:t>trung</a:t>
            </a:r>
            <a:r>
              <a:rPr lang="en-US" sz="2200" dirty="0" smtClean="0"/>
              <a:t> </a:t>
            </a:r>
            <a:r>
              <a:rPr lang="en-US" sz="2200" dirty="0" err="1" smtClean="0"/>
              <a:t>bình</a:t>
            </a:r>
            <a:r>
              <a:rPr lang="en-US" sz="2200" dirty="0" smtClean="0"/>
              <a:t> </a:t>
            </a:r>
            <a:r>
              <a:rPr lang="en-US" sz="2200" dirty="0" err="1" smtClean="0"/>
              <a:t>của</a:t>
            </a:r>
            <a:r>
              <a:rPr lang="en-US" sz="2200" dirty="0" smtClean="0"/>
              <a:t> </a:t>
            </a:r>
            <a:r>
              <a:rPr lang="en-US" sz="2200" dirty="0" err="1" smtClean="0"/>
              <a:t>hai</a:t>
            </a:r>
            <a:r>
              <a:rPr lang="en-US" sz="2200" dirty="0" smtClean="0"/>
              <a:t> </a:t>
            </a:r>
            <a:r>
              <a:rPr lang="en-US" sz="2200" dirty="0" err="1" smtClean="0"/>
              <a:t>tổ</a:t>
            </a:r>
            <a:r>
              <a:rPr lang="en-US" sz="2200" dirty="0" smtClean="0"/>
              <a:t> </a:t>
            </a:r>
            <a:r>
              <a:rPr lang="en-US" sz="2200" dirty="0" err="1" smtClean="0"/>
              <a:t>có</a:t>
            </a:r>
            <a:r>
              <a:rPr lang="en-US" sz="2200" dirty="0" smtClean="0"/>
              <a:t> </a:t>
            </a:r>
            <a:r>
              <a:rPr lang="en-US" sz="2200" dirty="0" err="1" smtClean="0"/>
              <a:t>như</a:t>
            </a:r>
            <a:r>
              <a:rPr lang="en-US" sz="2200" dirty="0" smtClean="0"/>
              <a:t> </a:t>
            </a:r>
            <a:r>
              <a:rPr lang="en-US" sz="2200" dirty="0" err="1" smtClean="0"/>
              <a:t>nhau</a:t>
            </a:r>
            <a:r>
              <a:rPr lang="en-US" sz="2200" dirty="0" smtClean="0"/>
              <a:t> </a:t>
            </a:r>
            <a:r>
              <a:rPr lang="en-US" sz="2200" dirty="0" err="1" smtClean="0"/>
              <a:t>không</a:t>
            </a:r>
            <a:r>
              <a:rPr lang="en-US" sz="2200" dirty="0" smtClean="0"/>
              <a:t>?</a:t>
            </a:r>
          </a:p>
          <a:p>
            <a:pPr marL="457200" indent="-457200" algn="just">
              <a:lnSpc>
                <a:spcPct val="150000"/>
              </a:lnSpc>
              <a:buAutoNum type="alphaLcParenR"/>
            </a:pPr>
            <a:r>
              <a:rPr lang="en-US" sz="2200" dirty="0" err="1" smtClean="0"/>
              <a:t>Tính</a:t>
            </a:r>
            <a:r>
              <a:rPr lang="en-US" sz="2200" dirty="0" smtClean="0"/>
              <a:t> </a:t>
            </a:r>
            <a:r>
              <a:rPr lang="en-US" sz="2200" dirty="0" err="1" smtClean="0"/>
              <a:t>khoảng</a:t>
            </a:r>
            <a:r>
              <a:rPr lang="en-US" sz="2200" dirty="0" smtClean="0"/>
              <a:t> </a:t>
            </a:r>
            <a:r>
              <a:rPr lang="en-US" sz="2200" dirty="0" err="1" smtClean="0"/>
              <a:t>biến</a:t>
            </a:r>
            <a:r>
              <a:rPr lang="en-US" sz="2200" dirty="0" smtClean="0"/>
              <a:t> </a:t>
            </a:r>
            <a:r>
              <a:rPr lang="en-US" sz="2200" dirty="0" err="1" smtClean="0"/>
              <a:t>thiên</a:t>
            </a:r>
            <a:r>
              <a:rPr lang="en-US" sz="2200" dirty="0" smtClean="0"/>
              <a:t> </a:t>
            </a:r>
            <a:r>
              <a:rPr lang="en-US" sz="2200" dirty="0" err="1" smtClean="0"/>
              <a:t>của</a:t>
            </a:r>
            <a:r>
              <a:rPr lang="en-US" sz="2200" dirty="0" smtClean="0"/>
              <a:t> </a:t>
            </a:r>
            <a:r>
              <a:rPr lang="en-US" sz="2200" dirty="0" err="1" smtClean="0"/>
              <a:t>hai</a:t>
            </a:r>
            <a:r>
              <a:rPr lang="en-US" sz="2200" dirty="0" smtClean="0"/>
              <a:t> </a:t>
            </a:r>
            <a:r>
              <a:rPr lang="en-US" sz="2200" dirty="0" err="1" smtClean="0"/>
              <a:t>mẫu</a:t>
            </a:r>
            <a:r>
              <a:rPr lang="en-US" sz="2200" dirty="0" smtClean="0"/>
              <a:t> </a:t>
            </a:r>
            <a:r>
              <a:rPr lang="en-US" sz="2200" dirty="0" err="1" smtClean="0"/>
              <a:t>số</a:t>
            </a:r>
            <a:r>
              <a:rPr lang="en-US" sz="2200" dirty="0" smtClean="0"/>
              <a:t> </a:t>
            </a:r>
            <a:r>
              <a:rPr lang="en-US" sz="2200" dirty="0" err="1" smtClean="0"/>
              <a:t>liệu</a:t>
            </a:r>
            <a:r>
              <a:rPr lang="en-US" sz="2200" dirty="0" smtClean="0"/>
              <a:t>. </a:t>
            </a:r>
            <a:r>
              <a:rPr lang="en-US" sz="2200" dirty="0" err="1" smtClean="0"/>
              <a:t>Căn</a:t>
            </a:r>
            <a:r>
              <a:rPr lang="en-US" sz="2200" dirty="0" smtClean="0"/>
              <a:t> </a:t>
            </a:r>
            <a:r>
              <a:rPr lang="en-US" sz="2200" dirty="0" err="1" smtClean="0"/>
              <a:t>cứ</a:t>
            </a:r>
            <a:r>
              <a:rPr lang="en-US" sz="2200" dirty="0" smtClean="0"/>
              <a:t> </a:t>
            </a:r>
            <a:r>
              <a:rPr lang="en-US" sz="2200" dirty="0" err="1" smtClean="0"/>
              <a:t>trên</a:t>
            </a:r>
            <a:r>
              <a:rPr lang="en-US" sz="2200" dirty="0" smtClean="0"/>
              <a:t> </a:t>
            </a:r>
            <a:r>
              <a:rPr lang="en-US" sz="2200" dirty="0" err="1" smtClean="0"/>
              <a:t>chỉ</a:t>
            </a:r>
            <a:r>
              <a:rPr lang="en-US" sz="2200" dirty="0" smtClean="0"/>
              <a:t> </a:t>
            </a:r>
            <a:r>
              <a:rPr lang="en-US" sz="2200" dirty="0" err="1" smtClean="0"/>
              <a:t>số</a:t>
            </a:r>
            <a:r>
              <a:rPr lang="en-US" sz="2200" dirty="0" smtClean="0"/>
              <a:t> </a:t>
            </a:r>
            <a:r>
              <a:rPr lang="en-US" sz="2200" dirty="0" err="1" smtClean="0"/>
              <a:t>này</a:t>
            </a:r>
            <a:r>
              <a:rPr lang="en-US" sz="2200" dirty="0" smtClean="0"/>
              <a:t>, </a:t>
            </a:r>
            <a:r>
              <a:rPr lang="en-US" sz="2200" dirty="0" err="1" smtClean="0"/>
              <a:t>các</a:t>
            </a:r>
            <a:r>
              <a:rPr lang="en-US" sz="2200" dirty="0" smtClean="0"/>
              <a:t> </a:t>
            </a:r>
            <a:r>
              <a:rPr lang="en-US" sz="2200" dirty="0" err="1" smtClean="0"/>
              <a:t>bạn</a:t>
            </a:r>
            <a:r>
              <a:rPr lang="en-US" sz="2200" dirty="0" smtClean="0"/>
              <a:t> </a:t>
            </a:r>
            <a:r>
              <a:rPr lang="en-US" sz="2200" dirty="0" err="1" smtClean="0"/>
              <a:t>tổ</a:t>
            </a:r>
            <a:r>
              <a:rPr lang="en-US" sz="2200" dirty="0" smtClean="0"/>
              <a:t> </a:t>
            </a:r>
            <a:r>
              <a:rPr lang="en-US" sz="2200" dirty="0" err="1" smtClean="0"/>
              <a:t>nào</a:t>
            </a:r>
            <a:r>
              <a:rPr lang="en-US" sz="2200" dirty="0" smtClean="0"/>
              <a:t> </a:t>
            </a:r>
            <a:r>
              <a:rPr lang="en-US" sz="2200" dirty="0" err="1" smtClean="0"/>
              <a:t>học</a:t>
            </a:r>
            <a:r>
              <a:rPr lang="en-US" sz="2200" dirty="0" smtClean="0"/>
              <a:t> </a:t>
            </a:r>
            <a:r>
              <a:rPr lang="en-US" sz="2200" dirty="0" err="1" smtClean="0"/>
              <a:t>đều</a:t>
            </a:r>
            <a:r>
              <a:rPr lang="en-US" sz="2200" dirty="0" smtClean="0"/>
              <a:t> </a:t>
            </a:r>
            <a:r>
              <a:rPr lang="en-US" sz="2200" dirty="0" err="1" smtClean="0"/>
              <a:t>hơn</a:t>
            </a:r>
            <a:r>
              <a:rPr lang="en-US" sz="2200" dirty="0" smtClean="0"/>
              <a:t>? </a:t>
            </a:r>
            <a:endParaRPr lang="en-US" sz="2200" dirty="0"/>
          </a:p>
        </p:txBody>
      </p:sp>
    </p:spTree>
    <p:extLst>
      <p:ext uri="{BB962C8B-B14F-4D97-AF65-F5344CB8AC3E}">
        <p14:creationId xmlns:p14="http://schemas.microsoft.com/office/powerpoint/2010/main" val="345420401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anim calcmode="lin" valueType="num">
                                      <p:cBhvr>
                                        <p:cTn id="13" dur="500" fill="hold"/>
                                        <p:tgtEl>
                                          <p:spTgt spid="174"/>
                                        </p:tgtEl>
                                        <p:attrNameLst>
                                          <p:attrName>ppt_x</p:attrName>
                                        </p:attrNameLst>
                                      </p:cBhvr>
                                      <p:tavLst>
                                        <p:tav tm="0">
                                          <p:val>
                                            <p:strVal val="#ppt_x"/>
                                          </p:val>
                                        </p:tav>
                                        <p:tav tm="100000">
                                          <p:val>
                                            <p:strVal val="#ppt_x"/>
                                          </p:val>
                                        </p:tav>
                                      </p:tavLst>
                                    </p:anim>
                                    <p:anim calcmode="lin" valueType="num">
                                      <p:cBhvr>
                                        <p:cTn id="14" dur="500" fill="hold"/>
                                        <p:tgtEl>
                                          <p:spTgt spid="1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fade">
                                      <p:cBhvr>
                                        <p:cTn id="17" dur="500"/>
                                        <p:tgtEl>
                                          <p:spTgt spid="176"/>
                                        </p:tgtEl>
                                      </p:cBhvr>
                                    </p:animEffect>
                                    <p:anim calcmode="lin" valueType="num">
                                      <p:cBhvr>
                                        <p:cTn id="18" dur="500" fill="hold"/>
                                        <p:tgtEl>
                                          <p:spTgt spid="176"/>
                                        </p:tgtEl>
                                        <p:attrNameLst>
                                          <p:attrName>ppt_x</p:attrName>
                                        </p:attrNameLst>
                                      </p:cBhvr>
                                      <p:tavLst>
                                        <p:tav tm="0">
                                          <p:val>
                                            <p:strVal val="#ppt_x"/>
                                          </p:val>
                                        </p:tav>
                                        <p:tav tm="100000">
                                          <p:val>
                                            <p:strVal val="#ppt_x"/>
                                          </p:val>
                                        </p:tav>
                                      </p:tavLst>
                                    </p:anim>
                                    <p:anim calcmode="lin" valueType="num">
                                      <p:cBhvr>
                                        <p:cTn id="19" dur="500" fill="hold"/>
                                        <p:tgtEl>
                                          <p:spTgt spid="1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anim calcmode="lin" valueType="num">
                                      <p:cBhvr>
                                        <p:cTn id="23" dur="500" fill="hold"/>
                                        <p:tgtEl>
                                          <p:spTgt spid="177"/>
                                        </p:tgtEl>
                                        <p:attrNameLst>
                                          <p:attrName>ppt_x</p:attrName>
                                        </p:attrNameLst>
                                      </p:cBhvr>
                                      <p:tavLst>
                                        <p:tav tm="0">
                                          <p:val>
                                            <p:strVal val="#ppt_x"/>
                                          </p:val>
                                        </p:tav>
                                        <p:tav tm="100000">
                                          <p:val>
                                            <p:strVal val="#ppt_x"/>
                                          </p:val>
                                        </p:tav>
                                      </p:tavLst>
                                    </p:anim>
                                    <p:anim calcmode="lin" valueType="num">
                                      <p:cBhvr>
                                        <p:cTn id="24" dur="5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2"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grpSp>
        <p:nvGrpSpPr>
          <p:cNvPr id="6" name="Group 5"/>
          <p:cNvGrpSpPr/>
          <p:nvPr/>
        </p:nvGrpSpPr>
        <p:grpSpPr>
          <a:xfrm>
            <a:off x="3859575" y="376577"/>
            <a:ext cx="1164487" cy="935956"/>
            <a:chOff x="982810" y="612883"/>
            <a:chExt cx="1164487" cy="935956"/>
          </a:xfrm>
        </p:grpSpPr>
        <p:pic>
          <p:nvPicPr>
            <p:cNvPr id="7"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82810" y="612883"/>
              <a:ext cx="1164487" cy="935956"/>
            </a:xfrm>
            <a:prstGeom prst="rect">
              <a:avLst/>
            </a:prstGeom>
          </p:spPr>
        </p:pic>
        <p:sp>
          <p:nvSpPr>
            <p:cNvPr id="8" name="TextBox 7"/>
            <p:cNvSpPr txBox="1"/>
            <p:nvPr/>
          </p:nvSpPr>
          <p:spPr>
            <a:xfrm>
              <a:off x="1130157" y="838297"/>
              <a:ext cx="719191" cy="400110"/>
            </a:xfrm>
            <a:prstGeom prst="rect">
              <a:avLst/>
            </a:prstGeom>
            <a:noFill/>
          </p:spPr>
          <p:txBody>
            <a:bodyPr wrap="square" rtlCol="0">
              <a:spAutoFit/>
            </a:bodyPr>
            <a:lstStyle/>
            <a:p>
              <a:pPr algn="ctr"/>
              <a:r>
                <a:rPr lang="en-US" sz="2000" b="1" dirty="0" err="1" smtClean="0"/>
                <a:t>Giải</a:t>
              </a:r>
              <a:endParaRPr lang="en-US" sz="2000" b="1" dirty="0"/>
            </a:p>
          </p:txBody>
        </p:sp>
      </p:grpSp>
      <p:sp>
        <p:nvSpPr>
          <p:cNvPr id="3" name="TextBox 2"/>
          <p:cNvSpPr txBox="1"/>
          <p:nvPr/>
        </p:nvSpPr>
        <p:spPr>
          <a:xfrm>
            <a:off x="863570" y="1313158"/>
            <a:ext cx="7459038" cy="3231654"/>
          </a:xfrm>
          <a:prstGeom prst="rect">
            <a:avLst/>
          </a:prstGeom>
          <a:noFill/>
        </p:spPr>
        <p:txBody>
          <a:bodyPr wrap="square" rtlCol="0">
            <a:spAutoFit/>
          </a:bodyPr>
          <a:lstStyle/>
          <a:p>
            <a:pPr algn="just">
              <a:lnSpc>
                <a:spcPct val="170000"/>
              </a:lnSpc>
            </a:pPr>
            <a:r>
              <a:rPr lang="en-US" sz="2000" dirty="0" smtClean="0"/>
              <a:t>a) </a:t>
            </a:r>
            <a:r>
              <a:rPr lang="en-US" sz="2000" dirty="0" err="1" smtClean="0"/>
              <a:t>Điểm</a:t>
            </a:r>
            <a:r>
              <a:rPr lang="en-US" sz="2000" dirty="0" smtClean="0"/>
              <a:t> </a:t>
            </a:r>
            <a:r>
              <a:rPr lang="en-US" sz="2000" dirty="0" err="1" smtClean="0"/>
              <a:t>kiểm</a:t>
            </a:r>
            <a:r>
              <a:rPr lang="en-US" sz="2000" dirty="0" smtClean="0"/>
              <a:t> </a:t>
            </a:r>
            <a:r>
              <a:rPr lang="en-US" sz="2000" dirty="0" err="1" smtClean="0"/>
              <a:t>tra</a:t>
            </a:r>
            <a:r>
              <a:rPr lang="en-US" sz="2000" dirty="0" smtClean="0"/>
              <a:t> </a:t>
            </a:r>
            <a:r>
              <a:rPr lang="en-US" sz="2000" dirty="0" err="1" smtClean="0"/>
              <a:t>trung</a:t>
            </a:r>
            <a:r>
              <a:rPr lang="en-US" sz="2000" dirty="0" smtClean="0"/>
              <a:t> </a:t>
            </a:r>
            <a:r>
              <a:rPr lang="en-US" sz="2000" dirty="0" err="1" smtClean="0"/>
              <a:t>bình</a:t>
            </a:r>
            <a:r>
              <a:rPr lang="en-US" sz="2000" dirty="0" smtClean="0"/>
              <a:t> </a:t>
            </a:r>
            <a:r>
              <a:rPr lang="en-US" sz="2000" dirty="0" err="1" smtClean="0"/>
              <a:t>của</a:t>
            </a:r>
            <a:r>
              <a:rPr lang="en-US" sz="2000" dirty="0" smtClean="0"/>
              <a:t> </a:t>
            </a:r>
            <a:r>
              <a:rPr lang="en-US" sz="2000" dirty="0" err="1" smtClean="0"/>
              <a:t>hai</a:t>
            </a:r>
            <a:r>
              <a:rPr lang="en-US" sz="2000" dirty="0" smtClean="0"/>
              <a:t> </a:t>
            </a:r>
            <a:r>
              <a:rPr lang="en-US" sz="2000" dirty="0" err="1" smtClean="0"/>
              <a:t>tổ</a:t>
            </a:r>
            <a:r>
              <a:rPr lang="en-US" sz="2000" dirty="0" smtClean="0"/>
              <a:t> </a:t>
            </a:r>
            <a:r>
              <a:rPr lang="en-US" sz="2000" dirty="0" err="1" smtClean="0"/>
              <a:t>đều</a:t>
            </a:r>
            <a:r>
              <a:rPr lang="en-US" sz="2000" dirty="0" smtClean="0"/>
              <a:t> </a:t>
            </a:r>
            <a:r>
              <a:rPr lang="en-US" sz="2000" dirty="0" err="1" smtClean="0"/>
              <a:t>bằng</a:t>
            </a:r>
            <a:r>
              <a:rPr lang="en-US" sz="2000" dirty="0" smtClean="0"/>
              <a:t> 8.</a:t>
            </a:r>
          </a:p>
          <a:p>
            <a:pPr algn="just">
              <a:lnSpc>
                <a:spcPct val="170000"/>
              </a:lnSpc>
            </a:pPr>
            <a:r>
              <a:rPr lang="en-US" sz="2000" dirty="0" smtClean="0"/>
              <a:t>b) </a:t>
            </a:r>
            <a:r>
              <a:rPr lang="en-US" sz="2000" dirty="0" err="1" smtClean="0"/>
              <a:t>Đối</a:t>
            </a:r>
            <a:r>
              <a:rPr lang="en-US" sz="2000" dirty="0" smtClean="0"/>
              <a:t> </a:t>
            </a:r>
            <a:r>
              <a:rPr lang="en-US" sz="2000" dirty="0" err="1" smtClean="0"/>
              <a:t>với</a:t>
            </a:r>
            <a:r>
              <a:rPr lang="en-US" sz="2000" dirty="0" smtClean="0"/>
              <a:t> </a:t>
            </a:r>
            <a:r>
              <a:rPr lang="en-US" sz="2000" dirty="0" err="1" smtClean="0"/>
              <a:t>Tổ</a:t>
            </a:r>
            <a:r>
              <a:rPr lang="en-US" sz="2000" dirty="0" smtClean="0"/>
              <a:t> 1: </a:t>
            </a:r>
            <a:r>
              <a:rPr lang="en-US" sz="2000" dirty="0" err="1" smtClean="0"/>
              <a:t>Điểm</a:t>
            </a:r>
            <a:r>
              <a:rPr lang="en-US" sz="2000" dirty="0" smtClean="0"/>
              <a:t> </a:t>
            </a:r>
            <a:r>
              <a:rPr lang="en-US" sz="2000" dirty="0" err="1" smtClean="0"/>
              <a:t>kiểm</a:t>
            </a:r>
            <a:r>
              <a:rPr lang="en-US" sz="2000" dirty="0" smtClean="0"/>
              <a:t> </a:t>
            </a:r>
            <a:r>
              <a:rPr lang="en-US" sz="2000" dirty="0" err="1" smtClean="0"/>
              <a:t>tra</a:t>
            </a:r>
            <a:r>
              <a:rPr lang="en-US" sz="2000" dirty="0" smtClean="0"/>
              <a:t> </a:t>
            </a:r>
            <a:r>
              <a:rPr lang="en-US" sz="2000" dirty="0" err="1" smtClean="0"/>
              <a:t>thấp</a:t>
            </a:r>
            <a:r>
              <a:rPr lang="en-US" sz="2000" dirty="0" smtClean="0"/>
              <a:t> </a:t>
            </a:r>
            <a:r>
              <a:rPr lang="en-US" sz="2000" dirty="0" err="1" smtClean="0"/>
              <a:t>nhất</a:t>
            </a:r>
            <a:r>
              <a:rPr lang="en-US" sz="2000" dirty="0" smtClean="0"/>
              <a:t>, </a:t>
            </a:r>
            <a:r>
              <a:rPr lang="en-US" sz="2000" dirty="0" err="1" smtClean="0"/>
              <a:t>cao</a:t>
            </a:r>
            <a:r>
              <a:rPr lang="en-US" sz="2000" dirty="0" smtClean="0"/>
              <a:t> </a:t>
            </a:r>
            <a:r>
              <a:rPr lang="en-US" sz="2000" dirty="0" err="1" smtClean="0"/>
              <a:t>nhất</a:t>
            </a:r>
            <a:r>
              <a:rPr lang="en-US" sz="2000" dirty="0" smtClean="0"/>
              <a:t> </a:t>
            </a:r>
            <a:r>
              <a:rPr lang="en-US" sz="2000" dirty="0" err="1" smtClean="0"/>
              <a:t>tương</a:t>
            </a:r>
            <a:r>
              <a:rPr lang="en-US" sz="2000" dirty="0" smtClean="0"/>
              <a:t> </a:t>
            </a:r>
            <a:r>
              <a:rPr lang="en-US" sz="2000" dirty="0" err="1" smtClean="0"/>
              <a:t>ứng</a:t>
            </a:r>
            <a:r>
              <a:rPr lang="en-US" sz="2000" dirty="0" smtClean="0"/>
              <a:t> </a:t>
            </a:r>
            <a:r>
              <a:rPr lang="en-US" sz="2000" dirty="0" err="1" smtClean="0"/>
              <a:t>là</a:t>
            </a:r>
            <a:r>
              <a:rPr lang="en-US" sz="2000" dirty="0" smtClean="0"/>
              <a:t> 7; 9. Do </a:t>
            </a:r>
            <a:r>
              <a:rPr lang="en-US" sz="2000" dirty="0" err="1" smtClean="0"/>
              <a:t>đó</a:t>
            </a:r>
            <a:r>
              <a:rPr lang="en-US" sz="2000" dirty="0" smtClean="0"/>
              <a:t>, </a:t>
            </a:r>
            <a:r>
              <a:rPr lang="en-US" sz="2000" dirty="0" err="1" smtClean="0"/>
              <a:t>khoảng</a:t>
            </a:r>
            <a:r>
              <a:rPr lang="en-US" sz="2000" dirty="0" smtClean="0"/>
              <a:t> </a:t>
            </a:r>
            <a:r>
              <a:rPr lang="en-US" sz="2000" dirty="0" err="1" smtClean="0"/>
              <a:t>biến</a:t>
            </a:r>
            <a:r>
              <a:rPr lang="en-US" sz="2000" dirty="0" smtClean="0"/>
              <a:t> </a:t>
            </a:r>
            <a:r>
              <a:rPr lang="en-US" sz="2000" dirty="0" err="1" smtClean="0"/>
              <a:t>thiên</a:t>
            </a:r>
            <a:r>
              <a:rPr lang="en-US" sz="2000" dirty="0" smtClean="0"/>
              <a:t> </a:t>
            </a:r>
            <a:r>
              <a:rPr lang="en-US" sz="2000" dirty="0" err="1" smtClean="0"/>
              <a:t>là</a:t>
            </a:r>
            <a:r>
              <a:rPr lang="en-US" sz="2000" dirty="0" smtClean="0"/>
              <a:t> R</a:t>
            </a:r>
            <a:r>
              <a:rPr lang="en-US" sz="2000" baseline="-25000" dirty="0" smtClean="0"/>
              <a:t>1</a:t>
            </a:r>
            <a:r>
              <a:rPr lang="en-US" sz="2000" dirty="0" smtClean="0"/>
              <a:t>: 9 - 7 = 2.</a:t>
            </a:r>
          </a:p>
          <a:p>
            <a:pPr algn="just">
              <a:lnSpc>
                <a:spcPct val="170000"/>
              </a:lnSpc>
            </a:pP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Tổ</a:t>
            </a:r>
            <a:r>
              <a:rPr lang="en-US" sz="2000" dirty="0" smtClean="0"/>
              <a:t> 2: </a:t>
            </a:r>
            <a:r>
              <a:rPr lang="en-US" sz="2000" dirty="0" err="1" smtClean="0"/>
              <a:t>Điểm</a:t>
            </a:r>
            <a:r>
              <a:rPr lang="en-US" sz="2000" dirty="0" smtClean="0"/>
              <a:t> </a:t>
            </a:r>
            <a:r>
              <a:rPr lang="en-US" sz="2000" dirty="0" err="1" smtClean="0"/>
              <a:t>kiểm</a:t>
            </a:r>
            <a:r>
              <a:rPr lang="en-US" sz="2000" dirty="0" smtClean="0"/>
              <a:t> </a:t>
            </a:r>
            <a:r>
              <a:rPr lang="en-US" sz="2000" dirty="0" err="1" smtClean="0"/>
              <a:t>tra</a:t>
            </a:r>
            <a:r>
              <a:rPr lang="en-US" sz="2000" dirty="0" smtClean="0"/>
              <a:t> </a:t>
            </a:r>
            <a:r>
              <a:rPr lang="en-US" sz="2000" dirty="0" err="1" smtClean="0"/>
              <a:t>thấp</a:t>
            </a:r>
            <a:r>
              <a:rPr lang="en-US" sz="2000" dirty="0" smtClean="0"/>
              <a:t> </a:t>
            </a:r>
            <a:r>
              <a:rPr lang="en-US" sz="2000" dirty="0" err="1" smtClean="0"/>
              <a:t>nhất</a:t>
            </a:r>
            <a:r>
              <a:rPr lang="en-US" sz="2000" dirty="0" smtClean="0"/>
              <a:t>, </a:t>
            </a:r>
            <a:r>
              <a:rPr lang="en-US" sz="2000" dirty="0" err="1" smtClean="0"/>
              <a:t>cao</a:t>
            </a:r>
            <a:r>
              <a:rPr lang="en-US" sz="2000" dirty="0" smtClean="0"/>
              <a:t> </a:t>
            </a:r>
            <a:r>
              <a:rPr lang="en-US" sz="2000" dirty="0" err="1" smtClean="0"/>
              <a:t>nhất</a:t>
            </a:r>
            <a:r>
              <a:rPr lang="en-US" sz="2000" dirty="0" smtClean="0"/>
              <a:t> </a:t>
            </a:r>
            <a:r>
              <a:rPr lang="en-US" sz="2000" dirty="0" err="1" smtClean="0"/>
              <a:t>tương</a:t>
            </a:r>
            <a:r>
              <a:rPr lang="en-US" sz="2000" dirty="0" smtClean="0"/>
              <a:t> </a:t>
            </a:r>
            <a:r>
              <a:rPr lang="en-US" sz="2000" dirty="0" err="1" smtClean="0"/>
              <a:t>ứng</a:t>
            </a:r>
            <a:r>
              <a:rPr lang="en-US" sz="2000" dirty="0" smtClean="0"/>
              <a:t> </a:t>
            </a:r>
            <a:r>
              <a:rPr lang="en-US" sz="2000" dirty="0" err="1" smtClean="0"/>
              <a:t>là</a:t>
            </a:r>
            <a:r>
              <a:rPr lang="en-US" sz="2000" dirty="0" smtClean="0"/>
              <a:t> 6; 10. Do </a:t>
            </a:r>
            <a:r>
              <a:rPr lang="en-US" sz="2000" dirty="0" err="1" smtClean="0"/>
              <a:t>đó</a:t>
            </a:r>
            <a:r>
              <a:rPr lang="en-US" sz="2000" dirty="0" smtClean="0"/>
              <a:t> </a:t>
            </a:r>
            <a:r>
              <a:rPr lang="en-US" sz="2000" dirty="0" err="1" smtClean="0"/>
              <a:t>khoảng</a:t>
            </a:r>
            <a:r>
              <a:rPr lang="en-US" sz="2000" dirty="0" smtClean="0"/>
              <a:t> </a:t>
            </a:r>
            <a:r>
              <a:rPr lang="en-US" sz="2000" dirty="0" err="1" smtClean="0"/>
              <a:t>biến</a:t>
            </a:r>
            <a:r>
              <a:rPr lang="en-US" sz="2000" dirty="0" smtClean="0"/>
              <a:t> </a:t>
            </a:r>
            <a:r>
              <a:rPr lang="en-US" sz="2000" dirty="0" err="1" smtClean="0"/>
              <a:t>thiên</a:t>
            </a:r>
            <a:r>
              <a:rPr lang="en-US" sz="2000" dirty="0" smtClean="0"/>
              <a:t> </a:t>
            </a:r>
            <a:r>
              <a:rPr lang="en-US" sz="2000" dirty="0" err="1" smtClean="0"/>
              <a:t>là</a:t>
            </a:r>
            <a:r>
              <a:rPr lang="en-US" sz="2000" dirty="0" smtClean="0"/>
              <a:t>: R</a:t>
            </a:r>
            <a:r>
              <a:rPr lang="en-US" sz="2000" baseline="-25000" dirty="0" smtClean="0"/>
              <a:t>2</a:t>
            </a:r>
            <a:r>
              <a:rPr lang="en-US" sz="2000" dirty="0" smtClean="0"/>
              <a:t> = 10 - 6 = 4.</a:t>
            </a:r>
          </a:p>
          <a:p>
            <a:pPr algn="just">
              <a:lnSpc>
                <a:spcPct val="170000"/>
              </a:lnSpc>
            </a:pPr>
            <a:r>
              <a:rPr lang="en-US" sz="2000" dirty="0" smtClean="0"/>
              <a:t>Do R</a:t>
            </a:r>
            <a:r>
              <a:rPr lang="en-US" sz="2000" baseline="-25000" dirty="0" smtClean="0"/>
              <a:t>2</a:t>
            </a:r>
            <a:r>
              <a:rPr lang="en-US" sz="2000" dirty="0" smtClean="0"/>
              <a:t> &gt; R</a:t>
            </a:r>
            <a:r>
              <a:rPr lang="en-US" sz="2000" baseline="-25000" dirty="0" smtClean="0"/>
              <a:t>1</a:t>
            </a:r>
            <a:r>
              <a:rPr lang="en-US" sz="2000" dirty="0" smtClean="0"/>
              <a:t> </a:t>
            </a:r>
            <a:r>
              <a:rPr lang="en-US" sz="2000" dirty="0" err="1" smtClean="0"/>
              <a:t>nên</a:t>
            </a:r>
            <a:r>
              <a:rPr lang="en-US" sz="2000" dirty="0" smtClean="0"/>
              <a:t> ta </a:t>
            </a:r>
            <a:r>
              <a:rPr lang="en-US" sz="2000" dirty="0" err="1" smtClean="0"/>
              <a:t>nói</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Tổ</a:t>
            </a:r>
            <a:r>
              <a:rPr lang="en-US" sz="2000" dirty="0" smtClean="0"/>
              <a:t> 1 </a:t>
            </a:r>
            <a:r>
              <a:rPr lang="en-US" sz="2000" dirty="0" err="1" smtClean="0"/>
              <a:t>học</a:t>
            </a:r>
            <a:r>
              <a:rPr lang="en-US" sz="2000" dirty="0" smtClean="0"/>
              <a:t> </a:t>
            </a:r>
            <a:r>
              <a:rPr lang="en-US" sz="2000" dirty="0" err="1" smtClean="0"/>
              <a:t>đều</a:t>
            </a:r>
            <a:r>
              <a:rPr lang="en-US" sz="2000" dirty="0" smtClean="0"/>
              <a:t> </a:t>
            </a:r>
            <a:r>
              <a:rPr lang="en-US" sz="2000" dirty="0" err="1" smtClean="0"/>
              <a:t>hơn</a:t>
            </a:r>
            <a:r>
              <a:rPr lang="en-US" sz="2000" dirty="0" smtClean="0"/>
              <a:t> </a:t>
            </a:r>
            <a:r>
              <a:rPr lang="en-US" sz="2000" dirty="0" err="1" smtClean="0"/>
              <a:t>các</a:t>
            </a:r>
            <a:r>
              <a:rPr lang="en-US" sz="2000" dirty="0" smtClean="0"/>
              <a:t> </a:t>
            </a:r>
            <a:r>
              <a:rPr lang="en-US" sz="2000" dirty="0" err="1" smtClean="0"/>
              <a:t>bạn</a:t>
            </a:r>
            <a:r>
              <a:rPr lang="en-US" sz="2000" dirty="0" smtClean="0"/>
              <a:t> </a:t>
            </a:r>
            <a:r>
              <a:rPr lang="en-US" sz="2000" dirty="0" err="1" smtClean="0"/>
              <a:t>Tổ</a:t>
            </a:r>
            <a:r>
              <a:rPr lang="en-US" sz="2000" dirty="0" smtClean="0"/>
              <a:t> 2.</a:t>
            </a:r>
            <a:endParaRPr lang="en-US" sz="2000" dirty="0"/>
          </a:p>
        </p:txBody>
      </p:sp>
      <p:grpSp>
        <p:nvGrpSpPr>
          <p:cNvPr id="10" name="Google Shape;1459;p44"/>
          <p:cNvGrpSpPr/>
          <p:nvPr/>
        </p:nvGrpSpPr>
        <p:grpSpPr>
          <a:xfrm>
            <a:off x="7225974" y="376577"/>
            <a:ext cx="1202344" cy="1414203"/>
            <a:chOff x="2511119" y="1427329"/>
            <a:chExt cx="1047175" cy="1231692"/>
          </a:xfrm>
        </p:grpSpPr>
        <p:sp>
          <p:nvSpPr>
            <p:cNvPr id="11" name="Google Shape;1460;p44"/>
            <p:cNvSpPr/>
            <p:nvPr/>
          </p:nvSpPr>
          <p:spPr>
            <a:xfrm>
              <a:off x="2520322" y="1655089"/>
              <a:ext cx="972794" cy="994696"/>
            </a:xfrm>
            <a:custGeom>
              <a:avLst/>
              <a:gdLst/>
              <a:ahLst/>
              <a:cxnLst/>
              <a:rect l="l" t="t" r="r" b="b"/>
              <a:pathLst>
                <a:path w="29492" h="30156" extrusionOk="0">
                  <a:moveTo>
                    <a:pt x="3427" y="0"/>
                  </a:moveTo>
                  <a:lnTo>
                    <a:pt x="2396" y="350"/>
                  </a:lnTo>
                  <a:cubicBezTo>
                    <a:pt x="927" y="822"/>
                    <a:pt x="1" y="2185"/>
                    <a:pt x="1" y="3654"/>
                  </a:cubicBezTo>
                  <a:cubicBezTo>
                    <a:pt x="1" y="4003"/>
                    <a:pt x="71" y="4388"/>
                    <a:pt x="176" y="4738"/>
                  </a:cubicBezTo>
                  <a:lnTo>
                    <a:pt x="7815" y="27761"/>
                  </a:lnTo>
                  <a:cubicBezTo>
                    <a:pt x="8287" y="29229"/>
                    <a:pt x="9651" y="30155"/>
                    <a:pt x="11119" y="30155"/>
                  </a:cubicBezTo>
                  <a:cubicBezTo>
                    <a:pt x="11469" y="30155"/>
                    <a:pt x="11836" y="30086"/>
                    <a:pt x="12203" y="29963"/>
                  </a:cubicBezTo>
                  <a:lnTo>
                    <a:pt x="19720" y="27481"/>
                  </a:lnTo>
                  <a:lnTo>
                    <a:pt x="19056" y="21135"/>
                  </a:lnTo>
                  <a:cubicBezTo>
                    <a:pt x="19038" y="21048"/>
                    <a:pt x="19090" y="20978"/>
                    <a:pt x="19178" y="20960"/>
                  </a:cubicBezTo>
                  <a:lnTo>
                    <a:pt x="19720" y="20908"/>
                  </a:lnTo>
                  <a:lnTo>
                    <a:pt x="19562" y="19579"/>
                  </a:lnTo>
                  <a:cubicBezTo>
                    <a:pt x="19562" y="19492"/>
                    <a:pt x="19615" y="19422"/>
                    <a:pt x="19702" y="19404"/>
                  </a:cubicBezTo>
                  <a:lnTo>
                    <a:pt x="29492" y="18356"/>
                  </a:lnTo>
                  <a:lnTo>
                    <a:pt x="23723" y="944"/>
                  </a:lnTo>
                  <a:lnTo>
                    <a:pt x="5035" y="5699"/>
                  </a:lnTo>
                  <a:cubicBezTo>
                    <a:pt x="5018" y="5699"/>
                    <a:pt x="5018" y="5717"/>
                    <a:pt x="5001" y="5717"/>
                  </a:cubicBezTo>
                  <a:cubicBezTo>
                    <a:pt x="4983" y="5717"/>
                    <a:pt x="4948" y="5699"/>
                    <a:pt x="4931" y="5682"/>
                  </a:cubicBezTo>
                  <a:cubicBezTo>
                    <a:pt x="4896" y="5664"/>
                    <a:pt x="4878" y="5629"/>
                    <a:pt x="4861" y="5594"/>
                  </a:cubicBezTo>
                  <a:lnTo>
                    <a:pt x="3427"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61;p44"/>
            <p:cNvSpPr/>
            <p:nvPr/>
          </p:nvSpPr>
          <p:spPr>
            <a:xfrm>
              <a:off x="2642564" y="1648162"/>
              <a:ext cx="656830" cy="184551"/>
            </a:xfrm>
            <a:custGeom>
              <a:avLst/>
              <a:gdLst/>
              <a:ahLst/>
              <a:cxnLst/>
              <a:rect l="l" t="t" r="r" b="b"/>
              <a:pathLst>
                <a:path w="19913" h="5595" extrusionOk="0">
                  <a:moveTo>
                    <a:pt x="385" y="0"/>
                  </a:moveTo>
                  <a:lnTo>
                    <a:pt x="1" y="123"/>
                  </a:lnTo>
                  <a:lnTo>
                    <a:pt x="1399" y="5594"/>
                  </a:lnTo>
                  <a:lnTo>
                    <a:pt x="19912" y="875"/>
                  </a:lnTo>
                  <a:lnTo>
                    <a:pt x="19860" y="682"/>
                  </a:lnTo>
                  <a:lnTo>
                    <a:pt x="1871" y="5262"/>
                  </a:lnTo>
                  <a:lnTo>
                    <a:pt x="1836" y="5262"/>
                  </a:lnTo>
                  <a:cubicBezTo>
                    <a:pt x="1819" y="5262"/>
                    <a:pt x="1784" y="5262"/>
                    <a:pt x="1767" y="5245"/>
                  </a:cubicBezTo>
                  <a:cubicBezTo>
                    <a:pt x="1732" y="5227"/>
                    <a:pt x="1714" y="5192"/>
                    <a:pt x="1697" y="5157"/>
                  </a:cubicBez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62;p44"/>
            <p:cNvSpPr/>
            <p:nvPr/>
          </p:nvSpPr>
          <p:spPr>
            <a:xfrm>
              <a:off x="2633361" y="1652187"/>
              <a:ext cx="669497" cy="191478"/>
            </a:xfrm>
            <a:custGeom>
              <a:avLst/>
              <a:gdLst/>
              <a:ahLst/>
              <a:cxnLst/>
              <a:rect l="l" t="t" r="r" b="b"/>
              <a:pathLst>
                <a:path w="20297" h="5805" extrusionOk="0">
                  <a:moveTo>
                    <a:pt x="280" y="1"/>
                  </a:moveTo>
                  <a:lnTo>
                    <a:pt x="0" y="88"/>
                  </a:lnTo>
                  <a:lnTo>
                    <a:pt x="1434" y="5682"/>
                  </a:lnTo>
                  <a:cubicBezTo>
                    <a:pt x="1451" y="5717"/>
                    <a:pt x="1469" y="5752"/>
                    <a:pt x="1504" y="5770"/>
                  </a:cubicBezTo>
                  <a:cubicBezTo>
                    <a:pt x="1521" y="5787"/>
                    <a:pt x="1556" y="5805"/>
                    <a:pt x="1574" y="5805"/>
                  </a:cubicBezTo>
                  <a:cubicBezTo>
                    <a:pt x="1591" y="5805"/>
                    <a:pt x="1591" y="5787"/>
                    <a:pt x="1608" y="5787"/>
                  </a:cubicBezTo>
                  <a:lnTo>
                    <a:pt x="20296" y="1032"/>
                  </a:lnTo>
                  <a:lnTo>
                    <a:pt x="20191" y="753"/>
                  </a:lnTo>
                  <a:lnTo>
                    <a:pt x="1678" y="5472"/>
                  </a:lnTo>
                  <a:lnTo>
                    <a:pt x="280"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63;p44"/>
            <p:cNvSpPr/>
            <p:nvPr/>
          </p:nvSpPr>
          <p:spPr>
            <a:xfrm>
              <a:off x="2664499" y="1489010"/>
              <a:ext cx="629684" cy="322362"/>
            </a:xfrm>
            <a:custGeom>
              <a:avLst/>
              <a:gdLst/>
              <a:ahLst/>
              <a:cxnLst/>
              <a:rect l="l" t="t" r="r" b="b"/>
              <a:pathLst>
                <a:path w="19090" h="9773" extrusionOk="0">
                  <a:moveTo>
                    <a:pt x="14842" y="1"/>
                  </a:moveTo>
                  <a:cubicBezTo>
                    <a:pt x="14492" y="1"/>
                    <a:pt x="14108" y="53"/>
                    <a:pt x="13758" y="175"/>
                  </a:cubicBezTo>
                  <a:lnTo>
                    <a:pt x="0" y="4721"/>
                  </a:lnTo>
                  <a:lnTo>
                    <a:pt x="1276" y="9773"/>
                  </a:lnTo>
                  <a:lnTo>
                    <a:pt x="19090" y="5228"/>
                  </a:lnTo>
                  <a:lnTo>
                    <a:pt x="18146" y="2378"/>
                  </a:lnTo>
                  <a:cubicBezTo>
                    <a:pt x="17674" y="910"/>
                    <a:pt x="16310" y="1"/>
                    <a:pt x="14842" y="1"/>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64;p44"/>
            <p:cNvSpPr/>
            <p:nvPr/>
          </p:nvSpPr>
          <p:spPr>
            <a:xfrm>
              <a:off x="2655263" y="1644699"/>
              <a:ext cx="642383" cy="177063"/>
            </a:xfrm>
            <a:custGeom>
              <a:avLst/>
              <a:gdLst/>
              <a:ahLst/>
              <a:cxnLst/>
              <a:rect l="l" t="t" r="r" b="b"/>
              <a:pathLst>
                <a:path w="19475" h="5368" extrusionOk="0">
                  <a:moveTo>
                    <a:pt x="280" y="1"/>
                  </a:moveTo>
                  <a:lnTo>
                    <a:pt x="0" y="105"/>
                  </a:lnTo>
                  <a:lnTo>
                    <a:pt x="1312" y="5262"/>
                  </a:lnTo>
                  <a:cubicBezTo>
                    <a:pt x="1329" y="5297"/>
                    <a:pt x="1347" y="5332"/>
                    <a:pt x="1382" y="5350"/>
                  </a:cubicBezTo>
                  <a:cubicBezTo>
                    <a:pt x="1399" y="5367"/>
                    <a:pt x="1434" y="5367"/>
                    <a:pt x="1451" y="5367"/>
                  </a:cubicBezTo>
                  <a:lnTo>
                    <a:pt x="1486" y="5367"/>
                  </a:lnTo>
                  <a:lnTo>
                    <a:pt x="19475" y="787"/>
                  </a:lnTo>
                  <a:lnTo>
                    <a:pt x="19370" y="508"/>
                  </a:lnTo>
                  <a:lnTo>
                    <a:pt x="1556" y="5053"/>
                  </a:lnTo>
                  <a:lnTo>
                    <a:pt x="28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65;p44"/>
            <p:cNvSpPr/>
            <p:nvPr/>
          </p:nvSpPr>
          <p:spPr>
            <a:xfrm>
              <a:off x="3158644" y="2354534"/>
              <a:ext cx="34074" cy="203550"/>
            </a:xfrm>
            <a:custGeom>
              <a:avLst/>
              <a:gdLst/>
              <a:ahLst/>
              <a:cxnLst/>
              <a:rect l="l" t="t" r="r" b="b"/>
              <a:pathLst>
                <a:path w="1033" h="6171" extrusionOk="0">
                  <a:moveTo>
                    <a:pt x="385" y="0"/>
                  </a:moveTo>
                  <a:lnTo>
                    <a:pt x="1" y="35"/>
                  </a:lnTo>
                  <a:lnTo>
                    <a:pt x="665" y="6171"/>
                  </a:lnTo>
                  <a:lnTo>
                    <a:pt x="1032" y="6049"/>
                  </a:lnTo>
                  <a:lnTo>
                    <a:pt x="385" y="0"/>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6;p44"/>
            <p:cNvSpPr/>
            <p:nvPr/>
          </p:nvSpPr>
          <p:spPr>
            <a:xfrm>
              <a:off x="3148287" y="2344705"/>
              <a:ext cx="32292" cy="216843"/>
            </a:xfrm>
            <a:custGeom>
              <a:avLst/>
              <a:gdLst/>
              <a:ahLst/>
              <a:cxnLst/>
              <a:rect l="l" t="t" r="r" b="b"/>
              <a:pathLst>
                <a:path w="979" h="6574" extrusionOk="0">
                  <a:moveTo>
                    <a:pt x="682" y="1"/>
                  </a:moveTo>
                  <a:lnTo>
                    <a:pt x="140" y="53"/>
                  </a:lnTo>
                  <a:cubicBezTo>
                    <a:pt x="52" y="71"/>
                    <a:pt x="0" y="141"/>
                    <a:pt x="18" y="228"/>
                  </a:cubicBezTo>
                  <a:lnTo>
                    <a:pt x="682" y="6574"/>
                  </a:lnTo>
                  <a:lnTo>
                    <a:pt x="979" y="6469"/>
                  </a:lnTo>
                  <a:lnTo>
                    <a:pt x="315" y="333"/>
                  </a:lnTo>
                  <a:lnTo>
                    <a:pt x="699" y="298"/>
                  </a:lnTo>
                  <a:lnTo>
                    <a:pt x="682"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67;p44"/>
            <p:cNvSpPr/>
            <p:nvPr/>
          </p:nvSpPr>
          <p:spPr>
            <a:xfrm>
              <a:off x="3175961" y="2270324"/>
              <a:ext cx="344825" cy="280867"/>
            </a:xfrm>
            <a:custGeom>
              <a:avLst/>
              <a:gdLst/>
              <a:ahLst/>
              <a:cxnLst/>
              <a:rect l="l" t="t" r="r" b="b"/>
              <a:pathLst>
                <a:path w="10454" h="8515" extrusionOk="0">
                  <a:moveTo>
                    <a:pt x="9702" y="1"/>
                  </a:moveTo>
                  <a:lnTo>
                    <a:pt x="0" y="1032"/>
                  </a:lnTo>
                  <a:lnTo>
                    <a:pt x="804" y="8514"/>
                  </a:lnTo>
                  <a:lnTo>
                    <a:pt x="8059" y="6102"/>
                  </a:lnTo>
                  <a:cubicBezTo>
                    <a:pt x="9527" y="5630"/>
                    <a:pt x="10454" y="4266"/>
                    <a:pt x="10454" y="2798"/>
                  </a:cubicBezTo>
                  <a:cubicBezTo>
                    <a:pt x="10454" y="2448"/>
                    <a:pt x="10384" y="2064"/>
                    <a:pt x="10262" y="1714"/>
                  </a:cubicBezTo>
                  <a:lnTo>
                    <a:pt x="9702"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68;p44"/>
            <p:cNvSpPr/>
            <p:nvPr/>
          </p:nvSpPr>
          <p:spPr>
            <a:xfrm>
              <a:off x="3165571" y="2260527"/>
              <a:ext cx="330444" cy="293534"/>
            </a:xfrm>
            <a:custGeom>
              <a:avLst/>
              <a:gdLst/>
              <a:ahLst/>
              <a:cxnLst/>
              <a:rect l="l" t="t" r="r" b="b"/>
              <a:pathLst>
                <a:path w="10018" h="8899" extrusionOk="0">
                  <a:moveTo>
                    <a:pt x="9930" y="1"/>
                  </a:moveTo>
                  <a:lnTo>
                    <a:pt x="140" y="1049"/>
                  </a:lnTo>
                  <a:cubicBezTo>
                    <a:pt x="53" y="1067"/>
                    <a:pt x="0" y="1137"/>
                    <a:pt x="0" y="1224"/>
                  </a:cubicBezTo>
                  <a:lnTo>
                    <a:pt x="158" y="2553"/>
                  </a:lnTo>
                  <a:lnTo>
                    <a:pt x="175" y="2850"/>
                  </a:lnTo>
                  <a:lnTo>
                    <a:pt x="822" y="8899"/>
                  </a:lnTo>
                  <a:lnTo>
                    <a:pt x="1119" y="8811"/>
                  </a:lnTo>
                  <a:lnTo>
                    <a:pt x="315" y="1329"/>
                  </a:lnTo>
                  <a:lnTo>
                    <a:pt x="10017" y="298"/>
                  </a:lnTo>
                  <a:lnTo>
                    <a:pt x="9930"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9;p44"/>
            <p:cNvSpPr/>
            <p:nvPr/>
          </p:nvSpPr>
          <p:spPr>
            <a:xfrm>
              <a:off x="2511119" y="1645854"/>
              <a:ext cx="991826" cy="1013167"/>
            </a:xfrm>
            <a:custGeom>
              <a:avLst/>
              <a:gdLst/>
              <a:ahLst/>
              <a:cxnLst/>
              <a:rect l="l" t="t" r="r" b="b"/>
              <a:pathLst>
                <a:path w="30069" h="30716" extrusionOk="0">
                  <a:moveTo>
                    <a:pt x="24282" y="1154"/>
                  </a:moveTo>
                  <a:lnTo>
                    <a:pt x="24002" y="1224"/>
                  </a:lnTo>
                  <a:lnTo>
                    <a:pt x="29771" y="18636"/>
                  </a:lnTo>
                  <a:lnTo>
                    <a:pt x="30068" y="18618"/>
                  </a:lnTo>
                  <a:lnTo>
                    <a:pt x="24282" y="1154"/>
                  </a:lnTo>
                  <a:close/>
                  <a:moveTo>
                    <a:pt x="3636" y="1"/>
                  </a:moveTo>
                  <a:lnTo>
                    <a:pt x="2587" y="350"/>
                  </a:lnTo>
                  <a:cubicBezTo>
                    <a:pt x="997" y="875"/>
                    <a:pt x="0" y="2343"/>
                    <a:pt x="0" y="3934"/>
                  </a:cubicBezTo>
                  <a:cubicBezTo>
                    <a:pt x="0" y="4318"/>
                    <a:pt x="53" y="4720"/>
                    <a:pt x="192" y="5123"/>
                  </a:cubicBezTo>
                  <a:lnTo>
                    <a:pt x="7814" y="28128"/>
                  </a:lnTo>
                  <a:cubicBezTo>
                    <a:pt x="8339" y="29719"/>
                    <a:pt x="9807" y="30715"/>
                    <a:pt x="11398" y="30715"/>
                  </a:cubicBezTo>
                  <a:cubicBezTo>
                    <a:pt x="11783" y="30715"/>
                    <a:pt x="12185" y="30663"/>
                    <a:pt x="12569" y="30523"/>
                  </a:cubicBezTo>
                  <a:lnTo>
                    <a:pt x="20034" y="28058"/>
                  </a:lnTo>
                  <a:lnTo>
                    <a:pt x="19999" y="27761"/>
                  </a:lnTo>
                  <a:lnTo>
                    <a:pt x="12482" y="30243"/>
                  </a:lnTo>
                  <a:cubicBezTo>
                    <a:pt x="12115" y="30366"/>
                    <a:pt x="11748" y="30435"/>
                    <a:pt x="11398" y="30435"/>
                  </a:cubicBezTo>
                  <a:cubicBezTo>
                    <a:pt x="9930" y="30435"/>
                    <a:pt x="8566" y="29509"/>
                    <a:pt x="8094" y="28041"/>
                  </a:cubicBezTo>
                  <a:lnTo>
                    <a:pt x="455" y="5018"/>
                  </a:lnTo>
                  <a:cubicBezTo>
                    <a:pt x="350" y="4668"/>
                    <a:pt x="280" y="4283"/>
                    <a:pt x="280" y="3934"/>
                  </a:cubicBezTo>
                  <a:cubicBezTo>
                    <a:pt x="280" y="2465"/>
                    <a:pt x="1206" y="1102"/>
                    <a:pt x="2675" y="630"/>
                  </a:cubicBezTo>
                  <a:lnTo>
                    <a:pt x="3706" y="280"/>
                  </a:lnTo>
                  <a:lnTo>
                    <a:pt x="3636" y="1"/>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0;p44"/>
            <p:cNvSpPr/>
            <p:nvPr/>
          </p:nvSpPr>
          <p:spPr>
            <a:xfrm>
              <a:off x="2640255" y="1638366"/>
              <a:ext cx="668936" cy="38658"/>
            </a:xfrm>
            <a:custGeom>
              <a:avLst/>
              <a:gdLst/>
              <a:ahLst/>
              <a:cxnLst/>
              <a:rect l="l" t="t" r="r" b="b"/>
              <a:pathLst>
                <a:path w="20280" h="1172" extrusionOk="0">
                  <a:moveTo>
                    <a:pt x="386" y="0"/>
                  </a:moveTo>
                  <a:lnTo>
                    <a:pt x="1" y="140"/>
                  </a:lnTo>
                  <a:lnTo>
                    <a:pt x="71" y="420"/>
                  </a:lnTo>
                  <a:lnTo>
                    <a:pt x="455" y="297"/>
                  </a:lnTo>
                  <a:lnTo>
                    <a:pt x="386" y="0"/>
                  </a:lnTo>
                  <a:close/>
                  <a:moveTo>
                    <a:pt x="20209" y="909"/>
                  </a:moveTo>
                  <a:lnTo>
                    <a:pt x="19930" y="979"/>
                  </a:lnTo>
                  <a:lnTo>
                    <a:pt x="19982" y="1172"/>
                  </a:lnTo>
                  <a:lnTo>
                    <a:pt x="20279" y="1102"/>
                  </a:lnTo>
                  <a:lnTo>
                    <a:pt x="20209" y="909"/>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1;p44"/>
            <p:cNvSpPr/>
            <p:nvPr/>
          </p:nvSpPr>
          <p:spPr>
            <a:xfrm>
              <a:off x="2631052" y="1642984"/>
              <a:ext cx="681008" cy="43276"/>
            </a:xfrm>
            <a:custGeom>
              <a:avLst/>
              <a:gdLst/>
              <a:ahLst/>
              <a:cxnLst/>
              <a:rect l="l" t="t" r="r" b="b"/>
              <a:pathLst>
                <a:path w="20646" h="1312" extrusionOk="0">
                  <a:moveTo>
                    <a:pt x="280" y="0"/>
                  </a:moveTo>
                  <a:lnTo>
                    <a:pt x="0" y="88"/>
                  </a:lnTo>
                  <a:lnTo>
                    <a:pt x="70" y="367"/>
                  </a:lnTo>
                  <a:lnTo>
                    <a:pt x="350" y="280"/>
                  </a:lnTo>
                  <a:lnTo>
                    <a:pt x="280" y="0"/>
                  </a:lnTo>
                  <a:close/>
                  <a:moveTo>
                    <a:pt x="20558" y="962"/>
                  </a:moveTo>
                  <a:lnTo>
                    <a:pt x="20261" y="1032"/>
                  </a:lnTo>
                  <a:lnTo>
                    <a:pt x="20366" y="1311"/>
                  </a:lnTo>
                  <a:lnTo>
                    <a:pt x="20646" y="1241"/>
                  </a:lnTo>
                  <a:lnTo>
                    <a:pt x="20558" y="962"/>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72;p44"/>
            <p:cNvSpPr/>
            <p:nvPr/>
          </p:nvSpPr>
          <p:spPr>
            <a:xfrm>
              <a:off x="2662190" y="1479214"/>
              <a:ext cx="641822" cy="182242"/>
            </a:xfrm>
            <a:custGeom>
              <a:avLst/>
              <a:gdLst/>
              <a:ahLst/>
              <a:cxnLst/>
              <a:rect l="l" t="t" r="r" b="b"/>
              <a:pathLst>
                <a:path w="19458" h="5525" extrusionOk="0">
                  <a:moveTo>
                    <a:pt x="14912" y="0"/>
                  </a:moveTo>
                  <a:cubicBezTo>
                    <a:pt x="14527" y="0"/>
                    <a:pt x="14125" y="53"/>
                    <a:pt x="13723" y="193"/>
                  </a:cubicBezTo>
                  <a:lnTo>
                    <a:pt x="0" y="4738"/>
                  </a:lnTo>
                  <a:lnTo>
                    <a:pt x="70" y="5018"/>
                  </a:lnTo>
                  <a:lnTo>
                    <a:pt x="13828" y="472"/>
                  </a:lnTo>
                  <a:cubicBezTo>
                    <a:pt x="14178" y="350"/>
                    <a:pt x="14562" y="298"/>
                    <a:pt x="14912" y="298"/>
                  </a:cubicBezTo>
                  <a:cubicBezTo>
                    <a:pt x="16380" y="298"/>
                    <a:pt x="17744" y="1207"/>
                    <a:pt x="18216" y="2675"/>
                  </a:cubicBezTo>
                  <a:lnTo>
                    <a:pt x="19160" y="5525"/>
                  </a:lnTo>
                  <a:lnTo>
                    <a:pt x="19457" y="5455"/>
                  </a:lnTo>
                  <a:lnTo>
                    <a:pt x="18496" y="2588"/>
                  </a:lnTo>
                  <a:cubicBezTo>
                    <a:pt x="17971" y="997"/>
                    <a:pt x="16503" y="0"/>
                    <a:pt x="14912" y="0"/>
                  </a:cubicBez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73;p44"/>
            <p:cNvSpPr/>
            <p:nvPr/>
          </p:nvSpPr>
          <p:spPr>
            <a:xfrm>
              <a:off x="2652954" y="1635463"/>
              <a:ext cx="653928" cy="35228"/>
            </a:xfrm>
            <a:custGeom>
              <a:avLst/>
              <a:gdLst/>
              <a:ahLst/>
              <a:cxnLst/>
              <a:rect l="l" t="t" r="r" b="b"/>
              <a:pathLst>
                <a:path w="19825" h="1068" extrusionOk="0">
                  <a:moveTo>
                    <a:pt x="280" y="1"/>
                  </a:moveTo>
                  <a:lnTo>
                    <a:pt x="1" y="88"/>
                  </a:lnTo>
                  <a:lnTo>
                    <a:pt x="70" y="385"/>
                  </a:lnTo>
                  <a:lnTo>
                    <a:pt x="350" y="281"/>
                  </a:lnTo>
                  <a:lnTo>
                    <a:pt x="280" y="1"/>
                  </a:lnTo>
                  <a:close/>
                  <a:moveTo>
                    <a:pt x="19737" y="718"/>
                  </a:moveTo>
                  <a:lnTo>
                    <a:pt x="19440" y="788"/>
                  </a:lnTo>
                  <a:lnTo>
                    <a:pt x="19545" y="1067"/>
                  </a:lnTo>
                  <a:lnTo>
                    <a:pt x="19824" y="997"/>
                  </a:lnTo>
                  <a:lnTo>
                    <a:pt x="19737" y="718"/>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74;p44"/>
            <p:cNvSpPr/>
            <p:nvPr/>
          </p:nvSpPr>
          <p:spPr>
            <a:xfrm>
              <a:off x="3180579" y="2554027"/>
              <a:ext cx="13293" cy="13887"/>
            </a:xfrm>
            <a:custGeom>
              <a:avLst/>
              <a:gdLst/>
              <a:ahLst/>
              <a:cxnLst/>
              <a:rect l="l" t="t" r="r" b="b"/>
              <a:pathLst>
                <a:path w="403" h="421" extrusionOk="0">
                  <a:moveTo>
                    <a:pt x="367" y="1"/>
                  </a:moveTo>
                  <a:lnTo>
                    <a:pt x="0" y="123"/>
                  </a:lnTo>
                  <a:lnTo>
                    <a:pt x="17" y="420"/>
                  </a:lnTo>
                  <a:lnTo>
                    <a:pt x="402" y="298"/>
                  </a:lnTo>
                  <a:lnTo>
                    <a:pt x="367" y="1"/>
                  </a:lnTo>
                  <a:close/>
                </a:path>
              </a:pathLst>
            </a:custGeom>
            <a:solidFill>
              <a:srgbClr val="3A5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75;p44"/>
            <p:cNvSpPr/>
            <p:nvPr/>
          </p:nvSpPr>
          <p:spPr>
            <a:xfrm>
              <a:off x="3202481" y="2269169"/>
              <a:ext cx="327541" cy="291818"/>
            </a:xfrm>
            <a:custGeom>
              <a:avLst/>
              <a:gdLst/>
              <a:ahLst/>
              <a:cxnLst/>
              <a:rect l="l" t="t" r="r" b="b"/>
              <a:pathLst>
                <a:path w="9930" h="8847" extrusionOk="0">
                  <a:moveTo>
                    <a:pt x="9195" y="1"/>
                  </a:moveTo>
                  <a:lnTo>
                    <a:pt x="8898" y="36"/>
                  </a:lnTo>
                  <a:lnTo>
                    <a:pt x="9458" y="1749"/>
                  </a:lnTo>
                  <a:cubicBezTo>
                    <a:pt x="9580" y="2099"/>
                    <a:pt x="9650" y="2483"/>
                    <a:pt x="9650" y="2833"/>
                  </a:cubicBezTo>
                  <a:cubicBezTo>
                    <a:pt x="9650" y="4301"/>
                    <a:pt x="8723" y="5665"/>
                    <a:pt x="7255" y="6137"/>
                  </a:cubicBezTo>
                  <a:lnTo>
                    <a:pt x="0" y="8549"/>
                  </a:lnTo>
                  <a:lnTo>
                    <a:pt x="18" y="8846"/>
                  </a:lnTo>
                  <a:lnTo>
                    <a:pt x="7342" y="6416"/>
                  </a:lnTo>
                  <a:cubicBezTo>
                    <a:pt x="8933" y="5892"/>
                    <a:pt x="9930" y="4424"/>
                    <a:pt x="9930" y="2833"/>
                  </a:cubicBezTo>
                  <a:cubicBezTo>
                    <a:pt x="9930" y="2448"/>
                    <a:pt x="9877" y="2046"/>
                    <a:pt x="9737" y="1644"/>
                  </a:cubicBezTo>
                  <a:lnTo>
                    <a:pt x="9195" y="1"/>
                  </a:lnTo>
                  <a:close/>
                </a:path>
              </a:pathLst>
            </a:custGeom>
            <a:solidFill>
              <a:srgbClr val="869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76;p44"/>
            <p:cNvSpPr/>
            <p:nvPr/>
          </p:nvSpPr>
          <p:spPr>
            <a:xfrm>
              <a:off x="2519168" y="1444876"/>
              <a:ext cx="1039126" cy="1170077"/>
            </a:xfrm>
            <a:custGeom>
              <a:avLst/>
              <a:gdLst/>
              <a:ahLst/>
              <a:cxnLst/>
              <a:rect l="l" t="t" r="r" b="b"/>
              <a:pathLst>
                <a:path w="31503" h="35473" extrusionOk="0">
                  <a:moveTo>
                    <a:pt x="19796" y="0"/>
                  </a:moveTo>
                  <a:cubicBezTo>
                    <a:pt x="19417" y="0"/>
                    <a:pt x="19032" y="60"/>
                    <a:pt x="18653" y="185"/>
                  </a:cubicBezTo>
                  <a:lnTo>
                    <a:pt x="2938" y="5394"/>
                  </a:lnTo>
                  <a:cubicBezTo>
                    <a:pt x="1032" y="6024"/>
                    <a:pt x="1" y="8069"/>
                    <a:pt x="630" y="9974"/>
                  </a:cubicBezTo>
                  <a:lnTo>
                    <a:pt x="8252" y="32997"/>
                  </a:lnTo>
                  <a:cubicBezTo>
                    <a:pt x="8756" y="34509"/>
                    <a:pt x="10169" y="35472"/>
                    <a:pt x="11690" y="35472"/>
                  </a:cubicBezTo>
                  <a:cubicBezTo>
                    <a:pt x="12068" y="35472"/>
                    <a:pt x="12453" y="35413"/>
                    <a:pt x="12832" y="35287"/>
                  </a:cubicBezTo>
                  <a:lnTo>
                    <a:pt x="28565" y="30078"/>
                  </a:lnTo>
                  <a:cubicBezTo>
                    <a:pt x="30471" y="29449"/>
                    <a:pt x="31502" y="27403"/>
                    <a:pt x="30873" y="25498"/>
                  </a:cubicBezTo>
                  <a:lnTo>
                    <a:pt x="23251" y="2492"/>
                  </a:lnTo>
                  <a:cubicBezTo>
                    <a:pt x="22747" y="966"/>
                    <a:pt x="21323" y="0"/>
                    <a:pt x="1979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77;p44"/>
            <p:cNvSpPr/>
            <p:nvPr/>
          </p:nvSpPr>
          <p:spPr>
            <a:xfrm>
              <a:off x="2528403" y="1439995"/>
              <a:ext cx="1020094" cy="1180368"/>
            </a:xfrm>
            <a:custGeom>
              <a:avLst/>
              <a:gdLst/>
              <a:ahLst/>
              <a:cxnLst/>
              <a:rect l="l" t="t" r="r" b="b"/>
              <a:pathLst>
                <a:path w="30926" h="35785" extrusionOk="0">
                  <a:moveTo>
                    <a:pt x="19527" y="298"/>
                  </a:moveTo>
                  <a:cubicBezTo>
                    <a:pt x="20978" y="298"/>
                    <a:pt x="22342" y="1224"/>
                    <a:pt x="22814" y="2675"/>
                  </a:cubicBezTo>
                  <a:lnTo>
                    <a:pt x="30436" y="25698"/>
                  </a:lnTo>
                  <a:cubicBezTo>
                    <a:pt x="30558" y="26065"/>
                    <a:pt x="30610" y="26432"/>
                    <a:pt x="30610" y="26782"/>
                  </a:cubicBezTo>
                  <a:cubicBezTo>
                    <a:pt x="30610" y="28250"/>
                    <a:pt x="29701" y="29597"/>
                    <a:pt x="28233" y="30086"/>
                  </a:cubicBezTo>
                  <a:lnTo>
                    <a:pt x="12500" y="35295"/>
                  </a:lnTo>
                  <a:cubicBezTo>
                    <a:pt x="12150" y="35418"/>
                    <a:pt x="11783" y="35470"/>
                    <a:pt x="11416" y="35470"/>
                  </a:cubicBezTo>
                  <a:cubicBezTo>
                    <a:pt x="9965" y="35470"/>
                    <a:pt x="8601" y="34544"/>
                    <a:pt x="8112" y="33093"/>
                  </a:cubicBezTo>
                  <a:lnTo>
                    <a:pt x="490" y="10070"/>
                  </a:lnTo>
                  <a:cubicBezTo>
                    <a:pt x="368" y="9720"/>
                    <a:pt x="315" y="9353"/>
                    <a:pt x="315" y="8986"/>
                  </a:cubicBezTo>
                  <a:cubicBezTo>
                    <a:pt x="315" y="7535"/>
                    <a:pt x="1242" y="6172"/>
                    <a:pt x="2693" y="5682"/>
                  </a:cubicBezTo>
                  <a:lnTo>
                    <a:pt x="18426" y="473"/>
                  </a:lnTo>
                  <a:cubicBezTo>
                    <a:pt x="18793" y="350"/>
                    <a:pt x="19160" y="298"/>
                    <a:pt x="19527" y="298"/>
                  </a:cubicBezTo>
                  <a:close/>
                  <a:moveTo>
                    <a:pt x="19527" y="1"/>
                  </a:moveTo>
                  <a:cubicBezTo>
                    <a:pt x="19125" y="1"/>
                    <a:pt x="18723" y="53"/>
                    <a:pt x="18339" y="193"/>
                  </a:cubicBezTo>
                  <a:lnTo>
                    <a:pt x="2605" y="5402"/>
                  </a:lnTo>
                  <a:cubicBezTo>
                    <a:pt x="1015" y="5927"/>
                    <a:pt x="1" y="7395"/>
                    <a:pt x="1" y="8986"/>
                  </a:cubicBezTo>
                  <a:cubicBezTo>
                    <a:pt x="1" y="9371"/>
                    <a:pt x="71" y="9773"/>
                    <a:pt x="210" y="10175"/>
                  </a:cubicBezTo>
                  <a:lnTo>
                    <a:pt x="7832" y="33180"/>
                  </a:lnTo>
                  <a:cubicBezTo>
                    <a:pt x="8357" y="34771"/>
                    <a:pt x="9825" y="35785"/>
                    <a:pt x="11416" y="35785"/>
                  </a:cubicBezTo>
                  <a:cubicBezTo>
                    <a:pt x="11801" y="35785"/>
                    <a:pt x="12203" y="35715"/>
                    <a:pt x="12605" y="35593"/>
                  </a:cubicBezTo>
                  <a:lnTo>
                    <a:pt x="28338" y="30383"/>
                  </a:lnTo>
                  <a:cubicBezTo>
                    <a:pt x="29929" y="29859"/>
                    <a:pt x="30925" y="28373"/>
                    <a:pt x="30925" y="26782"/>
                  </a:cubicBezTo>
                  <a:cubicBezTo>
                    <a:pt x="30925" y="26397"/>
                    <a:pt x="30873" y="25995"/>
                    <a:pt x="30733" y="25593"/>
                  </a:cubicBezTo>
                  <a:lnTo>
                    <a:pt x="23111" y="2588"/>
                  </a:lnTo>
                  <a:cubicBezTo>
                    <a:pt x="22586" y="997"/>
                    <a:pt x="21101" y="1"/>
                    <a:pt x="1952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78;p44"/>
            <p:cNvSpPr/>
            <p:nvPr/>
          </p:nvSpPr>
          <p:spPr>
            <a:xfrm>
              <a:off x="2539948" y="1432177"/>
              <a:ext cx="1001029" cy="1119907"/>
            </a:xfrm>
            <a:custGeom>
              <a:avLst/>
              <a:gdLst/>
              <a:ahLst/>
              <a:cxnLst/>
              <a:rect l="l" t="t" r="r" b="b"/>
              <a:pathLst>
                <a:path w="30348" h="33952" extrusionOk="0">
                  <a:moveTo>
                    <a:pt x="19088" y="1"/>
                  </a:moveTo>
                  <a:cubicBezTo>
                    <a:pt x="18711" y="1"/>
                    <a:pt x="18329" y="60"/>
                    <a:pt x="17954" y="185"/>
                  </a:cubicBezTo>
                  <a:lnTo>
                    <a:pt x="2920" y="5167"/>
                  </a:lnTo>
                  <a:cubicBezTo>
                    <a:pt x="1014" y="5797"/>
                    <a:pt x="0" y="7842"/>
                    <a:pt x="630" y="9748"/>
                  </a:cubicBezTo>
                  <a:lnTo>
                    <a:pt x="7814" y="31459"/>
                  </a:lnTo>
                  <a:cubicBezTo>
                    <a:pt x="8319" y="32986"/>
                    <a:pt x="9732" y="33951"/>
                    <a:pt x="11254" y="33951"/>
                  </a:cubicBezTo>
                  <a:cubicBezTo>
                    <a:pt x="11631" y="33951"/>
                    <a:pt x="12016" y="33892"/>
                    <a:pt x="12395" y="33767"/>
                  </a:cubicBezTo>
                  <a:lnTo>
                    <a:pt x="27411" y="28785"/>
                  </a:lnTo>
                  <a:cubicBezTo>
                    <a:pt x="29316" y="28155"/>
                    <a:pt x="30348" y="26093"/>
                    <a:pt x="29719" y="24205"/>
                  </a:cubicBezTo>
                  <a:lnTo>
                    <a:pt x="22534" y="2493"/>
                  </a:lnTo>
                  <a:cubicBezTo>
                    <a:pt x="22029" y="966"/>
                    <a:pt x="20605" y="1"/>
                    <a:pt x="1908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9;p44"/>
            <p:cNvSpPr/>
            <p:nvPr/>
          </p:nvSpPr>
          <p:spPr>
            <a:xfrm>
              <a:off x="2549744" y="1427329"/>
              <a:ext cx="981436" cy="1129044"/>
            </a:xfrm>
            <a:custGeom>
              <a:avLst/>
              <a:gdLst/>
              <a:ahLst/>
              <a:cxnLst/>
              <a:rect l="l" t="t" r="r" b="b"/>
              <a:pathLst>
                <a:path w="29754" h="34229" extrusionOk="0">
                  <a:moveTo>
                    <a:pt x="18793" y="297"/>
                  </a:moveTo>
                  <a:cubicBezTo>
                    <a:pt x="20244" y="297"/>
                    <a:pt x="21607" y="1224"/>
                    <a:pt x="22097" y="2692"/>
                  </a:cubicBezTo>
                  <a:lnTo>
                    <a:pt x="29282" y="24387"/>
                  </a:lnTo>
                  <a:cubicBezTo>
                    <a:pt x="29404" y="24754"/>
                    <a:pt x="29456" y="25121"/>
                    <a:pt x="29456" y="25488"/>
                  </a:cubicBezTo>
                  <a:cubicBezTo>
                    <a:pt x="29456" y="26939"/>
                    <a:pt x="28530" y="28302"/>
                    <a:pt x="27079" y="28792"/>
                  </a:cubicBezTo>
                  <a:lnTo>
                    <a:pt x="12045" y="33774"/>
                  </a:lnTo>
                  <a:cubicBezTo>
                    <a:pt x="11695" y="33896"/>
                    <a:pt x="11328" y="33949"/>
                    <a:pt x="10961" y="33949"/>
                  </a:cubicBezTo>
                  <a:cubicBezTo>
                    <a:pt x="9493" y="33949"/>
                    <a:pt x="8129" y="33022"/>
                    <a:pt x="7657" y="31554"/>
                  </a:cubicBezTo>
                  <a:lnTo>
                    <a:pt x="455" y="9842"/>
                  </a:lnTo>
                  <a:cubicBezTo>
                    <a:pt x="350" y="9492"/>
                    <a:pt x="280" y="9125"/>
                    <a:pt x="280" y="8758"/>
                  </a:cubicBezTo>
                  <a:cubicBezTo>
                    <a:pt x="280" y="7290"/>
                    <a:pt x="1207" y="5926"/>
                    <a:pt x="2675" y="5454"/>
                  </a:cubicBezTo>
                  <a:lnTo>
                    <a:pt x="17692" y="472"/>
                  </a:lnTo>
                  <a:cubicBezTo>
                    <a:pt x="18059" y="350"/>
                    <a:pt x="18426" y="297"/>
                    <a:pt x="18793" y="297"/>
                  </a:cubicBezTo>
                  <a:close/>
                  <a:moveTo>
                    <a:pt x="18793" y="0"/>
                  </a:moveTo>
                  <a:cubicBezTo>
                    <a:pt x="18391" y="0"/>
                    <a:pt x="18006" y="70"/>
                    <a:pt x="17604" y="192"/>
                  </a:cubicBezTo>
                  <a:lnTo>
                    <a:pt x="2588" y="5175"/>
                  </a:lnTo>
                  <a:cubicBezTo>
                    <a:pt x="997" y="5699"/>
                    <a:pt x="0" y="7167"/>
                    <a:pt x="0" y="8758"/>
                  </a:cubicBezTo>
                  <a:cubicBezTo>
                    <a:pt x="0" y="9143"/>
                    <a:pt x="53" y="9545"/>
                    <a:pt x="193" y="9947"/>
                  </a:cubicBezTo>
                  <a:lnTo>
                    <a:pt x="7378" y="31641"/>
                  </a:lnTo>
                  <a:cubicBezTo>
                    <a:pt x="7902" y="33232"/>
                    <a:pt x="9370" y="34228"/>
                    <a:pt x="10961" y="34228"/>
                  </a:cubicBezTo>
                  <a:cubicBezTo>
                    <a:pt x="11346" y="34228"/>
                    <a:pt x="11748" y="34176"/>
                    <a:pt x="12150" y="34036"/>
                  </a:cubicBezTo>
                  <a:lnTo>
                    <a:pt x="27166" y="29072"/>
                  </a:lnTo>
                  <a:cubicBezTo>
                    <a:pt x="28757" y="28547"/>
                    <a:pt x="29754" y="27061"/>
                    <a:pt x="29754" y="25488"/>
                  </a:cubicBezTo>
                  <a:cubicBezTo>
                    <a:pt x="29754" y="25086"/>
                    <a:pt x="29701" y="24701"/>
                    <a:pt x="29561" y="24299"/>
                  </a:cubicBezTo>
                  <a:lnTo>
                    <a:pt x="22377" y="2587"/>
                  </a:lnTo>
                  <a:cubicBezTo>
                    <a:pt x="21852" y="1014"/>
                    <a:pt x="20366" y="0"/>
                    <a:pt x="18793"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80;p44"/>
            <p:cNvSpPr/>
            <p:nvPr/>
          </p:nvSpPr>
          <p:spPr>
            <a:xfrm>
              <a:off x="2682376" y="1572066"/>
              <a:ext cx="570871" cy="351158"/>
            </a:xfrm>
            <a:custGeom>
              <a:avLst/>
              <a:gdLst/>
              <a:ahLst/>
              <a:cxnLst/>
              <a:rect l="l" t="t" r="r" b="b"/>
              <a:pathLst>
                <a:path w="17307" h="10646" extrusionOk="0">
                  <a:moveTo>
                    <a:pt x="14212" y="0"/>
                  </a:moveTo>
                  <a:cubicBezTo>
                    <a:pt x="14004" y="0"/>
                    <a:pt x="13792" y="34"/>
                    <a:pt x="13583" y="105"/>
                  </a:cubicBezTo>
                  <a:lnTo>
                    <a:pt x="1573" y="4073"/>
                  </a:lnTo>
                  <a:cubicBezTo>
                    <a:pt x="560" y="4423"/>
                    <a:pt x="0" y="5524"/>
                    <a:pt x="332" y="6538"/>
                  </a:cubicBezTo>
                  <a:lnTo>
                    <a:pt x="1259" y="9317"/>
                  </a:lnTo>
                  <a:cubicBezTo>
                    <a:pt x="1524" y="10126"/>
                    <a:pt x="2278" y="10645"/>
                    <a:pt x="3095" y="10645"/>
                  </a:cubicBezTo>
                  <a:cubicBezTo>
                    <a:pt x="3303" y="10645"/>
                    <a:pt x="3515" y="10612"/>
                    <a:pt x="3724" y="10541"/>
                  </a:cubicBezTo>
                  <a:lnTo>
                    <a:pt x="15733" y="6573"/>
                  </a:lnTo>
                  <a:cubicBezTo>
                    <a:pt x="16747" y="6223"/>
                    <a:pt x="17307" y="5122"/>
                    <a:pt x="16975" y="4108"/>
                  </a:cubicBezTo>
                  <a:lnTo>
                    <a:pt x="16048" y="1329"/>
                  </a:lnTo>
                  <a:cubicBezTo>
                    <a:pt x="15783" y="520"/>
                    <a:pt x="15029" y="0"/>
                    <a:pt x="14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1;p44"/>
            <p:cNvSpPr/>
            <p:nvPr/>
          </p:nvSpPr>
          <p:spPr>
            <a:xfrm>
              <a:off x="2685246" y="1567448"/>
              <a:ext cx="565132" cy="360394"/>
            </a:xfrm>
            <a:custGeom>
              <a:avLst/>
              <a:gdLst/>
              <a:ahLst/>
              <a:cxnLst/>
              <a:rect l="l" t="t" r="r" b="b"/>
              <a:pathLst>
                <a:path w="17133" h="10926" extrusionOk="0">
                  <a:moveTo>
                    <a:pt x="14108" y="280"/>
                  </a:moveTo>
                  <a:cubicBezTo>
                    <a:pt x="14860" y="280"/>
                    <a:pt x="15576" y="769"/>
                    <a:pt x="15821" y="1521"/>
                  </a:cubicBezTo>
                  <a:lnTo>
                    <a:pt x="16748" y="4300"/>
                  </a:lnTo>
                  <a:cubicBezTo>
                    <a:pt x="16800" y="4475"/>
                    <a:pt x="16835" y="4668"/>
                    <a:pt x="16835" y="4860"/>
                  </a:cubicBezTo>
                  <a:cubicBezTo>
                    <a:pt x="16835" y="5612"/>
                    <a:pt x="16346" y="6328"/>
                    <a:pt x="15594" y="6573"/>
                  </a:cubicBezTo>
                  <a:lnTo>
                    <a:pt x="3584" y="10559"/>
                  </a:lnTo>
                  <a:cubicBezTo>
                    <a:pt x="3392" y="10611"/>
                    <a:pt x="3200" y="10646"/>
                    <a:pt x="3007" y="10646"/>
                  </a:cubicBezTo>
                  <a:cubicBezTo>
                    <a:pt x="2256" y="10646"/>
                    <a:pt x="1556" y="10157"/>
                    <a:pt x="1312" y="9405"/>
                  </a:cubicBezTo>
                  <a:lnTo>
                    <a:pt x="385" y="6643"/>
                  </a:lnTo>
                  <a:cubicBezTo>
                    <a:pt x="333" y="6451"/>
                    <a:pt x="298" y="625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1032" y="9492"/>
                  </a:lnTo>
                  <a:cubicBezTo>
                    <a:pt x="1329" y="10384"/>
                    <a:pt x="2133" y="10926"/>
                    <a:pt x="3007" y="10926"/>
                  </a:cubicBezTo>
                  <a:cubicBezTo>
                    <a:pt x="3235" y="10926"/>
                    <a:pt x="3462" y="10891"/>
                    <a:pt x="3672" y="10821"/>
                  </a:cubicBezTo>
                  <a:lnTo>
                    <a:pt x="15681" y="6853"/>
                  </a:lnTo>
                  <a:cubicBezTo>
                    <a:pt x="16573" y="6556"/>
                    <a:pt x="17132" y="5734"/>
                    <a:pt x="17132" y="4860"/>
                  </a:cubicBezTo>
                  <a:cubicBezTo>
                    <a:pt x="17132" y="4650"/>
                    <a:pt x="17097" y="4423"/>
                    <a:pt x="17010" y="4196"/>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82;p44"/>
            <p:cNvSpPr/>
            <p:nvPr/>
          </p:nvSpPr>
          <p:spPr>
            <a:xfrm>
              <a:off x="2682376" y="1572066"/>
              <a:ext cx="530498" cy="227201"/>
            </a:xfrm>
            <a:custGeom>
              <a:avLst/>
              <a:gdLst/>
              <a:ahLst/>
              <a:cxnLst/>
              <a:rect l="l" t="t" r="r" b="b"/>
              <a:pathLst>
                <a:path w="16083" h="6888" extrusionOk="0">
                  <a:moveTo>
                    <a:pt x="14212" y="0"/>
                  </a:moveTo>
                  <a:cubicBezTo>
                    <a:pt x="14004" y="0"/>
                    <a:pt x="13792" y="34"/>
                    <a:pt x="13583" y="105"/>
                  </a:cubicBezTo>
                  <a:lnTo>
                    <a:pt x="1573" y="4073"/>
                  </a:lnTo>
                  <a:cubicBezTo>
                    <a:pt x="560" y="4423"/>
                    <a:pt x="0" y="5524"/>
                    <a:pt x="332" y="6538"/>
                  </a:cubicBezTo>
                  <a:lnTo>
                    <a:pt x="455" y="6888"/>
                  </a:lnTo>
                  <a:cubicBezTo>
                    <a:pt x="472" y="6083"/>
                    <a:pt x="979" y="5349"/>
                    <a:pt x="1783" y="5087"/>
                  </a:cubicBezTo>
                  <a:lnTo>
                    <a:pt x="14125" y="996"/>
                  </a:lnTo>
                  <a:cubicBezTo>
                    <a:pt x="14323" y="932"/>
                    <a:pt x="14524" y="901"/>
                    <a:pt x="14723" y="901"/>
                  </a:cubicBezTo>
                  <a:cubicBezTo>
                    <a:pt x="15229" y="901"/>
                    <a:pt x="15719" y="1100"/>
                    <a:pt x="16083" y="1451"/>
                  </a:cubicBezTo>
                  <a:lnTo>
                    <a:pt x="16048" y="1329"/>
                  </a:lnTo>
                  <a:cubicBezTo>
                    <a:pt x="15783" y="520"/>
                    <a:pt x="15029" y="0"/>
                    <a:pt x="14212"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83;p44"/>
            <p:cNvSpPr/>
            <p:nvPr/>
          </p:nvSpPr>
          <p:spPr>
            <a:xfrm>
              <a:off x="2685246" y="1567448"/>
              <a:ext cx="532840" cy="236535"/>
            </a:xfrm>
            <a:custGeom>
              <a:avLst/>
              <a:gdLst/>
              <a:ahLst/>
              <a:cxnLst/>
              <a:rect l="l" t="t" r="r" b="b"/>
              <a:pathLst>
                <a:path w="16154" h="7171" extrusionOk="0">
                  <a:moveTo>
                    <a:pt x="14108" y="280"/>
                  </a:moveTo>
                  <a:cubicBezTo>
                    <a:pt x="14731" y="280"/>
                    <a:pt x="15329" y="616"/>
                    <a:pt x="15656" y="1158"/>
                  </a:cubicBezTo>
                  <a:lnTo>
                    <a:pt x="15656" y="1158"/>
                  </a:lnTo>
                  <a:cubicBezTo>
                    <a:pt x="15351" y="989"/>
                    <a:pt x="15004" y="892"/>
                    <a:pt x="14650" y="892"/>
                  </a:cubicBezTo>
                  <a:cubicBezTo>
                    <a:pt x="14423" y="892"/>
                    <a:pt x="14213" y="927"/>
                    <a:pt x="13986" y="997"/>
                  </a:cubicBezTo>
                  <a:lnTo>
                    <a:pt x="1644" y="5087"/>
                  </a:lnTo>
                  <a:cubicBezTo>
                    <a:pt x="1003" y="5310"/>
                    <a:pt x="538" y="5806"/>
                    <a:pt x="330" y="6401"/>
                  </a:cubicBezTo>
                  <a:lnTo>
                    <a:pt x="330" y="6401"/>
                  </a:lnTo>
                  <a:cubicBezTo>
                    <a:pt x="310" y="6290"/>
                    <a:pt x="298" y="6178"/>
                    <a:pt x="298" y="6066"/>
                  </a:cubicBezTo>
                  <a:cubicBezTo>
                    <a:pt x="298" y="5314"/>
                    <a:pt x="770" y="4615"/>
                    <a:pt x="1539" y="4353"/>
                  </a:cubicBezTo>
                  <a:lnTo>
                    <a:pt x="13549" y="385"/>
                  </a:lnTo>
                  <a:cubicBezTo>
                    <a:pt x="13741" y="315"/>
                    <a:pt x="13933" y="280"/>
                    <a:pt x="14108" y="280"/>
                  </a:cubicBezTo>
                  <a:close/>
                  <a:moveTo>
                    <a:pt x="14108" y="0"/>
                  </a:moveTo>
                  <a:cubicBezTo>
                    <a:pt x="13898" y="0"/>
                    <a:pt x="13671" y="35"/>
                    <a:pt x="13461" y="105"/>
                  </a:cubicBezTo>
                  <a:lnTo>
                    <a:pt x="1434" y="4073"/>
                  </a:lnTo>
                  <a:cubicBezTo>
                    <a:pt x="560" y="4370"/>
                    <a:pt x="1" y="5192"/>
                    <a:pt x="1" y="6066"/>
                  </a:cubicBezTo>
                  <a:cubicBezTo>
                    <a:pt x="1" y="6293"/>
                    <a:pt x="35" y="6503"/>
                    <a:pt x="105" y="6730"/>
                  </a:cubicBezTo>
                  <a:lnTo>
                    <a:pt x="228" y="7080"/>
                  </a:lnTo>
                  <a:cubicBezTo>
                    <a:pt x="243" y="7125"/>
                    <a:pt x="297" y="7171"/>
                    <a:pt x="357" y="7171"/>
                  </a:cubicBezTo>
                  <a:cubicBezTo>
                    <a:pt x="366" y="7171"/>
                    <a:pt x="376" y="7170"/>
                    <a:pt x="385" y="7167"/>
                  </a:cubicBezTo>
                  <a:cubicBezTo>
                    <a:pt x="455" y="7167"/>
                    <a:pt x="507" y="7097"/>
                    <a:pt x="507" y="7028"/>
                  </a:cubicBezTo>
                  <a:cubicBezTo>
                    <a:pt x="525" y="6293"/>
                    <a:pt x="997" y="5612"/>
                    <a:pt x="1749" y="5367"/>
                  </a:cubicBezTo>
                  <a:lnTo>
                    <a:pt x="14073" y="1276"/>
                  </a:lnTo>
                  <a:cubicBezTo>
                    <a:pt x="14265" y="1224"/>
                    <a:pt x="14458" y="1189"/>
                    <a:pt x="14650" y="1189"/>
                  </a:cubicBezTo>
                  <a:cubicBezTo>
                    <a:pt x="15122" y="1189"/>
                    <a:pt x="15559" y="1381"/>
                    <a:pt x="15891" y="1696"/>
                  </a:cubicBezTo>
                  <a:cubicBezTo>
                    <a:pt x="15920" y="1725"/>
                    <a:pt x="15954" y="1738"/>
                    <a:pt x="15991" y="1738"/>
                  </a:cubicBezTo>
                  <a:cubicBezTo>
                    <a:pt x="16021" y="1738"/>
                    <a:pt x="16052" y="1729"/>
                    <a:pt x="16083" y="1713"/>
                  </a:cubicBezTo>
                  <a:cubicBezTo>
                    <a:pt x="16136" y="1678"/>
                    <a:pt x="16153" y="1608"/>
                    <a:pt x="16136" y="1538"/>
                  </a:cubicBezTo>
                  <a:lnTo>
                    <a:pt x="16101" y="1434"/>
                  </a:lnTo>
                  <a:cubicBezTo>
                    <a:pt x="15804" y="559"/>
                    <a:pt x="14982" y="0"/>
                    <a:pt x="1410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84;p44"/>
            <p:cNvSpPr/>
            <p:nvPr/>
          </p:nvSpPr>
          <p:spPr>
            <a:xfrm>
              <a:off x="2766554" y="1981244"/>
              <a:ext cx="137251" cy="127256"/>
            </a:xfrm>
            <a:custGeom>
              <a:avLst/>
              <a:gdLst/>
              <a:ahLst/>
              <a:cxnLst/>
              <a:rect l="l" t="t" r="r" b="b"/>
              <a:pathLst>
                <a:path w="4161" h="3858" extrusionOk="0">
                  <a:moveTo>
                    <a:pt x="2709" y="0"/>
                  </a:moveTo>
                  <a:cubicBezTo>
                    <a:pt x="2623" y="0"/>
                    <a:pt x="2535" y="14"/>
                    <a:pt x="2448" y="42"/>
                  </a:cubicBezTo>
                  <a:lnTo>
                    <a:pt x="665" y="636"/>
                  </a:lnTo>
                  <a:cubicBezTo>
                    <a:pt x="245" y="776"/>
                    <a:pt x="0" y="1230"/>
                    <a:pt x="140" y="1667"/>
                  </a:cubicBezTo>
                  <a:lnTo>
                    <a:pt x="682" y="3293"/>
                  </a:lnTo>
                  <a:cubicBezTo>
                    <a:pt x="795" y="3632"/>
                    <a:pt x="1125" y="3857"/>
                    <a:pt x="1469" y="3857"/>
                  </a:cubicBezTo>
                  <a:cubicBezTo>
                    <a:pt x="1551" y="3857"/>
                    <a:pt x="1633" y="3844"/>
                    <a:pt x="1714" y="3818"/>
                  </a:cubicBezTo>
                  <a:lnTo>
                    <a:pt x="3497" y="3223"/>
                  </a:lnTo>
                  <a:cubicBezTo>
                    <a:pt x="3934" y="3083"/>
                    <a:pt x="4161" y="2611"/>
                    <a:pt x="4021" y="2192"/>
                  </a:cubicBezTo>
                  <a:lnTo>
                    <a:pt x="3479" y="549"/>
                  </a:lnTo>
                  <a:cubicBezTo>
                    <a:pt x="3367" y="213"/>
                    <a:pt x="3054" y="0"/>
                    <a:pt x="270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85;p44"/>
            <p:cNvSpPr/>
            <p:nvPr/>
          </p:nvSpPr>
          <p:spPr>
            <a:xfrm>
              <a:off x="2765399" y="1976263"/>
              <a:ext cx="140153" cy="136690"/>
            </a:xfrm>
            <a:custGeom>
              <a:avLst/>
              <a:gdLst/>
              <a:ahLst/>
              <a:cxnLst/>
              <a:rect l="l" t="t" r="r" b="b"/>
              <a:pathLst>
                <a:path w="4249" h="4144" extrusionOk="0">
                  <a:moveTo>
                    <a:pt x="2745" y="297"/>
                  </a:moveTo>
                  <a:cubicBezTo>
                    <a:pt x="3025" y="297"/>
                    <a:pt x="3269" y="472"/>
                    <a:pt x="3374" y="752"/>
                  </a:cubicBezTo>
                  <a:lnTo>
                    <a:pt x="3916" y="2395"/>
                  </a:lnTo>
                  <a:cubicBezTo>
                    <a:pt x="3934" y="2465"/>
                    <a:pt x="3951" y="2535"/>
                    <a:pt x="3951" y="2605"/>
                  </a:cubicBezTo>
                  <a:cubicBezTo>
                    <a:pt x="3951" y="2867"/>
                    <a:pt x="3776" y="3129"/>
                    <a:pt x="3497" y="3234"/>
                  </a:cubicBezTo>
                  <a:lnTo>
                    <a:pt x="1696" y="3811"/>
                  </a:lnTo>
                  <a:cubicBezTo>
                    <a:pt x="1626" y="3846"/>
                    <a:pt x="1556" y="3846"/>
                    <a:pt x="1486" y="3846"/>
                  </a:cubicBezTo>
                  <a:cubicBezTo>
                    <a:pt x="1224" y="3846"/>
                    <a:pt x="962" y="3671"/>
                    <a:pt x="875" y="3392"/>
                  </a:cubicBezTo>
                  <a:lnTo>
                    <a:pt x="333" y="1766"/>
                  </a:lnTo>
                  <a:cubicBezTo>
                    <a:pt x="298" y="1696"/>
                    <a:pt x="298" y="1626"/>
                    <a:pt x="298" y="1556"/>
                  </a:cubicBezTo>
                  <a:cubicBezTo>
                    <a:pt x="298" y="1276"/>
                    <a:pt x="472" y="1014"/>
                    <a:pt x="752" y="927"/>
                  </a:cubicBezTo>
                  <a:lnTo>
                    <a:pt x="2535" y="332"/>
                  </a:lnTo>
                  <a:cubicBezTo>
                    <a:pt x="2605" y="315"/>
                    <a:pt x="2675" y="297"/>
                    <a:pt x="2745" y="297"/>
                  </a:cubicBezTo>
                  <a:close/>
                  <a:moveTo>
                    <a:pt x="2745" y="0"/>
                  </a:moveTo>
                  <a:cubicBezTo>
                    <a:pt x="2640" y="0"/>
                    <a:pt x="2535" y="18"/>
                    <a:pt x="2448" y="53"/>
                  </a:cubicBezTo>
                  <a:lnTo>
                    <a:pt x="647" y="647"/>
                  </a:lnTo>
                  <a:cubicBezTo>
                    <a:pt x="245" y="787"/>
                    <a:pt x="0" y="1154"/>
                    <a:pt x="0" y="1556"/>
                  </a:cubicBezTo>
                  <a:cubicBezTo>
                    <a:pt x="0" y="1661"/>
                    <a:pt x="0" y="1766"/>
                    <a:pt x="35" y="1853"/>
                  </a:cubicBezTo>
                  <a:lnTo>
                    <a:pt x="577" y="3497"/>
                  </a:lnTo>
                  <a:cubicBezTo>
                    <a:pt x="717" y="3899"/>
                    <a:pt x="1084" y="4143"/>
                    <a:pt x="1486" y="4143"/>
                  </a:cubicBezTo>
                  <a:cubicBezTo>
                    <a:pt x="1591" y="4143"/>
                    <a:pt x="1696" y="4143"/>
                    <a:pt x="1801" y="4108"/>
                  </a:cubicBezTo>
                  <a:lnTo>
                    <a:pt x="3584" y="3514"/>
                  </a:lnTo>
                  <a:cubicBezTo>
                    <a:pt x="3986" y="3374"/>
                    <a:pt x="4248" y="3007"/>
                    <a:pt x="4248" y="2605"/>
                  </a:cubicBezTo>
                  <a:cubicBezTo>
                    <a:pt x="4248" y="2500"/>
                    <a:pt x="4231" y="2395"/>
                    <a:pt x="4196" y="2290"/>
                  </a:cubicBezTo>
                  <a:lnTo>
                    <a:pt x="3654" y="665"/>
                  </a:lnTo>
                  <a:cubicBezTo>
                    <a:pt x="3514" y="263"/>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86;p44"/>
            <p:cNvSpPr/>
            <p:nvPr/>
          </p:nvSpPr>
          <p:spPr>
            <a:xfrm>
              <a:off x="2895128" y="1940937"/>
              <a:ext cx="136690" cy="127223"/>
            </a:xfrm>
            <a:custGeom>
              <a:avLst/>
              <a:gdLst/>
              <a:ahLst/>
              <a:cxnLst/>
              <a:rect l="l" t="t" r="r" b="b"/>
              <a:pathLst>
                <a:path w="4144" h="3857" extrusionOk="0">
                  <a:moveTo>
                    <a:pt x="2691" y="0"/>
                  </a:moveTo>
                  <a:cubicBezTo>
                    <a:pt x="2610" y="0"/>
                    <a:pt x="2529" y="13"/>
                    <a:pt x="2448" y="40"/>
                  </a:cubicBezTo>
                  <a:lnTo>
                    <a:pt x="648" y="634"/>
                  </a:lnTo>
                  <a:cubicBezTo>
                    <a:pt x="228" y="774"/>
                    <a:pt x="1" y="1246"/>
                    <a:pt x="141" y="1666"/>
                  </a:cubicBezTo>
                  <a:lnTo>
                    <a:pt x="683" y="3291"/>
                  </a:lnTo>
                  <a:cubicBezTo>
                    <a:pt x="795" y="3642"/>
                    <a:pt x="1108" y="3857"/>
                    <a:pt x="1454" y="3857"/>
                  </a:cubicBezTo>
                  <a:cubicBezTo>
                    <a:pt x="1539" y="3857"/>
                    <a:pt x="1627" y="3844"/>
                    <a:pt x="1714" y="3816"/>
                  </a:cubicBezTo>
                  <a:lnTo>
                    <a:pt x="3497" y="3222"/>
                  </a:lnTo>
                  <a:cubicBezTo>
                    <a:pt x="3917" y="3082"/>
                    <a:pt x="4144" y="2627"/>
                    <a:pt x="4004" y="2190"/>
                  </a:cubicBezTo>
                  <a:lnTo>
                    <a:pt x="3462" y="564"/>
                  </a:lnTo>
                  <a:cubicBezTo>
                    <a:pt x="3349" y="225"/>
                    <a:pt x="3030" y="0"/>
                    <a:pt x="2691"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87;p44"/>
            <p:cNvSpPr/>
            <p:nvPr/>
          </p:nvSpPr>
          <p:spPr>
            <a:xfrm>
              <a:off x="2893413" y="1936484"/>
              <a:ext cx="140153" cy="136690"/>
            </a:xfrm>
            <a:custGeom>
              <a:avLst/>
              <a:gdLst/>
              <a:ahLst/>
              <a:cxnLst/>
              <a:rect l="l" t="t" r="r" b="b"/>
              <a:pathLst>
                <a:path w="4249" h="4144" extrusionOk="0">
                  <a:moveTo>
                    <a:pt x="2745" y="297"/>
                  </a:moveTo>
                  <a:cubicBezTo>
                    <a:pt x="3025" y="297"/>
                    <a:pt x="3287" y="472"/>
                    <a:pt x="3374" y="752"/>
                  </a:cubicBezTo>
                  <a:lnTo>
                    <a:pt x="3916" y="2378"/>
                  </a:lnTo>
                  <a:cubicBezTo>
                    <a:pt x="3951" y="2447"/>
                    <a:pt x="3951" y="2517"/>
                    <a:pt x="3951" y="2587"/>
                  </a:cubicBezTo>
                  <a:cubicBezTo>
                    <a:pt x="3951" y="2867"/>
                    <a:pt x="3776" y="3129"/>
                    <a:pt x="3497" y="3217"/>
                  </a:cubicBezTo>
                  <a:lnTo>
                    <a:pt x="1713" y="3811"/>
                  </a:lnTo>
                  <a:cubicBezTo>
                    <a:pt x="1644" y="3829"/>
                    <a:pt x="1574" y="3846"/>
                    <a:pt x="1504" y="3846"/>
                  </a:cubicBezTo>
                  <a:cubicBezTo>
                    <a:pt x="1224" y="3846"/>
                    <a:pt x="962" y="3671"/>
                    <a:pt x="874" y="3391"/>
                  </a:cubicBezTo>
                  <a:lnTo>
                    <a:pt x="332" y="1748"/>
                  </a:lnTo>
                  <a:cubicBezTo>
                    <a:pt x="315" y="1678"/>
                    <a:pt x="297" y="1608"/>
                    <a:pt x="297" y="1538"/>
                  </a:cubicBezTo>
                  <a:cubicBezTo>
                    <a:pt x="297" y="1276"/>
                    <a:pt x="472" y="1014"/>
                    <a:pt x="752" y="909"/>
                  </a:cubicBezTo>
                  <a:lnTo>
                    <a:pt x="2535" y="332"/>
                  </a:lnTo>
                  <a:cubicBezTo>
                    <a:pt x="2605" y="297"/>
                    <a:pt x="2675" y="297"/>
                    <a:pt x="2745" y="297"/>
                  </a:cubicBezTo>
                  <a:close/>
                  <a:moveTo>
                    <a:pt x="2745" y="0"/>
                  </a:moveTo>
                  <a:cubicBezTo>
                    <a:pt x="2657" y="0"/>
                    <a:pt x="2553" y="0"/>
                    <a:pt x="2448" y="35"/>
                  </a:cubicBezTo>
                  <a:lnTo>
                    <a:pt x="665" y="629"/>
                  </a:lnTo>
                  <a:cubicBezTo>
                    <a:pt x="263" y="769"/>
                    <a:pt x="0" y="1136"/>
                    <a:pt x="0" y="1538"/>
                  </a:cubicBezTo>
                  <a:cubicBezTo>
                    <a:pt x="0" y="1643"/>
                    <a:pt x="18" y="1748"/>
                    <a:pt x="53" y="1853"/>
                  </a:cubicBezTo>
                  <a:lnTo>
                    <a:pt x="595" y="3479"/>
                  </a:lnTo>
                  <a:cubicBezTo>
                    <a:pt x="735" y="3881"/>
                    <a:pt x="1102" y="4143"/>
                    <a:pt x="1504" y="4143"/>
                  </a:cubicBezTo>
                  <a:cubicBezTo>
                    <a:pt x="1609" y="4143"/>
                    <a:pt x="1713" y="4126"/>
                    <a:pt x="1801" y="4091"/>
                  </a:cubicBezTo>
                  <a:lnTo>
                    <a:pt x="3601" y="3496"/>
                  </a:lnTo>
                  <a:cubicBezTo>
                    <a:pt x="4004" y="3357"/>
                    <a:pt x="4248" y="2989"/>
                    <a:pt x="4248" y="2587"/>
                  </a:cubicBezTo>
                  <a:cubicBezTo>
                    <a:pt x="4248" y="2482"/>
                    <a:pt x="4231" y="2378"/>
                    <a:pt x="4196" y="2290"/>
                  </a:cubicBezTo>
                  <a:lnTo>
                    <a:pt x="3671" y="647"/>
                  </a:lnTo>
                  <a:cubicBezTo>
                    <a:pt x="3532" y="245"/>
                    <a:pt x="3147" y="0"/>
                    <a:pt x="274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88;p44"/>
            <p:cNvSpPr/>
            <p:nvPr/>
          </p:nvSpPr>
          <p:spPr>
            <a:xfrm>
              <a:off x="3039305" y="1897627"/>
              <a:ext cx="136690" cy="127289"/>
            </a:xfrm>
            <a:custGeom>
              <a:avLst/>
              <a:gdLst/>
              <a:ahLst/>
              <a:cxnLst/>
              <a:rect l="l" t="t" r="r" b="b"/>
              <a:pathLst>
                <a:path w="4144" h="3859" extrusionOk="0">
                  <a:moveTo>
                    <a:pt x="2699" y="1"/>
                  </a:moveTo>
                  <a:cubicBezTo>
                    <a:pt x="2616" y="1"/>
                    <a:pt x="2531" y="14"/>
                    <a:pt x="2447" y="42"/>
                  </a:cubicBezTo>
                  <a:lnTo>
                    <a:pt x="647" y="636"/>
                  </a:lnTo>
                  <a:cubicBezTo>
                    <a:pt x="227" y="776"/>
                    <a:pt x="0" y="1231"/>
                    <a:pt x="140" y="1668"/>
                  </a:cubicBezTo>
                  <a:lnTo>
                    <a:pt x="682" y="3293"/>
                  </a:lnTo>
                  <a:cubicBezTo>
                    <a:pt x="794" y="3643"/>
                    <a:pt x="1108" y="3859"/>
                    <a:pt x="1444" y="3859"/>
                  </a:cubicBezTo>
                  <a:cubicBezTo>
                    <a:pt x="1527" y="3859"/>
                    <a:pt x="1612" y="3846"/>
                    <a:pt x="1696" y="3818"/>
                  </a:cubicBezTo>
                  <a:lnTo>
                    <a:pt x="3496" y="3223"/>
                  </a:lnTo>
                  <a:cubicBezTo>
                    <a:pt x="3916" y="3084"/>
                    <a:pt x="4143" y="2629"/>
                    <a:pt x="4003" y="2192"/>
                  </a:cubicBezTo>
                  <a:lnTo>
                    <a:pt x="3461" y="566"/>
                  </a:lnTo>
                  <a:cubicBezTo>
                    <a:pt x="3349" y="216"/>
                    <a:pt x="3035"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89;p44"/>
            <p:cNvSpPr/>
            <p:nvPr/>
          </p:nvSpPr>
          <p:spPr>
            <a:xfrm>
              <a:off x="3037557" y="1892647"/>
              <a:ext cx="140153" cy="137284"/>
            </a:xfrm>
            <a:custGeom>
              <a:avLst/>
              <a:gdLst/>
              <a:ahLst/>
              <a:cxnLst/>
              <a:rect l="l" t="t" r="r" b="b"/>
              <a:pathLst>
                <a:path w="4249" h="4162" extrusionOk="0">
                  <a:moveTo>
                    <a:pt x="2745" y="298"/>
                  </a:moveTo>
                  <a:cubicBezTo>
                    <a:pt x="3025" y="298"/>
                    <a:pt x="3287" y="490"/>
                    <a:pt x="3375" y="752"/>
                  </a:cubicBezTo>
                  <a:lnTo>
                    <a:pt x="3916" y="2395"/>
                  </a:lnTo>
                  <a:cubicBezTo>
                    <a:pt x="3934" y="2465"/>
                    <a:pt x="3951" y="2535"/>
                    <a:pt x="3951" y="2605"/>
                  </a:cubicBezTo>
                  <a:cubicBezTo>
                    <a:pt x="3951" y="2885"/>
                    <a:pt x="3777" y="3130"/>
                    <a:pt x="3497" y="3235"/>
                  </a:cubicBezTo>
                  <a:lnTo>
                    <a:pt x="1714" y="3829"/>
                  </a:lnTo>
                  <a:cubicBezTo>
                    <a:pt x="1644" y="3846"/>
                    <a:pt x="1574" y="3864"/>
                    <a:pt x="1504" y="3864"/>
                  </a:cubicBezTo>
                  <a:cubicBezTo>
                    <a:pt x="1224" y="3864"/>
                    <a:pt x="962" y="3689"/>
                    <a:pt x="875" y="3409"/>
                  </a:cubicBezTo>
                  <a:lnTo>
                    <a:pt x="333" y="1766"/>
                  </a:lnTo>
                  <a:cubicBezTo>
                    <a:pt x="315" y="1696"/>
                    <a:pt x="298" y="1626"/>
                    <a:pt x="298" y="1556"/>
                  </a:cubicBezTo>
                  <a:cubicBezTo>
                    <a:pt x="298" y="1277"/>
                    <a:pt x="473" y="1032"/>
                    <a:pt x="752" y="927"/>
                  </a:cubicBezTo>
                  <a:lnTo>
                    <a:pt x="2535" y="333"/>
                  </a:lnTo>
                  <a:cubicBezTo>
                    <a:pt x="2605" y="315"/>
                    <a:pt x="2675" y="298"/>
                    <a:pt x="2745" y="298"/>
                  </a:cubicBezTo>
                  <a:close/>
                  <a:moveTo>
                    <a:pt x="2745" y="1"/>
                  </a:moveTo>
                  <a:cubicBezTo>
                    <a:pt x="2640" y="1"/>
                    <a:pt x="2553" y="18"/>
                    <a:pt x="2448" y="53"/>
                  </a:cubicBezTo>
                  <a:lnTo>
                    <a:pt x="665" y="647"/>
                  </a:lnTo>
                  <a:cubicBezTo>
                    <a:pt x="263" y="787"/>
                    <a:pt x="1" y="1154"/>
                    <a:pt x="1" y="1556"/>
                  </a:cubicBezTo>
                  <a:cubicBezTo>
                    <a:pt x="1" y="1661"/>
                    <a:pt x="18" y="1766"/>
                    <a:pt x="53" y="1854"/>
                  </a:cubicBezTo>
                  <a:lnTo>
                    <a:pt x="595" y="3497"/>
                  </a:lnTo>
                  <a:cubicBezTo>
                    <a:pt x="717" y="3899"/>
                    <a:pt x="1102" y="4161"/>
                    <a:pt x="1504" y="4161"/>
                  </a:cubicBezTo>
                  <a:cubicBezTo>
                    <a:pt x="1609" y="4161"/>
                    <a:pt x="1696" y="4144"/>
                    <a:pt x="1801" y="4109"/>
                  </a:cubicBezTo>
                  <a:lnTo>
                    <a:pt x="3584" y="3514"/>
                  </a:lnTo>
                  <a:cubicBezTo>
                    <a:pt x="3986" y="3374"/>
                    <a:pt x="4249" y="3007"/>
                    <a:pt x="4249" y="2605"/>
                  </a:cubicBezTo>
                  <a:cubicBezTo>
                    <a:pt x="4249" y="2500"/>
                    <a:pt x="4231" y="2395"/>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90;p44"/>
            <p:cNvSpPr/>
            <p:nvPr/>
          </p:nvSpPr>
          <p:spPr>
            <a:xfrm>
              <a:off x="3184009" y="1849766"/>
              <a:ext cx="136690" cy="127256"/>
            </a:xfrm>
            <a:custGeom>
              <a:avLst/>
              <a:gdLst/>
              <a:ahLst/>
              <a:cxnLst/>
              <a:rect l="l" t="t" r="r" b="b"/>
              <a:pathLst>
                <a:path w="4144" h="3858" extrusionOk="0">
                  <a:moveTo>
                    <a:pt x="2700" y="1"/>
                  </a:moveTo>
                  <a:cubicBezTo>
                    <a:pt x="2617" y="1"/>
                    <a:pt x="2532" y="14"/>
                    <a:pt x="2448" y="42"/>
                  </a:cubicBezTo>
                  <a:lnTo>
                    <a:pt x="648" y="636"/>
                  </a:lnTo>
                  <a:cubicBezTo>
                    <a:pt x="228" y="776"/>
                    <a:pt x="1" y="1231"/>
                    <a:pt x="141" y="1668"/>
                  </a:cubicBezTo>
                  <a:lnTo>
                    <a:pt x="683" y="3293"/>
                  </a:lnTo>
                  <a:cubicBezTo>
                    <a:pt x="796" y="3632"/>
                    <a:pt x="1114" y="3857"/>
                    <a:pt x="1463" y="3857"/>
                  </a:cubicBezTo>
                  <a:cubicBezTo>
                    <a:pt x="1546" y="3857"/>
                    <a:pt x="1630" y="3845"/>
                    <a:pt x="1714" y="3818"/>
                  </a:cubicBezTo>
                  <a:lnTo>
                    <a:pt x="3497" y="3223"/>
                  </a:lnTo>
                  <a:cubicBezTo>
                    <a:pt x="3917" y="3084"/>
                    <a:pt x="4144" y="2612"/>
                    <a:pt x="4004" y="2192"/>
                  </a:cubicBezTo>
                  <a:lnTo>
                    <a:pt x="3462" y="566"/>
                  </a:lnTo>
                  <a:cubicBezTo>
                    <a:pt x="3350" y="216"/>
                    <a:pt x="3036" y="1"/>
                    <a:pt x="270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91;p44"/>
            <p:cNvSpPr/>
            <p:nvPr/>
          </p:nvSpPr>
          <p:spPr>
            <a:xfrm>
              <a:off x="3182294" y="1844786"/>
              <a:ext cx="140153" cy="136690"/>
            </a:xfrm>
            <a:custGeom>
              <a:avLst/>
              <a:gdLst/>
              <a:ahLst/>
              <a:cxnLst/>
              <a:rect l="l" t="t" r="r" b="b"/>
              <a:pathLst>
                <a:path w="4249" h="4144" extrusionOk="0">
                  <a:moveTo>
                    <a:pt x="2745" y="298"/>
                  </a:moveTo>
                  <a:cubicBezTo>
                    <a:pt x="3025" y="298"/>
                    <a:pt x="3287" y="473"/>
                    <a:pt x="3374" y="752"/>
                  </a:cubicBezTo>
                  <a:lnTo>
                    <a:pt x="3916" y="2396"/>
                  </a:lnTo>
                  <a:cubicBezTo>
                    <a:pt x="3951" y="2465"/>
                    <a:pt x="3951" y="2535"/>
                    <a:pt x="3951" y="2605"/>
                  </a:cubicBezTo>
                  <a:cubicBezTo>
                    <a:pt x="3951" y="2868"/>
                    <a:pt x="3776" y="3130"/>
                    <a:pt x="3497" y="3235"/>
                  </a:cubicBezTo>
                  <a:lnTo>
                    <a:pt x="1714" y="3812"/>
                  </a:lnTo>
                  <a:cubicBezTo>
                    <a:pt x="1644" y="3846"/>
                    <a:pt x="1574" y="3846"/>
                    <a:pt x="1504" y="3846"/>
                  </a:cubicBezTo>
                  <a:cubicBezTo>
                    <a:pt x="1224" y="3846"/>
                    <a:pt x="962" y="3672"/>
                    <a:pt x="875" y="3392"/>
                  </a:cubicBezTo>
                  <a:lnTo>
                    <a:pt x="333" y="1766"/>
                  </a:lnTo>
                  <a:cubicBezTo>
                    <a:pt x="315" y="1696"/>
                    <a:pt x="298" y="1626"/>
                    <a:pt x="298" y="1556"/>
                  </a:cubicBezTo>
                  <a:cubicBezTo>
                    <a:pt x="298" y="1277"/>
                    <a:pt x="472" y="1014"/>
                    <a:pt x="752" y="927"/>
                  </a:cubicBezTo>
                  <a:lnTo>
                    <a:pt x="2535" y="333"/>
                  </a:lnTo>
                  <a:cubicBezTo>
                    <a:pt x="2605" y="315"/>
                    <a:pt x="2675" y="298"/>
                    <a:pt x="2745" y="298"/>
                  </a:cubicBezTo>
                  <a:close/>
                  <a:moveTo>
                    <a:pt x="2745" y="1"/>
                  </a:moveTo>
                  <a:cubicBezTo>
                    <a:pt x="2658" y="1"/>
                    <a:pt x="2553" y="18"/>
                    <a:pt x="2448" y="53"/>
                  </a:cubicBezTo>
                  <a:lnTo>
                    <a:pt x="665" y="647"/>
                  </a:lnTo>
                  <a:cubicBezTo>
                    <a:pt x="263" y="787"/>
                    <a:pt x="0" y="1154"/>
                    <a:pt x="0" y="1556"/>
                  </a:cubicBezTo>
                  <a:cubicBezTo>
                    <a:pt x="0" y="1661"/>
                    <a:pt x="18" y="1766"/>
                    <a:pt x="53" y="1854"/>
                  </a:cubicBezTo>
                  <a:lnTo>
                    <a:pt x="595" y="3497"/>
                  </a:lnTo>
                  <a:cubicBezTo>
                    <a:pt x="735" y="3899"/>
                    <a:pt x="1102" y="4144"/>
                    <a:pt x="1504" y="4144"/>
                  </a:cubicBezTo>
                  <a:cubicBezTo>
                    <a:pt x="1609" y="4144"/>
                    <a:pt x="1714" y="4144"/>
                    <a:pt x="1801" y="4109"/>
                  </a:cubicBezTo>
                  <a:lnTo>
                    <a:pt x="3602" y="3514"/>
                  </a:lnTo>
                  <a:cubicBezTo>
                    <a:pt x="4004" y="3374"/>
                    <a:pt x="4248" y="3007"/>
                    <a:pt x="4248" y="2605"/>
                  </a:cubicBezTo>
                  <a:cubicBezTo>
                    <a:pt x="4248" y="2500"/>
                    <a:pt x="4231" y="2396"/>
                    <a:pt x="4196" y="2291"/>
                  </a:cubicBezTo>
                  <a:lnTo>
                    <a:pt x="3672"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92;p44"/>
            <p:cNvSpPr/>
            <p:nvPr/>
          </p:nvSpPr>
          <p:spPr>
            <a:xfrm>
              <a:off x="2812106" y="2155371"/>
              <a:ext cx="137251" cy="126728"/>
            </a:xfrm>
            <a:custGeom>
              <a:avLst/>
              <a:gdLst/>
              <a:ahLst/>
              <a:cxnLst/>
              <a:rect l="l" t="t" r="r" b="b"/>
              <a:pathLst>
                <a:path w="4161" h="3842" extrusionOk="0">
                  <a:moveTo>
                    <a:pt x="2709" y="1"/>
                  </a:moveTo>
                  <a:cubicBezTo>
                    <a:pt x="2623" y="1"/>
                    <a:pt x="2535" y="14"/>
                    <a:pt x="2448" y="42"/>
                  </a:cubicBezTo>
                  <a:lnTo>
                    <a:pt x="665" y="636"/>
                  </a:lnTo>
                  <a:cubicBezTo>
                    <a:pt x="245" y="776"/>
                    <a:pt x="0" y="1231"/>
                    <a:pt x="140" y="1650"/>
                  </a:cubicBezTo>
                  <a:lnTo>
                    <a:pt x="682" y="3293"/>
                  </a:lnTo>
                  <a:cubicBezTo>
                    <a:pt x="794" y="3629"/>
                    <a:pt x="1119" y="3842"/>
                    <a:pt x="1459" y="3842"/>
                  </a:cubicBezTo>
                  <a:cubicBezTo>
                    <a:pt x="1544" y="3842"/>
                    <a:pt x="1630" y="3828"/>
                    <a:pt x="1714" y="3800"/>
                  </a:cubicBezTo>
                  <a:lnTo>
                    <a:pt x="3497" y="3206"/>
                  </a:lnTo>
                  <a:cubicBezTo>
                    <a:pt x="3934" y="3066"/>
                    <a:pt x="4161" y="2612"/>
                    <a:pt x="4021" y="2192"/>
                  </a:cubicBezTo>
                  <a:lnTo>
                    <a:pt x="3479" y="549"/>
                  </a:lnTo>
                  <a:cubicBezTo>
                    <a:pt x="3367" y="213"/>
                    <a:pt x="3054" y="1"/>
                    <a:pt x="270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93;p44"/>
            <p:cNvSpPr/>
            <p:nvPr/>
          </p:nvSpPr>
          <p:spPr>
            <a:xfrm>
              <a:off x="2810357" y="2150391"/>
              <a:ext cx="140747" cy="136690"/>
            </a:xfrm>
            <a:custGeom>
              <a:avLst/>
              <a:gdLst/>
              <a:ahLst/>
              <a:cxnLst/>
              <a:rect l="l" t="t" r="r" b="b"/>
              <a:pathLst>
                <a:path w="4267" h="4144" extrusionOk="0">
                  <a:moveTo>
                    <a:pt x="2763" y="298"/>
                  </a:moveTo>
                  <a:cubicBezTo>
                    <a:pt x="3043" y="298"/>
                    <a:pt x="3287" y="473"/>
                    <a:pt x="3392" y="752"/>
                  </a:cubicBezTo>
                  <a:lnTo>
                    <a:pt x="3934" y="2378"/>
                  </a:lnTo>
                  <a:cubicBezTo>
                    <a:pt x="3952" y="2448"/>
                    <a:pt x="3969" y="2518"/>
                    <a:pt x="3969" y="2588"/>
                  </a:cubicBezTo>
                  <a:cubicBezTo>
                    <a:pt x="3969" y="2868"/>
                    <a:pt x="3794" y="3130"/>
                    <a:pt x="3515" y="3217"/>
                  </a:cubicBezTo>
                  <a:lnTo>
                    <a:pt x="1714" y="3812"/>
                  </a:lnTo>
                  <a:cubicBezTo>
                    <a:pt x="1644" y="3847"/>
                    <a:pt x="1574" y="3847"/>
                    <a:pt x="1504" y="3847"/>
                  </a:cubicBezTo>
                  <a:cubicBezTo>
                    <a:pt x="1242" y="3847"/>
                    <a:pt x="980" y="3672"/>
                    <a:pt x="875" y="3392"/>
                  </a:cubicBezTo>
                  <a:lnTo>
                    <a:pt x="333" y="1766"/>
                  </a:lnTo>
                  <a:cubicBezTo>
                    <a:pt x="316" y="1696"/>
                    <a:pt x="316" y="1626"/>
                    <a:pt x="316" y="1556"/>
                  </a:cubicBezTo>
                  <a:cubicBezTo>
                    <a:pt x="316" y="1277"/>
                    <a:pt x="490" y="1015"/>
                    <a:pt x="770" y="927"/>
                  </a:cubicBezTo>
                  <a:lnTo>
                    <a:pt x="2553" y="333"/>
                  </a:lnTo>
                  <a:cubicBezTo>
                    <a:pt x="2623" y="315"/>
                    <a:pt x="2693" y="298"/>
                    <a:pt x="2763" y="298"/>
                  </a:cubicBezTo>
                  <a:close/>
                  <a:moveTo>
                    <a:pt x="2763" y="1"/>
                  </a:moveTo>
                  <a:cubicBezTo>
                    <a:pt x="2658" y="1"/>
                    <a:pt x="2553" y="18"/>
                    <a:pt x="2466" y="53"/>
                  </a:cubicBezTo>
                  <a:lnTo>
                    <a:pt x="665" y="647"/>
                  </a:lnTo>
                  <a:cubicBezTo>
                    <a:pt x="263" y="770"/>
                    <a:pt x="1" y="1154"/>
                    <a:pt x="18" y="1556"/>
                  </a:cubicBezTo>
                  <a:cubicBezTo>
                    <a:pt x="18" y="1644"/>
                    <a:pt x="18" y="1749"/>
                    <a:pt x="53" y="1854"/>
                  </a:cubicBezTo>
                  <a:lnTo>
                    <a:pt x="595" y="3497"/>
                  </a:lnTo>
                  <a:cubicBezTo>
                    <a:pt x="735" y="3899"/>
                    <a:pt x="1102" y="4144"/>
                    <a:pt x="1504" y="4144"/>
                  </a:cubicBezTo>
                  <a:cubicBezTo>
                    <a:pt x="1609" y="4144"/>
                    <a:pt x="1714" y="4126"/>
                    <a:pt x="1819" y="4091"/>
                  </a:cubicBezTo>
                  <a:lnTo>
                    <a:pt x="3602" y="3514"/>
                  </a:lnTo>
                  <a:cubicBezTo>
                    <a:pt x="4004" y="3375"/>
                    <a:pt x="4266" y="2990"/>
                    <a:pt x="4266" y="2588"/>
                  </a:cubicBezTo>
                  <a:cubicBezTo>
                    <a:pt x="4266" y="2500"/>
                    <a:pt x="4249" y="2396"/>
                    <a:pt x="4214" y="2291"/>
                  </a:cubicBezTo>
                  <a:lnTo>
                    <a:pt x="3672" y="665"/>
                  </a:lnTo>
                  <a:cubicBezTo>
                    <a:pt x="3532" y="263"/>
                    <a:pt x="3165" y="1"/>
                    <a:pt x="2763"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94;p44"/>
            <p:cNvSpPr/>
            <p:nvPr/>
          </p:nvSpPr>
          <p:spPr>
            <a:xfrm>
              <a:off x="2951631" y="2110974"/>
              <a:ext cx="136690" cy="127289"/>
            </a:xfrm>
            <a:custGeom>
              <a:avLst/>
              <a:gdLst/>
              <a:ahLst/>
              <a:cxnLst/>
              <a:rect l="l" t="t" r="r" b="b"/>
              <a:pathLst>
                <a:path w="4144" h="3859" extrusionOk="0">
                  <a:moveTo>
                    <a:pt x="2691" y="1"/>
                  </a:moveTo>
                  <a:cubicBezTo>
                    <a:pt x="2605" y="1"/>
                    <a:pt x="2518" y="14"/>
                    <a:pt x="2431" y="42"/>
                  </a:cubicBezTo>
                  <a:lnTo>
                    <a:pt x="648" y="636"/>
                  </a:lnTo>
                  <a:cubicBezTo>
                    <a:pt x="228" y="776"/>
                    <a:pt x="1" y="1231"/>
                    <a:pt x="141" y="1668"/>
                  </a:cubicBezTo>
                  <a:lnTo>
                    <a:pt x="683" y="3293"/>
                  </a:lnTo>
                  <a:cubicBezTo>
                    <a:pt x="795" y="3643"/>
                    <a:pt x="1109" y="3859"/>
                    <a:pt x="1445" y="3859"/>
                  </a:cubicBezTo>
                  <a:cubicBezTo>
                    <a:pt x="1528" y="3859"/>
                    <a:pt x="1613" y="3846"/>
                    <a:pt x="1697" y="3818"/>
                  </a:cubicBezTo>
                  <a:lnTo>
                    <a:pt x="3497" y="3223"/>
                  </a:lnTo>
                  <a:cubicBezTo>
                    <a:pt x="3917" y="3084"/>
                    <a:pt x="4144" y="2629"/>
                    <a:pt x="4004" y="2192"/>
                  </a:cubicBezTo>
                  <a:lnTo>
                    <a:pt x="3462" y="566"/>
                  </a:lnTo>
                  <a:cubicBezTo>
                    <a:pt x="3350" y="216"/>
                    <a:pt x="3036" y="1"/>
                    <a:pt x="2691"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95;p44"/>
            <p:cNvSpPr/>
            <p:nvPr/>
          </p:nvSpPr>
          <p:spPr>
            <a:xfrm>
              <a:off x="2949916" y="2105993"/>
              <a:ext cx="140153" cy="137284"/>
            </a:xfrm>
            <a:custGeom>
              <a:avLst/>
              <a:gdLst/>
              <a:ahLst/>
              <a:cxnLst/>
              <a:rect l="l" t="t" r="r" b="b"/>
              <a:pathLst>
                <a:path w="4249" h="4162" extrusionOk="0">
                  <a:moveTo>
                    <a:pt x="2745" y="298"/>
                  </a:moveTo>
                  <a:cubicBezTo>
                    <a:pt x="3025" y="298"/>
                    <a:pt x="3287" y="473"/>
                    <a:pt x="3374" y="752"/>
                  </a:cubicBezTo>
                  <a:lnTo>
                    <a:pt x="3916" y="2396"/>
                  </a:lnTo>
                  <a:cubicBezTo>
                    <a:pt x="3934" y="2465"/>
                    <a:pt x="3951" y="2535"/>
                    <a:pt x="3951" y="2605"/>
                  </a:cubicBezTo>
                  <a:cubicBezTo>
                    <a:pt x="3951" y="2885"/>
                    <a:pt x="3776" y="3130"/>
                    <a:pt x="3497" y="3235"/>
                  </a:cubicBezTo>
                  <a:lnTo>
                    <a:pt x="1714" y="3829"/>
                  </a:lnTo>
                  <a:cubicBezTo>
                    <a:pt x="1644" y="3846"/>
                    <a:pt x="1574" y="3864"/>
                    <a:pt x="1504" y="3864"/>
                  </a:cubicBezTo>
                  <a:cubicBezTo>
                    <a:pt x="1224" y="3864"/>
                    <a:pt x="962" y="3672"/>
                    <a:pt x="875" y="3409"/>
                  </a:cubicBezTo>
                  <a:lnTo>
                    <a:pt x="333" y="1766"/>
                  </a:lnTo>
                  <a:cubicBezTo>
                    <a:pt x="298" y="1696"/>
                    <a:pt x="298" y="1626"/>
                    <a:pt x="298" y="1556"/>
                  </a:cubicBezTo>
                  <a:cubicBezTo>
                    <a:pt x="298" y="1277"/>
                    <a:pt x="472" y="1015"/>
                    <a:pt x="752" y="927"/>
                  </a:cubicBezTo>
                  <a:lnTo>
                    <a:pt x="2535" y="333"/>
                  </a:lnTo>
                  <a:cubicBezTo>
                    <a:pt x="2605" y="315"/>
                    <a:pt x="2675" y="298"/>
                    <a:pt x="2745" y="298"/>
                  </a:cubicBezTo>
                  <a:close/>
                  <a:moveTo>
                    <a:pt x="2745" y="1"/>
                  </a:moveTo>
                  <a:cubicBezTo>
                    <a:pt x="2640" y="1"/>
                    <a:pt x="2535" y="18"/>
                    <a:pt x="2448" y="53"/>
                  </a:cubicBezTo>
                  <a:lnTo>
                    <a:pt x="647" y="647"/>
                  </a:lnTo>
                  <a:cubicBezTo>
                    <a:pt x="245" y="787"/>
                    <a:pt x="0" y="1154"/>
                    <a:pt x="0" y="1556"/>
                  </a:cubicBezTo>
                  <a:cubicBezTo>
                    <a:pt x="0" y="1661"/>
                    <a:pt x="18" y="1766"/>
                    <a:pt x="53" y="1854"/>
                  </a:cubicBezTo>
                  <a:lnTo>
                    <a:pt x="595" y="3497"/>
                  </a:lnTo>
                  <a:cubicBezTo>
                    <a:pt x="717" y="3899"/>
                    <a:pt x="1102" y="4161"/>
                    <a:pt x="1504" y="4161"/>
                  </a:cubicBezTo>
                  <a:cubicBezTo>
                    <a:pt x="1591" y="4161"/>
                    <a:pt x="1696" y="4144"/>
                    <a:pt x="1801" y="4109"/>
                  </a:cubicBezTo>
                  <a:lnTo>
                    <a:pt x="3584" y="3514"/>
                  </a:lnTo>
                  <a:cubicBezTo>
                    <a:pt x="3986" y="3374"/>
                    <a:pt x="4248" y="3007"/>
                    <a:pt x="4248" y="2605"/>
                  </a:cubicBezTo>
                  <a:cubicBezTo>
                    <a:pt x="4248" y="2500"/>
                    <a:pt x="4231" y="2396"/>
                    <a:pt x="4196" y="2308"/>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96;p44"/>
            <p:cNvSpPr/>
            <p:nvPr/>
          </p:nvSpPr>
          <p:spPr>
            <a:xfrm>
              <a:off x="3095214" y="2067731"/>
              <a:ext cx="137284" cy="127256"/>
            </a:xfrm>
            <a:custGeom>
              <a:avLst/>
              <a:gdLst/>
              <a:ahLst/>
              <a:cxnLst/>
              <a:rect l="l" t="t" r="r" b="b"/>
              <a:pathLst>
                <a:path w="4162" h="3858" extrusionOk="0">
                  <a:moveTo>
                    <a:pt x="2708" y="1"/>
                  </a:moveTo>
                  <a:cubicBezTo>
                    <a:pt x="2623" y="1"/>
                    <a:pt x="2535" y="14"/>
                    <a:pt x="2448" y="42"/>
                  </a:cubicBezTo>
                  <a:lnTo>
                    <a:pt x="665" y="636"/>
                  </a:lnTo>
                  <a:cubicBezTo>
                    <a:pt x="246" y="776"/>
                    <a:pt x="1" y="1231"/>
                    <a:pt x="141" y="1668"/>
                  </a:cubicBezTo>
                  <a:lnTo>
                    <a:pt x="683" y="3293"/>
                  </a:lnTo>
                  <a:cubicBezTo>
                    <a:pt x="796" y="3632"/>
                    <a:pt x="1125" y="3857"/>
                    <a:pt x="1469" y="3857"/>
                  </a:cubicBezTo>
                  <a:cubicBezTo>
                    <a:pt x="1551" y="3857"/>
                    <a:pt x="1633" y="3845"/>
                    <a:pt x="1714" y="3818"/>
                  </a:cubicBezTo>
                  <a:lnTo>
                    <a:pt x="3497" y="3223"/>
                  </a:lnTo>
                  <a:cubicBezTo>
                    <a:pt x="3934" y="3084"/>
                    <a:pt x="4161" y="2612"/>
                    <a:pt x="4021" y="2192"/>
                  </a:cubicBezTo>
                  <a:lnTo>
                    <a:pt x="3480" y="566"/>
                  </a:lnTo>
                  <a:cubicBezTo>
                    <a:pt x="3368" y="216"/>
                    <a:pt x="3054" y="1"/>
                    <a:pt x="270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97;p44"/>
            <p:cNvSpPr/>
            <p:nvPr/>
          </p:nvSpPr>
          <p:spPr>
            <a:xfrm>
              <a:off x="3094060" y="2062750"/>
              <a:ext cx="140153" cy="136690"/>
            </a:xfrm>
            <a:custGeom>
              <a:avLst/>
              <a:gdLst/>
              <a:ahLst/>
              <a:cxnLst/>
              <a:rect l="l" t="t" r="r" b="b"/>
              <a:pathLst>
                <a:path w="4249" h="4144" extrusionOk="0">
                  <a:moveTo>
                    <a:pt x="2745" y="298"/>
                  </a:moveTo>
                  <a:cubicBezTo>
                    <a:pt x="3025" y="298"/>
                    <a:pt x="3270" y="473"/>
                    <a:pt x="3375" y="752"/>
                  </a:cubicBezTo>
                  <a:lnTo>
                    <a:pt x="3917" y="2395"/>
                  </a:lnTo>
                  <a:cubicBezTo>
                    <a:pt x="3934" y="2465"/>
                    <a:pt x="3952" y="2535"/>
                    <a:pt x="3952" y="2605"/>
                  </a:cubicBezTo>
                  <a:cubicBezTo>
                    <a:pt x="3952" y="2867"/>
                    <a:pt x="3777" y="3130"/>
                    <a:pt x="3497" y="3235"/>
                  </a:cubicBezTo>
                  <a:lnTo>
                    <a:pt x="1696" y="3811"/>
                  </a:lnTo>
                  <a:cubicBezTo>
                    <a:pt x="1627" y="3846"/>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87"/>
                    <a:pt x="1" y="1154"/>
                    <a:pt x="1" y="1556"/>
                  </a:cubicBezTo>
                  <a:cubicBezTo>
                    <a:pt x="1" y="1661"/>
                    <a:pt x="1" y="1766"/>
                    <a:pt x="36" y="1854"/>
                  </a:cubicBezTo>
                  <a:lnTo>
                    <a:pt x="578" y="3497"/>
                  </a:lnTo>
                  <a:cubicBezTo>
                    <a:pt x="718" y="3899"/>
                    <a:pt x="1085" y="4144"/>
                    <a:pt x="1487" y="4144"/>
                  </a:cubicBezTo>
                  <a:cubicBezTo>
                    <a:pt x="1592" y="4144"/>
                    <a:pt x="1696" y="4144"/>
                    <a:pt x="1801" y="4109"/>
                  </a:cubicBezTo>
                  <a:lnTo>
                    <a:pt x="3584" y="3514"/>
                  </a:lnTo>
                  <a:cubicBezTo>
                    <a:pt x="3987" y="3374"/>
                    <a:pt x="4249" y="3007"/>
                    <a:pt x="4249" y="2605"/>
                  </a:cubicBezTo>
                  <a:cubicBezTo>
                    <a:pt x="4249" y="2500"/>
                    <a:pt x="4231" y="2395"/>
                    <a:pt x="4196" y="2291"/>
                  </a:cubicBezTo>
                  <a:lnTo>
                    <a:pt x="3654" y="665"/>
                  </a:lnTo>
                  <a:cubicBezTo>
                    <a:pt x="3515"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98;p44"/>
            <p:cNvSpPr/>
            <p:nvPr/>
          </p:nvSpPr>
          <p:spPr>
            <a:xfrm>
              <a:off x="3240545" y="2019869"/>
              <a:ext cx="136690" cy="126728"/>
            </a:xfrm>
            <a:custGeom>
              <a:avLst/>
              <a:gdLst/>
              <a:ahLst/>
              <a:cxnLst/>
              <a:rect l="l" t="t" r="r" b="b"/>
              <a:pathLst>
                <a:path w="4144" h="3842" extrusionOk="0">
                  <a:moveTo>
                    <a:pt x="2692" y="1"/>
                  </a:moveTo>
                  <a:cubicBezTo>
                    <a:pt x="2605" y="1"/>
                    <a:pt x="2517" y="14"/>
                    <a:pt x="2430" y="42"/>
                  </a:cubicBezTo>
                  <a:lnTo>
                    <a:pt x="647" y="636"/>
                  </a:lnTo>
                  <a:cubicBezTo>
                    <a:pt x="227" y="776"/>
                    <a:pt x="0" y="1231"/>
                    <a:pt x="140" y="1650"/>
                  </a:cubicBezTo>
                  <a:lnTo>
                    <a:pt x="682" y="3293"/>
                  </a:lnTo>
                  <a:cubicBezTo>
                    <a:pt x="794" y="3629"/>
                    <a:pt x="1107" y="3842"/>
                    <a:pt x="1443" y="3842"/>
                  </a:cubicBezTo>
                  <a:cubicBezTo>
                    <a:pt x="1527" y="3842"/>
                    <a:pt x="1612" y="3828"/>
                    <a:pt x="1696" y="3800"/>
                  </a:cubicBezTo>
                  <a:lnTo>
                    <a:pt x="3496" y="3206"/>
                  </a:lnTo>
                  <a:cubicBezTo>
                    <a:pt x="3916" y="3066"/>
                    <a:pt x="4143" y="2612"/>
                    <a:pt x="4003" y="2192"/>
                  </a:cubicBezTo>
                  <a:lnTo>
                    <a:pt x="3461" y="549"/>
                  </a:lnTo>
                  <a:cubicBezTo>
                    <a:pt x="3349" y="213"/>
                    <a:pt x="3036" y="1"/>
                    <a:pt x="2692"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99;p44"/>
            <p:cNvSpPr/>
            <p:nvPr/>
          </p:nvSpPr>
          <p:spPr>
            <a:xfrm>
              <a:off x="3238797" y="2014889"/>
              <a:ext cx="140153" cy="136690"/>
            </a:xfrm>
            <a:custGeom>
              <a:avLst/>
              <a:gdLst/>
              <a:ahLst/>
              <a:cxnLst/>
              <a:rect l="l" t="t" r="r" b="b"/>
              <a:pathLst>
                <a:path w="4249" h="4144" extrusionOk="0">
                  <a:moveTo>
                    <a:pt x="2745" y="298"/>
                  </a:moveTo>
                  <a:cubicBezTo>
                    <a:pt x="3025" y="298"/>
                    <a:pt x="3287" y="473"/>
                    <a:pt x="3375" y="752"/>
                  </a:cubicBezTo>
                  <a:lnTo>
                    <a:pt x="3916" y="2395"/>
                  </a:lnTo>
                  <a:cubicBezTo>
                    <a:pt x="3934" y="2448"/>
                    <a:pt x="3951" y="2518"/>
                    <a:pt x="3951" y="2588"/>
                  </a:cubicBezTo>
                  <a:cubicBezTo>
                    <a:pt x="3951" y="2867"/>
                    <a:pt x="3777" y="3130"/>
                    <a:pt x="3497" y="3217"/>
                  </a:cubicBezTo>
                  <a:lnTo>
                    <a:pt x="1714" y="3811"/>
                  </a:lnTo>
                  <a:cubicBezTo>
                    <a:pt x="1644" y="3846"/>
                    <a:pt x="1574" y="3846"/>
                    <a:pt x="1504" y="3846"/>
                  </a:cubicBezTo>
                  <a:cubicBezTo>
                    <a:pt x="1224" y="3846"/>
                    <a:pt x="962" y="3672"/>
                    <a:pt x="875" y="3392"/>
                  </a:cubicBezTo>
                  <a:lnTo>
                    <a:pt x="333" y="1766"/>
                  </a:lnTo>
                  <a:cubicBezTo>
                    <a:pt x="298" y="1696"/>
                    <a:pt x="298" y="1626"/>
                    <a:pt x="298" y="1556"/>
                  </a:cubicBezTo>
                  <a:cubicBezTo>
                    <a:pt x="298" y="1277"/>
                    <a:pt x="473" y="1014"/>
                    <a:pt x="752" y="927"/>
                  </a:cubicBezTo>
                  <a:lnTo>
                    <a:pt x="2535" y="333"/>
                  </a:lnTo>
                  <a:cubicBezTo>
                    <a:pt x="2605" y="315"/>
                    <a:pt x="2675" y="298"/>
                    <a:pt x="2745" y="298"/>
                  </a:cubicBezTo>
                  <a:close/>
                  <a:moveTo>
                    <a:pt x="2745" y="1"/>
                  </a:moveTo>
                  <a:cubicBezTo>
                    <a:pt x="2640" y="1"/>
                    <a:pt x="2535" y="18"/>
                    <a:pt x="2448" y="53"/>
                  </a:cubicBezTo>
                  <a:lnTo>
                    <a:pt x="647" y="647"/>
                  </a:lnTo>
                  <a:cubicBezTo>
                    <a:pt x="245" y="770"/>
                    <a:pt x="1" y="1154"/>
                    <a:pt x="1" y="1556"/>
                  </a:cubicBezTo>
                  <a:cubicBezTo>
                    <a:pt x="1" y="1644"/>
                    <a:pt x="18" y="1749"/>
                    <a:pt x="53" y="1854"/>
                  </a:cubicBezTo>
                  <a:lnTo>
                    <a:pt x="595" y="3497"/>
                  </a:lnTo>
                  <a:cubicBezTo>
                    <a:pt x="717" y="3899"/>
                    <a:pt x="1102" y="4144"/>
                    <a:pt x="1504" y="4144"/>
                  </a:cubicBezTo>
                  <a:cubicBezTo>
                    <a:pt x="1591" y="4144"/>
                    <a:pt x="1696" y="4126"/>
                    <a:pt x="1801" y="4091"/>
                  </a:cubicBezTo>
                  <a:lnTo>
                    <a:pt x="3584" y="3514"/>
                  </a:lnTo>
                  <a:cubicBezTo>
                    <a:pt x="3986" y="3374"/>
                    <a:pt x="4249" y="2990"/>
                    <a:pt x="4249" y="2588"/>
                  </a:cubicBezTo>
                  <a:cubicBezTo>
                    <a:pt x="4249" y="2500"/>
                    <a:pt x="4231" y="2395"/>
                    <a:pt x="4196" y="2291"/>
                  </a:cubicBezTo>
                  <a:lnTo>
                    <a:pt x="3654" y="665"/>
                  </a:lnTo>
                  <a:cubicBezTo>
                    <a:pt x="3514"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00;p44"/>
            <p:cNvSpPr/>
            <p:nvPr/>
          </p:nvSpPr>
          <p:spPr>
            <a:xfrm>
              <a:off x="2863991" y="2312215"/>
              <a:ext cx="137284" cy="126728"/>
            </a:xfrm>
            <a:custGeom>
              <a:avLst/>
              <a:gdLst/>
              <a:ahLst/>
              <a:cxnLst/>
              <a:rect l="l" t="t" r="r" b="b"/>
              <a:pathLst>
                <a:path w="4162" h="3842" extrusionOk="0">
                  <a:moveTo>
                    <a:pt x="2710" y="1"/>
                  </a:moveTo>
                  <a:cubicBezTo>
                    <a:pt x="2624" y="1"/>
                    <a:pt x="2536" y="14"/>
                    <a:pt x="2448" y="42"/>
                  </a:cubicBezTo>
                  <a:lnTo>
                    <a:pt x="665" y="636"/>
                  </a:lnTo>
                  <a:cubicBezTo>
                    <a:pt x="245" y="776"/>
                    <a:pt x="1" y="1231"/>
                    <a:pt x="141" y="1650"/>
                  </a:cubicBezTo>
                  <a:lnTo>
                    <a:pt x="683" y="3293"/>
                  </a:lnTo>
                  <a:cubicBezTo>
                    <a:pt x="794" y="3629"/>
                    <a:pt x="1119" y="3842"/>
                    <a:pt x="1459" y="3842"/>
                  </a:cubicBezTo>
                  <a:cubicBezTo>
                    <a:pt x="1544" y="3842"/>
                    <a:pt x="1630" y="3828"/>
                    <a:pt x="1714" y="3800"/>
                  </a:cubicBezTo>
                  <a:lnTo>
                    <a:pt x="3497" y="3206"/>
                  </a:lnTo>
                  <a:cubicBezTo>
                    <a:pt x="3934" y="3066"/>
                    <a:pt x="4161" y="2612"/>
                    <a:pt x="4021" y="2192"/>
                  </a:cubicBezTo>
                  <a:lnTo>
                    <a:pt x="3480" y="549"/>
                  </a:lnTo>
                  <a:cubicBezTo>
                    <a:pt x="3368" y="213"/>
                    <a:pt x="3054" y="1"/>
                    <a:pt x="2710"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01;p44"/>
            <p:cNvSpPr/>
            <p:nvPr/>
          </p:nvSpPr>
          <p:spPr>
            <a:xfrm>
              <a:off x="2862836" y="2307234"/>
              <a:ext cx="140153" cy="136690"/>
            </a:xfrm>
            <a:custGeom>
              <a:avLst/>
              <a:gdLst/>
              <a:ahLst/>
              <a:cxnLst/>
              <a:rect l="l" t="t" r="r" b="b"/>
              <a:pathLst>
                <a:path w="4249" h="4144" extrusionOk="0">
                  <a:moveTo>
                    <a:pt x="2745" y="298"/>
                  </a:moveTo>
                  <a:cubicBezTo>
                    <a:pt x="3025" y="298"/>
                    <a:pt x="3287" y="473"/>
                    <a:pt x="3375" y="752"/>
                  </a:cubicBezTo>
                  <a:lnTo>
                    <a:pt x="3917" y="2378"/>
                  </a:lnTo>
                  <a:cubicBezTo>
                    <a:pt x="3934" y="2448"/>
                    <a:pt x="3952" y="2518"/>
                    <a:pt x="3952" y="2588"/>
                  </a:cubicBezTo>
                  <a:cubicBezTo>
                    <a:pt x="3952" y="2868"/>
                    <a:pt x="3777" y="3130"/>
                    <a:pt x="3497" y="3217"/>
                  </a:cubicBezTo>
                  <a:lnTo>
                    <a:pt x="1696" y="3811"/>
                  </a:lnTo>
                  <a:cubicBezTo>
                    <a:pt x="1627" y="3829"/>
                    <a:pt x="1557" y="3846"/>
                    <a:pt x="1487" y="3846"/>
                  </a:cubicBezTo>
                  <a:cubicBezTo>
                    <a:pt x="1224" y="3846"/>
                    <a:pt x="962" y="3672"/>
                    <a:pt x="875" y="3392"/>
                  </a:cubicBezTo>
                  <a:lnTo>
                    <a:pt x="333" y="1766"/>
                  </a:lnTo>
                  <a:cubicBezTo>
                    <a:pt x="298"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36" y="18"/>
                    <a:pt x="2448" y="53"/>
                  </a:cubicBezTo>
                  <a:lnTo>
                    <a:pt x="648" y="647"/>
                  </a:lnTo>
                  <a:cubicBezTo>
                    <a:pt x="246" y="770"/>
                    <a:pt x="1" y="1154"/>
                    <a:pt x="1" y="1556"/>
                  </a:cubicBezTo>
                  <a:cubicBezTo>
                    <a:pt x="1" y="1644"/>
                    <a:pt x="1" y="1749"/>
                    <a:pt x="36" y="1854"/>
                  </a:cubicBezTo>
                  <a:lnTo>
                    <a:pt x="578" y="3479"/>
                  </a:lnTo>
                  <a:cubicBezTo>
                    <a:pt x="718" y="3881"/>
                    <a:pt x="1085" y="4144"/>
                    <a:pt x="1487" y="4144"/>
                  </a:cubicBezTo>
                  <a:cubicBezTo>
                    <a:pt x="1592" y="4144"/>
                    <a:pt x="1696" y="4126"/>
                    <a:pt x="1801" y="4091"/>
                  </a:cubicBezTo>
                  <a:lnTo>
                    <a:pt x="3584" y="3497"/>
                  </a:lnTo>
                  <a:cubicBezTo>
                    <a:pt x="3987" y="3374"/>
                    <a:pt x="4249" y="2990"/>
                    <a:pt x="4249" y="2588"/>
                  </a:cubicBezTo>
                  <a:cubicBezTo>
                    <a:pt x="4249" y="2500"/>
                    <a:pt x="4231" y="2396"/>
                    <a:pt x="4196" y="2291"/>
                  </a:cubicBezTo>
                  <a:lnTo>
                    <a:pt x="3654" y="647"/>
                  </a:lnTo>
                  <a:cubicBezTo>
                    <a:pt x="3515" y="245"/>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02;p44"/>
            <p:cNvSpPr/>
            <p:nvPr/>
          </p:nvSpPr>
          <p:spPr>
            <a:xfrm>
              <a:off x="3003549" y="2267817"/>
              <a:ext cx="136690" cy="127256"/>
            </a:xfrm>
            <a:custGeom>
              <a:avLst/>
              <a:gdLst/>
              <a:ahLst/>
              <a:cxnLst/>
              <a:rect l="l" t="t" r="r" b="b"/>
              <a:pathLst>
                <a:path w="4144" h="3858" extrusionOk="0">
                  <a:moveTo>
                    <a:pt x="2699" y="1"/>
                  </a:moveTo>
                  <a:cubicBezTo>
                    <a:pt x="2616" y="1"/>
                    <a:pt x="2531" y="14"/>
                    <a:pt x="2448" y="42"/>
                  </a:cubicBezTo>
                  <a:lnTo>
                    <a:pt x="647" y="636"/>
                  </a:lnTo>
                  <a:cubicBezTo>
                    <a:pt x="227" y="776"/>
                    <a:pt x="0" y="1231"/>
                    <a:pt x="140" y="1668"/>
                  </a:cubicBezTo>
                  <a:lnTo>
                    <a:pt x="682" y="3293"/>
                  </a:lnTo>
                  <a:cubicBezTo>
                    <a:pt x="795" y="3632"/>
                    <a:pt x="1114" y="3857"/>
                    <a:pt x="1453" y="3857"/>
                  </a:cubicBezTo>
                  <a:cubicBezTo>
                    <a:pt x="1534" y="3857"/>
                    <a:pt x="1615" y="3845"/>
                    <a:pt x="1696" y="3818"/>
                  </a:cubicBezTo>
                  <a:lnTo>
                    <a:pt x="3496" y="3223"/>
                  </a:lnTo>
                  <a:cubicBezTo>
                    <a:pt x="3916" y="3084"/>
                    <a:pt x="4143" y="2612"/>
                    <a:pt x="4003" y="2192"/>
                  </a:cubicBezTo>
                  <a:lnTo>
                    <a:pt x="3462" y="566"/>
                  </a:lnTo>
                  <a:cubicBezTo>
                    <a:pt x="3350" y="216"/>
                    <a:pt x="3036" y="1"/>
                    <a:pt x="269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03;p44"/>
            <p:cNvSpPr/>
            <p:nvPr/>
          </p:nvSpPr>
          <p:spPr>
            <a:xfrm>
              <a:off x="3001801" y="2262836"/>
              <a:ext cx="140153" cy="137284"/>
            </a:xfrm>
            <a:custGeom>
              <a:avLst/>
              <a:gdLst/>
              <a:ahLst/>
              <a:cxnLst/>
              <a:rect l="l" t="t" r="r" b="b"/>
              <a:pathLst>
                <a:path w="4249" h="4162" extrusionOk="0">
                  <a:moveTo>
                    <a:pt x="2745" y="298"/>
                  </a:moveTo>
                  <a:cubicBezTo>
                    <a:pt x="3025" y="298"/>
                    <a:pt x="3287" y="473"/>
                    <a:pt x="3375" y="752"/>
                  </a:cubicBezTo>
                  <a:lnTo>
                    <a:pt x="3917" y="2395"/>
                  </a:lnTo>
                  <a:cubicBezTo>
                    <a:pt x="3934" y="2465"/>
                    <a:pt x="3952" y="2535"/>
                    <a:pt x="3952" y="2605"/>
                  </a:cubicBezTo>
                  <a:cubicBezTo>
                    <a:pt x="3952" y="2885"/>
                    <a:pt x="3777" y="3130"/>
                    <a:pt x="3497" y="3235"/>
                  </a:cubicBezTo>
                  <a:lnTo>
                    <a:pt x="1714" y="3829"/>
                  </a:lnTo>
                  <a:cubicBezTo>
                    <a:pt x="1644" y="3846"/>
                    <a:pt x="1574" y="3846"/>
                    <a:pt x="1504" y="3846"/>
                  </a:cubicBezTo>
                  <a:cubicBezTo>
                    <a:pt x="1224" y="3846"/>
                    <a:pt x="962" y="3672"/>
                    <a:pt x="875" y="3392"/>
                  </a:cubicBezTo>
                  <a:lnTo>
                    <a:pt x="333" y="1766"/>
                  </a:lnTo>
                  <a:cubicBezTo>
                    <a:pt x="315" y="1696"/>
                    <a:pt x="298" y="1626"/>
                    <a:pt x="298" y="1556"/>
                  </a:cubicBezTo>
                  <a:cubicBezTo>
                    <a:pt x="298" y="1277"/>
                    <a:pt x="473" y="1014"/>
                    <a:pt x="752" y="927"/>
                  </a:cubicBezTo>
                  <a:lnTo>
                    <a:pt x="2536" y="333"/>
                  </a:lnTo>
                  <a:cubicBezTo>
                    <a:pt x="2606" y="315"/>
                    <a:pt x="2675" y="298"/>
                    <a:pt x="2745" y="298"/>
                  </a:cubicBezTo>
                  <a:close/>
                  <a:moveTo>
                    <a:pt x="2745" y="1"/>
                  </a:moveTo>
                  <a:cubicBezTo>
                    <a:pt x="2640" y="1"/>
                    <a:pt x="2553" y="18"/>
                    <a:pt x="2448" y="53"/>
                  </a:cubicBezTo>
                  <a:lnTo>
                    <a:pt x="648" y="647"/>
                  </a:lnTo>
                  <a:cubicBezTo>
                    <a:pt x="246" y="787"/>
                    <a:pt x="1" y="1154"/>
                    <a:pt x="1" y="1556"/>
                  </a:cubicBezTo>
                  <a:cubicBezTo>
                    <a:pt x="1" y="1661"/>
                    <a:pt x="18" y="1766"/>
                    <a:pt x="53" y="1854"/>
                  </a:cubicBezTo>
                  <a:lnTo>
                    <a:pt x="595" y="3497"/>
                  </a:lnTo>
                  <a:cubicBezTo>
                    <a:pt x="718" y="3899"/>
                    <a:pt x="1102" y="4161"/>
                    <a:pt x="1504" y="4161"/>
                  </a:cubicBezTo>
                  <a:cubicBezTo>
                    <a:pt x="1592" y="4161"/>
                    <a:pt x="1696" y="4144"/>
                    <a:pt x="1801" y="4109"/>
                  </a:cubicBezTo>
                  <a:lnTo>
                    <a:pt x="3584" y="3514"/>
                  </a:lnTo>
                  <a:cubicBezTo>
                    <a:pt x="3987" y="3374"/>
                    <a:pt x="4249" y="3007"/>
                    <a:pt x="4249" y="2605"/>
                  </a:cubicBezTo>
                  <a:cubicBezTo>
                    <a:pt x="4249" y="2500"/>
                    <a:pt x="4231" y="2395"/>
                    <a:pt x="4196" y="2291"/>
                  </a:cubicBezTo>
                  <a:lnTo>
                    <a:pt x="3654" y="665"/>
                  </a:lnTo>
                  <a:cubicBezTo>
                    <a:pt x="3532" y="263"/>
                    <a:pt x="3147" y="1"/>
                    <a:pt x="274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04;p44"/>
            <p:cNvSpPr/>
            <p:nvPr/>
          </p:nvSpPr>
          <p:spPr>
            <a:xfrm>
              <a:off x="3147132" y="2176713"/>
              <a:ext cx="280834" cy="175150"/>
            </a:xfrm>
            <a:custGeom>
              <a:avLst/>
              <a:gdLst/>
              <a:ahLst/>
              <a:cxnLst/>
              <a:rect l="l" t="t" r="r" b="b"/>
              <a:pathLst>
                <a:path w="8514" h="5310" extrusionOk="0">
                  <a:moveTo>
                    <a:pt x="7069" y="1"/>
                  </a:moveTo>
                  <a:cubicBezTo>
                    <a:pt x="6986" y="1"/>
                    <a:pt x="6902" y="14"/>
                    <a:pt x="6818" y="42"/>
                  </a:cubicBezTo>
                  <a:lnTo>
                    <a:pt x="647" y="2087"/>
                  </a:lnTo>
                  <a:cubicBezTo>
                    <a:pt x="227" y="2227"/>
                    <a:pt x="0" y="2681"/>
                    <a:pt x="140" y="3101"/>
                  </a:cubicBezTo>
                  <a:lnTo>
                    <a:pt x="699" y="4762"/>
                  </a:lnTo>
                  <a:cubicBezTo>
                    <a:pt x="811" y="5097"/>
                    <a:pt x="1113" y="5310"/>
                    <a:pt x="1444" y="5310"/>
                  </a:cubicBezTo>
                  <a:cubicBezTo>
                    <a:pt x="1527" y="5310"/>
                    <a:pt x="1612" y="5297"/>
                    <a:pt x="1696" y="5269"/>
                  </a:cubicBezTo>
                  <a:lnTo>
                    <a:pt x="7867" y="3223"/>
                  </a:lnTo>
                  <a:cubicBezTo>
                    <a:pt x="8286" y="3084"/>
                    <a:pt x="8513" y="2629"/>
                    <a:pt x="8374" y="2227"/>
                  </a:cubicBezTo>
                  <a:lnTo>
                    <a:pt x="7814" y="549"/>
                  </a:lnTo>
                  <a:cubicBezTo>
                    <a:pt x="7702" y="213"/>
                    <a:pt x="7400" y="1"/>
                    <a:pt x="706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05;p44"/>
            <p:cNvSpPr/>
            <p:nvPr/>
          </p:nvSpPr>
          <p:spPr>
            <a:xfrm>
              <a:off x="3145384" y="2171732"/>
              <a:ext cx="284298" cy="185112"/>
            </a:xfrm>
            <a:custGeom>
              <a:avLst/>
              <a:gdLst/>
              <a:ahLst/>
              <a:cxnLst/>
              <a:rect l="l" t="t" r="r" b="b"/>
              <a:pathLst>
                <a:path w="8619" h="5612" extrusionOk="0">
                  <a:moveTo>
                    <a:pt x="7116" y="315"/>
                  </a:moveTo>
                  <a:cubicBezTo>
                    <a:pt x="7378" y="315"/>
                    <a:pt x="7640" y="472"/>
                    <a:pt x="7727" y="752"/>
                  </a:cubicBezTo>
                  <a:lnTo>
                    <a:pt x="8287" y="2413"/>
                  </a:lnTo>
                  <a:cubicBezTo>
                    <a:pt x="8304" y="2483"/>
                    <a:pt x="8304" y="2553"/>
                    <a:pt x="8304" y="2623"/>
                  </a:cubicBezTo>
                  <a:cubicBezTo>
                    <a:pt x="8304" y="2885"/>
                    <a:pt x="8147" y="3147"/>
                    <a:pt x="7867" y="3235"/>
                  </a:cubicBezTo>
                  <a:lnTo>
                    <a:pt x="1696" y="5280"/>
                  </a:lnTo>
                  <a:cubicBezTo>
                    <a:pt x="1644" y="5297"/>
                    <a:pt x="1574" y="5315"/>
                    <a:pt x="1504" y="5315"/>
                  </a:cubicBezTo>
                  <a:cubicBezTo>
                    <a:pt x="1224" y="5315"/>
                    <a:pt x="980" y="5140"/>
                    <a:pt x="892" y="4860"/>
                  </a:cubicBezTo>
                  <a:lnTo>
                    <a:pt x="333" y="3200"/>
                  </a:lnTo>
                  <a:cubicBezTo>
                    <a:pt x="315" y="3130"/>
                    <a:pt x="298" y="3060"/>
                    <a:pt x="298" y="2990"/>
                  </a:cubicBezTo>
                  <a:cubicBezTo>
                    <a:pt x="298" y="2728"/>
                    <a:pt x="473" y="2465"/>
                    <a:pt x="752" y="2378"/>
                  </a:cubicBezTo>
                  <a:lnTo>
                    <a:pt x="6906" y="333"/>
                  </a:lnTo>
                  <a:cubicBezTo>
                    <a:pt x="6976" y="315"/>
                    <a:pt x="7046" y="315"/>
                    <a:pt x="7116" y="315"/>
                  </a:cubicBezTo>
                  <a:close/>
                  <a:moveTo>
                    <a:pt x="7116" y="0"/>
                  </a:moveTo>
                  <a:cubicBezTo>
                    <a:pt x="7011" y="0"/>
                    <a:pt x="6923" y="18"/>
                    <a:pt x="6818" y="53"/>
                  </a:cubicBezTo>
                  <a:lnTo>
                    <a:pt x="647" y="2098"/>
                  </a:lnTo>
                  <a:cubicBezTo>
                    <a:pt x="263" y="2238"/>
                    <a:pt x="1" y="2605"/>
                    <a:pt x="1" y="2990"/>
                  </a:cubicBezTo>
                  <a:cubicBezTo>
                    <a:pt x="1" y="3095"/>
                    <a:pt x="18" y="3200"/>
                    <a:pt x="53" y="3287"/>
                  </a:cubicBezTo>
                  <a:lnTo>
                    <a:pt x="612" y="4965"/>
                  </a:lnTo>
                  <a:cubicBezTo>
                    <a:pt x="735" y="5350"/>
                    <a:pt x="1102" y="5612"/>
                    <a:pt x="1504" y="5612"/>
                  </a:cubicBezTo>
                  <a:cubicBezTo>
                    <a:pt x="1591" y="5612"/>
                    <a:pt x="1696" y="5594"/>
                    <a:pt x="1801" y="5560"/>
                  </a:cubicBezTo>
                  <a:lnTo>
                    <a:pt x="7972" y="3514"/>
                  </a:lnTo>
                  <a:cubicBezTo>
                    <a:pt x="8357" y="3374"/>
                    <a:pt x="8619" y="3007"/>
                    <a:pt x="8619" y="2623"/>
                  </a:cubicBezTo>
                  <a:cubicBezTo>
                    <a:pt x="8619" y="2518"/>
                    <a:pt x="8601" y="2413"/>
                    <a:pt x="8566" y="2325"/>
                  </a:cubicBezTo>
                  <a:lnTo>
                    <a:pt x="8007" y="647"/>
                  </a:lnTo>
                  <a:cubicBezTo>
                    <a:pt x="7885" y="263"/>
                    <a:pt x="7518" y="0"/>
                    <a:pt x="711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6;p44"/>
            <p:cNvSpPr/>
            <p:nvPr/>
          </p:nvSpPr>
          <p:spPr>
            <a:xfrm>
              <a:off x="2768862" y="1978341"/>
              <a:ext cx="132072" cy="125013"/>
            </a:xfrm>
            <a:custGeom>
              <a:avLst/>
              <a:gdLst/>
              <a:ahLst/>
              <a:cxnLst/>
              <a:rect l="l" t="t" r="r" b="b"/>
              <a:pathLst>
                <a:path w="4004" h="3790" extrusionOk="0">
                  <a:moveTo>
                    <a:pt x="2545" y="1"/>
                  </a:moveTo>
                  <a:cubicBezTo>
                    <a:pt x="2460" y="1"/>
                    <a:pt x="2374" y="14"/>
                    <a:pt x="2290" y="42"/>
                  </a:cubicBezTo>
                  <a:lnTo>
                    <a:pt x="665" y="584"/>
                  </a:lnTo>
                  <a:cubicBezTo>
                    <a:pt x="228" y="724"/>
                    <a:pt x="0" y="1178"/>
                    <a:pt x="140" y="1598"/>
                  </a:cubicBezTo>
                  <a:lnTo>
                    <a:pt x="682" y="3241"/>
                  </a:lnTo>
                  <a:cubicBezTo>
                    <a:pt x="794" y="3577"/>
                    <a:pt x="1107" y="3789"/>
                    <a:pt x="1452" y="3789"/>
                  </a:cubicBezTo>
                  <a:cubicBezTo>
                    <a:pt x="1538" y="3789"/>
                    <a:pt x="1626" y="3776"/>
                    <a:pt x="1713" y="3748"/>
                  </a:cubicBezTo>
                  <a:lnTo>
                    <a:pt x="3339" y="3206"/>
                  </a:lnTo>
                  <a:cubicBezTo>
                    <a:pt x="3776" y="3066"/>
                    <a:pt x="4004" y="2612"/>
                    <a:pt x="3864" y="2192"/>
                  </a:cubicBezTo>
                  <a:lnTo>
                    <a:pt x="3322" y="549"/>
                  </a:lnTo>
                  <a:cubicBezTo>
                    <a:pt x="3210" y="214"/>
                    <a:pt x="2885" y="1"/>
                    <a:pt x="2545"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7;p44"/>
            <p:cNvSpPr/>
            <p:nvPr/>
          </p:nvSpPr>
          <p:spPr>
            <a:xfrm>
              <a:off x="2767114" y="1973361"/>
              <a:ext cx="134975" cy="134975"/>
            </a:xfrm>
            <a:custGeom>
              <a:avLst/>
              <a:gdLst/>
              <a:ahLst/>
              <a:cxnLst/>
              <a:rect l="l" t="t" r="r" b="b"/>
              <a:pathLst>
                <a:path w="4092" h="4092" extrusionOk="0">
                  <a:moveTo>
                    <a:pt x="2606" y="298"/>
                  </a:moveTo>
                  <a:cubicBezTo>
                    <a:pt x="2885" y="298"/>
                    <a:pt x="3148" y="473"/>
                    <a:pt x="3235" y="753"/>
                  </a:cubicBezTo>
                  <a:lnTo>
                    <a:pt x="3777" y="2378"/>
                  </a:lnTo>
                  <a:cubicBezTo>
                    <a:pt x="3794" y="2448"/>
                    <a:pt x="3812" y="2518"/>
                    <a:pt x="3812" y="2588"/>
                  </a:cubicBezTo>
                  <a:cubicBezTo>
                    <a:pt x="3812" y="2868"/>
                    <a:pt x="3637" y="3130"/>
                    <a:pt x="3357" y="3217"/>
                  </a:cubicBezTo>
                  <a:lnTo>
                    <a:pt x="1714" y="3759"/>
                  </a:lnTo>
                  <a:cubicBezTo>
                    <a:pt x="1644" y="3794"/>
                    <a:pt x="1574" y="3794"/>
                    <a:pt x="1504" y="3794"/>
                  </a:cubicBezTo>
                  <a:cubicBezTo>
                    <a:pt x="1225" y="3794"/>
                    <a:pt x="962" y="3620"/>
                    <a:pt x="875" y="3340"/>
                  </a:cubicBezTo>
                  <a:lnTo>
                    <a:pt x="333" y="1714"/>
                  </a:lnTo>
                  <a:cubicBezTo>
                    <a:pt x="316" y="1644"/>
                    <a:pt x="298" y="1574"/>
                    <a:pt x="298" y="1504"/>
                  </a:cubicBezTo>
                  <a:cubicBezTo>
                    <a:pt x="298" y="1225"/>
                    <a:pt x="473" y="962"/>
                    <a:pt x="753" y="875"/>
                  </a:cubicBezTo>
                  <a:lnTo>
                    <a:pt x="2396" y="333"/>
                  </a:lnTo>
                  <a:cubicBezTo>
                    <a:pt x="2466" y="298"/>
                    <a:pt x="2536" y="298"/>
                    <a:pt x="2606" y="298"/>
                  </a:cubicBezTo>
                  <a:close/>
                  <a:moveTo>
                    <a:pt x="2606" y="1"/>
                  </a:moveTo>
                  <a:cubicBezTo>
                    <a:pt x="2501" y="1"/>
                    <a:pt x="2396" y="18"/>
                    <a:pt x="2308" y="53"/>
                  </a:cubicBezTo>
                  <a:lnTo>
                    <a:pt x="665" y="595"/>
                  </a:lnTo>
                  <a:cubicBezTo>
                    <a:pt x="263" y="735"/>
                    <a:pt x="1" y="1102"/>
                    <a:pt x="1" y="1504"/>
                  </a:cubicBezTo>
                  <a:cubicBezTo>
                    <a:pt x="1" y="1609"/>
                    <a:pt x="18" y="1697"/>
                    <a:pt x="53" y="1801"/>
                  </a:cubicBezTo>
                  <a:lnTo>
                    <a:pt x="595" y="3445"/>
                  </a:lnTo>
                  <a:cubicBezTo>
                    <a:pt x="735" y="3847"/>
                    <a:pt x="1102" y="4092"/>
                    <a:pt x="1504" y="4092"/>
                  </a:cubicBezTo>
                  <a:cubicBezTo>
                    <a:pt x="1609" y="4092"/>
                    <a:pt x="1714" y="4074"/>
                    <a:pt x="1801" y="4039"/>
                  </a:cubicBezTo>
                  <a:lnTo>
                    <a:pt x="3445" y="3497"/>
                  </a:lnTo>
                  <a:cubicBezTo>
                    <a:pt x="3847" y="3375"/>
                    <a:pt x="4092" y="2990"/>
                    <a:pt x="4092" y="2588"/>
                  </a:cubicBezTo>
                  <a:cubicBezTo>
                    <a:pt x="4092" y="2501"/>
                    <a:pt x="4092" y="2396"/>
                    <a:pt x="4057" y="2291"/>
                  </a:cubicBezTo>
                  <a:lnTo>
                    <a:pt x="3515" y="665"/>
                  </a:lnTo>
                  <a:cubicBezTo>
                    <a:pt x="3375" y="263"/>
                    <a:pt x="3008" y="1"/>
                    <a:pt x="2606"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08;p44"/>
            <p:cNvSpPr/>
            <p:nvPr/>
          </p:nvSpPr>
          <p:spPr>
            <a:xfrm>
              <a:off x="2907234" y="1932295"/>
              <a:ext cx="131511" cy="125508"/>
            </a:xfrm>
            <a:custGeom>
              <a:avLst/>
              <a:gdLst/>
              <a:ahLst/>
              <a:cxnLst/>
              <a:rect l="l" t="t" r="r" b="b"/>
              <a:pathLst>
                <a:path w="3987" h="3805" extrusionOk="0">
                  <a:moveTo>
                    <a:pt x="2534" y="0"/>
                  </a:moveTo>
                  <a:cubicBezTo>
                    <a:pt x="2453" y="0"/>
                    <a:pt x="2371" y="13"/>
                    <a:pt x="2291" y="40"/>
                  </a:cubicBezTo>
                  <a:lnTo>
                    <a:pt x="648" y="582"/>
                  </a:lnTo>
                  <a:cubicBezTo>
                    <a:pt x="228" y="739"/>
                    <a:pt x="1" y="1193"/>
                    <a:pt x="141" y="1613"/>
                  </a:cubicBezTo>
                  <a:lnTo>
                    <a:pt x="683" y="3256"/>
                  </a:lnTo>
                  <a:cubicBezTo>
                    <a:pt x="794" y="3592"/>
                    <a:pt x="1108" y="3804"/>
                    <a:pt x="1443" y="3804"/>
                  </a:cubicBezTo>
                  <a:cubicBezTo>
                    <a:pt x="1527" y="3804"/>
                    <a:pt x="1613" y="3791"/>
                    <a:pt x="1697" y="3763"/>
                  </a:cubicBezTo>
                  <a:lnTo>
                    <a:pt x="3340" y="3221"/>
                  </a:lnTo>
                  <a:cubicBezTo>
                    <a:pt x="3759" y="3081"/>
                    <a:pt x="3987" y="2627"/>
                    <a:pt x="3847" y="2190"/>
                  </a:cubicBezTo>
                  <a:lnTo>
                    <a:pt x="3305" y="564"/>
                  </a:lnTo>
                  <a:cubicBezTo>
                    <a:pt x="3192" y="225"/>
                    <a:pt x="2873" y="0"/>
                    <a:pt x="253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09;p44"/>
            <p:cNvSpPr/>
            <p:nvPr/>
          </p:nvSpPr>
          <p:spPr>
            <a:xfrm>
              <a:off x="2905518" y="1927809"/>
              <a:ext cx="134975" cy="134975"/>
            </a:xfrm>
            <a:custGeom>
              <a:avLst/>
              <a:gdLst/>
              <a:ahLst/>
              <a:cxnLst/>
              <a:rect l="l" t="t" r="r" b="b"/>
              <a:pathLst>
                <a:path w="4092" h="4092" extrusionOk="0">
                  <a:moveTo>
                    <a:pt x="2588" y="281"/>
                  </a:moveTo>
                  <a:cubicBezTo>
                    <a:pt x="2867" y="281"/>
                    <a:pt x="3130" y="473"/>
                    <a:pt x="3217" y="753"/>
                  </a:cubicBezTo>
                  <a:lnTo>
                    <a:pt x="3759"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20"/>
                    <a:pt x="874" y="3340"/>
                  </a:cubicBezTo>
                  <a:lnTo>
                    <a:pt x="333" y="1697"/>
                  </a:lnTo>
                  <a:cubicBezTo>
                    <a:pt x="298" y="1627"/>
                    <a:pt x="298" y="1557"/>
                    <a:pt x="298" y="1487"/>
                  </a:cubicBezTo>
                  <a:cubicBezTo>
                    <a:pt x="298" y="1225"/>
                    <a:pt x="472" y="962"/>
                    <a:pt x="752" y="857"/>
                  </a:cubicBezTo>
                  <a:lnTo>
                    <a:pt x="2378" y="316"/>
                  </a:lnTo>
                  <a:cubicBezTo>
                    <a:pt x="2448" y="298"/>
                    <a:pt x="2518" y="281"/>
                    <a:pt x="2588" y="281"/>
                  </a:cubicBezTo>
                  <a:close/>
                  <a:moveTo>
                    <a:pt x="2588" y="1"/>
                  </a:moveTo>
                  <a:cubicBezTo>
                    <a:pt x="2500" y="1"/>
                    <a:pt x="2395" y="18"/>
                    <a:pt x="2290" y="53"/>
                  </a:cubicBezTo>
                  <a:lnTo>
                    <a:pt x="665" y="595"/>
                  </a:lnTo>
                  <a:cubicBezTo>
                    <a:pt x="263" y="718"/>
                    <a:pt x="0" y="1102"/>
                    <a:pt x="0" y="1487"/>
                  </a:cubicBezTo>
                  <a:cubicBezTo>
                    <a:pt x="0" y="1592"/>
                    <a:pt x="18" y="1697"/>
                    <a:pt x="53" y="1801"/>
                  </a:cubicBezTo>
                  <a:lnTo>
                    <a:pt x="595" y="3427"/>
                  </a:lnTo>
                  <a:cubicBezTo>
                    <a:pt x="717" y="3829"/>
                    <a:pt x="1102" y="4092"/>
                    <a:pt x="1504" y="4092"/>
                  </a:cubicBezTo>
                  <a:cubicBezTo>
                    <a:pt x="1591" y="4092"/>
                    <a:pt x="1696" y="4074"/>
                    <a:pt x="1801" y="4039"/>
                  </a:cubicBezTo>
                  <a:lnTo>
                    <a:pt x="3427" y="3497"/>
                  </a:lnTo>
                  <a:cubicBezTo>
                    <a:pt x="3829"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0;p44"/>
            <p:cNvSpPr/>
            <p:nvPr/>
          </p:nvSpPr>
          <p:spPr>
            <a:xfrm>
              <a:off x="3045044" y="1886676"/>
              <a:ext cx="132105" cy="125574"/>
            </a:xfrm>
            <a:custGeom>
              <a:avLst/>
              <a:gdLst/>
              <a:ahLst/>
              <a:cxnLst/>
              <a:rect l="l" t="t" r="r" b="b"/>
              <a:pathLst>
                <a:path w="4005" h="3807" extrusionOk="0">
                  <a:moveTo>
                    <a:pt x="2551" y="1"/>
                  </a:moveTo>
                  <a:cubicBezTo>
                    <a:pt x="2466" y="1"/>
                    <a:pt x="2378" y="14"/>
                    <a:pt x="2291" y="42"/>
                  </a:cubicBezTo>
                  <a:lnTo>
                    <a:pt x="665" y="584"/>
                  </a:lnTo>
                  <a:cubicBezTo>
                    <a:pt x="228" y="723"/>
                    <a:pt x="1" y="1178"/>
                    <a:pt x="141" y="1615"/>
                  </a:cubicBezTo>
                  <a:lnTo>
                    <a:pt x="683" y="3241"/>
                  </a:lnTo>
                  <a:cubicBezTo>
                    <a:pt x="795" y="3591"/>
                    <a:pt x="1120" y="3806"/>
                    <a:pt x="1460" y="3806"/>
                  </a:cubicBezTo>
                  <a:cubicBezTo>
                    <a:pt x="1545" y="3806"/>
                    <a:pt x="1631" y="3793"/>
                    <a:pt x="1714" y="3765"/>
                  </a:cubicBezTo>
                  <a:lnTo>
                    <a:pt x="3340" y="3223"/>
                  </a:lnTo>
                  <a:cubicBezTo>
                    <a:pt x="3777" y="3083"/>
                    <a:pt x="4004" y="2611"/>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1;p44"/>
            <p:cNvSpPr/>
            <p:nvPr/>
          </p:nvSpPr>
          <p:spPr>
            <a:xfrm>
              <a:off x="3043890" y="1881696"/>
              <a:ext cx="134975" cy="134942"/>
            </a:xfrm>
            <a:custGeom>
              <a:avLst/>
              <a:gdLst/>
              <a:ahLst/>
              <a:cxnLst/>
              <a:rect l="l" t="t" r="r" b="b"/>
              <a:pathLst>
                <a:path w="4092" h="4091" extrusionOk="0">
                  <a:moveTo>
                    <a:pt x="2588" y="298"/>
                  </a:moveTo>
                  <a:cubicBezTo>
                    <a:pt x="2868" y="298"/>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07" y="3811"/>
                    <a:pt x="962" y="3636"/>
                    <a:pt x="858" y="3357"/>
                  </a:cubicBezTo>
                  <a:lnTo>
                    <a:pt x="316" y="1714"/>
                  </a:lnTo>
                  <a:cubicBezTo>
                    <a:pt x="298" y="1644"/>
                    <a:pt x="281" y="1574"/>
                    <a:pt x="281" y="1504"/>
                  </a:cubicBezTo>
                  <a:cubicBezTo>
                    <a:pt x="281" y="1224"/>
                    <a:pt x="455" y="962"/>
                    <a:pt x="735" y="874"/>
                  </a:cubicBezTo>
                  <a:lnTo>
                    <a:pt x="2378" y="333"/>
                  </a:lnTo>
                  <a:cubicBezTo>
                    <a:pt x="2448" y="315"/>
                    <a:pt x="2518" y="298"/>
                    <a:pt x="2588" y="298"/>
                  </a:cubicBezTo>
                  <a:close/>
                  <a:moveTo>
                    <a:pt x="2588" y="0"/>
                  </a:moveTo>
                  <a:cubicBezTo>
                    <a:pt x="2483" y="0"/>
                    <a:pt x="2378" y="18"/>
                    <a:pt x="2291" y="53"/>
                  </a:cubicBezTo>
                  <a:lnTo>
                    <a:pt x="648" y="595"/>
                  </a:lnTo>
                  <a:cubicBezTo>
                    <a:pt x="246" y="735"/>
                    <a:pt x="1" y="1102"/>
                    <a:pt x="1" y="1504"/>
                  </a:cubicBezTo>
                  <a:cubicBezTo>
                    <a:pt x="1" y="1609"/>
                    <a:pt x="18" y="1714"/>
                    <a:pt x="36" y="1801"/>
                  </a:cubicBezTo>
                  <a:lnTo>
                    <a:pt x="578" y="3444"/>
                  </a:lnTo>
                  <a:cubicBezTo>
                    <a:pt x="718" y="3846"/>
                    <a:pt x="1085" y="4091"/>
                    <a:pt x="1487" y="4091"/>
                  </a:cubicBezTo>
                  <a:cubicBezTo>
                    <a:pt x="1592" y="4091"/>
                    <a:pt x="1697" y="4074"/>
                    <a:pt x="1802" y="4056"/>
                  </a:cubicBezTo>
                  <a:lnTo>
                    <a:pt x="3427" y="3514"/>
                  </a:lnTo>
                  <a:cubicBezTo>
                    <a:pt x="3829" y="3374"/>
                    <a:pt x="4092" y="3007"/>
                    <a:pt x="4092" y="2605"/>
                  </a:cubicBezTo>
                  <a:cubicBezTo>
                    <a:pt x="4092" y="2500"/>
                    <a:pt x="4074" y="2395"/>
                    <a:pt x="4039" y="2290"/>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2;p44"/>
            <p:cNvSpPr/>
            <p:nvPr/>
          </p:nvSpPr>
          <p:spPr>
            <a:xfrm>
              <a:off x="3183448" y="1841124"/>
              <a:ext cx="132072" cy="124980"/>
            </a:xfrm>
            <a:custGeom>
              <a:avLst/>
              <a:gdLst/>
              <a:ahLst/>
              <a:cxnLst/>
              <a:rect l="l" t="t" r="r" b="b"/>
              <a:pathLst>
                <a:path w="4004" h="3789" extrusionOk="0">
                  <a:moveTo>
                    <a:pt x="2544" y="0"/>
                  </a:moveTo>
                  <a:cubicBezTo>
                    <a:pt x="2460" y="0"/>
                    <a:pt x="2374" y="14"/>
                    <a:pt x="2290" y="42"/>
                  </a:cubicBezTo>
                  <a:lnTo>
                    <a:pt x="647" y="584"/>
                  </a:lnTo>
                  <a:cubicBezTo>
                    <a:pt x="228" y="723"/>
                    <a:pt x="0" y="1178"/>
                    <a:pt x="140" y="1597"/>
                  </a:cubicBezTo>
                  <a:lnTo>
                    <a:pt x="682" y="3241"/>
                  </a:lnTo>
                  <a:cubicBezTo>
                    <a:pt x="794" y="3576"/>
                    <a:pt x="1107" y="3789"/>
                    <a:pt x="1443" y="3789"/>
                  </a:cubicBezTo>
                  <a:cubicBezTo>
                    <a:pt x="1527" y="3789"/>
                    <a:pt x="1612" y="3776"/>
                    <a:pt x="1696" y="3748"/>
                  </a:cubicBezTo>
                  <a:lnTo>
                    <a:pt x="3339" y="3206"/>
                  </a:lnTo>
                  <a:cubicBezTo>
                    <a:pt x="3759" y="3066"/>
                    <a:pt x="4004" y="2611"/>
                    <a:pt x="3846" y="2192"/>
                  </a:cubicBezTo>
                  <a:lnTo>
                    <a:pt x="3304" y="549"/>
                  </a:lnTo>
                  <a:cubicBezTo>
                    <a:pt x="3193" y="213"/>
                    <a:pt x="2879" y="0"/>
                    <a:pt x="254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13;p44"/>
            <p:cNvSpPr/>
            <p:nvPr/>
          </p:nvSpPr>
          <p:spPr>
            <a:xfrm>
              <a:off x="3181700" y="1836144"/>
              <a:ext cx="134975" cy="134942"/>
            </a:xfrm>
            <a:custGeom>
              <a:avLst/>
              <a:gdLst/>
              <a:ahLst/>
              <a:cxnLst/>
              <a:rect l="l" t="t" r="r" b="b"/>
              <a:pathLst>
                <a:path w="4092" h="4091" extrusionOk="0">
                  <a:moveTo>
                    <a:pt x="2588" y="298"/>
                  </a:moveTo>
                  <a:cubicBezTo>
                    <a:pt x="2868" y="298"/>
                    <a:pt x="3130" y="472"/>
                    <a:pt x="3235" y="752"/>
                  </a:cubicBezTo>
                  <a:lnTo>
                    <a:pt x="3777" y="2378"/>
                  </a:lnTo>
                  <a:cubicBezTo>
                    <a:pt x="3794" y="2448"/>
                    <a:pt x="3794" y="2518"/>
                    <a:pt x="3794" y="2588"/>
                  </a:cubicBezTo>
                  <a:cubicBezTo>
                    <a:pt x="3794" y="2867"/>
                    <a:pt x="3620" y="3130"/>
                    <a:pt x="3340" y="3217"/>
                  </a:cubicBezTo>
                  <a:lnTo>
                    <a:pt x="1714" y="3759"/>
                  </a:lnTo>
                  <a:cubicBezTo>
                    <a:pt x="1644" y="3794"/>
                    <a:pt x="1574" y="3794"/>
                    <a:pt x="1504" y="3794"/>
                  </a:cubicBezTo>
                  <a:cubicBezTo>
                    <a:pt x="1225" y="3794"/>
                    <a:pt x="962" y="3619"/>
                    <a:pt x="875" y="3339"/>
                  </a:cubicBezTo>
                  <a:lnTo>
                    <a:pt x="333" y="1714"/>
                  </a:lnTo>
                  <a:cubicBezTo>
                    <a:pt x="298" y="1644"/>
                    <a:pt x="298" y="1574"/>
                    <a:pt x="298" y="1504"/>
                  </a:cubicBezTo>
                  <a:cubicBezTo>
                    <a:pt x="298" y="1224"/>
                    <a:pt x="473" y="962"/>
                    <a:pt x="753" y="874"/>
                  </a:cubicBezTo>
                  <a:lnTo>
                    <a:pt x="2378" y="333"/>
                  </a:lnTo>
                  <a:cubicBezTo>
                    <a:pt x="2448" y="298"/>
                    <a:pt x="2536" y="298"/>
                    <a:pt x="2588" y="298"/>
                  </a:cubicBezTo>
                  <a:close/>
                  <a:moveTo>
                    <a:pt x="2588" y="0"/>
                  </a:moveTo>
                  <a:cubicBezTo>
                    <a:pt x="2501" y="0"/>
                    <a:pt x="2396" y="18"/>
                    <a:pt x="2291" y="53"/>
                  </a:cubicBezTo>
                  <a:lnTo>
                    <a:pt x="665" y="595"/>
                  </a:lnTo>
                  <a:cubicBezTo>
                    <a:pt x="263" y="717"/>
                    <a:pt x="1" y="1102"/>
                    <a:pt x="1" y="1504"/>
                  </a:cubicBezTo>
                  <a:cubicBezTo>
                    <a:pt x="1" y="1591"/>
                    <a:pt x="18" y="1696"/>
                    <a:pt x="53" y="1801"/>
                  </a:cubicBezTo>
                  <a:lnTo>
                    <a:pt x="595" y="3444"/>
                  </a:lnTo>
                  <a:cubicBezTo>
                    <a:pt x="735" y="3829"/>
                    <a:pt x="1102" y="4091"/>
                    <a:pt x="1504" y="4091"/>
                  </a:cubicBezTo>
                  <a:cubicBezTo>
                    <a:pt x="1609" y="4091"/>
                    <a:pt x="1697" y="4074"/>
                    <a:pt x="1802" y="4039"/>
                  </a:cubicBezTo>
                  <a:lnTo>
                    <a:pt x="3445" y="3497"/>
                  </a:lnTo>
                  <a:cubicBezTo>
                    <a:pt x="3847" y="3374"/>
                    <a:pt x="4092" y="2990"/>
                    <a:pt x="4092" y="2588"/>
                  </a:cubicBezTo>
                  <a:cubicBezTo>
                    <a:pt x="4092" y="2500"/>
                    <a:pt x="4074" y="2395"/>
                    <a:pt x="4039" y="2290"/>
                  </a:cubicBezTo>
                  <a:lnTo>
                    <a:pt x="3497" y="665"/>
                  </a:lnTo>
                  <a:cubicBezTo>
                    <a:pt x="3375"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14;p44"/>
            <p:cNvSpPr/>
            <p:nvPr/>
          </p:nvSpPr>
          <p:spPr>
            <a:xfrm>
              <a:off x="2825365" y="2148445"/>
              <a:ext cx="131511" cy="125013"/>
            </a:xfrm>
            <a:custGeom>
              <a:avLst/>
              <a:gdLst/>
              <a:ahLst/>
              <a:cxnLst/>
              <a:rect l="l" t="t" r="r" b="b"/>
              <a:pathLst>
                <a:path w="3987" h="3790" extrusionOk="0">
                  <a:moveTo>
                    <a:pt x="2544" y="1"/>
                  </a:moveTo>
                  <a:cubicBezTo>
                    <a:pt x="2460" y="1"/>
                    <a:pt x="2374" y="14"/>
                    <a:pt x="2291" y="42"/>
                  </a:cubicBezTo>
                  <a:lnTo>
                    <a:pt x="647" y="584"/>
                  </a:lnTo>
                  <a:cubicBezTo>
                    <a:pt x="228" y="724"/>
                    <a:pt x="0" y="1178"/>
                    <a:pt x="140" y="1598"/>
                  </a:cubicBezTo>
                  <a:lnTo>
                    <a:pt x="682" y="3241"/>
                  </a:lnTo>
                  <a:cubicBezTo>
                    <a:pt x="794" y="3577"/>
                    <a:pt x="1107" y="3789"/>
                    <a:pt x="1443" y="3789"/>
                  </a:cubicBezTo>
                  <a:cubicBezTo>
                    <a:pt x="1527" y="3789"/>
                    <a:pt x="1612" y="3776"/>
                    <a:pt x="1696" y="3748"/>
                  </a:cubicBezTo>
                  <a:lnTo>
                    <a:pt x="3339" y="3206"/>
                  </a:lnTo>
                  <a:cubicBezTo>
                    <a:pt x="3759" y="3066"/>
                    <a:pt x="3986" y="2612"/>
                    <a:pt x="3846" y="2192"/>
                  </a:cubicBezTo>
                  <a:lnTo>
                    <a:pt x="3304" y="549"/>
                  </a:lnTo>
                  <a:cubicBezTo>
                    <a:pt x="3193" y="213"/>
                    <a:pt x="2879" y="1"/>
                    <a:pt x="2544"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15;p44"/>
            <p:cNvSpPr/>
            <p:nvPr/>
          </p:nvSpPr>
          <p:spPr>
            <a:xfrm>
              <a:off x="2823650" y="2143464"/>
              <a:ext cx="134942" cy="134975"/>
            </a:xfrm>
            <a:custGeom>
              <a:avLst/>
              <a:gdLst/>
              <a:ahLst/>
              <a:cxnLst/>
              <a:rect l="l" t="t" r="r" b="b"/>
              <a:pathLst>
                <a:path w="4091" h="4092" extrusionOk="0">
                  <a:moveTo>
                    <a:pt x="2587" y="298"/>
                  </a:moveTo>
                  <a:cubicBezTo>
                    <a:pt x="2867" y="298"/>
                    <a:pt x="3129" y="473"/>
                    <a:pt x="3217" y="753"/>
                  </a:cubicBezTo>
                  <a:lnTo>
                    <a:pt x="3759" y="2378"/>
                  </a:lnTo>
                  <a:cubicBezTo>
                    <a:pt x="3794" y="2448"/>
                    <a:pt x="3794" y="2518"/>
                    <a:pt x="3794" y="2588"/>
                  </a:cubicBezTo>
                  <a:cubicBezTo>
                    <a:pt x="3794" y="2868"/>
                    <a:pt x="3619" y="3130"/>
                    <a:pt x="3339" y="3217"/>
                  </a:cubicBezTo>
                  <a:lnTo>
                    <a:pt x="1713" y="3759"/>
                  </a:lnTo>
                  <a:cubicBezTo>
                    <a:pt x="1643" y="3794"/>
                    <a:pt x="1573" y="3794"/>
                    <a:pt x="1503" y="3794"/>
                  </a:cubicBezTo>
                  <a:cubicBezTo>
                    <a:pt x="1224" y="3794"/>
                    <a:pt x="962" y="3620"/>
                    <a:pt x="874" y="3340"/>
                  </a:cubicBezTo>
                  <a:lnTo>
                    <a:pt x="332" y="1714"/>
                  </a:lnTo>
                  <a:cubicBezTo>
                    <a:pt x="297" y="1644"/>
                    <a:pt x="297" y="1574"/>
                    <a:pt x="297" y="1504"/>
                  </a:cubicBezTo>
                  <a:cubicBezTo>
                    <a:pt x="297" y="1225"/>
                    <a:pt x="472" y="962"/>
                    <a:pt x="752" y="875"/>
                  </a:cubicBezTo>
                  <a:lnTo>
                    <a:pt x="2378" y="333"/>
                  </a:lnTo>
                  <a:cubicBezTo>
                    <a:pt x="2447" y="298"/>
                    <a:pt x="2517" y="298"/>
                    <a:pt x="2587" y="298"/>
                  </a:cubicBezTo>
                  <a:close/>
                  <a:moveTo>
                    <a:pt x="2587" y="1"/>
                  </a:moveTo>
                  <a:cubicBezTo>
                    <a:pt x="2500" y="1"/>
                    <a:pt x="2395" y="18"/>
                    <a:pt x="2290" y="53"/>
                  </a:cubicBezTo>
                  <a:lnTo>
                    <a:pt x="664" y="595"/>
                  </a:lnTo>
                  <a:cubicBezTo>
                    <a:pt x="262" y="718"/>
                    <a:pt x="0" y="1102"/>
                    <a:pt x="0" y="1504"/>
                  </a:cubicBezTo>
                  <a:cubicBezTo>
                    <a:pt x="0" y="1592"/>
                    <a:pt x="18" y="1697"/>
                    <a:pt x="52" y="1801"/>
                  </a:cubicBezTo>
                  <a:lnTo>
                    <a:pt x="594" y="3427"/>
                  </a:lnTo>
                  <a:cubicBezTo>
                    <a:pt x="734" y="3829"/>
                    <a:pt x="1101" y="4092"/>
                    <a:pt x="1503" y="4092"/>
                  </a:cubicBezTo>
                  <a:cubicBezTo>
                    <a:pt x="1608" y="4092"/>
                    <a:pt x="1696" y="4074"/>
                    <a:pt x="1801" y="4039"/>
                  </a:cubicBezTo>
                  <a:lnTo>
                    <a:pt x="3444" y="3497"/>
                  </a:lnTo>
                  <a:cubicBezTo>
                    <a:pt x="3846" y="3357"/>
                    <a:pt x="4091" y="2990"/>
                    <a:pt x="4091" y="2588"/>
                  </a:cubicBezTo>
                  <a:cubicBezTo>
                    <a:pt x="4091" y="2483"/>
                    <a:pt x="4073" y="2396"/>
                    <a:pt x="4038" y="2291"/>
                  </a:cubicBezTo>
                  <a:lnTo>
                    <a:pt x="3496" y="648"/>
                  </a:lnTo>
                  <a:cubicBezTo>
                    <a:pt x="3374" y="246"/>
                    <a:pt x="2989" y="1"/>
                    <a:pt x="2587"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16;p44"/>
            <p:cNvSpPr/>
            <p:nvPr/>
          </p:nvSpPr>
          <p:spPr>
            <a:xfrm>
              <a:off x="2963176" y="2102332"/>
              <a:ext cx="132072" cy="125574"/>
            </a:xfrm>
            <a:custGeom>
              <a:avLst/>
              <a:gdLst/>
              <a:ahLst/>
              <a:cxnLst/>
              <a:rect l="l" t="t" r="r" b="b"/>
              <a:pathLst>
                <a:path w="4004" h="3807" extrusionOk="0">
                  <a:moveTo>
                    <a:pt x="2551" y="1"/>
                  </a:moveTo>
                  <a:cubicBezTo>
                    <a:pt x="2465" y="1"/>
                    <a:pt x="2378" y="14"/>
                    <a:pt x="2291" y="42"/>
                  </a:cubicBezTo>
                  <a:lnTo>
                    <a:pt x="665" y="584"/>
                  </a:lnTo>
                  <a:cubicBezTo>
                    <a:pt x="245" y="723"/>
                    <a:pt x="1" y="1195"/>
                    <a:pt x="140" y="1615"/>
                  </a:cubicBezTo>
                  <a:lnTo>
                    <a:pt x="682" y="3241"/>
                  </a:lnTo>
                  <a:cubicBezTo>
                    <a:pt x="794" y="3591"/>
                    <a:pt x="1119" y="3806"/>
                    <a:pt x="1460" y="3806"/>
                  </a:cubicBezTo>
                  <a:cubicBezTo>
                    <a:pt x="1545" y="3806"/>
                    <a:pt x="1630" y="3793"/>
                    <a:pt x="1714" y="3765"/>
                  </a:cubicBezTo>
                  <a:lnTo>
                    <a:pt x="3357" y="3223"/>
                  </a:lnTo>
                  <a:cubicBezTo>
                    <a:pt x="3777" y="3083"/>
                    <a:pt x="4004" y="2629"/>
                    <a:pt x="3864" y="2192"/>
                  </a:cubicBezTo>
                  <a:lnTo>
                    <a:pt x="3322" y="566"/>
                  </a:lnTo>
                  <a:cubicBezTo>
                    <a:pt x="3210" y="216"/>
                    <a:pt x="2896" y="1"/>
                    <a:pt x="2551" y="1"/>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17;p44"/>
            <p:cNvSpPr/>
            <p:nvPr/>
          </p:nvSpPr>
          <p:spPr>
            <a:xfrm>
              <a:off x="2962021" y="2097912"/>
              <a:ext cx="134975" cy="134975"/>
            </a:xfrm>
            <a:custGeom>
              <a:avLst/>
              <a:gdLst/>
              <a:ahLst/>
              <a:cxnLst/>
              <a:rect l="l" t="t" r="r" b="b"/>
              <a:pathLst>
                <a:path w="4092" h="4092" extrusionOk="0">
                  <a:moveTo>
                    <a:pt x="2588" y="281"/>
                  </a:moveTo>
                  <a:cubicBezTo>
                    <a:pt x="2868" y="281"/>
                    <a:pt x="3130" y="455"/>
                    <a:pt x="3217" y="735"/>
                  </a:cubicBezTo>
                  <a:lnTo>
                    <a:pt x="3759" y="2378"/>
                  </a:lnTo>
                  <a:cubicBezTo>
                    <a:pt x="3777" y="2448"/>
                    <a:pt x="3794" y="2518"/>
                    <a:pt x="3794" y="2588"/>
                  </a:cubicBezTo>
                  <a:cubicBezTo>
                    <a:pt x="3794" y="2868"/>
                    <a:pt x="3619" y="3130"/>
                    <a:pt x="3340" y="3217"/>
                  </a:cubicBezTo>
                  <a:lnTo>
                    <a:pt x="1696" y="3759"/>
                  </a:lnTo>
                  <a:cubicBezTo>
                    <a:pt x="1626" y="3777"/>
                    <a:pt x="1556" y="3794"/>
                    <a:pt x="1486" y="3794"/>
                  </a:cubicBezTo>
                  <a:cubicBezTo>
                    <a:pt x="1207" y="3794"/>
                    <a:pt x="962" y="3619"/>
                    <a:pt x="857" y="3340"/>
                  </a:cubicBezTo>
                  <a:lnTo>
                    <a:pt x="315" y="1697"/>
                  </a:lnTo>
                  <a:cubicBezTo>
                    <a:pt x="298" y="1627"/>
                    <a:pt x="280" y="1557"/>
                    <a:pt x="280" y="1487"/>
                  </a:cubicBezTo>
                  <a:cubicBezTo>
                    <a:pt x="280" y="1207"/>
                    <a:pt x="455" y="945"/>
                    <a:pt x="735" y="857"/>
                  </a:cubicBezTo>
                  <a:lnTo>
                    <a:pt x="2378" y="316"/>
                  </a:lnTo>
                  <a:cubicBezTo>
                    <a:pt x="2448" y="298"/>
                    <a:pt x="2518" y="281"/>
                    <a:pt x="2588" y="281"/>
                  </a:cubicBezTo>
                  <a:close/>
                  <a:moveTo>
                    <a:pt x="2588" y="1"/>
                  </a:moveTo>
                  <a:cubicBezTo>
                    <a:pt x="2483" y="1"/>
                    <a:pt x="2378" y="1"/>
                    <a:pt x="2291" y="36"/>
                  </a:cubicBezTo>
                  <a:lnTo>
                    <a:pt x="647" y="578"/>
                  </a:lnTo>
                  <a:cubicBezTo>
                    <a:pt x="245" y="718"/>
                    <a:pt x="1" y="1085"/>
                    <a:pt x="1" y="1487"/>
                  </a:cubicBezTo>
                  <a:cubicBezTo>
                    <a:pt x="1" y="1592"/>
                    <a:pt x="18" y="1697"/>
                    <a:pt x="36" y="1784"/>
                  </a:cubicBezTo>
                  <a:lnTo>
                    <a:pt x="577" y="3427"/>
                  </a:lnTo>
                  <a:cubicBezTo>
                    <a:pt x="717" y="3829"/>
                    <a:pt x="1084" y="4091"/>
                    <a:pt x="1486" y="4091"/>
                  </a:cubicBezTo>
                  <a:cubicBezTo>
                    <a:pt x="1591" y="4091"/>
                    <a:pt x="1696" y="4074"/>
                    <a:pt x="1801" y="4039"/>
                  </a:cubicBezTo>
                  <a:lnTo>
                    <a:pt x="3427" y="3497"/>
                  </a:lnTo>
                  <a:cubicBezTo>
                    <a:pt x="3829" y="3357"/>
                    <a:pt x="4091" y="2990"/>
                    <a:pt x="4091" y="2588"/>
                  </a:cubicBezTo>
                  <a:cubicBezTo>
                    <a:pt x="4091" y="2483"/>
                    <a:pt x="4074" y="2378"/>
                    <a:pt x="4039" y="2291"/>
                  </a:cubicBezTo>
                  <a:lnTo>
                    <a:pt x="3497" y="648"/>
                  </a:lnTo>
                  <a:cubicBezTo>
                    <a:pt x="3357"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18;p44"/>
            <p:cNvSpPr/>
            <p:nvPr/>
          </p:nvSpPr>
          <p:spPr>
            <a:xfrm>
              <a:off x="3101580" y="2056780"/>
              <a:ext cx="132072" cy="125211"/>
            </a:xfrm>
            <a:custGeom>
              <a:avLst/>
              <a:gdLst/>
              <a:ahLst/>
              <a:cxnLst/>
              <a:rect l="l" t="t" r="r" b="b"/>
              <a:pathLst>
                <a:path w="4004" h="3796" extrusionOk="0">
                  <a:moveTo>
                    <a:pt x="2543" y="0"/>
                  </a:moveTo>
                  <a:cubicBezTo>
                    <a:pt x="2459" y="0"/>
                    <a:pt x="2374" y="14"/>
                    <a:pt x="2290" y="42"/>
                  </a:cubicBezTo>
                  <a:lnTo>
                    <a:pt x="647" y="584"/>
                  </a:lnTo>
                  <a:cubicBezTo>
                    <a:pt x="227" y="723"/>
                    <a:pt x="0" y="1178"/>
                    <a:pt x="140" y="1597"/>
                  </a:cubicBezTo>
                  <a:lnTo>
                    <a:pt x="682" y="3241"/>
                  </a:lnTo>
                  <a:cubicBezTo>
                    <a:pt x="793" y="3573"/>
                    <a:pt x="1101" y="3796"/>
                    <a:pt x="1441" y="3796"/>
                  </a:cubicBezTo>
                  <a:cubicBezTo>
                    <a:pt x="1531" y="3796"/>
                    <a:pt x="1622" y="3780"/>
                    <a:pt x="1713" y="3748"/>
                  </a:cubicBezTo>
                  <a:lnTo>
                    <a:pt x="3339" y="3206"/>
                  </a:lnTo>
                  <a:cubicBezTo>
                    <a:pt x="3759" y="3066"/>
                    <a:pt x="4003" y="2611"/>
                    <a:pt x="3863" y="2192"/>
                  </a:cubicBezTo>
                  <a:lnTo>
                    <a:pt x="3322" y="549"/>
                  </a:lnTo>
                  <a:cubicBezTo>
                    <a:pt x="3196" y="213"/>
                    <a:pt x="2880" y="0"/>
                    <a:pt x="2543"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19;p44"/>
            <p:cNvSpPr/>
            <p:nvPr/>
          </p:nvSpPr>
          <p:spPr>
            <a:xfrm>
              <a:off x="3099832" y="2051799"/>
              <a:ext cx="134975" cy="134942"/>
            </a:xfrm>
            <a:custGeom>
              <a:avLst/>
              <a:gdLst/>
              <a:ahLst/>
              <a:cxnLst/>
              <a:rect l="l" t="t" r="r" b="b"/>
              <a:pathLst>
                <a:path w="4092" h="4091" extrusionOk="0">
                  <a:moveTo>
                    <a:pt x="2605" y="298"/>
                  </a:moveTo>
                  <a:cubicBezTo>
                    <a:pt x="2868" y="298"/>
                    <a:pt x="3130" y="472"/>
                    <a:pt x="3235" y="752"/>
                  </a:cubicBezTo>
                  <a:lnTo>
                    <a:pt x="3777" y="2395"/>
                  </a:lnTo>
                  <a:cubicBezTo>
                    <a:pt x="3794" y="2448"/>
                    <a:pt x="3812" y="2535"/>
                    <a:pt x="3812" y="2588"/>
                  </a:cubicBezTo>
                  <a:cubicBezTo>
                    <a:pt x="3812" y="2867"/>
                    <a:pt x="3619" y="3130"/>
                    <a:pt x="3340" y="3234"/>
                  </a:cubicBezTo>
                  <a:lnTo>
                    <a:pt x="1714" y="3776"/>
                  </a:lnTo>
                  <a:cubicBezTo>
                    <a:pt x="1644" y="3794"/>
                    <a:pt x="1574" y="3794"/>
                    <a:pt x="1504" y="3794"/>
                  </a:cubicBezTo>
                  <a:cubicBezTo>
                    <a:pt x="1224" y="3794"/>
                    <a:pt x="962" y="3619"/>
                    <a:pt x="875" y="3339"/>
                  </a:cubicBezTo>
                  <a:lnTo>
                    <a:pt x="333" y="1714"/>
                  </a:lnTo>
                  <a:cubicBezTo>
                    <a:pt x="315" y="1644"/>
                    <a:pt x="298" y="1574"/>
                    <a:pt x="298" y="1504"/>
                  </a:cubicBezTo>
                  <a:cubicBezTo>
                    <a:pt x="298" y="1224"/>
                    <a:pt x="473" y="962"/>
                    <a:pt x="752" y="874"/>
                  </a:cubicBezTo>
                  <a:lnTo>
                    <a:pt x="2396" y="333"/>
                  </a:lnTo>
                  <a:cubicBezTo>
                    <a:pt x="2465" y="315"/>
                    <a:pt x="2535" y="298"/>
                    <a:pt x="2605" y="298"/>
                  </a:cubicBezTo>
                  <a:close/>
                  <a:moveTo>
                    <a:pt x="2605" y="0"/>
                  </a:moveTo>
                  <a:cubicBezTo>
                    <a:pt x="2500" y="0"/>
                    <a:pt x="2396" y="18"/>
                    <a:pt x="2291" y="53"/>
                  </a:cubicBezTo>
                  <a:lnTo>
                    <a:pt x="665" y="595"/>
                  </a:lnTo>
                  <a:cubicBezTo>
                    <a:pt x="263" y="735"/>
                    <a:pt x="1" y="1102"/>
                    <a:pt x="1" y="1504"/>
                  </a:cubicBezTo>
                  <a:cubicBezTo>
                    <a:pt x="1" y="1609"/>
                    <a:pt x="18" y="1696"/>
                    <a:pt x="53" y="1801"/>
                  </a:cubicBezTo>
                  <a:lnTo>
                    <a:pt x="595" y="3444"/>
                  </a:lnTo>
                  <a:cubicBezTo>
                    <a:pt x="735" y="3846"/>
                    <a:pt x="1102" y="4091"/>
                    <a:pt x="1504" y="4091"/>
                  </a:cubicBezTo>
                  <a:cubicBezTo>
                    <a:pt x="1609" y="4091"/>
                    <a:pt x="1696" y="4074"/>
                    <a:pt x="1801" y="4039"/>
                  </a:cubicBezTo>
                  <a:lnTo>
                    <a:pt x="3444" y="3497"/>
                  </a:lnTo>
                  <a:cubicBezTo>
                    <a:pt x="3847" y="3374"/>
                    <a:pt x="4091" y="2990"/>
                    <a:pt x="4091" y="2588"/>
                  </a:cubicBezTo>
                  <a:cubicBezTo>
                    <a:pt x="4091" y="2500"/>
                    <a:pt x="4074" y="2395"/>
                    <a:pt x="4039" y="2290"/>
                  </a:cubicBezTo>
                  <a:lnTo>
                    <a:pt x="3497" y="665"/>
                  </a:lnTo>
                  <a:cubicBezTo>
                    <a:pt x="3375" y="263"/>
                    <a:pt x="2990" y="0"/>
                    <a:pt x="26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20;p44"/>
            <p:cNvSpPr/>
            <p:nvPr/>
          </p:nvSpPr>
          <p:spPr>
            <a:xfrm>
              <a:off x="3239391" y="2011227"/>
              <a:ext cx="132072" cy="124980"/>
            </a:xfrm>
            <a:custGeom>
              <a:avLst/>
              <a:gdLst/>
              <a:ahLst/>
              <a:cxnLst/>
              <a:rect l="l" t="t" r="r" b="b"/>
              <a:pathLst>
                <a:path w="4004" h="3789" extrusionOk="0">
                  <a:moveTo>
                    <a:pt x="2561" y="0"/>
                  </a:moveTo>
                  <a:cubicBezTo>
                    <a:pt x="2477" y="0"/>
                    <a:pt x="2392" y="14"/>
                    <a:pt x="2308" y="42"/>
                  </a:cubicBezTo>
                  <a:lnTo>
                    <a:pt x="664" y="584"/>
                  </a:lnTo>
                  <a:cubicBezTo>
                    <a:pt x="245" y="723"/>
                    <a:pt x="0" y="1178"/>
                    <a:pt x="157" y="1597"/>
                  </a:cubicBezTo>
                  <a:lnTo>
                    <a:pt x="699" y="3241"/>
                  </a:lnTo>
                  <a:cubicBezTo>
                    <a:pt x="811" y="3576"/>
                    <a:pt x="1124" y="3789"/>
                    <a:pt x="1460" y="3789"/>
                  </a:cubicBezTo>
                  <a:cubicBezTo>
                    <a:pt x="1544" y="3789"/>
                    <a:pt x="1629" y="3776"/>
                    <a:pt x="1713" y="3748"/>
                  </a:cubicBezTo>
                  <a:lnTo>
                    <a:pt x="3357" y="3206"/>
                  </a:lnTo>
                  <a:cubicBezTo>
                    <a:pt x="3776" y="3066"/>
                    <a:pt x="4003" y="2611"/>
                    <a:pt x="3863" y="2192"/>
                  </a:cubicBezTo>
                  <a:lnTo>
                    <a:pt x="3322" y="549"/>
                  </a:lnTo>
                  <a:cubicBezTo>
                    <a:pt x="3210" y="213"/>
                    <a:pt x="2896" y="0"/>
                    <a:pt x="256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21;p44"/>
            <p:cNvSpPr/>
            <p:nvPr/>
          </p:nvSpPr>
          <p:spPr>
            <a:xfrm>
              <a:off x="3238236" y="2006247"/>
              <a:ext cx="134942" cy="134942"/>
            </a:xfrm>
            <a:custGeom>
              <a:avLst/>
              <a:gdLst/>
              <a:ahLst/>
              <a:cxnLst/>
              <a:rect l="l" t="t" r="r" b="b"/>
              <a:pathLst>
                <a:path w="4091" h="4091" extrusionOk="0">
                  <a:moveTo>
                    <a:pt x="2587" y="298"/>
                  </a:moveTo>
                  <a:cubicBezTo>
                    <a:pt x="2867" y="298"/>
                    <a:pt x="3129" y="472"/>
                    <a:pt x="3217" y="752"/>
                  </a:cubicBezTo>
                  <a:lnTo>
                    <a:pt x="3759" y="2378"/>
                  </a:lnTo>
                  <a:cubicBezTo>
                    <a:pt x="3794" y="2448"/>
                    <a:pt x="3794" y="2518"/>
                    <a:pt x="3794" y="2588"/>
                  </a:cubicBezTo>
                  <a:cubicBezTo>
                    <a:pt x="3794" y="2867"/>
                    <a:pt x="3619" y="3129"/>
                    <a:pt x="3339" y="3217"/>
                  </a:cubicBezTo>
                  <a:lnTo>
                    <a:pt x="1713" y="3759"/>
                  </a:lnTo>
                  <a:cubicBezTo>
                    <a:pt x="1643" y="3794"/>
                    <a:pt x="1556" y="3794"/>
                    <a:pt x="1504" y="3794"/>
                  </a:cubicBezTo>
                  <a:cubicBezTo>
                    <a:pt x="1224" y="3794"/>
                    <a:pt x="962" y="3619"/>
                    <a:pt x="857" y="3339"/>
                  </a:cubicBezTo>
                  <a:lnTo>
                    <a:pt x="315" y="1714"/>
                  </a:lnTo>
                  <a:cubicBezTo>
                    <a:pt x="297" y="1644"/>
                    <a:pt x="297" y="1574"/>
                    <a:pt x="297" y="1504"/>
                  </a:cubicBezTo>
                  <a:cubicBezTo>
                    <a:pt x="297" y="1224"/>
                    <a:pt x="472" y="962"/>
                    <a:pt x="752" y="857"/>
                  </a:cubicBezTo>
                  <a:lnTo>
                    <a:pt x="2378" y="315"/>
                  </a:lnTo>
                  <a:cubicBezTo>
                    <a:pt x="2448" y="298"/>
                    <a:pt x="2517" y="298"/>
                    <a:pt x="2587" y="298"/>
                  </a:cubicBezTo>
                  <a:close/>
                  <a:moveTo>
                    <a:pt x="2587" y="0"/>
                  </a:moveTo>
                  <a:cubicBezTo>
                    <a:pt x="2482" y="0"/>
                    <a:pt x="2395" y="18"/>
                    <a:pt x="2290" y="53"/>
                  </a:cubicBezTo>
                  <a:lnTo>
                    <a:pt x="647" y="595"/>
                  </a:lnTo>
                  <a:cubicBezTo>
                    <a:pt x="245" y="717"/>
                    <a:pt x="0" y="1102"/>
                    <a:pt x="0" y="1504"/>
                  </a:cubicBezTo>
                  <a:cubicBezTo>
                    <a:pt x="0" y="1591"/>
                    <a:pt x="18" y="1696"/>
                    <a:pt x="53" y="1801"/>
                  </a:cubicBezTo>
                  <a:lnTo>
                    <a:pt x="595" y="3427"/>
                  </a:lnTo>
                  <a:cubicBezTo>
                    <a:pt x="717" y="3829"/>
                    <a:pt x="1101" y="4091"/>
                    <a:pt x="1504" y="4091"/>
                  </a:cubicBezTo>
                  <a:cubicBezTo>
                    <a:pt x="1591" y="4091"/>
                    <a:pt x="1696" y="4073"/>
                    <a:pt x="1801" y="4039"/>
                  </a:cubicBezTo>
                  <a:lnTo>
                    <a:pt x="3426" y="3497"/>
                  </a:lnTo>
                  <a:cubicBezTo>
                    <a:pt x="3829" y="3357"/>
                    <a:pt x="4091" y="2990"/>
                    <a:pt x="4091" y="2588"/>
                  </a:cubicBezTo>
                  <a:cubicBezTo>
                    <a:pt x="4091" y="2483"/>
                    <a:pt x="4073" y="2395"/>
                    <a:pt x="4038" y="2290"/>
                  </a:cubicBezTo>
                  <a:lnTo>
                    <a:pt x="3496" y="647"/>
                  </a:lnTo>
                  <a:cubicBezTo>
                    <a:pt x="3357" y="245"/>
                    <a:pt x="2989" y="0"/>
                    <a:pt x="2587"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22;p44"/>
            <p:cNvSpPr/>
            <p:nvPr/>
          </p:nvSpPr>
          <p:spPr>
            <a:xfrm>
              <a:off x="2877251" y="2305090"/>
              <a:ext cx="131511" cy="125211"/>
            </a:xfrm>
            <a:custGeom>
              <a:avLst/>
              <a:gdLst/>
              <a:ahLst/>
              <a:cxnLst/>
              <a:rect l="l" t="t" r="r" b="b"/>
              <a:pathLst>
                <a:path w="3987" h="3796" extrusionOk="0">
                  <a:moveTo>
                    <a:pt x="2554" y="0"/>
                  </a:moveTo>
                  <a:cubicBezTo>
                    <a:pt x="2467" y="0"/>
                    <a:pt x="2378" y="15"/>
                    <a:pt x="2291" y="48"/>
                  </a:cubicBezTo>
                  <a:lnTo>
                    <a:pt x="648" y="573"/>
                  </a:lnTo>
                  <a:cubicBezTo>
                    <a:pt x="228" y="730"/>
                    <a:pt x="1" y="1184"/>
                    <a:pt x="141" y="1604"/>
                  </a:cubicBezTo>
                  <a:lnTo>
                    <a:pt x="683" y="3247"/>
                  </a:lnTo>
                  <a:cubicBezTo>
                    <a:pt x="794" y="3583"/>
                    <a:pt x="1108" y="3795"/>
                    <a:pt x="1443" y="3795"/>
                  </a:cubicBezTo>
                  <a:cubicBezTo>
                    <a:pt x="1527" y="3795"/>
                    <a:pt x="1613" y="3782"/>
                    <a:pt x="1697" y="3754"/>
                  </a:cubicBezTo>
                  <a:lnTo>
                    <a:pt x="3340" y="3212"/>
                  </a:lnTo>
                  <a:cubicBezTo>
                    <a:pt x="3759" y="3072"/>
                    <a:pt x="3987" y="2618"/>
                    <a:pt x="3847" y="2181"/>
                  </a:cubicBezTo>
                  <a:lnTo>
                    <a:pt x="3305" y="555"/>
                  </a:lnTo>
                  <a:cubicBezTo>
                    <a:pt x="3194" y="223"/>
                    <a:pt x="2886" y="0"/>
                    <a:pt x="2554"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23;p44"/>
            <p:cNvSpPr/>
            <p:nvPr/>
          </p:nvSpPr>
          <p:spPr>
            <a:xfrm>
              <a:off x="2875535" y="2300307"/>
              <a:ext cx="134975" cy="134975"/>
            </a:xfrm>
            <a:custGeom>
              <a:avLst/>
              <a:gdLst/>
              <a:ahLst/>
              <a:cxnLst/>
              <a:rect l="l" t="t" r="r" b="b"/>
              <a:pathLst>
                <a:path w="4092" h="4092" extrusionOk="0">
                  <a:moveTo>
                    <a:pt x="2588" y="280"/>
                  </a:moveTo>
                  <a:cubicBezTo>
                    <a:pt x="2867" y="280"/>
                    <a:pt x="3130" y="473"/>
                    <a:pt x="3234" y="752"/>
                  </a:cubicBezTo>
                  <a:lnTo>
                    <a:pt x="3776" y="2378"/>
                  </a:lnTo>
                  <a:cubicBezTo>
                    <a:pt x="3794" y="2448"/>
                    <a:pt x="3794" y="2518"/>
                    <a:pt x="3794" y="2588"/>
                  </a:cubicBezTo>
                  <a:cubicBezTo>
                    <a:pt x="3794" y="2868"/>
                    <a:pt x="3619" y="3130"/>
                    <a:pt x="3339" y="3217"/>
                  </a:cubicBezTo>
                  <a:lnTo>
                    <a:pt x="1714" y="3759"/>
                  </a:lnTo>
                  <a:cubicBezTo>
                    <a:pt x="1644" y="3777"/>
                    <a:pt x="1574" y="3794"/>
                    <a:pt x="1504" y="3794"/>
                  </a:cubicBezTo>
                  <a:cubicBezTo>
                    <a:pt x="1224" y="3794"/>
                    <a:pt x="962" y="3619"/>
                    <a:pt x="874" y="3340"/>
                  </a:cubicBezTo>
                  <a:lnTo>
                    <a:pt x="333" y="1696"/>
                  </a:lnTo>
                  <a:cubicBezTo>
                    <a:pt x="298" y="1627"/>
                    <a:pt x="298" y="1557"/>
                    <a:pt x="298" y="1487"/>
                  </a:cubicBezTo>
                  <a:cubicBezTo>
                    <a:pt x="298" y="1224"/>
                    <a:pt x="472" y="962"/>
                    <a:pt x="752" y="857"/>
                  </a:cubicBezTo>
                  <a:lnTo>
                    <a:pt x="2378" y="315"/>
                  </a:lnTo>
                  <a:cubicBezTo>
                    <a:pt x="2448" y="298"/>
                    <a:pt x="2518" y="280"/>
                    <a:pt x="2588" y="280"/>
                  </a:cubicBezTo>
                  <a:close/>
                  <a:moveTo>
                    <a:pt x="2588" y="1"/>
                  </a:moveTo>
                  <a:cubicBezTo>
                    <a:pt x="2500" y="1"/>
                    <a:pt x="2395" y="18"/>
                    <a:pt x="2290" y="53"/>
                  </a:cubicBezTo>
                  <a:lnTo>
                    <a:pt x="665" y="595"/>
                  </a:lnTo>
                  <a:cubicBezTo>
                    <a:pt x="263" y="718"/>
                    <a:pt x="0" y="1102"/>
                    <a:pt x="0" y="1487"/>
                  </a:cubicBezTo>
                  <a:cubicBezTo>
                    <a:pt x="0" y="1592"/>
                    <a:pt x="18" y="1696"/>
                    <a:pt x="53" y="1801"/>
                  </a:cubicBezTo>
                  <a:lnTo>
                    <a:pt x="595" y="3427"/>
                  </a:lnTo>
                  <a:cubicBezTo>
                    <a:pt x="735" y="3829"/>
                    <a:pt x="1102" y="4091"/>
                    <a:pt x="1504" y="4091"/>
                  </a:cubicBezTo>
                  <a:cubicBezTo>
                    <a:pt x="1609" y="4091"/>
                    <a:pt x="1696" y="4074"/>
                    <a:pt x="1801" y="4039"/>
                  </a:cubicBezTo>
                  <a:lnTo>
                    <a:pt x="3444" y="3497"/>
                  </a:lnTo>
                  <a:cubicBezTo>
                    <a:pt x="3846" y="3357"/>
                    <a:pt x="4091" y="2990"/>
                    <a:pt x="4091" y="2588"/>
                  </a:cubicBezTo>
                  <a:cubicBezTo>
                    <a:pt x="4091" y="2483"/>
                    <a:pt x="4074" y="2396"/>
                    <a:pt x="4039" y="2291"/>
                  </a:cubicBezTo>
                  <a:lnTo>
                    <a:pt x="3497" y="648"/>
                  </a:lnTo>
                  <a:cubicBezTo>
                    <a:pt x="3374" y="246"/>
                    <a:pt x="2990" y="1"/>
                    <a:pt x="258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24;p44"/>
            <p:cNvSpPr/>
            <p:nvPr/>
          </p:nvSpPr>
          <p:spPr>
            <a:xfrm>
              <a:off x="3015061" y="2259175"/>
              <a:ext cx="132105" cy="125574"/>
            </a:xfrm>
            <a:custGeom>
              <a:avLst/>
              <a:gdLst/>
              <a:ahLst/>
              <a:cxnLst/>
              <a:rect l="l" t="t" r="r" b="b"/>
              <a:pathLst>
                <a:path w="4005" h="3807" extrusionOk="0">
                  <a:moveTo>
                    <a:pt x="2551" y="0"/>
                  </a:moveTo>
                  <a:cubicBezTo>
                    <a:pt x="2466" y="0"/>
                    <a:pt x="2378" y="14"/>
                    <a:pt x="2291" y="42"/>
                  </a:cubicBezTo>
                  <a:lnTo>
                    <a:pt x="665" y="584"/>
                  </a:lnTo>
                  <a:cubicBezTo>
                    <a:pt x="246" y="723"/>
                    <a:pt x="1" y="1178"/>
                    <a:pt x="141" y="1615"/>
                  </a:cubicBezTo>
                  <a:lnTo>
                    <a:pt x="683" y="3241"/>
                  </a:lnTo>
                  <a:cubicBezTo>
                    <a:pt x="795" y="3591"/>
                    <a:pt x="1120" y="3806"/>
                    <a:pt x="1460" y="3806"/>
                  </a:cubicBezTo>
                  <a:cubicBezTo>
                    <a:pt x="1545" y="3806"/>
                    <a:pt x="1631" y="3793"/>
                    <a:pt x="1714" y="3765"/>
                  </a:cubicBezTo>
                  <a:lnTo>
                    <a:pt x="3357" y="3223"/>
                  </a:lnTo>
                  <a:cubicBezTo>
                    <a:pt x="3777" y="3083"/>
                    <a:pt x="4004" y="2611"/>
                    <a:pt x="3864" y="2192"/>
                  </a:cubicBezTo>
                  <a:lnTo>
                    <a:pt x="3322" y="566"/>
                  </a:lnTo>
                  <a:cubicBezTo>
                    <a:pt x="3210" y="216"/>
                    <a:pt x="2896" y="0"/>
                    <a:pt x="2551"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25;p44"/>
            <p:cNvSpPr/>
            <p:nvPr/>
          </p:nvSpPr>
          <p:spPr>
            <a:xfrm>
              <a:off x="3013907" y="2254194"/>
              <a:ext cx="134975" cy="134942"/>
            </a:xfrm>
            <a:custGeom>
              <a:avLst/>
              <a:gdLst/>
              <a:ahLst/>
              <a:cxnLst/>
              <a:rect l="l" t="t" r="r" b="b"/>
              <a:pathLst>
                <a:path w="4092" h="4091" extrusionOk="0">
                  <a:moveTo>
                    <a:pt x="2588" y="297"/>
                  </a:moveTo>
                  <a:cubicBezTo>
                    <a:pt x="2868" y="297"/>
                    <a:pt x="3130" y="472"/>
                    <a:pt x="3217" y="752"/>
                  </a:cubicBezTo>
                  <a:lnTo>
                    <a:pt x="3759" y="2395"/>
                  </a:lnTo>
                  <a:cubicBezTo>
                    <a:pt x="3777" y="2465"/>
                    <a:pt x="3794" y="2535"/>
                    <a:pt x="3794" y="2605"/>
                  </a:cubicBezTo>
                  <a:cubicBezTo>
                    <a:pt x="3794" y="2885"/>
                    <a:pt x="3620" y="3147"/>
                    <a:pt x="3340" y="3234"/>
                  </a:cubicBezTo>
                  <a:lnTo>
                    <a:pt x="1697" y="3776"/>
                  </a:lnTo>
                  <a:cubicBezTo>
                    <a:pt x="1627" y="3794"/>
                    <a:pt x="1557" y="3811"/>
                    <a:pt x="1487" y="3811"/>
                  </a:cubicBezTo>
                  <a:cubicBezTo>
                    <a:pt x="1225" y="3811"/>
                    <a:pt x="962" y="3636"/>
                    <a:pt x="857" y="3357"/>
                  </a:cubicBezTo>
                  <a:lnTo>
                    <a:pt x="316" y="1713"/>
                  </a:lnTo>
                  <a:cubicBezTo>
                    <a:pt x="298" y="1644"/>
                    <a:pt x="281" y="1574"/>
                    <a:pt x="281" y="1504"/>
                  </a:cubicBezTo>
                  <a:cubicBezTo>
                    <a:pt x="281" y="1224"/>
                    <a:pt x="473" y="962"/>
                    <a:pt x="753" y="874"/>
                  </a:cubicBezTo>
                  <a:lnTo>
                    <a:pt x="2378" y="332"/>
                  </a:lnTo>
                  <a:cubicBezTo>
                    <a:pt x="2448" y="315"/>
                    <a:pt x="2518" y="297"/>
                    <a:pt x="2588" y="297"/>
                  </a:cubicBezTo>
                  <a:close/>
                  <a:moveTo>
                    <a:pt x="2588" y="0"/>
                  </a:moveTo>
                  <a:cubicBezTo>
                    <a:pt x="2483" y="0"/>
                    <a:pt x="2378" y="18"/>
                    <a:pt x="2291" y="53"/>
                  </a:cubicBezTo>
                  <a:lnTo>
                    <a:pt x="648" y="595"/>
                  </a:lnTo>
                  <a:cubicBezTo>
                    <a:pt x="246" y="735"/>
                    <a:pt x="1" y="1102"/>
                    <a:pt x="1" y="1504"/>
                  </a:cubicBezTo>
                  <a:cubicBezTo>
                    <a:pt x="1" y="1609"/>
                    <a:pt x="18" y="1713"/>
                    <a:pt x="53" y="1801"/>
                  </a:cubicBezTo>
                  <a:lnTo>
                    <a:pt x="595" y="3444"/>
                  </a:lnTo>
                  <a:cubicBezTo>
                    <a:pt x="718" y="3846"/>
                    <a:pt x="1085" y="4091"/>
                    <a:pt x="1487" y="4091"/>
                  </a:cubicBezTo>
                  <a:cubicBezTo>
                    <a:pt x="1592" y="4091"/>
                    <a:pt x="1697" y="4073"/>
                    <a:pt x="1801" y="4056"/>
                  </a:cubicBezTo>
                  <a:lnTo>
                    <a:pt x="3427" y="3514"/>
                  </a:lnTo>
                  <a:cubicBezTo>
                    <a:pt x="3829" y="3374"/>
                    <a:pt x="4092" y="3007"/>
                    <a:pt x="4092" y="2605"/>
                  </a:cubicBezTo>
                  <a:cubicBezTo>
                    <a:pt x="4092" y="2500"/>
                    <a:pt x="4074" y="2395"/>
                    <a:pt x="4039" y="2308"/>
                  </a:cubicBezTo>
                  <a:lnTo>
                    <a:pt x="3497" y="665"/>
                  </a:lnTo>
                  <a:cubicBezTo>
                    <a:pt x="3357" y="263"/>
                    <a:pt x="2990" y="0"/>
                    <a:pt x="2588"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26;p44"/>
            <p:cNvSpPr/>
            <p:nvPr/>
          </p:nvSpPr>
          <p:spPr>
            <a:xfrm>
              <a:off x="3153465" y="2168071"/>
              <a:ext cx="268729" cy="171126"/>
            </a:xfrm>
            <a:custGeom>
              <a:avLst/>
              <a:gdLst/>
              <a:ahLst/>
              <a:cxnLst/>
              <a:rect l="l" t="t" r="r" b="b"/>
              <a:pathLst>
                <a:path w="8147" h="5188" extrusionOk="0">
                  <a:moveTo>
                    <a:pt x="6702" y="0"/>
                  </a:moveTo>
                  <a:cubicBezTo>
                    <a:pt x="6620" y="0"/>
                    <a:pt x="6535" y="14"/>
                    <a:pt x="6451" y="42"/>
                  </a:cubicBezTo>
                  <a:lnTo>
                    <a:pt x="647" y="1964"/>
                  </a:lnTo>
                  <a:cubicBezTo>
                    <a:pt x="228" y="2104"/>
                    <a:pt x="0" y="2559"/>
                    <a:pt x="140" y="2961"/>
                  </a:cubicBezTo>
                  <a:lnTo>
                    <a:pt x="682" y="4639"/>
                  </a:lnTo>
                  <a:cubicBezTo>
                    <a:pt x="794" y="4975"/>
                    <a:pt x="1107" y="5187"/>
                    <a:pt x="1443" y="5187"/>
                  </a:cubicBezTo>
                  <a:cubicBezTo>
                    <a:pt x="1527" y="5187"/>
                    <a:pt x="1612" y="5174"/>
                    <a:pt x="1696" y="5146"/>
                  </a:cubicBezTo>
                  <a:lnTo>
                    <a:pt x="7500" y="3223"/>
                  </a:lnTo>
                  <a:cubicBezTo>
                    <a:pt x="7919" y="3083"/>
                    <a:pt x="8147" y="2629"/>
                    <a:pt x="8007" y="2209"/>
                  </a:cubicBezTo>
                  <a:lnTo>
                    <a:pt x="7447" y="549"/>
                  </a:lnTo>
                  <a:cubicBezTo>
                    <a:pt x="7336" y="213"/>
                    <a:pt x="7033" y="0"/>
                    <a:pt x="6702" y="0"/>
                  </a:cubicBezTo>
                  <a:close/>
                </a:path>
              </a:pathLst>
            </a:custGeom>
            <a:solidFill>
              <a:srgbClr val="E2E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27;p44"/>
            <p:cNvSpPr/>
            <p:nvPr/>
          </p:nvSpPr>
          <p:spPr>
            <a:xfrm>
              <a:off x="3151717" y="2163090"/>
              <a:ext cx="272225" cy="180494"/>
            </a:xfrm>
            <a:custGeom>
              <a:avLst/>
              <a:gdLst/>
              <a:ahLst/>
              <a:cxnLst/>
              <a:rect l="l" t="t" r="r" b="b"/>
              <a:pathLst>
                <a:path w="8253" h="5472" extrusionOk="0">
                  <a:moveTo>
                    <a:pt x="6749" y="297"/>
                  </a:moveTo>
                  <a:cubicBezTo>
                    <a:pt x="7028" y="297"/>
                    <a:pt x="7273" y="472"/>
                    <a:pt x="7361" y="734"/>
                  </a:cubicBezTo>
                  <a:lnTo>
                    <a:pt x="7920" y="2413"/>
                  </a:lnTo>
                  <a:cubicBezTo>
                    <a:pt x="7937" y="2483"/>
                    <a:pt x="7955" y="2553"/>
                    <a:pt x="7955" y="2605"/>
                  </a:cubicBezTo>
                  <a:cubicBezTo>
                    <a:pt x="7955" y="2885"/>
                    <a:pt x="7780" y="3129"/>
                    <a:pt x="7500" y="3234"/>
                  </a:cubicBezTo>
                  <a:lnTo>
                    <a:pt x="1697" y="5157"/>
                  </a:lnTo>
                  <a:cubicBezTo>
                    <a:pt x="1627" y="5175"/>
                    <a:pt x="1557" y="5192"/>
                    <a:pt x="1487" y="5192"/>
                  </a:cubicBezTo>
                  <a:cubicBezTo>
                    <a:pt x="1225" y="5192"/>
                    <a:pt x="962" y="5017"/>
                    <a:pt x="875" y="4738"/>
                  </a:cubicBezTo>
                  <a:lnTo>
                    <a:pt x="333" y="3077"/>
                  </a:lnTo>
                  <a:cubicBezTo>
                    <a:pt x="298" y="3007"/>
                    <a:pt x="298" y="2937"/>
                    <a:pt x="298" y="2867"/>
                  </a:cubicBezTo>
                  <a:cubicBezTo>
                    <a:pt x="298" y="2605"/>
                    <a:pt x="473" y="2343"/>
                    <a:pt x="735" y="2255"/>
                  </a:cubicBezTo>
                  <a:lnTo>
                    <a:pt x="6556" y="332"/>
                  </a:lnTo>
                  <a:cubicBezTo>
                    <a:pt x="6609" y="315"/>
                    <a:pt x="6679" y="297"/>
                    <a:pt x="6749" y="297"/>
                  </a:cubicBezTo>
                  <a:close/>
                  <a:moveTo>
                    <a:pt x="6749" y="0"/>
                  </a:moveTo>
                  <a:cubicBezTo>
                    <a:pt x="6661" y="0"/>
                    <a:pt x="6556" y="18"/>
                    <a:pt x="6452" y="53"/>
                  </a:cubicBezTo>
                  <a:lnTo>
                    <a:pt x="648" y="1976"/>
                  </a:lnTo>
                  <a:cubicBezTo>
                    <a:pt x="246" y="2115"/>
                    <a:pt x="1" y="2483"/>
                    <a:pt x="1" y="2867"/>
                  </a:cubicBezTo>
                  <a:cubicBezTo>
                    <a:pt x="1" y="2972"/>
                    <a:pt x="18" y="3059"/>
                    <a:pt x="53" y="3164"/>
                  </a:cubicBezTo>
                  <a:lnTo>
                    <a:pt x="595" y="4825"/>
                  </a:lnTo>
                  <a:cubicBezTo>
                    <a:pt x="735" y="5227"/>
                    <a:pt x="1102" y="5472"/>
                    <a:pt x="1487" y="5472"/>
                  </a:cubicBezTo>
                  <a:cubicBezTo>
                    <a:pt x="1592" y="5472"/>
                    <a:pt x="1697" y="5454"/>
                    <a:pt x="1784" y="5437"/>
                  </a:cubicBezTo>
                  <a:lnTo>
                    <a:pt x="7605" y="3497"/>
                  </a:lnTo>
                  <a:cubicBezTo>
                    <a:pt x="7990" y="3374"/>
                    <a:pt x="8252" y="3007"/>
                    <a:pt x="8252" y="2605"/>
                  </a:cubicBezTo>
                  <a:cubicBezTo>
                    <a:pt x="8252" y="2518"/>
                    <a:pt x="8235" y="2413"/>
                    <a:pt x="8200" y="2325"/>
                  </a:cubicBezTo>
                  <a:lnTo>
                    <a:pt x="7640" y="647"/>
                  </a:lnTo>
                  <a:cubicBezTo>
                    <a:pt x="7518" y="262"/>
                    <a:pt x="7151" y="0"/>
                    <a:pt x="674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28;p44"/>
            <p:cNvSpPr/>
            <p:nvPr/>
          </p:nvSpPr>
          <p:spPr>
            <a:xfrm>
              <a:off x="2828004" y="1718651"/>
              <a:ext cx="85398" cy="148433"/>
            </a:xfrm>
            <a:custGeom>
              <a:avLst/>
              <a:gdLst/>
              <a:ahLst/>
              <a:cxnLst/>
              <a:rect l="l" t="t" r="r" b="b"/>
              <a:pathLst>
                <a:path w="2589" h="4500" extrusionOk="0">
                  <a:moveTo>
                    <a:pt x="2053" y="0"/>
                  </a:moveTo>
                  <a:cubicBezTo>
                    <a:pt x="1932" y="0"/>
                    <a:pt x="1826" y="70"/>
                    <a:pt x="1791" y="241"/>
                  </a:cubicBezTo>
                  <a:cubicBezTo>
                    <a:pt x="1546" y="1587"/>
                    <a:pt x="1004" y="2723"/>
                    <a:pt x="218" y="3825"/>
                  </a:cubicBezTo>
                  <a:cubicBezTo>
                    <a:pt x="1" y="4143"/>
                    <a:pt x="333" y="4499"/>
                    <a:pt x="650" y="4499"/>
                  </a:cubicBezTo>
                  <a:cubicBezTo>
                    <a:pt x="768" y="4499"/>
                    <a:pt x="884" y="4450"/>
                    <a:pt x="969" y="4332"/>
                  </a:cubicBezTo>
                  <a:cubicBezTo>
                    <a:pt x="1826" y="3248"/>
                    <a:pt x="2333" y="1919"/>
                    <a:pt x="2543" y="556"/>
                  </a:cubicBezTo>
                  <a:cubicBezTo>
                    <a:pt x="2589" y="266"/>
                    <a:pt x="2291"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29;p44"/>
            <p:cNvSpPr/>
            <p:nvPr/>
          </p:nvSpPr>
          <p:spPr>
            <a:xfrm>
              <a:off x="2965848" y="1659245"/>
              <a:ext cx="78636" cy="173699"/>
            </a:xfrm>
            <a:custGeom>
              <a:avLst/>
              <a:gdLst/>
              <a:ahLst/>
              <a:cxnLst/>
              <a:rect l="l" t="t" r="r" b="b"/>
              <a:pathLst>
                <a:path w="2384" h="5266" extrusionOk="0">
                  <a:moveTo>
                    <a:pt x="1935" y="1"/>
                  </a:moveTo>
                  <a:cubicBezTo>
                    <a:pt x="1828" y="1"/>
                    <a:pt x="1733" y="60"/>
                    <a:pt x="1703" y="206"/>
                  </a:cubicBezTo>
                  <a:cubicBezTo>
                    <a:pt x="1510" y="993"/>
                    <a:pt x="1283" y="1762"/>
                    <a:pt x="1003" y="2531"/>
                  </a:cubicBezTo>
                  <a:cubicBezTo>
                    <a:pt x="724" y="3266"/>
                    <a:pt x="304" y="3965"/>
                    <a:pt x="77" y="4717"/>
                  </a:cubicBezTo>
                  <a:cubicBezTo>
                    <a:pt x="1" y="4996"/>
                    <a:pt x="238" y="5266"/>
                    <a:pt x="480" y="5266"/>
                  </a:cubicBezTo>
                  <a:cubicBezTo>
                    <a:pt x="572" y="5266"/>
                    <a:pt x="664" y="5227"/>
                    <a:pt x="741" y="5136"/>
                  </a:cubicBezTo>
                  <a:cubicBezTo>
                    <a:pt x="1755" y="3912"/>
                    <a:pt x="2140" y="1955"/>
                    <a:pt x="2349" y="434"/>
                  </a:cubicBezTo>
                  <a:cubicBezTo>
                    <a:pt x="2384" y="206"/>
                    <a:pt x="2136" y="1"/>
                    <a:pt x="19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0;p44"/>
            <p:cNvSpPr/>
            <p:nvPr/>
          </p:nvSpPr>
          <p:spPr>
            <a:xfrm>
              <a:off x="3162833" y="1460412"/>
              <a:ext cx="112413" cy="92919"/>
            </a:xfrm>
            <a:custGeom>
              <a:avLst/>
              <a:gdLst/>
              <a:ahLst/>
              <a:cxnLst/>
              <a:rect l="l" t="t" r="r" b="b"/>
              <a:pathLst>
                <a:path w="3408" h="2817" extrusionOk="0">
                  <a:moveTo>
                    <a:pt x="393" y="1"/>
                  </a:moveTo>
                  <a:cubicBezTo>
                    <a:pt x="0" y="1"/>
                    <a:pt x="42" y="630"/>
                    <a:pt x="433" y="728"/>
                  </a:cubicBezTo>
                  <a:cubicBezTo>
                    <a:pt x="1552" y="973"/>
                    <a:pt x="2199" y="1707"/>
                    <a:pt x="2758" y="2668"/>
                  </a:cubicBezTo>
                  <a:cubicBezTo>
                    <a:pt x="2816" y="2771"/>
                    <a:pt x="2923" y="2817"/>
                    <a:pt x="3031" y="2817"/>
                  </a:cubicBezTo>
                  <a:cubicBezTo>
                    <a:pt x="3218" y="2817"/>
                    <a:pt x="3408" y="2680"/>
                    <a:pt x="3352" y="2458"/>
                  </a:cubicBezTo>
                  <a:cubicBezTo>
                    <a:pt x="2985" y="1182"/>
                    <a:pt x="1744" y="256"/>
                    <a:pt x="486" y="11"/>
                  </a:cubicBezTo>
                  <a:cubicBezTo>
                    <a:pt x="452" y="4"/>
                    <a:pt x="421"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31;p44"/>
            <p:cNvSpPr/>
            <p:nvPr/>
          </p:nvSpPr>
          <p:spPr>
            <a:xfrm>
              <a:off x="3257235" y="1859266"/>
              <a:ext cx="38790" cy="64486"/>
            </a:xfrm>
            <a:custGeom>
              <a:avLst/>
              <a:gdLst/>
              <a:ahLst/>
              <a:cxnLst/>
              <a:rect l="l" t="t" r="r" b="b"/>
              <a:pathLst>
                <a:path w="1176" h="1955" extrusionOk="0">
                  <a:moveTo>
                    <a:pt x="323" y="1"/>
                  </a:moveTo>
                  <a:cubicBezTo>
                    <a:pt x="157" y="1"/>
                    <a:pt x="1" y="119"/>
                    <a:pt x="19" y="366"/>
                  </a:cubicBezTo>
                  <a:cubicBezTo>
                    <a:pt x="53" y="890"/>
                    <a:pt x="211" y="1467"/>
                    <a:pt x="595" y="1852"/>
                  </a:cubicBezTo>
                  <a:cubicBezTo>
                    <a:pt x="663" y="1924"/>
                    <a:pt x="737" y="1954"/>
                    <a:pt x="807" y="1954"/>
                  </a:cubicBezTo>
                  <a:cubicBezTo>
                    <a:pt x="1007" y="1954"/>
                    <a:pt x="1176" y="1705"/>
                    <a:pt x="1085" y="1485"/>
                  </a:cubicBezTo>
                  <a:cubicBezTo>
                    <a:pt x="1015" y="1292"/>
                    <a:pt x="910" y="1117"/>
                    <a:pt x="823" y="908"/>
                  </a:cubicBezTo>
                  <a:cubicBezTo>
                    <a:pt x="753" y="733"/>
                    <a:pt x="718" y="523"/>
                    <a:pt x="683" y="331"/>
                  </a:cubicBezTo>
                  <a:cubicBezTo>
                    <a:pt x="657" y="114"/>
                    <a:pt x="485"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2;p44"/>
            <p:cNvSpPr/>
            <p:nvPr/>
          </p:nvSpPr>
          <p:spPr>
            <a:xfrm>
              <a:off x="3311462" y="2029402"/>
              <a:ext cx="38098" cy="63430"/>
            </a:xfrm>
            <a:custGeom>
              <a:avLst/>
              <a:gdLst/>
              <a:ahLst/>
              <a:cxnLst/>
              <a:rect l="l" t="t" r="r" b="b"/>
              <a:pathLst>
                <a:path w="1155" h="1923" extrusionOk="0">
                  <a:moveTo>
                    <a:pt x="363" y="1"/>
                  </a:moveTo>
                  <a:cubicBezTo>
                    <a:pt x="171" y="1"/>
                    <a:pt x="1" y="156"/>
                    <a:pt x="105" y="417"/>
                  </a:cubicBezTo>
                  <a:cubicBezTo>
                    <a:pt x="193" y="627"/>
                    <a:pt x="262" y="837"/>
                    <a:pt x="332" y="1046"/>
                  </a:cubicBezTo>
                  <a:cubicBezTo>
                    <a:pt x="402" y="1256"/>
                    <a:pt x="420" y="1484"/>
                    <a:pt x="525" y="1693"/>
                  </a:cubicBezTo>
                  <a:cubicBezTo>
                    <a:pt x="581" y="1826"/>
                    <a:pt x="756" y="1922"/>
                    <a:pt x="904" y="1922"/>
                  </a:cubicBezTo>
                  <a:cubicBezTo>
                    <a:pt x="1030" y="1922"/>
                    <a:pt x="1137" y="1852"/>
                    <a:pt x="1137" y="1676"/>
                  </a:cubicBezTo>
                  <a:cubicBezTo>
                    <a:pt x="1154" y="1186"/>
                    <a:pt x="909" y="644"/>
                    <a:pt x="700" y="225"/>
                  </a:cubicBezTo>
                  <a:cubicBezTo>
                    <a:pt x="629" y="70"/>
                    <a:pt x="491" y="1"/>
                    <a:pt x="3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33;p44"/>
            <p:cNvSpPr/>
            <p:nvPr/>
          </p:nvSpPr>
          <p:spPr>
            <a:xfrm>
              <a:off x="3366217" y="2196537"/>
              <a:ext cx="27740" cy="43903"/>
            </a:xfrm>
            <a:custGeom>
              <a:avLst/>
              <a:gdLst/>
              <a:ahLst/>
              <a:cxnLst/>
              <a:rect l="l" t="t" r="r" b="b"/>
              <a:pathLst>
                <a:path w="841" h="1331" extrusionOk="0">
                  <a:moveTo>
                    <a:pt x="316" y="0"/>
                  </a:moveTo>
                  <a:cubicBezTo>
                    <a:pt x="158" y="18"/>
                    <a:pt x="1" y="192"/>
                    <a:pt x="53" y="367"/>
                  </a:cubicBezTo>
                  <a:cubicBezTo>
                    <a:pt x="106" y="612"/>
                    <a:pt x="106" y="857"/>
                    <a:pt x="176" y="1101"/>
                  </a:cubicBezTo>
                  <a:cubicBezTo>
                    <a:pt x="209" y="1216"/>
                    <a:pt x="364" y="1330"/>
                    <a:pt x="498" y="1330"/>
                  </a:cubicBezTo>
                  <a:cubicBezTo>
                    <a:pt x="507" y="1330"/>
                    <a:pt x="516" y="1330"/>
                    <a:pt x="525" y="1329"/>
                  </a:cubicBezTo>
                  <a:cubicBezTo>
                    <a:pt x="683" y="1329"/>
                    <a:pt x="770" y="1224"/>
                    <a:pt x="788" y="1084"/>
                  </a:cubicBezTo>
                  <a:cubicBezTo>
                    <a:pt x="840" y="839"/>
                    <a:pt x="770" y="560"/>
                    <a:pt x="700" y="350"/>
                  </a:cubicBezTo>
                  <a:cubicBezTo>
                    <a:pt x="665" y="175"/>
                    <a:pt x="525"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34;p44"/>
            <p:cNvSpPr/>
            <p:nvPr/>
          </p:nvSpPr>
          <p:spPr>
            <a:xfrm>
              <a:off x="3090596" y="2284705"/>
              <a:ext cx="32325" cy="47366"/>
            </a:xfrm>
            <a:custGeom>
              <a:avLst/>
              <a:gdLst/>
              <a:ahLst/>
              <a:cxnLst/>
              <a:rect l="l" t="t" r="r" b="b"/>
              <a:pathLst>
                <a:path w="980" h="1436" extrusionOk="0">
                  <a:moveTo>
                    <a:pt x="348" y="1"/>
                  </a:moveTo>
                  <a:cubicBezTo>
                    <a:pt x="315" y="1"/>
                    <a:pt x="281" y="7"/>
                    <a:pt x="246" y="19"/>
                  </a:cubicBezTo>
                  <a:cubicBezTo>
                    <a:pt x="71" y="72"/>
                    <a:pt x="1" y="299"/>
                    <a:pt x="88" y="456"/>
                  </a:cubicBezTo>
                  <a:cubicBezTo>
                    <a:pt x="141" y="579"/>
                    <a:pt x="193" y="684"/>
                    <a:pt x="228" y="806"/>
                  </a:cubicBezTo>
                  <a:cubicBezTo>
                    <a:pt x="263" y="928"/>
                    <a:pt x="281" y="1068"/>
                    <a:pt x="333" y="1191"/>
                  </a:cubicBezTo>
                  <a:cubicBezTo>
                    <a:pt x="386" y="1313"/>
                    <a:pt x="525" y="1435"/>
                    <a:pt x="665" y="1435"/>
                  </a:cubicBezTo>
                  <a:cubicBezTo>
                    <a:pt x="823" y="1418"/>
                    <a:pt x="927" y="1313"/>
                    <a:pt x="945" y="1173"/>
                  </a:cubicBezTo>
                  <a:cubicBezTo>
                    <a:pt x="980" y="858"/>
                    <a:pt x="840" y="526"/>
                    <a:pt x="700" y="247"/>
                  </a:cubicBezTo>
                  <a:cubicBezTo>
                    <a:pt x="629" y="118"/>
                    <a:pt x="499"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35;p44"/>
            <p:cNvSpPr/>
            <p:nvPr/>
          </p:nvSpPr>
          <p:spPr>
            <a:xfrm>
              <a:off x="3171343" y="2079275"/>
              <a:ext cx="38658" cy="50929"/>
            </a:xfrm>
            <a:custGeom>
              <a:avLst/>
              <a:gdLst/>
              <a:ahLst/>
              <a:cxnLst/>
              <a:rect l="l" t="t" r="r" b="b"/>
              <a:pathLst>
                <a:path w="1172" h="1544" extrusionOk="0">
                  <a:moveTo>
                    <a:pt x="335" y="1"/>
                  </a:moveTo>
                  <a:cubicBezTo>
                    <a:pt x="276" y="1"/>
                    <a:pt x="216" y="18"/>
                    <a:pt x="158" y="59"/>
                  </a:cubicBezTo>
                  <a:cubicBezTo>
                    <a:pt x="0" y="181"/>
                    <a:pt x="18" y="409"/>
                    <a:pt x="123" y="548"/>
                  </a:cubicBezTo>
                  <a:cubicBezTo>
                    <a:pt x="280" y="776"/>
                    <a:pt x="210" y="1055"/>
                    <a:pt x="297" y="1300"/>
                  </a:cubicBezTo>
                  <a:cubicBezTo>
                    <a:pt x="352" y="1442"/>
                    <a:pt x="510" y="1544"/>
                    <a:pt x="658" y="1544"/>
                  </a:cubicBezTo>
                  <a:cubicBezTo>
                    <a:pt x="747" y="1544"/>
                    <a:pt x="833" y="1507"/>
                    <a:pt x="892" y="1422"/>
                  </a:cubicBezTo>
                  <a:cubicBezTo>
                    <a:pt x="1172" y="1073"/>
                    <a:pt x="892" y="461"/>
                    <a:pt x="647" y="164"/>
                  </a:cubicBezTo>
                  <a:cubicBezTo>
                    <a:pt x="566" y="71"/>
                    <a:pt x="453" y="1"/>
                    <a:pt x="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6;p44"/>
            <p:cNvSpPr/>
            <p:nvPr/>
          </p:nvSpPr>
          <p:spPr>
            <a:xfrm>
              <a:off x="3114510" y="1897462"/>
              <a:ext cx="46872" cy="57724"/>
            </a:xfrm>
            <a:custGeom>
              <a:avLst/>
              <a:gdLst/>
              <a:ahLst/>
              <a:cxnLst/>
              <a:rect l="l" t="t" r="r" b="b"/>
              <a:pathLst>
                <a:path w="1421" h="1750" extrusionOk="0">
                  <a:moveTo>
                    <a:pt x="323" y="1"/>
                  </a:moveTo>
                  <a:cubicBezTo>
                    <a:pt x="91" y="1"/>
                    <a:pt x="0" y="246"/>
                    <a:pt x="63" y="449"/>
                  </a:cubicBezTo>
                  <a:cubicBezTo>
                    <a:pt x="202" y="903"/>
                    <a:pt x="482" y="1445"/>
                    <a:pt x="902" y="1708"/>
                  </a:cubicBezTo>
                  <a:cubicBezTo>
                    <a:pt x="950" y="1737"/>
                    <a:pt x="1000" y="1750"/>
                    <a:pt x="1047" y="1750"/>
                  </a:cubicBezTo>
                  <a:cubicBezTo>
                    <a:pt x="1254" y="1750"/>
                    <a:pt x="1421" y="1501"/>
                    <a:pt x="1321" y="1288"/>
                  </a:cubicBezTo>
                  <a:cubicBezTo>
                    <a:pt x="1234" y="1113"/>
                    <a:pt x="1094" y="973"/>
                    <a:pt x="989" y="816"/>
                  </a:cubicBezTo>
                  <a:cubicBezTo>
                    <a:pt x="902" y="694"/>
                    <a:pt x="832" y="554"/>
                    <a:pt x="762" y="431"/>
                  </a:cubicBezTo>
                  <a:cubicBezTo>
                    <a:pt x="674" y="257"/>
                    <a:pt x="622" y="64"/>
                    <a:pt x="412" y="12"/>
                  </a:cubicBezTo>
                  <a:cubicBezTo>
                    <a:pt x="381" y="4"/>
                    <a:pt x="351"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37;p44"/>
            <p:cNvSpPr/>
            <p:nvPr/>
          </p:nvSpPr>
          <p:spPr>
            <a:xfrm>
              <a:off x="2991147" y="1950271"/>
              <a:ext cx="44134" cy="61220"/>
            </a:xfrm>
            <a:custGeom>
              <a:avLst/>
              <a:gdLst/>
              <a:ahLst/>
              <a:cxnLst/>
              <a:rect l="l" t="t" r="r" b="b"/>
              <a:pathLst>
                <a:path w="1338" h="1856" extrusionOk="0">
                  <a:moveTo>
                    <a:pt x="399" y="0"/>
                  </a:moveTo>
                  <a:cubicBezTo>
                    <a:pt x="196" y="0"/>
                    <a:pt x="1" y="180"/>
                    <a:pt x="97" y="456"/>
                  </a:cubicBezTo>
                  <a:cubicBezTo>
                    <a:pt x="201" y="718"/>
                    <a:pt x="289" y="998"/>
                    <a:pt x="376" y="1260"/>
                  </a:cubicBezTo>
                  <a:cubicBezTo>
                    <a:pt x="462" y="1483"/>
                    <a:pt x="564" y="1855"/>
                    <a:pt x="879" y="1855"/>
                  </a:cubicBezTo>
                  <a:cubicBezTo>
                    <a:pt x="886" y="1855"/>
                    <a:pt x="893" y="1855"/>
                    <a:pt x="901" y="1855"/>
                  </a:cubicBezTo>
                  <a:cubicBezTo>
                    <a:pt x="1338" y="1837"/>
                    <a:pt x="1145" y="1278"/>
                    <a:pt x="1041" y="1051"/>
                  </a:cubicBezTo>
                  <a:cubicBezTo>
                    <a:pt x="936" y="771"/>
                    <a:pt x="831" y="509"/>
                    <a:pt x="726" y="246"/>
                  </a:cubicBezTo>
                  <a:cubicBezTo>
                    <a:pt x="664" y="75"/>
                    <a:pt x="530" y="0"/>
                    <a:pt x="3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38;p44"/>
            <p:cNvSpPr/>
            <p:nvPr/>
          </p:nvSpPr>
          <p:spPr>
            <a:xfrm>
              <a:off x="2845552" y="1997605"/>
              <a:ext cx="36943" cy="57328"/>
            </a:xfrm>
            <a:custGeom>
              <a:avLst/>
              <a:gdLst/>
              <a:ahLst/>
              <a:cxnLst/>
              <a:rect l="l" t="t" r="r" b="b"/>
              <a:pathLst>
                <a:path w="1120" h="1738" extrusionOk="0">
                  <a:moveTo>
                    <a:pt x="277" y="1"/>
                  </a:moveTo>
                  <a:cubicBezTo>
                    <a:pt x="129" y="1"/>
                    <a:pt x="0" y="85"/>
                    <a:pt x="0" y="280"/>
                  </a:cubicBezTo>
                  <a:cubicBezTo>
                    <a:pt x="18" y="542"/>
                    <a:pt x="53" y="822"/>
                    <a:pt x="158" y="1066"/>
                  </a:cubicBezTo>
                  <a:cubicBezTo>
                    <a:pt x="263" y="1346"/>
                    <a:pt x="437" y="1661"/>
                    <a:pt x="735" y="1731"/>
                  </a:cubicBezTo>
                  <a:cubicBezTo>
                    <a:pt x="757" y="1735"/>
                    <a:pt x="780" y="1737"/>
                    <a:pt x="802" y="1737"/>
                  </a:cubicBezTo>
                  <a:cubicBezTo>
                    <a:pt x="952" y="1737"/>
                    <a:pt x="1084" y="1638"/>
                    <a:pt x="1084" y="1486"/>
                  </a:cubicBezTo>
                  <a:cubicBezTo>
                    <a:pt x="1119" y="1241"/>
                    <a:pt x="962" y="1101"/>
                    <a:pt x="874" y="909"/>
                  </a:cubicBezTo>
                  <a:cubicBezTo>
                    <a:pt x="770" y="717"/>
                    <a:pt x="717" y="525"/>
                    <a:pt x="700" y="332"/>
                  </a:cubicBezTo>
                  <a:cubicBezTo>
                    <a:pt x="671" y="129"/>
                    <a:pt x="460"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39;p44"/>
            <p:cNvSpPr/>
            <p:nvPr/>
          </p:nvSpPr>
          <p:spPr>
            <a:xfrm>
              <a:off x="2900340" y="2172260"/>
              <a:ext cx="45090" cy="64090"/>
            </a:xfrm>
            <a:custGeom>
              <a:avLst/>
              <a:gdLst/>
              <a:ahLst/>
              <a:cxnLst/>
              <a:rect l="l" t="t" r="r" b="b"/>
              <a:pathLst>
                <a:path w="1367" h="1943" extrusionOk="0">
                  <a:moveTo>
                    <a:pt x="394" y="1"/>
                  </a:moveTo>
                  <a:cubicBezTo>
                    <a:pt x="385" y="1"/>
                    <a:pt x="376" y="1"/>
                    <a:pt x="367" y="2"/>
                  </a:cubicBezTo>
                  <a:cubicBezTo>
                    <a:pt x="157" y="19"/>
                    <a:pt x="0" y="264"/>
                    <a:pt x="122" y="456"/>
                  </a:cubicBezTo>
                  <a:cubicBezTo>
                    <a:pt x="175" y="544"/>
                    <a:pt x="192" y="701"/>
                    <a:pt x="210" y="789"/>
                  </a:cubicBezTo>
                  <a:cubicBezTo>
                    <a:pt x="262" y="911"/>
                    <a:pt x="297" y="1033"/>
                    <a:pt x="350" y="1156"/>
                  </a:cubicBezTo>
                  <a:cubicBezTo>
                    <a:pt x="455" y="1400"/>
                    <a:pt x="594" y="1645"/>
                    <a:pt x="787" y="1837"/>
                  </a:cubicBezTo>
                  <a:cubicBezTo>
                    <a:pt x="856" y="1911"/>
                    <a:pt x="932" y="1943"/>
                    <a:pt x="1003" y="1943"/>
                  </a:cubicBezTo>
                  <a:cubicBezTo>
                    <a:pt x="1201" y="1943"/>
                    <a:pt x="1366" y="1702"/>
                    <a:pt x="1276" y="1470"/>
                  </a:cubicBezTo>
                  <a:cubicBezTo>
                    <a:pt x="1154" y="1103"/>
                    <a:pt x="909" y="754"/>
                    <a:pt x="769" y="369"/>
                  </a:cubicBezTo>
                  <a:cubicBezTo>
                    <a:pt x="719" y="201"/>
                    <a:pt x="604"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40;p44"/>
            <p:cNvSpPr/>
            <p:nvPr/>
          </p:nvSpPr>
          <p:spPr>
            <a:xfrm>
              <a:off x="2950477" y="2329730"/>
              <a:ext cx="42881" cy="63166"/>
            </a:xfrm>
            <a:custGeom>
              <a:avLst/>
              <a:gdLst/>
              <a:ahLst/>
              <a:cxnLst/>
              <a:rect l="l" t="t" r="r" b="b"/>
              <a:pathLst>
                <a:path w="1300" h="1915" extrusionOk="0">
                  <a:moveTo>
                    <a:pt x="348" y="1"/>
                  </a:moveTo>
                  <a:cubicBezTo>
                    <a:pt x="315" y="1"/>
                    <a:pt x="281" y="6"/>
                    <a:pt x="246" y="18"/>
                  </a:cubicBezTo>
                  <a:cubicBezTo>
                    <a:pt x="71" y="88"/>
                    <a:pt x="1" y="315"/>
                    <a:pt x="88" y="490"/>
                  </a:cubicBezTo>
                  <a:cubicBezTo>
                    <a:pt x="193" y="700"/>
                    <a:pt x="298" y="909"/>
                    <a:pt x="386" y="1119"/>
                  </a:cubicBezTo>
                  <a:cubicBezTo>
                    <a:pt x="490" y="1346"/>
                    <a:pt x="560" y="1574"/>
                    <a:pt x="700" y="1766"/>
                  </a:cubicBezTo>
                  <a:cubicBezTo>
                    <a:pt x="777" y="1869"/>
                    <a:pt x="880" y="1915"/>
                    <a:pt x="978" y="1915"/>
                  </a:cubicBezTo>
                  <a:cubicBezTo>
                    <a:pt x="1146" y="1915"/>
                    <a:pt x="1299" y="1777"/>
                    <a:pt x="1277" y="1556"/>
                  </a:cubicBezTo>
                  <a:cubicBezTo>
                    <a:pt x="1242" y="1119"/>
                    <a:pt x="927" y="647"/>
                    <a:pt x="718" y="263"/>
                  </a:cubicBezTo>
                  <a:cubicBezTo>
                    <a:pt x="645" y="132"/>
                    <a:pt x="512" y="1"/>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41;p44"/>
            <p:cNvSpPr/>
            <p:nvPr/>
          </p:nvSpPr>
          <p:spPr>
            <a:xfrm>
              <a:off x="3365755" y="1906896"/>
              <a:ext cx="94007" cy="230796"/>
            </a:xfrm>
            <a:custGeom>
              <a:avLst/>
              <a:gdLst/>
              <a:ahLst/>
              <a:cxnLst/>
              <a:rect l="l" t="t" r="r" b="b"/>
              <a:pathLst>
                <a:path w="2850" h="6997" extrusionOk="0">
                  <a:moveTo>
                    <a:pt x="370" y="1"/>
                  </a:moveTo>
                  <a:cubicBezTo>
                    <a:pt x="182" y="1"/>
                    <a:pt x="1" y="163"/>
                    <a:pt x="85" y="425"/>
                  </a:cubicBezTo>
                  <a:cubicBezTo>
                    <a:pt x="767" y="2540"/>
                    <a:pt x="1396" y="4691"/>
                    <a:pt x="2218" y="6771"/>
                  </a:cubicBezTo>
                  <a:cubicBezTo>
                    <a:pt x="2274" y="6927"/>
                    <a:pt x="2397" y="6996"/>
                    <a:pt x="2515" y="6996"/>
                  </a:cubicBezTo>
                  <a:cubicBezTo>
                    <a:pt x="2687" y="6996"/>
                    <a:pt x="2850" y="6846"/>
                    <a:pt x="2777" y="6596"/>
                  </a:cubicBezTo>
                  <a:cubicBezTo>
                    <a:pt x="2200" y="4446"/>
                    <a:pt x="1414" y="2348"/>
                    <a:pt x="679" y="233"/>
                  </a:cubicBezTo>
                  <a:cubicBezTo>
                    <a:pt x="623" y="72"/>
                    <a:pt x="495" y="1"/>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264;p70"/>
          <p:cNvGrpSpPr/>
          <p:nvPr/>
        </p:nvGrpSpPr>
        <p:grpSpPr>
          <a:xfrm>
            <a:off x="154113" y="3879451"/>
            <a:ext cx="789290" cy="1122664"/>
            <a:chOff x="818475" y="2946550"/>
            <a:chExt cx="408650" cy="581275"/>
          </a:xfrm>
        </p:grpSpPr>
        <p:sp>
          <p:nvSpPr>
            <p:cNvPr id="94" name="Google Shape;2265;p70"/>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6;p70"/>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67;p70"/>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68;p70"/>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69;p70"/>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rgbClr val="F89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0;p70"/>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71;p70"/>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72;p70"/>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73;p70"/>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74;p70"/>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75;p70"/>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rgbClr val="C5E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6;p70"/>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77;p70"/>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78;p70"/>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rgbClr val="3DB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79;p70"/>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80;p70"/>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81;p70"/>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82;p70"/>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rgbClr val="465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83;p70"/>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84;p70"/>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85;p70"/>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86;p70"/>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87;p70"/>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8;p70"/>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89;p70"/>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90;p70"/>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91;p70"/>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2;p70"/>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93;p70"/>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94;p70"/>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5;p70"/>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ematics Subject for High School by Slidesgo">
  <a:themeElements>
    <a:clrScheme name="Simple Light">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3278</Words>
  <PresentationFormat>On-screen Show (16:9)</PresentationFormat>
  <Paragraphs>300</Paragraphs>
  <Slides>43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Raleway SemiBold</vt:lpstr>
      <vt:lpstr>Calibri</vt:lpstr>
      <vt:lpstr>Times New Roman</vt:lpstr>
      <vt:lpstr>Raleway Medium</vt:lpstr>
      <vt:lpstr>Arial</vt:lpstr>
      <vt:lpstr>Bad Script</vt:lpstr>
      <vt:lpstr>Cambria Math</vt:lpstr>
      <vt:lpstr>Raleway Black</vt:lpstr>
      <vt:lpstr>Mathematics Subject for High School by Slidesgo</vt:lpstr>
      <vt:lpstr>PowerPoint Presentation</vt:lpstr>
      <vt:lpstr>KHỞI ĐỘNG</vt:lpstr>
      <vt:lpstr>PowerPoint Presentation</vt:lpstr>
      <vt:lpstr>NỘI DUNG BÀI HỌC</vt:lpstr>
      <vt:lpstr>PowerPoint Presentation</vt:lpstr>
      <vt:lpstr>PowerPoint Presentation</vt:lpstr>
      <vt:lpstr>KẾT LUẬN</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Khái niệm: </vt:lpstr>
      <vt:lpstr>Chú 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5.12 (SGK - tr88)</vt:lpstr>
      <vt:lpstr>PowerPoint Presentation</vt:lpstr>
      <vt:lpstr>PowerPoint Presentation</vt:lpstr>
      <vt:lpstr>PowerPoint Presentation</vt:lpstr>
      <vt:lpstr>PowerPoint Presentation</vt:lpstr>
      <vt:lpstr>VẬN DỤNG</vt:lpstr>
      <vt:lpstr>PowerPoint Presentation</vt:lpstr>
      <vt:lpstr>PowerPoint Presentation</vt:lpstr>
      <vt:lpstr>03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2022-10-08T11:28:13Z</dcterms:modified>
</cp:coreProperties>
</file>