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0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A0A-11A1-4F5B-B80C-7A785A5D7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30193D-A787-4DE8-894D-055D68EBE5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B06D1-98C6-4E92-BC02-412A3DEE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78284B-4BE7-4833-B494-5D9A87280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4B508-8B5A-4148-BF30-DB07FDBB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96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EAD5C-B5BA-4B80-AC60-087EF0BBB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C5DCCA-DA3D-4CD6-A7FB-25E481FFC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107D1-828D-4F10-810B-47D52569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0372-4438-4A7E-9824-CDA47843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948B1-012F-4D30-BDA7-D984FAB12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68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CC85BF-617D-4924-A2C4-E657FDF84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EED515-8147-4FD3-9847-9182F2FEA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A492E-3079-45DD-A0F8-47AB27F47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F51EB-A133-4F69-AAC5-114A5BA0F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1D88A-7C96-440F-BD2F-C84AACF9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970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09E1B-0744-44CD-A319-CEC94A5D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E1F9A-88B9-4E2D-BF26-107E2E6FA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F074B-9904-4934-8681-BED07C567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BB9FE-AF6E-44CE-9C1C-9446D282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8E4505-1B9C-4296-99EC-5F48F3FA2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39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28D94-734B-4568-9A05-66228B7E3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2EA79A-C06D-4B1D-9060-2B3D8BA9C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900E2-690B-42D0-B2CF-639E2718E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AD550-F4DA-4F1B-8EE9-20167BA8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FC76A-5B05-42CE-A995-BCD80795B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70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6525E-0157-46EE-9926-EB87D48B7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C4391-292E-4F06-B1D1-24FFB6540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CA6E5F-5AEC-4145-B591-224123FFDA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CA556-1ED0-4DE5-B412-A264D3D9E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CC114-95C7-43BC-8F09-D6118702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C15A06-23CF-4780-8A89-4957AA754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4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B4AFB-7C11-454C-B17A-D31DAD58C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6C50A-B823-4A00-A778-987C9C5C97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BBA2F-1E3A-4744-9551-115C920F4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4376DD-132E-420B-97CD-78CAD9820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C1D6A-B5B8-472B-B39F-3BF7221304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E17333-EDAE-4D7F-AB70-3B7A0F19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E88DE7-7407-4042-B088-CD76549F7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E3EB3E-ACFE-4BCA-9A81-8659AA746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4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71E0-A04B-4EEB-9AEF-2B6C69D09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CBFC31-AFF2-4424-8108-928052BCC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D7FE55-B701-42D1-B6E6-9B506730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85748E-2293-4359-9A3C-9FA65725B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53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58F41-8B33-43A3-9BA1-7E04201AE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F105B2-D36A-4F50-859D-2B7211E2C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B6F2CA-3584-41F5-A20E-08401493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16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A1A36-3CAC-47E8-911A-6915929E8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93449-739E-4E0A-B27B-42ACE8F63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AB6BD8-B8C5-4D46-A72C-B64E8F1D6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88AC13-5E67-4FE1-9046-1DEE4EA5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B4A42-CE38-4E3A-94CA-C5ACD603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0E8DB0-EA91-4479-BACC-60414F7EE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2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7C74A-4BAC-4A5B-B2B1-29993CD0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DE092-67C7-421C-A609-950EC9EAA1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13AD04-A572-49ED-A2A6-DEA6035B7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FC8581-D1B7-47DD-B52C-BC2A578E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02876F-990E-4073-BCE9-F81568B03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40F27C-91EB-4FD6-8869-2F8ABCC48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29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0739-D91F-4389-888D-03299AEB8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82B0C-5270-44D1-A60E-F3C2039D5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CC47C-A230-45FD-BA6F-4D8A73E77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3CF0C-9D6E-41CD-9F46-4D326E269EAB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23E1A-094C-4B7F-B3E0-661AC55981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73187-B0BF-4CAA-BD25-D6DAA7604F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C6E70-E7C1-4F3D-B916-07DB0ACE0C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45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1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7865-93EE-4CF7-B766-BCA37DA774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98161" y="378083"/>
            <a:ext cx="7970874" cy="940353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 CH</a:t>
            </a:r>
            <a:r>
              <a:rPr lang="vi-VN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Ô CHỮ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4743C6-E671-4711-95CF-7D3DA6A483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594186"/>
              </p:ext>
            </p:extLst>
          </p:nvPr>
        </p:nvGraphicFramePr>
        <p:xfrm>
          <a:off x="2206172" y="5192485"/>
          <a:ext cx="454914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48746612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Đ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Ư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Ơ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B05B5A-9963-4CDF-BE5F-7280402A8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179698"/>
              </p:ext>
            </p:extLst>
          </p:nvPr>
        </p:nvGraphicFramePr>
        <p:xfrm>
          <a:off x="2204721" y="5192484"/>
          <a:ext cx="454914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487466123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379DD67-D5EC-41F2-B386-2E1949A8C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127872"/>
              </p:ext>
            </p:extLst>
          </p:nvPr>
        </p:nvGraphicFramePr>
        <p:xfrm>
          <a:off x="2711633" y="4674324"/>
          <a:ext cx="40436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G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F60A237-571D-4033-900F-0DDC85847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9213948"/>
              </p:ext>
            </p:extLst>
          </p:nvPr>
        </p:nvGraphicFramePr>
        <p:xfrm>
          <a:off x="2710181" y="4691735"/>
          <a:ext cx="404368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E466ED5-F69E-4142-B5BC-821411AFBB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61886"/>
              </p:ext>
            </p:extLst>
          </p:nvPr>
        </p:nvGraphicFramePr>
        <p:xfrm>
          <a:off x="1705428" y="4156163"/>
          <a:ext cx="25273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U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V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9B1F066-28E4-4D3C-A7AF-2A521E3CB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703470"/>
              </p:ext>
            </p:extLst>
          </p:nvPr>
        </p:nvGraphicFramePr>
        <p:xfrm>
          <a:off x="1705428" y="4145283"/>
          <a:ext cx="252730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6B9AE9F-2C04-4016-A4D6-5A6D9D6CBC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815054"/>
              </p:ext>
            </p:extLst>
          </p:nvPr>
        </p:nvGraphicFramePr>
        <p:xfrm>
          <a:off x="3217093" y="3627123"/>
          <a:ext cx="15163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Ô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49A715F-A09D-45CF-AF6C-F54C88E695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415302"/>
              </p:ext>
            </p:extLst>
          </p:nvPr>
        </p:nvGraphicFramePr>
        <p:xfrm>
          <a:off x="3215641" y="3651065"/>
          <a:ext cx="151638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FFE5FBB-D3AC-439D-8D47-1AB31A3863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859726"/>
              </p:ext>
            </p:extLst>
          </p:nvPr>
        </p:nvGraphicFramePr>
        <p:xfrm>
          <a:off x="2204721" y="3103523"/>
          <a:ext cx="404368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I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5A6478D-7532-4FE7-9E9A-B1D583E48C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470514"/>
              </p:ext>
            </p:extLst>
          </p:nvPr>
        </p:nvGraphicFramePr>
        <p:xfrm>
          <a:off x="2204721" y="3113319"/>
          <a:ext cx="4043680" cy="5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5460">
                  <a:extLst>
                    <a:ext uri="{9D8B030D-6E8A-4147-A177-3AD203B41FA5}">
                      <a16:colId xmlns:a16="http://schemas.microsoft.com/office/drawing/2014/main" val="2395585892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091027848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3356901610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546920765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1329057596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912964277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4131577984"/>
                    </a:ext>
                  </a:extLst>
                </a:gridCol>
                <a:gridCol w="505460">
                  <a:extLst>
                    <a:ext uri="{9D8B030D-6E8A-4147-A177-3AD203B41FA5}">
                      <a16:colId xmlns:a16="http://schemas.microsoft.com/office/drawing/2014/main" val="2846633491"/>
                    </a:ext>
                  </a:extLst>
                </a:gridCol>
              </a:tblGrid>
              <a:tr h="511629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727507"/>
                  </a:ext>
                </a:extLst>
              </a:tr>
            </a:tbl>
          </a:graphicData>
        </a:graphic>
      </p:graphicFrame>
      <p:sp>
        <p:nvSpPr>
          <p:cNvPr id="14" name="Oval 13">
            <a:hlinkClick r:id="rId2" action="ppaction://hlinksldjump"/>
            <a:extLst>
              <a:ext uri="{FF2B5EF4-FFF2-40B4-BE49-F238E27FC236}">
                <a16:creationId xmlns:a16="http://schemas.microsoft.com/office/drawing/2014/main" id="{5B18CC82-7A04-437F-8326-09A61D7AE08A}"/>
              </a:ext>
            </a:extLst>
          </p:cNvPr>
          <p:cNvSpPr/>
          <p:nvPr/>
        </p:nvSpPr>
        <p:spPr>
          <a:xfrm>
            <a:off x="821870" y="3028959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5" name="Oval 14">
            <a:hlinkClick r:id="rId3" action="ppaction://hlinksldjump"/>
            <a:extLst>
              <a:ext uri="{FF2B5EF4-FFF2-40B4-BE49-F238E27FC236}">
                <a16:creationId xmlns:a16="http://schemas.microsoft.com/office/drawing/2014/main" id="{76608B81-6A3E-46A2-BCC2-4CEE2996BE6D}"/>
              </a:ext>
            </a:extLst>
          </p:cNvPr>
          <p:cNvSpPr/>
          <p:nvPr/>
        </p:nvSpPr>
        <p:spPr>
          <a:xfrm>
            <a:off x="821870" y="3554740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6" name="Oval 15">
            <a:hlinkClick r:id="rId4" action="ppaction://hlinksldjump"/>
            <a:extLst>
              <a:ext uri="{FF2B5EF4-FFF2-40B4-BE49-F238E27FC236}">
                <a16:creationId xmlns:a16="http://schemas.microsoft.com/office/drawing/2014/main" id="{D816D062-391F-4398-9D8C-B01A17074428}"/>
              </a:ext>
            </a:extLst>
          </p:cNvPr>
          <p:cNvSpPr/>
          <p:nvPr/>
        </p:nvSpPr>
        <p:spPr>
          <a:xfrm>
            <a:off x="821870" y="4097391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7" name="Oval 16">
            <a:hlinkClick r:id="rId5" action="ppaction://hlinksldjump"/>
            <a:extLst>
              <a:ext uri="{FF2B5EF4-FFF2-40B4-BE49-F238E27FC236}">
                <a16:creationId xmlns:a16="http://schemas.microsoft.com/office/drawing/2014/main" id="{1D539377-4D23-4ADD-8F6D-7B01D29DCB30}"/>
              </a:ext>
            </a:extLst>
          </p:cNvPr>
          <p:cNvSpPr/>
          <p:nvPr/>
        </p:nvSpPr>
        <p:spPr>
          <a:xfrm>
            <a:off x="821870" y="4656912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8" name="Oval 17">
            <a:hlinkClick r:id="rId6" action="ppaction://hlinksldjump"/>
            <a:extLst>
              <a:ext uri="{FF2B5EF4-FFF2-40B4-BE49-F238E27FC236}">
                <a16:creationId xmlns:a16="http://schemas.microsoft.com/office/drawing/2014/main" id="{41C84C87-7222-41C0-90F2-F74E548FF9FC}"/>
              </a:ext>
            </a:extLst>
          </p:cNvPr>
          <p:cNvSpPr/>
          <p:nvPr/>
        </p:nvSpPr>
        <p:spPr>
          <a:xfrm>
            <a:off x="821871" y="5182693"/>
            <a:ext cx="489857" cy="518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9" name="Arrow: Up 18">
            <a:hlinkClick r:id="rId7" action="ppaction://hlinksldjump"/>
            <a:extLst>
              <a:ext uri="{FF2B5EF4-FFF2-40B4-BE49-F238E27FC236}">
                <a16:creationId xmlns:a16="http://schemas.microsoft.com/office/drawing/2014/main" id="{CFF389C9-5FE7-4986-9DBB-6DD9F2033F4A}"/>
              </a:ext>
            </a:extLst>
          </p:cNvPr>
          <p:cNvSpPr/>
          <p:nvPr/>
        </p:nvSpPr>
        <p:spPr>
          <a:xfrm>
            <a:off x="522514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0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1: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indent="0">
              <a:buNone/>
            </a:pPr>
            <a:r>
              <a:rPr lang="vi-VN" sz="5400" dirty="0">
                <a:latin typeface="+mj-lt"/>
              </a:rPr>
              <a:t>Hình bình hành có hai cạnh kề bằng nhau là ............</a:t>
            </a:r>
            <a:endParaRPr lang="en-US" sz="5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93D900F4-29E0-4083-ABCE-3490D4C7D4FA}"/>
              </a:ext>
            </a:extLst>
          </p:cNvPr>
          <p:cNvSpPr/>
          <p:nvPr/>
        </p:nvSpPr>
        <p:spPr>
          <a:xfrm>
            <a:off x="21770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3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2: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lvl="0" indent="0">
              <a:buNone/>
            </a:pPr>
            <a:r>
              <a:rPr lang="vi-VN" sz="6600" dirty="0"/>
              <a:t>Hình thoi có</a:t>
            </a:r>
            <a:r>
              <a:rPr lang="en-US" sz="6600" dirty="0"/>
              <a:t> ……</a:t>
            </a:r>
            <a:r>
              <a:rPr lang="vi-VN" sz="6600" dirty="0"/>
              <a:t>	cạnh bằng nhau.</a:t>
            </a:r>
            <a:endParaRPr lang="en-US" sz="66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BAD6A93B-6EA4-496F-BE0D-0B487B7BCF78}"/>
              </a:ext>
            </a:extLst>
          </p:cNvPr>
          <p:cNvSpPr/>
          <p:nvPr/>
        </p:nvSpPr>
        <p:spPr>
          <a:xfrm>
            <a:off x="76199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95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3: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indent="0">
              <a:buNone/>
            </a:pPr>
            <a:r>
              <a:rPr lang="vi-VN" sz="6600" dirty="0"/>
              <a:t>Bốn lần độ dài một cạnh hình thoi là</a:t>
            </a:r>
            <a:r>
              <a:rPr lang="en-US" sz="6600" dirty="0"/>
              <a:t>……</a:t>
            </a:r>
            <a:r>
              <a:rPr lang="vi-VN" sz="6600" dirty="0"/>
              <a:t>hình thoi đó.</a:t>
            </a:r>
            <a:endParaRPr lang="en-US" sz="6600" dirty="0"/>
          </a:p>
          <a:p>
            <a:pPr marL="0" indent="0">
              <a:buNone/>
            </a:pPr>
            <a:endParaRPr lang="en-US" sz="5400" dirty="0">
              <a:latin typeface="+mj-lt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7E1AAA60-198A-4443-875A-67914C15A917}"/>
              </a:ext>
            </a:extLst>
          </p:cNvPr>
          <p:cNvSpPr/>
          <p:nvPr/>
        </p:nvSpPr>
        <p:spPr>
          <a:xfrm>
            <a:off x="-43544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01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4: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sz="5400" dirty="0"/>
              <a:t>Hình bình hành có một đường chéo là đường …......... của một góc là hình thoi.</a:t>
            </a:r>
            <a:endParaRPr lang="en-US" sz="5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2DD309D3-779F-4348-8062-9B1F8DD24EFF}"/>
              </a:ext>
            </a:extLst>
          </p:cNvPr>
          <p:cNvSpPr/>
          <p:nvPr/>
        </p:nvSpPr>
        <p:spPr>
          <a:xfrm>
            <a:off x="130628" y="378083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0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4B1D5-F7A5-42FD-80B6-8A50153758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CÂU 5: </a:t>
            </a:r>
            <a:r>
              <a:rPr lang="en-US" dirty="0" err="1">
                <a:solidFill>
                  <a:srgbClr val="FF0000"/>
                </a:solidFill>
              </a:rPr>
              <a:t>Hãy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điền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vào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chỗ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trống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sau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0C054-56CF-41F2-A028-00542972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110"/>
            <a:ext cx="10515600" cy="2097789"/>
          </a:xfrm>
        </p:spPr>
        <p:txBody>
          <a:bodyPr/>
          <a:lstStyle/>
          <a:p>
            <a:pPr marL="0" indent="0">
              <a:buNone/>
            </a:pPr>
            <a:r>
              <a:rPr lang="vi-VN" sz="6000" dirty="0"/>
              <a:t>Hình Thoi có hai	</a:t>
            </a:r>
            <a:r>
              <a:rPr lang="en-US" sz="6000" dirty="0"/>
              <a:t>. . . . . </a:t>
            </a:r>
            <a:r>
              <a:rPr lang="vi-VN" sz="6000" dirty="0"/>
              <a:t>vuông góc với nhau.</a:t>
            </a:r>
            <a:endParaRPr lang="en-US" sz="6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413A23-39DA-486A-A400-98EB5531F81F}"/>
              </a:ext>
            </a:extLst>
          </p:cNvPr>
          <p:cNvSpPr/>
          <p:nvPr/>
        </p:nvSpPr>
        <p:spPr>
          <a:xfrm>
            <a:off x="988828" y="5497033"/>
            <a:ext cx="1084521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Đúng</a:t>
            </a: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DB3E407-66F4-4C45-90AA-8930E216DB6D}"/>
              </a:ext>
            </a:extLst>
          </p:cNvPr>
          <p:cNvSpPr/>
          <p:nvPr/>
        </p:nvSpPr>
        <p:spPr>
          <a:xfrm>
            <a:off x="9144000" y="5497033"/>
            <a:ext cx="1158949" cy="7230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Sai</a:t>
            </a:r>
          </a:p>
        </p:txBody>
      </p:sp>
      <p:sp>
        <p:nvSpPr>
          <p:cNvPr id="6" name="Arrow: Up 5">
            <a:hlinkClick r:id="rId4" action="ppaction://hlinksldjump"/>
            <a:extLst>
              <a:ext uri="{FF2B5EF4-FFF2-40B4-BE49-F238E27FC236}">
                <a16:creationId xmlns:a16="http://schemas.microsoft.com/office/drawing/2014/main" id="{0527B284-FB8C-468A-A358-92E2F36C4381}"/>
              </a:ext>
            </a:extLst>
          </p:cNvPr>
          <p:cNvSpPr/>
          <p:nvPr/>
        </p:nvSpPr>
        <p:spPr>
          <a:xfrm>
            <a:off x="-10884" y="312767"/>
            <a:ext cx="789213" cy="6669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20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149</Words>
  <PresentationFormat>Widescreen</PresentationFormat>
  <Paragraphs>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TRÒ CHƠI Ô CHỮ</vt:lpstr>
      <vt:lpstr>CÂU 1: Hãy điền vào chỗ trống sau</vt:lpstr>
      <vt:lpstr>CÂU 2: Hãy điền vào chỗ trống sau</vt:lpstr>
      <vt:lpstr>CÂU 3: Hãy điền vào chỗ trống sau</vt:lpstr>
      <vt:lpstr>CÂU 4: Hãy điền vào chỗ trống sau</vt:lpstr>
      <vt:lpstr>CÂU 5: Hãy điền vào chỗ trống sau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2021-01-27T12:42:31Z</dcterms:created>
  <dcterms:modified xsi:type="dcterms:W3CDTF">2021-01-27T13:11:05Z</dcterms:modified>
</cp:coreProperties>
</file>