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22"/>
  </p:notesMasterIdLst>
  <p:sldIdLst>
    <p:sldId id="291" r:id="rId2"/>
    <p:sldId id="303" r:id="rId3"/>
    <p:sldId id="304" r:id="rId4"/>
    <p:sldId id="305" r:id="rId5"/>
    <p:sldId id="306" r:id="rId6"/>
    <p:sldId id="257" r:id="rId7"/>
    <p:sldId id="310" r:id="rId8"/>
    <p:sldId id="292" r:id="rId9"/>
    <p:sldId id="259" r:id="rId10"/>
    <p:sldId id="307" r:id="rId11"/>
    <p:sldId id="260" r:id="rId12"/>
    <p:sldId id="311" r:id="rId13"/>
    <p:sldId id="312" r:id="rId14"/>
    <p:sldId id="293" r:id="rId15"/>
    <p:sldId id="282" r:id="rId16"/>
    <p:sldId id="309" r:id="rId17"/>
    <p:sldId id="294" r:id="rId18"/>
    <p:sldId id="296" r:id="rId19"/>
    <p:sldId id="265" r:id="rId20"/>
    <p:sldId id="28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5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86706" autoAdjust="0"/>
  </p:normalViewPr>
  <p:slideViewPr>
    <p:cSldViewPr snapToGrid="0">
      <p:cViewPr varScale="1">
        <p:scale>
          <a:sx n="55" d="100"/>
          <a:sy n="55" d="100"/>
        </p:scale>
        <p:origin x="132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958A16-53D9-47BC-A08F-392934166AD7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FF08E-B031-4A06-931B-89AF8E7D6A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2182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1FF08E-B031-4A06-931B-89AF8E7D6AC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D8BFA7-ADEE-4892-BFD4-D94CCDCFD1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21283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D8BFA7-ADEE-4892-BFD4-D94CCDCFD14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6743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8BEA6-EF19-890F-6C4B-4B7DAF6720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95EC261-10CD-B58D-2264-23D954B2FD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F6DD18-F98A-2CC3-4626-661EF7B081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1AC41-6FFF-4D41-9E59-454A1817BB7E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578410-E8C3-DC9E-9DAA-CD911F384F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2CE87C-0127-4355-7270-5476D31E5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F29F2-DF5F-4E2D-9A77-B89A56DA6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663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9A097-FF6E-D47D-F6DF-4AA9EBEB6C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5DDB402-CA8D-C6D5-B639-702B57FC0D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E7EA1E-86DF-DEFC-E102-D4E2F8F6B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1AC41-6FFF-4D41-9E59-454A1817BB7E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226535-BA44-4B3B-A90B-3A3042920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FDE44-694A-BDD0-A73B-452A6F74C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F29F2-DF5F-4E2D-9A77-B89A56DA6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8076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22504DC-4A36-943D-D463-A9D8B5546A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75206D-596F-D193-6554-798C2B5575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6B7D5-6276-0CF8-CE88-C91314E9F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1AC41-6FFF-4D41-9E59-454A1817BB7E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B7066C-7742-B959-1B4C-BA83257E39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06920D-38BC-0C53-7581-2EABCC98B6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F29F2-DF5F-4E2D-9A77-B89A56DA6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421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359563-8284-874B-2271-B7EF7F13C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61DB34-EF16-910E-6003-DFBA263E6B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E5AEB5-31B3-15E4-D0AC-40AB70F8F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1AC41-6FFF-4D41-9E59-454A1817BB7E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46CE03-EA80-6A62-BE89-CA7668C8F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985E61-855D-6CDF-FC65-A6C8D953A3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F29F2-DF5F-4E2D-9A77-B89A56DA6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4528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19D61D-697E-7987-9482-A83F43381F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43C87F-7A99-BBEE-4A92-8FC9205C0D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16CE91-D8C9-E141-2158-9D6F4294F3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1AC41-6FFF-4D41-9E59-454A1817BB7E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1F513E-6C1D-99CD-27D6-F56828BEA8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3E9F08-D107-B16A-E648-6D9C133A2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F29F2-DF5F-4E2D-9A77-B89A56DA6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760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A8D06-A573-A9FD-0D67-E26C3D1DC3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A50C15-321E-D227-624F-E2997F6B88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41DAC7-64D8-6C4E-8349-18A1FE3931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EE7987-3888-BFF1-77AB-EE75459446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1AC41-6FFF-4D41-9E59-454A1817BB7E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D50108-0E62-8DC7-78BA-040A3B66C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213F2A-1BFA-ACB7-3BB8-2A5120E51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F29F2-DF5F-4E2D-9A77-B89A56DA6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399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6FB2DF-7258-D1F4-E153-E7F0D56B67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CEFAA71-57FC-B960-D492-1AA0F89C81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4F95B-33FA-81C9-DBE7-683A20EBB3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056FDC-D93D-E214-6204-FE9D21C21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185E38-8B2D-900F-F2BC-996CFE207D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5D650EC-23A4-D2CE-CB95-9AD23F89D7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1AC41-6FFF-4D41-9E59-454A1817BB7E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76DD398-495A-4A27-19F0-651C55FA0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F688F0-CF11-5AB1-E2A8-C3C24C59B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F29F2-DF5F-4E2D-9A77-B89A56DA6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999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A60897-4C9A-5ED1-0820-2432750DFB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994411-9B23-DF34-754F-11B33C4D0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1AC41-6FFF-4D41-9E59-454A1817BB7E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384017-7806-E95B-23CC-0DDECCE47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CC3709-B6E4-2A72-2B89-959A1D511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F29F2-DF5F-4E2D-9A77-B89A56DA6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17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74EE4A-8EAB-5EE6-74A1-7F5443101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1AC41-6FFF-4D41-9E59-454A1817BB7E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195336-9EFD-F41E-1E79-A0DE58B103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F342B7-E774-99E6-5E23-00A6ED018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F29F2-DF5F-4E2D-9A77-B89A56DA6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78424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22964-EFC9-3E8B-9345-79DD2F30B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3E7AC-C411-FEA6-63ED-FAACF61F11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CE6FEE-2978-814C-99B8-6F4E589D47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F8C88F-BDFB-389A-F673-D978D0C12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1AC41-6FFF-4D41-9E59-454A1817BB7E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4C1079-6CED-9355-3EB6-3DDB1D4F1E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F59F37-D3BD-75D2-3BCF-01987DD71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F29F2-DF5F-4E2D-9A77-B89A56DA6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7024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2BB80-1A92-A741-0758-E42B424BD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60EA4D-A740-E468-5CF3-8BB6F9B861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B29209-83EA-1776-B40F-EDDD39C332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5943A71-43D9-B383-42C3-FFC69D90B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91AC41-6FFF-4D41-9E59-454A1817BB7E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1E28602-A4BE-1129-FC15-4CE761561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6CE63-6C41-EC13-E9B9-26FB2F83B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5F29F2-DF5F-4E2D-9A77-B89A56DA6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969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33ABD2D0-B27C-817B-0E0D-C90DC8FE4B3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13D7257-6794-3A11-6D71-33797BD31F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EF997C-A786-25C9-A28F-7F6F84EF16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BDEC329-0142-29CD-2FF7-8DC8E69AEC1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91AC41-6FFF-4D41-9E59-454A1817BB7E}" type="datetimeFigureOut">
              <a:rPr lang="en-US" smtClean="0"/>
              <a:t>1/11/2024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7B3D6E-07FB-259D-288F-35C781B7DA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6DCFC-F10D-A934-1B45-25857EA110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5F29F2-DF5F-4E2D-9A77-B89A56DA6D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72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3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53.png"/><Relationship Id="rId5" Type="http://schemas.openxmlformats.org/officeDocument/2006/relationships/image" Target="../media/image3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5.png"/><Relationship Id="rId12" Type="http://schemas.openxmlformats.org/officeDocument/2006/relationships/image" Target="../media/image5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48.png"/><Relationship Id="rId5" Type="http://schemas.openxmlformats.org/officeDocument/2006/relationships/image" Target="../media/image3.png"/><Relationship Id="rId10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45.png"/><Relationship Id="rId7" Type="http://schemas.openxmlformats.org/officeDocument/2006/relationships/image" Target="../media/image3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7.png"/><Relationship Id="rId10" Type="http://schemas.openxmlformats.org/officeDocument/2006/relationships/image" Target="../media/image58.png"/><Relationship Id="rId4" Type="http://schemas.openxmlformats.org/officeDocument/2006/relationships/image" Target="../media/image46.png"/><Relationship Id="rId9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8.png"/><Relationship Id="rId7" Type="http://schemas.openxmlformats.org/officeDocument/2006/relationships/image" Target="../media/image5.png"/><Relationship Id="rId12" Type="http://schemas.openxmlformats.org/officeDocument/2006/relationships/image" Target="../media/image5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48.png"/><Relationship Id="rId5" Type="http://schemas.openxmlformats.org/officeDocument/2006/relationships/image" Target="../media/image3.png"/><Relationship Id="rId10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6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8.png"/><Relationship Id="rId5" Type="http://schemas.openxmlformats.org/officeDocument/2006/relationships/image" Target="../media/image4.pn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45.png"/><Relationship Id="rId7" Type="http://schemas.openxmlformats.org/officeDocument/2006/relationships/image" Target="../media/image68.emf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emf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18" Type="http://schemas.openxmlformats.org/officeDocument/2006/relationships/slide" Target="slide15.xml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slide" Target="slide4.xml"/><Relationship Id="rId17" Type="http://schemas.openxmlformats.org/officeDocument/2006/relationships/image" Target="../media/image17.gif"/><Relationship Id="rId2" Type="http://schemas.openxmlformats.org/officeDocument/2006/relationships/audio" Target="../media/audio1.wav"/><Relationship Id="rId16" Type="http://schemas.openxmlformats.org/officeDocument/2006/relationships/image" Target="../media/image1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gif"/><Relationship Id="rId11" Type="http://schemas.openxmlformats.org/officeDocument/2006/relationships/image" Target="../media/image13.png"/><Relationship Id="rId5" Type="http://schemas.openxmlformats.org/officeDocument/2006/relationships/image" Target="../media/image8.gif"/><Relationship Id="rId15" Type="http://schemas.openxmlformats.org/officeDocument/2006/relationships/image" Target="../media/image15.png"/><Relationship Id="rId10" Type="http://schemas.openxmlformats.org/officeDocument/2006/relationships/slide" Target="slide3.xml"/><Relationship Id="rId19" Type="http://schemas.openxmlformats.org/officeDocument/2006/relationships/slide" Target="slide6.xml"/><Relationship Id="rId4" Type="http://schemas.openxmlformats.org/officeDocument/2006/relationships/image" Target="../media/image7.png"/><Relationship Id="rId9" Type="http://schemas.openxmlformats.org/officeDocument/2006/relationships/image" Target="../media/image12.gif"/><Relationship Id="rId14" Type="http://schemas.openxmlformats.org/officeDocument/2006/relationships/slide" Target="slide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0.png"/><Relationship Id="rId21" Type="http://schemas.openxmlformats.org/officeDocument/2006/relationships/image" Target="../media/image39.png"/><Relationship Id="rId7" Type="http://schemas.openxmlformats.org/officeDocument/2006/relationships/image" Target="../media/image2.png"/><Relationship Id="rId12" Type="http://schemas.openxmlformats.org/officeDocument/2006/relationships/image" Target="../media/image5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5" Type="http://schemas.openxmlformats.org/officeDocument/2006/relationships/image" Target="../media/image27.png"/><Relationship Id="rId15" Type="http://schemas.openxmlformats.org/officeDocument/2006/relationships/image" Target="../media/image33.png"/><Relationship Id="rId10" Type="http://schemas.openxmlformats.org/officeDocument/2006/relationships/image" Target="../media/image29.png"/><Relationship Id="rId19" Type="http://schemas.openxmlformats.org/officeDocument/2006/relationships/image" Target="../media/image37.png"/><Relationship Id="rId4" Type="http://schemas.openxmlformats.org/officeDocument/2006/relationships/image" Target="../media/image26.png"/><Relationship Id="rId9" Type="http://schemas.openxmlformats.org/officeDocument/2006/relationships/image" Target="../media/image4.png"/><Relationship Id="rId14" Type="http://schemas.openxmlformats.org/officeDocument/2006/relationships/image" Target="../media/image32.png"/><Relationship Id="rId22" Type="http://schemas.openxmlformats.org/officeDocument/2006/relationships/image" Target="../media/image6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7.png"/><Relationship Id="rId7" Type="http://schemas.openxmlformats.org/officeDocument/2006/relationships/image" Target="../media/image1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0.png"/><Relationship Id="rId5" Type="http://schemas.openxmlformats.org/officeDocument/2006/relationships/image" Target="../media/image18.png"/><Relationship Id="rId4" Type="http://schemas.openxmlformats.org/officeDocument/2006/relationships/slide" Target="slide2.xml"/><Relationship Id="rId9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7.png"/><Relationship Id="rId7" Type="http://schemas.openxmlformats.org/officeDocument/2006/relationships/image" Target="../media/image1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18.png"/><Relationship Id="rId4" Type="http://schemas.openxmlformats.org/officeDocument/2006/relationships/slide" Target="slide2.xml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3" Type="http://schemas.openxmlformats.org/officeDocument/2006/relationships/image" Target="../media/image7.png"/><Relationship Id="rId7" Type="http://schemas.openxmlformats.org/officeDocument/2006/relationships/image" Target="../media/image19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18.png"/><Relationship Id="rId4" Type="http://schemas.openxmlformats.org/officeDocument/2006/relationships/slide" Target="slide2.xml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0.png"/><Relationship Id="rId21" Type="http://schemas.openxmlformats.org/officeDocument/2006/relationships/image" Target="../media/image39.png"/><Relationship Id="rId7" Type="http://schemas.openxmlformats.org/officeDocument/2006/relationships/image" Target="../media/image2.png"/><Relationship Id="rId12" Type="http://schemas.openxmlformats.org/officeDocument/2006/relationships/image" Target="../media/image5.png"/><Relationship Id="rId17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4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11" Type="http://schemas.openxmlformats.org/officeDocument/2006/relationships/image" Target="../media/image30.png"/><Relationship Id="rId24" Type="http://schemas.openxmlformats.org/officeDocument/2006/relationships/image" Target="../media/image42.png"/><Relationship Id="rId5" Type="http://schemas.openxmlformats.org/officeDocument/2006/relationships/image" Target="../media/image27.pn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10" Type="http://schemas.openxmlformats.org/officeDocument/2006/relationships/image" Target="../media/image29.png"/><Relationship Id="rId19" Type="http://schemas.openxmlformats.org/officeDocument/2006/relationships/image" Target="../media/image37.png"/><Relationship Id="rId4" Type="http://schemas.openxmlformats.org/officeDocument/2006/relationships/image" Target="../media/image26.png"/><Relationship Id="rId9" Type="http://schemas.openxmlformats.org/officeDocument/2006/relationships/image" Target="../media/image4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5.png"/><Relationship Id="rId7" Type="http://schemas.openxmlformats.org/officeDocument/2006/relationships/image" Target="../media/image3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7.png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9928CCA-7BBB-5792-89B9-96F1814B22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37357" y="1231323"/>
            <a:ext cx="7632854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8773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00B42560-F358-4916-8D3E-CBAD32D163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4E641410-DF94-4217-AEFB-D6D4F9020C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/>
        </p:blipFill>
        <p:spPr>
          <a:xfrm>
            <a:off x="2190533" y="5827760"/>
            <a:ext cx="446410" cy="11127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2457"/>
            <a:ext cx="12192000" cy="90973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4EA0C48-5816-4D8A-91F5-646FDAE6A5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608"/>
            <a:ext cx="583009" cy="11885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1708"/>
            <a:ext cx="12192000" cy="767814"/>
          </a:xfrm>
          <a:prstGeom prst="rect">
            <a:avLst/>
          </a:prstGeom>
        </p:spPr>
      </p:pic>
      <p:sp>
        <p:nvSpPr>
          <p:cNvPr id="11" name="矩形 25">
            <a:extLst>
              <a:ext uri="{FF2B5EF4-FFF2-40B4-BE49-F238E27FC236}">
                <a16:creationId xmlns:a16="http://schemas.microsoft.com/office/drawing/2014/main" id="{6B3DD362-0C96-0C66-E48B-A7E748AFDB40}"/>
              </a:ext>
            </a:extLst>
          </p:cNvPr>
          <p:cNvSpPr/>
          <p:nvPr/>
        </p:nvSpPr>
        <p:spPr>
          <a:xfrm>
            <a:off x="246888" y="256032"/>
            <a:ext cx="11725656" cy="6601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3DE1E9-3DD1-021D-3037-0967EFEF058B}"/>
              </a:ext>
            </a:extLst>
          </p:cNvPr>
          <p:cNvSpPr txBox="1"/>
          <p:nvPr/>
        </p:nvSpPr>
        <p:spPr>
          <a:xfrm>
            <a:off x="542925" y="304800"/>
            <a:ext cx="1082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Ví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dụ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A0B36B8-CBAA-47D6-F5D5-24D26894CE76}"/>
                  </a:ext>
                </a:extLst>
              </p:cNvPr>
              <p:cNvSpPr txBox="1"/>
              <p:nvPr/>
            </p:nvSpPr>
            <p:spPr>
              <a:xfrm>
                <a:off x="504825" y="1123950"/>
                <a:ext cx="11258550" cy="12961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nl-NL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Cho 2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nl-NL" sz="3200" i="1">
                            <a:latin typeface="Cambria Math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nl-NL" sz="320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nl-NL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>
                            <a:latin typeface="Cambria Math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nl-NL" sz="320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nl-NL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. Hãy viết 2 phân số trên thành 2 phân số có cũng mẫu số là 8.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A0B36B8-CBAA-47D6-F5D5-24D26894CE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1123950"/>
                <a:ext cx="11258550" cy="1296124"/>
              </a:xfrm>
              <a:prstGeom prst="rect">
                <a:avLst/>
              </a:prstGeom>
              <a:blipFill>
                <a:blip r:embed="rId8"/>
                <a:stretch>
                  <a:fillRect l="-1408" r="-1354" b="-140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C1D0D3F-0FD1-7D46-46E7-107D6C84632F}"/>
                  </a:ext>
                </a:extLst>
              </p:cNvPr>
              <p:cNvSpPr txBox="1"/>
              <p:nvPr/>
            </p:nvSpPr>
            <p:spPr>
              <a:xfrm>
                <a:off x="1219201" y="2476500"/>
                <a:ext cx="10620374" cy="9816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</a:t>
                </a:r>
                <a:r>
                  <a:rPr lang="en-US" sz="40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4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4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  <m:r>
                      <a:rPr lang="nl-NL" sz="40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  <m:r>
                          <a:rPr lang="nl-NL" sz="4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nl-NL" sz="4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nl-NL" sz="4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  <m:r>
                          <a:rPr lang="nl-NL" sz="4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×</m:t>
                        </m:r>
                        <m:r>
                          <a:rPr lang="nl-NL" sz="4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den>
                    </m:f>
                    <m:r>
                      <a:rPr lang="nl-NL" sz="4000" b="1" i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4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nl-NL" sz="40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  <m: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;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gi</m:t>
                    </m:r>
                    <m: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ữ 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nguy</m:t>
                    </m:r>
                    <m: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ê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ph</m:t>
                    </m:r>
                    <m: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â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n</m:t>
                    </m:r>
                    <m: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s</m:t>
                    </m:r>
                    <m:r>
                      <a:rPr lang="en-US" sz="4000" b="0" i="0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ố </m:t>
                    </m:r>
                    <m:f>
                      <m:fPr>
                        <m:ctrlPr>
                          <a:rPr lang="en-US" sz="2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1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nl-NL" sz="2800" b="1" i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8C1D0D3F-0FD1-7D46-46E7-107D6C8463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1" y="2476500"/>
                <a:ext cx="10620374" cy="981615"/>
              </a:xfrm>
              <a:prstGeom prst="rect">
                <a:avLst/>
              </a:prstGeom>
              <a:blipFill>
                <a:blip r:embed="rId9"/>
                <a:stretch>
                  <a:fillRect l="-2009" b="-111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1AEDB20-35DA-1506-EFAE-19CC52412013}"/>
                  </a:ext>
                </a:extLst>
              </p:cNvPr>
              <p:cNvSpPr txBox="1"/>
              <p:nvPr/>
            </p:nvSpPr>
            <p:spPr>
              <a:xfrm>
                <a:off x="476250" y="3790950"/>
                <a:ext cx="11353800" cy="11592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nl-NL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Ta nói rằng hai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nl-NL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nl-NL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đã được quy đồng mẫu số thành hai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nl-NL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nl-NL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8 gọi là mẫu số chung của hai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nl-NL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nl-NL" sz="2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nl-NL" sz="2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24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1AEDB20-35DA-1506-EFAE-19CC524120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250" y="3790950"/>
                <a:ext cx="11353800" cy="1159292"/>
              </a:xfrm>
              <a:prstGeom prst="rect">
                <a:avLst/>
              </a:prstGeom>
              <a:blipFill>
                <a:blip r:embed="rId10"/>
                <a:stretch>
                  <a:fillRect l="-805" r="-805" b="-36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855D7C0-8053-C6A8-B445-DD33B9DDC6BD}"/>
                  </a:ext>
                </a:extLst>
              </p:cNvPr>
              <p:cNvSpPr txBox="1"/>
              <p:nvPr/>
            </p:nvSpPr>
            <p:spPr>
              <a:xfrm>
                <a:off x="504825" y="5219700"/>
                <a:ext cx="11353800" cy="13349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nl-NL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 số chung 8 chia hết cho mẫu số của hai phân số của hai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nl-NL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nl-NL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𝟖</m:t>
                        </m:r>
                        <m:r>
                          <a:rPr lang="nl-NL" sz="32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</m:oMath>
                </a14:m>
                <a:r>
                  <a:rPr lang="nl-NL" sz="32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32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855D7C0-8053-C6A8-B445-DD33B9DDC6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5219700"/>
                <a:ext cx="11353800" cy="1334981"/>
              </a:xfrm>
              <a:prstGeom prst="rect">
                <a:avLst/>
              </a:prstGeom>
              <a:blipFill>
                <a:blip r:embed="rId11"/>
                <a:stretch>
                  <a:fillRect l="-1396" t="-5936" r="-1343" b="-27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38903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3033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367" y="381470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50517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279674" y="2358065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73" y="5456291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5462501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75" y="5962551"/>
            <a:ext cx="836726" cy="65934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D014C1-2170-4D25-9B93-43E7018888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1397" y="1516805"/>
            <a:ext cx="3766338" cy="521464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276" y="6278503"/>
            <a:ext cx="731446" cy="57638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DD432F1-30EC-4167-93A3-23060DB376AE}"/>
              </a:ext>
            </a:extLst>
          </p:cNvPr>
          <p:cNvGrpSpPr/>
          <p:nvPr/>
        </p:nvGrpSpPr>
        <p:grpSpPr>
          <a:xfrm>
            <a:off x="476250" y="261256"/>
            <a:ext cx="8105775" cy="5072744"/>
            <a:chOff x="1975757" y="261256"/>
            <a:chExt cx="5995640" cy="3624943"/>
          </a:xfrm>
        </p:grpSpPr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0C7DE147-8D4F-4730-8979-63F6E5727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757" y="261256"/>
              <a:ext cx="5995640" cy="362494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29C49BF-CEA0-4A41-93DE-A72F88C285E9}"/>
                </a:ext>
              </a:extLst>
            </p:cNvPr>
            <p:cNvSpPr txBox="1"/>
            <p:nvPr/>
          </p:nvSpPr>
          <p:spPr>
            <a:xfrm>
              <a:off x="2863478" y="870373"/>
              <a:ext cx="4347015" cy="20453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Quy đồng mẫu số hai phân số là việc áp dụng tính chất cơ bản để biến đổi hai phân số thành các phân số có mẫu số chung.</a:t>
              </a:r>
              <a:endParaRPr kumimoji="0" lang="en-US" sz="3600" b="1" i="0" u="none" strike="noStrike" kern="1200" cap="none" spc="0" normalizeH="0" baseline="0" noProof="0" dirty="0">
                <a:ln w="1905"/>
                <a:solidFill>
                  <a:prstClr val="black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85510119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00B42560-F358-4916-8D3E-CBAD32D163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4E641410-DF94-4217-AEFB-D6D4F9020C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/>
        </p:blipFill>
        <p:spPr>
          <a:xfrm>
            <a:off x="2190533" y="5827760"/>
            <a:ext cx="446410" cy="11127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2457"/>
            <a:ext cx="12192000" cy="90973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4EA0C48-5816-4D8A-91F5-646FDAE6A5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608"/>
            <a:ext cx="583009" cy="11885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1708"/>
            <a:ext cx="12192000" cy="767814"/>
          </a:xfrm>
          <a:prstGeom prst="rect">
            <a:avLst/>
          </a:prstGeom>
        </p:spPr>
      </p:pic>
      <p:sp>
        <p:nvSpPr>
          <p:cNvPr id="11" name="矩形 25">
            <a:extLst>
              <a:ext uri="{FF2B5EF4-FFF2-40B4-BE49-F238E27FC236}">
                <a16:creationId xmlns:a16="http://schemas.microsoft.com/office/drawing/2014/main" id="{6B3DD362-0C96-0C66-E48B-A7E748AFDB40}"/>
              </a:ext>
            </a:extLst>
          </p:cNvPr>
          <p:cNvSpPr/>
          <p:nvPr/>
        </p:nvSpPr>
        <p:spPr>
          <a:xfrm>
            <a:off x="246888" y="256032"/>
            <a:ext cx="11725656" cy="6601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3DE1E9-3DD1-021D-3037-0967EFEF058B}"/>
              </a:ext>
            </a:extLst>
          </p:cNvPr>
          <p:cNvSpPr txBox="1"/>
          <p:nvPr/>
        </p:nvSpPr>
        <p:spPr>
          <a:xfrm>
            <a:off x="542925" y="304800"/>
            <a:ext cx="10820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phân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A0B36B8-CBAA-47D6-F5D5-24D26894CE76}"/>
                  </a:ext>
                </a:extLst>
              </p:cNvPr>
              <p:cNvSpPr txBox="1"/>
              <p:nvPr/>
            </p:nvSpPr>
            <p:spPr>
              <a:xfrm>
                <a:off x="504825" y="1123950"/>
                <a:ext cx="11258550" cy="79887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Khi quy đồng</a:t>
                </a:r>
                <a:r>
                  <a:rPr kumimoji="0" lang="nl-NL" sz="3200" b="0" i="0" u="none" strike="noStrike" kern="1200" cap="none" spc="0" normalizeH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mẫu số hai </a:t>
                </a:r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num>
                      <m:den>
                        <m: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3</m:t>
                        </m:r>
                      </m:den>
                    </m:f>
                    <m:r>
                      <a:rPr kumimoji="0" lang="nl-NL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</m:t>
                    </m:r>
                  </m:oMath>
                </a14:m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5</m:t>
                        </m:r>
                      </m:num>
                      <m:den>
                        <m:r>
                          <a:rPr kumimoji="0" lang="en-US" sz="32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00206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6</m:t>
                        </m:r>
                      </m:den>
                    </m:f>
                  </m:oMath>
                </a14:m>
                <a:r>
                  <a:rPr kumimoji="0" lang="nl-NL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 </a:t>
                </a:r>
                <a:r>
                  <a:rPr lang="nl-NL" sz="32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ta làm như sau:</a:t>
                </a: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A0B36B8-CBAA-47D6-F5D5-24D26894CE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825" y="1123950"/>
                <a:ext cx="11258550" cy="798873"/>
              </a:xfrm>
              <a:prstGeom prst="rect">
                <a:avLst/>
              </a:prstGeom>
              <a:blipFill>
                <a:blip r:embed="rId8"/>
                <a:stretch>
                  <a:fillRect l="-1408" b="-99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31AEDB20-35DA-1506-EFAE-19CC52412013}"/>
              </a:ext>
            </a:extLst>
          </p:cNvPr>
          <p:cNvSpPr txBox="1"/>
          <p:nvPr/>
        </p:nvSpPr>
        <p:spPr>
          <a:xfrm>
            <a:off x="419100" y="1800225"/>
            <a:ext cx="47720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55D7C0-8053-C6A8-B445-DD33B9DDC6BD}"/>
              </a:ext>
            </a:extLst>
          </p:cNvPr>
          <p:cNvSpPr txBox="1"/>
          <p:nvPr/>
        </p:nvSpPr>
        <p:spPr>
          <a:xfrm>
            <a:off x="514350" y="2571750"/>
            <a:ext cx="11353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Vì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 chia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cho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nên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ta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chọn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6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làm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EF634D-58A2-AFEB-F30D-E7ED92817E90}"/>
              </a:ext>
            </a:extLst>
          </p:cNvPr>
          <p:cNvSpPr txBox="1"/>
          <p:nvPr/>
        </p:nvSpPr>
        <p:spPr>
          <a:xfrm>
            <a:off x="381000" y="3295650"/>
            <a:ext cx="81343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Thực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hiện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quy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đồng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88D45F-6519-FC08-6530-7174B63F66E8}"/>
              </a:ext>
            </a:extLst>
          </p:cNvPr>
          <p:cNvSpPr txBox="1"/>
          <p:nvPr/>
        </p:nvSpPr>
        <p:spPr>
          <a:xfrm>
            <a:off x="466725" y="3933825"/>
            <a:ext cx="8162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C1F06FC-3470-1D11-E34E-41BB7F715E71}"/>
                  </a:ext>
                </a:extLst>
              </p:cNvPr>
              <p:cNvSpPr txBox="1"/>
              <p:nvPr/>
            </p:nvSpPr>
            <p:spPr>
              <a:xfrm>
                <a:off x="2124076" y="4533900"/>
                <a:ext cx="8286749" cy="113306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</m:den>
                      </m:f>
                      <m:r>
                        <a:rPr lang="nl-NL" sz="3600" b="1" i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  <m:r>
                            <a:rPr lang="nl-NL" sz="36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nl-NL" sz="36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𝟑</m:t>
                          </m:r>
                          <m:r>
                            <a:rPr lang="nl-NL" sz="36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×</m:t>
                          </m:r>
                          <m:r>
                            <a:rPr lang="nl-NL" sz="3600" b="1" i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nl-NL" sz="3600" b="1" i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en-US" sz="3600" b="1" i="1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𝟒</m:t>
                          </m:r>
                        </m:num>
                        <m:den>
                          <m:r>
                            <a:rPr lang="en-US" sz="36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  <m:r>
                        <a:rPr lang="en-US" sz="3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;</m:t>
                      </m:r>
                      <m:r>
                        <m:rPr>
                          <m:sty m:val="p"/>
                        </m:rPr>
                        <a:rPr lang="en-US" sz="3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gi</m:t>
                      </m:r>
                      <m:r>
                        <a:rPr lang="en-US" sz="3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ữ </m:t>
                      </m:r>
                      <m:r>
                        <m:rPr>
                          <m:sty m:val="p"/>
                        </m:rPr>
                        <a:rPr lang="en-US" sz="3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nguy</m:t>
                      </m:r>
                      <m:r>
                        <a:rPr lang="en-US" sz="3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ê</m:t>
                      </m:r>
                      <m:r>
                        <m:rPr>
                          <m:sty m:val="p"/>
                        </m:rPr>
                        <a:rPr lang="en-US" sz="3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sz="3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ph</m:t>
                      </m:r>
                      <m:r>
                        <a:rPr lang="en-US" sz="3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â</m:t>
                      </m:r>
                      <m:r>
                        <m:rPr>
                          <m:sty m:val="p"/>
                        </m:rPr>
                        <a:rPr lang="en-US" sz="3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n</m:t>
                      </m:r>
                      <m:r>
                        <a:rPr lang="en-US" sz="3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3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  <m:r>
                        <a:rPr lang="en-US" sz="3600" b="0" i="0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ố </m:t>
                      </m:r>
                      <m:f>
                        <m:fPr>
                          <m:ctrlPr>
                            <a:rPr lang="en-US" sz="2400" b="1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𝟓</m:t>
                          </m:r>
                        </m:num>
                        <m:den>
                          <m:r>
                            <a:rPr lang="en-US" sz="2400" b="1" i="0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2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0C1F06FC-3470-1D11-E34E-41BB7F715E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24076" y="4533900"/>
                <a:ext cx="8286749" cy="113306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3E9A76B-8547-1CEC-4E9F-14065CF8620E}"/>
                  </a:ext>
                </a:extLst>
              </p:cNvPr>
              <p:cNvSpPr txBox="1"/>
              <p:nvPr/>
            </p:nvSpPr>
            <p:spPr>
              <a:xfrm>
                <a:off x="600075" y="5867400"/>
                <a:ext cx="11353800" cy="7210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nl-NL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Vậy quy đồng mẫu số hai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r>
                          <a:rPr lang="nl-NL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nl-NL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nl-NL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nl-NL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ta được hai phân số là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lang="nl-NL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nl-NL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nl-NL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nl-NL" sz="2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</m:oMath>
                </a14:m>
                <a:r>
                  <a:rPr lang="nl-NL" sz="28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28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3E9A76B-8547-1CEC-4E9F-14065CF862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075" y="5867400"/>
                <a:ext cx="11353800" cy="721031"/>
              </a:xfrm>
              <a:prstGeom prst="rect">
                <a:avLst/>
              </a:prstGeom>
              <a:blipFill>
                <a:blip r:embed="rId10"/>
                <a:stretch>
                  <a:fillRect l="-1074" b="-76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20530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7" grpId="0"/>
      <p:bldP spid="10" grpId="0"/>
      <p:bldP spid="12" grpId="0"/>
      <p:bldP spid="13" grpId="0"/>
      <p:bldP spid="1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23033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367" y="381470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505172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279674" y="2358065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3473" y="5456291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5462501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75" y="5962551"/>
            <a:ext cx="836726" cy="65934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FD014C1-2170-4D25-9B93-43E7018888F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71397" y="1516805"/>
            <a:ext cx="3766338" cy="521464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0276" y="6278503"/>
            <a:ext cx="731446" cy="576385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1DD432F1-30EC-4167-93A3-23060DB376AE}"/>
              </a:ext>
            </a:extLst>
          </p:cNvPr>
          <p:cNvGrpSpPr/>
          <p:nvPr/>
        </p:nvGrpSpPr>
        <p:grpSpPr>
          <a:xfrm>
            <a:off x="1581150" y="261256"/>
            <a:ext cx="6390247" cy="3624943"/>
            <a:chOff x="1975757" y="261256"/>
            <a:chExt cx="5995640" cy="3624943"/>
          </a:xfrm>
        </p:grpSpPr>
        <p:pic>
          <p:nvPicPr>
            <p:cNvPr id="8" name="Picture 7" descr="Icon&#10;&#10;Description automatically generated">
              <a:extLst>
                <a:ext uri="{FF2B5EF4-FFF2-40B4-BE49-F238E27FC236}">
                  <a16:creationId xmlns:a16="http://schemas.microsoft.com/office/drawing/2014/main" id="{0C7DE147-8D4F-4730-8979-63F6E57276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757" y="261256"/>
              <a:ext cx="5995640" cy="362494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C29C49BF-CEA0-4A41-93DE-A72F88C285E9}"/>
                </a:ext>
              </a:extLst>
            </p:cNvPr>
            <p:cNvSpPr txBox="1"/>
            <p:nvPr/>
          </p:nvSpPr>
          <p:spPr>
            <a:xfrm>
              <a:off x="2466214" y="870373"/>
              <a:ext cx="5035361" cy="212365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V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ậy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để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quy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đồng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mẫu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hai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phân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số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ta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làm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thế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nào</a:t>
              </a:r>
              <a:r>
                <a:rPr kumimoji="0" lang="en-US" sz="4400" b="1" i="0" u="none" strike="noStrike" kern="1200" cap="none" spc="0" normalizeH="0" baseline="0" noProof="0" dirty="0">
                  <a:ln w="1905"/>
                  <a:solidFill>
                    <a:prstClr val="black"/>
                  </a:solidFill>
                  <a:effectLst>
                    <a:innerShdw blurRad="69850" dist="43180" dir="5400000">
                      <a:srgbClr val="000000">
                        <a:alpha val="65000"/>
                      </a:srgbClr>
                    </a:inn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?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6F27FC6-B7EB-4C85-91EC-0CB02DCBE36D}"/>
              </a:ext>
            </a:extLst>
          </p:cNvPr>
          <p:cNvGrpSpPr/>
          <p:nvPr/>
        </p:nvGrpSpPr>
        <p:grpSpPr>
          <a:xfrm>
            <a:off x="217166" y="4007400"/>
            <a:ext cx="8294370" cy="1650450"/>
            <a:chOff x="279674" y="3886199"/>
            <a:chExt cx="8294370" cy="1820678"/>
          </a:xfrm>
        </p:grpSpPr>
        <p:sp>
          <p:nvSpPr>
            <p:cNvPr id="24" name="单圆角矩形 1">
              <a:extLst>
                <a:ext uri="{FF2B5EF4-FFF2-40B4-BE49-F238E27FC236}">
                  <a16:creationId xmlns:a16="http://schemas.microsoft.com/office/drawing/2014/main" id="{BB20F8B7-0319-48A2-BFDC-4DE7D4C17FCD}"/>
                </a:ext>
              </a:extLst>
            </p:cNvPr>
            <p:cNvSpPr/>
            <p:nvPr/>
          </p:nvSpPr>
          <p:spPr>
            <a:xfrm>
              <a:off x="279674" y="3886199"/>
              <a:ext cx="8294370" cy="1820678"/>
            </a:xfrm>
            <a:custGeom>
              <a:avLst/>
              <a:gdLst>
                <a:gd name="connsiteX0" fmla="*/ 0 w 8294370"/>
                <a:gd name="connsiteY0" fmla="*/ 0 h 1820678"/>
                <a:gd name="connsiteX1" fmla="*/ 7990918 w 8294370"/>
                <a:gd name="connsiteY1" fmla="*/ 0 h 1820678"/>
                <a:gd name="connsiteX2" fmla="*/ 8294370 w 8294370"/>
                <a:gd name="connsiteY2" fmla="*/ 303451 h 1820678"/>
                <a:gd name="connsiteX3" fmla="*/ 8294370 w 8294370"/>
                <a:gd name="connsiteY3" fmla="*/ 1820678 h 1820678"/>
                <a:gd name="connsiteX4" fmla="*/ 0 w 8294370"/>
                <a:gd name="connsiteY4" fmla="*/ 1820678 h 1820678"/>
                <a:gd name="connsiteX5" fmla="*/ 0 w 8294370"/>
                <a:gd name="connsiteY5" fmla="*/ 0 h 1820678"/>
                <a:gd name="connsiteX0" fmla="*/ 0 w 8294370"/>
                <a:gd name="connsiteY0" fmla="*/ 0 h 1820678"/>
                <a:gd name="connsiteX1" fmla="*/ 7990918 w 8294370"/>
                <a:gd name="connsiteY1" fmla="*/ 0 h 1820678"/>
                <a:gd name="connsiteX2" fmla="*/ 8294370 w 8294370"/>
                <a:gd name="connsiteY2" fmla="*/ 303451 h 1820678"/>
                <a:gd name="connsiteX3" fmla="*/ 8294370 w 8294370"/>
                <a:gd name="connsiteY3" fmla="*/ 1820678 h 1820678"/>
                <a:gd name="connsiteX4" fmla="*/ 0 w 8294370"/>
                <a:gd name="connsiteY4" fmla="*/ 1820678 h 1820678"/>
                <a:gd name="connsiteX5" fmla="*/ 0 w 8294370"/>
                <a:gd name="connsiteY5" fmla="*/ 0 h 1820678"/>
                <a:gd name="connsiteX0" fmla="*/ 0 w 8294370"/>
                <a:gd name="connsiteY0" fmla="*/ 0 h 1820678"/>
                <a:gd name="connsiteX1" fmla="*/ 7990918 w 8294370"/>
                <a:gd name="connsiteY1" fmla="*/ 0 h 1820678"/>
                <a:gd name="connsiteX2" fmla="*/ 8294370 w 8294370"/>
                <a:gd name="connsiteY2" fmla="*/ 303451 h 1820678"/>
                <a:gd name="connsiteX3" fmla="*/ 8294370 w 8294370"/>
                <a:gd name="connsiteY3" fmla="*/ 1820678 h 1820678"/>
                <a:gd name="connsiteX4" fmla="*/ 0 w 8294370"/>
                <a:gd name="connsiteY4" fmla="*/ 1820678 h 1820678"/>
                <a:gd name="connsiteX5" fmla="*/ 0 w 8294370"/>
                <a:gd name="connsiteY5" fmla="*/ 0 h 18206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294370" h="1820678" fill="none" extrusionOk="0">
                  <a:moveTo>
                    <a:pt x="0" y="0"/>
                  </a:moveTo>
                  <a:cubicBezTo>
                    <a:pt x="1033044" y="282582"/>
                    <a:pt x="5837897" y="412301"/>
                    <a:pt x="7990918" y="0"/>
                  </a:cubicBezTo>
                  <a:cubicBezTo>
                    <a:pt x="8156417" y="-56357"/>
                    <a:pt x="8309913" y="171981"/>
                    <a:pt x="8294370" y="303451"/>
                  </a:cubicBezTo>
                  <a:cubicBezTo>
                    <a:pt x="8360640" y="1045162"/>
                    <a:pt x="8334499" y="1300681"/>
                    <a:pt x="8294370" y="1820678"/>
                  </a:cubicBezTo>
                  <a:cubicBezTo>
                    <a:pt x="5601155" y="1603694"/>
                    <a:pt x="892314" y="1894628"/>
                    <a:pt x="0" y="1820678"/>
                  </a:cubicBezTo>
                  <a:cubicBezTo>
                    <a:pt x="72591" y="1109227"/>
                    <a:pt x="64016" y="727485"/>
                    <a:pt x="0" y="0"/>
                  </a:cubicBezTo>
                  <a:close/>
                </a:path>
                <a:path w="8294370" h="1820678" stroke="0" extrusionOk="0">
                  <a:moveTo>
                    <a:pt x="0" y="0"/>
                  </a:moveTo>
                  <a:cubicBezTo>
                    <a:pt x="287109" y="-177929"/>
                    <a:pt x="4980844" y="-836162"/>
                    <a:pt x="7990918" y="0"/>
                  </a:cubicBezTo>
                  <a:cubicBezTo>
                    <a:pt x="8151541" y="23913"/>
                    <a:pt x="8293151" y="106846"/>
                    <a:pt x="8294370" y="303451"/>
                  </a:cubicBezTo>
                  <a:cubicBezTo>
                    <a:pt x="8139081" y="867419"/>
                    <a:pt x="8387078" y="1634157"/>
                    <a:pt x="8294370" y="1820678"/>
                  </a:cubicBezTo>
                  <a:cubicBezTo>
                    <a:pt x="6407797" y="1404706"/>
                    <a:pt x="2112836" y="2110547"/>
                    <a:pt x="0" y="1820678"/>
                  </a:cubicBezTo>
                  <a:cubicBezTo>
                    <a:pt x="1008" y="1510446"/>
                    <a:pt x="118229" y="779048"/>
                    <a:pt x="0" y="0"/>
                  </a:cubicBezTo>
                  <a:close/>
                </a:path>
                <a:path w="8294370" h="1820678" fill="none" stroke="0" extrusionOk="0">
                  <a:moveTo>
                    <a:pt x="0" y="0"/>
                  </a:moveTo>
                  <a:cubicBezTo>
                    <a:pt x="1103903" y="-213559"/>
                    <a:pt x="5642066" y="-362668"/>
                    <a:pt x="7990918" y="0"/>
                  </a:cubicBezTo>
                  <a:cubicBezTo>
                    <a:pt x="8187352" y="-27540"/>
                    <a:pt x="8311886" y="177303"/>
                    <a:pt x="8294370" y="303451"/>
                  </a:cubicBezTo>
                  <a:cubicBezTo>
                    <a:pt x="8458578" y="994211"/>
                    <a:pt x="8358485" y="1261706"/>
                    <a:pt x="8294370" y="1820678"/>
                  </a:cubicBezTo>
                  <a:cubicBezTo>
                    <a:pt x="5401867" y="1811099"/>
                    <a:pt x="1018183" y="1800436"/>
                    <a:pt x="0" y="1820678"/>
                  </a:cubicBezTo>
                  <a:cubicBezTo>
                    <a:pt x="45906" y="1231169"/>
                    <a:pt x="183663" y="671846"/>
                    <a:pt x="0" y="0"/>
                  </a:cubicBezTo>
                  <a:close/>
                </a:path>
                <a:path w="8294370" h="1820678" fill="none" stroke="0" extrusionOk="0">
                  <a:moveTo>
                    <a:pt x="0" y="0"/>
                  </a:moveTo>
                  <a:cubicBezTo>
                    <a:pt x="1121905" y="-86002"/>
                    <a:pt x="5909669" y="-34903"/>
                    <a:pt x="7990918" y="0"/>
                  </a:cubicBezTo>
                  <a:cubicBezTo>
                    <a:pt x="8167710" y="-31065"/>
                    <a:pt x="8326598" y="176049"/>
                    <a:pt x="8294370" y="303451"/>
                  </a:cubicBezTo>
                  <a:cubicBezTo>
                    <a:pt x="8410384" y="1029701"/>
                    <a:pt x="8361720" y="1242603"/>
                    <a:pt x="8294370" y="1820678"/>
                  </a:cubicBezTo>
                  <a:cubicBezTo>
                    <a:pt x="5522777" y="1710937"/>
                    <a:pt x="841446" y="1858524"/>
                    <a:pt x="0" y="1820678"/>
                  </a:cubicBezTo>
                  <a:cubicBezTo>
                    <a:pt x="57273" y="1184380"/>
                    <a:pt x="135661" y="664658"/>
                    <a:pt x="0" y="0"/>
                  </a:cubicBezTo>
                  <a:close/>
                </a:path>
              </a:pathLst>
            </a:custGeom>
            <a:solidFill>
              <a:schemeClr val="bg1">
                <a:alpha val="91000"/>
              </a:schemeClr>
            </a:solidFill>
            <a:ln w="38100">
              <a:solidFill>
                <a:srgbClr val="E1D691"/>
              </a:solidFill>
              <a:extLst>
                <a:ext uri="{C807C97D-BFC1-408E-A445-0C87EB9F89A2}">
                  <ask:lineSketchStyleProps xmlns:ask="http://schemas.microsoft.com/office/drawing/2018/sketchyshapes" sd="3015076799">
                    <a:custGeom>
                      <a:avLst/>
                      <a:gdLst>
                        <a:gd name="connsiteX0" fmla="*/ 0 w 8294370"/>
                        <a:gd name="connsiteY0" fmla="*/ 0 h 1650450"/>
                        <a:gd name="connsiteX1" fmla="*/ 7990918 w 8294370"/>
                        <a:gd name="connsiteY1" fmla="*/ 0 h 1650450"/>
                        <a:gd name="connsiteX2" fmla="*/ 8294370 w 8294370"/>
                        <a:gd name="connsiteY2" fmla="*/ 275080 h 1650450"/>
                        <a:gd name="connsiteX3" fmla="*/ 8294370 w 8294370"/>
                        <a:gd name="connsiteY3" fmla="*/ 1650450 h 1650450"/>
                        <a:gd name="connsiteX4" fmla="*/ 0 w 8294370"/>
                        <a:gd name="connsiteY4" fmla="*/ 1650450 h 1650450"/>
                        <a:gd name="connsiteX5" fmla="*/ 0 w 8294370"/>
                        <a:gd name="connsiteY5" fmla="*/ 0 h 1650450"/>
                        <a:gd name="connsiteX0" fmla="*/ 0 w 8294370"/>
                        <a:gd name="connsiteY0" fmla="*/ 0 h 1650450"/>
                        <a:gd name="connsiteX1" fmla="*/ 7990918 w 8294370"/>
                        <a:gd name="connsiteY1" fmla="*/ 0 h 1650450"/>
                        <a:gd name="connsiteX2" fmla="*/ 8294370 w 8294370"/>
                        <a:gd name="connsiteY2" fmla="*/ 275080 h 1650450"/>
                        <a:gd name="connsiteX3" fmla="*/ 8294370 w 8294370"/>
                        <a:gd name="connsiteY3" fmla="*/ 1650450 h 1650450"/>
                        <a:gd name="connsiteX4" fmla="*/ 0 w 8294370"/>
                        <a:gd name="connsiteY4" fmla="*/ 1650450 h 1650450"/>
                        <a:gd name="connsiteX5" fmla="*/ 0 w 8294370"/>
                        <a:gd name="connsiteY5" fmla="*/ 0 h 165045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8294370" h="1650450" fill="none" extrusionOk="0">
                          <a:moveTo>
                            <a:pt x="0" y="0"/>
                          </a:moveTo>
                          <a:cubicBezTo>
                            <a:pt x="1024163" y="209063"/>
                            <a:pt x="5780515" y="285535"/>
                            <a:pt x="7990918" y="0"/>
                          </a:cubicBezTo>
                          <a:cubicBezTo>
                            <a:pt x="8156533" y="-48359"/>
                            <a:pt x="8308708" y="153492"/>
                            <a:pt x="8294370" y="275080"/>
                          </a:cubicBezTo>
                          <a:cubicBezTo>
                            <a:pt x="8395151" y="939537"/>
                            <a:pt x="8334973" y="1157572"/>
                            <a:pt x="8294370" y="1650450"/>
                          </a:cubicBezTo>
                          <a:cubicBezTo>
                            <a:pt x="5500866" y="1511759"/>
                            <a:pt x="992685" y="1716176"/>
                            <a:pt x="0" y="1650450"/>
                          </a:cubicBezTo>
                          <a:cubicBezTo>
                            <a:pt x="129651" y="1050781"/>
                            <a:pt x="99835" y="658667"/>
                            <a:pt x="0" y="0"/>
                          </a:cubicBezTo>
                          <a:close/>
                        </a:path>
                        <a:path w="8294370" h="1650450" stroke="0" extrusionOk="0">
                          <a:moveTo>
                            <a:pt x="0" y="0"/>
                          </a:moveTo>
                          <a:cubicBezTo>
                            <a:pt x="581417" y="-117932"/>
                            <a:pt x="4806453" y="-548094"/>
                            <a:pt x="7990918" y="0"/>
                          </a:cubicBezTo>
                          <a:cubicBezTo>
                            <a:pt x="8157397" y="15705"/>
                            <a:pt x="8296576" y="103892"/>
                            <a:pt x="8294370" y="275080"/>
                          </a:cubicBezTo>
                          <a:cubicBezTo>
                            <a:pt x="8154969" y="817988"/>
                            <a:pt x="8353548" y="1483346"/>
                            <a:pt x="8294370" y="1650450"/>
                          </a:cubicBezTo>
                          <a:cubicBezTo>
                            <a:pt x="6257822" y="1524590"/>
                            <a:pt x="2129732" y="1598568"/>
                            <a:pt x="0" y="1650450"/>
                          </a:cubicBezTo>
                          <a:cubicBezTo>
                            <a:pt x="-1580" y="1350603"/>
                            <a:pt x="92355" y="731569"/>
                            <a:pt x="0" y="0"/>
                          </a:cubicBezTo>
                          <a:close/>
                        </a:path>
                        <a:path w="8294370" h="1650450" fill="none" stroke="0" extrusionOk="0">
                          <a:moveTo>
                            <a:pt x="0" y="0"/>
                          </a:moveTo>
                          <a:cubicBezTo>
                            <a:pt x="1009417" y="-143594"/>
                            <a:pt x="5604656" y="-316490"/>
                            <a:pt x="7990918" y="0"/>
                          </a:cubicBezTo>
                          <a:cubicBezTo>
                            <a:pt x="8167810" y="-5840"/>
                            <a:pt x="8322660" y="143887"/>
                            <a:pt x="8294370" y="275080"/>
                          </a:cubicBezTo>
                          <a:cubicBezTo>
                            <a:pt x="8424060" y="928157"/>
                            <a:pt x="8341427" y="1123051"/>
                            <a:pt x="8294370" y="1650450"/>
                          </a:cubicBezTo>
                          <a:cubicBezTo>
                            <a:pt x="5460791" y="1766359"/>
                            <a:pt x="1058302" y="1704294"/>
                            <a:pt x="0" y="1650450"/>
                          </a:cubicBezTo>
                          <a:cubicBezTo>
                            <a:pt x="118151" y="1094370"/>
                            <a:pt x="142373" y="613800"/>
                            <a:pt x="0" y="0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思源黑体 CN Regular" panose="020B0500000000000000" pitchFamily="34" charset="-122"/>
                <a:cs typeface="+mn-cs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6261FD9-E133-48A3-BDCA-7F9B2B1F2AF1}"/>
                </a:ext>
              </a:extLst>
            </p:cNvPr>
            <p:cNvSpPr txBox="1"/>
            <p:nvPr/>
          </p:nvSpPr>
          <p:spPr>
            <a:xfrm>
              <a:off x="310158" y="3943370"/>
              <a:ext cx="8077200" cy="11640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B1: </a:t>
              </a:r>
              <a:r>
                <a:rPr kumimoji="0" lang="en-US" sz="4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Tìm</a:t>
              </a:r>
              <a:r>
                <a:rPr kumimoji="0" lang="en-US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mẫu</a:t>
              </a:r>
              <a:r>
                <a:rPr kumimoji="0" lang="en-US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chung</a:t>
              </a:r>
              <a:r>
                <a:rPr kumimoji="0" lang="en-US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B2: </a:t>
              </a:r>
              <a:r>
                <a:rPr kumimoji="0" lang="en-US" sz="4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Thực</a:t>
              </a:r>
              <a:r>
                <a:rPr kumimoji="0" lang="en-US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hiện</a:t>
              </a:r>
              <a:r>
                <a:rPr kumimoji="0" lang="en-US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quy</a:t>
              </a:r>
              <a:r>
                <a:rPr kumimoji="0" lang="en-US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đồng</a:t>
              </a:r>
              <a:r>
                <a:rPr kumimoji="0" lang="en-US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mẫu</a:t>
              </a:r>
              <a:r>
                <a:rPr kumimoji="0" lang="en-US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số</a:t>
              </a:r>
              <a:r>
                <a:rPr kumimoji="0" lang="en-US" sz="4000" b="1" i="0" u="none" strike="noStrike" kern="1200" cap="none" spc="0" normalizeH="0" baseline="0" noProof="0" dirty="0">
                  <a:ln w="9525">
                    <a:noFill/>
                    <a:prstDash val="solid"/>
                  </a:ln>
                  <a:solidFill>
                    <a:srgbClr val="FF000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402673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E13F94A-6BC8-F676-0160-9B2CEF598A2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69126" y="1132248"/>
            <a:ext cx="8769157" cy="234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7676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588215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090186"/>
            <a:ext cx="12192000" cy="7678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7FFCD25-B12E-5D3B-2B9E-2088D6C8F7BB}"/>
              </a:ext>
            </a:extLst>
          </p:cNvPr>
          <p:cNvSpPr txBox="1"/>
          <p:nvPr/>
        </p:nvSpPr>
        <p:spPr>
          <a:xfrm>
            <a:off x="1155753" y="91923"/>
            <a:ext cx="9689227" cy="8206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8CE191B-1571-C67A-53C3-2733A86E9F61}"/>
              </a:ext>
            </a:extLst>
          </p:cNvPr>
          <p:cNvSpPr/>
          <p:nvPr/>
        </p:nvSpPr>
        <p:spPr>
          <a:xfrm>
            <a:off x="306386" y="138990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6FD2C7B-82AD-43B5-7FD6-0DCB5927C875}"/>
                  </a:ext>
                </a:extLst>
              </p:cNvPr>
              <p:cNvSpPr txBox="1"/>
              <p:nvPr/>
            </p:nvSpPr>
            <p:spPr>
              <a:xfrm>
                <a:off x="523875" y="1333500"/>
                <a:ext cx="2943225" cy="11557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𝐚</m:t>
                    </m:r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  <m:r>
                      <a:rPr kumimoji="0" lang="en-US" sz="4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 </m:t>
                    </m:r>
                  </m:oMath>
                </a14:m>
                <a:r>
                  <a:rPr kumimoji="0" lang="en-US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kumimoji="0" lang="en-US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800" b="1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/>
                          </a:rPr>
                          <m:t>𝟖</m:t>
                        </m:r>
                      </m:num>
                      <m:den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𝟏𝟓</m:t>
                        </m:r>
                      </m:den>
                    </m:f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6FD2C7B-82AD-43B5-7FD6-0DCB5927C8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875" y="1333500"/>
                <a:ext cx="2943225" cy="1155701"/>
              </a:xfrm>
              <a:prstGeom prst="rect">
                <a:avLst/>
              </a:prstGeom>
              <a:blipFill>
                <a:blip r:embed="rId4"/>
                <a:stretch>
                  <a:fillRect b="-58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FCD91A1-0810-F549-8879-361541031857}"/>
                  </a:ext>
                </a:extLst>
              </p:cNvPr>
              <p:cNvSpPr txBox="1"/>
              <p:nvPr/>
            </p:nvSpPr>
            <p:spPr>
              <a:xfrm>
                <a:off x="7210425" y="1333500"/>
                <a:ext cx="2943225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𝐛</m:t>
                    </m:r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𝟔𝟒</m:t>
                        </m:r>
                      </m:den>
                    </m:f>
                    <m:r>
                      <a:rPr kumimoji="0" lang="en-US" sz="4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 </m:t>
                    </m:r>
                  </m:oMath>
                </a14:m>
                <a:r>
                  <a:rPr kumimoji="0" lang="en-US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kumimoji="0" lang="en-US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𝟖</m:t>
                        </m:r>
                      </m:den>
                    </m:f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FCD91A1-0810-F549-8879-3615410318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0425" y="1333500"/>
                <a:ext cx="2943225" cy="1159228"/>
              </a:xfrm>
              <a:prstGeom prst="rect">
                <a:avLst/>
              </a:prstGeom>
              <a:blipFill>
                <a:blip r:embed="rId5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A13C821-313B-A880-37E5-1B5E689AD882}"/>
                  </a:ext>
                </a:extLst>
              </p:cNvPr>
              <p:cNvSpPr txBox="1"/>
              <p:nvPr/>
            </p:nvSpPr>
            <p:spPr>
              <a:xfrm>
                <a:off x="561975" y="3571875"/>
                <a:ext cx="2943225" cy="11557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𝐜</m:t>
                    </m:r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𝟐𝟏</m:t>
                        </m:r>
                      </m:num>
                      <m:den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𝟐𝟐</m:t>
                        </m:r>
                      </m:den>
                    </m:f>
                    <m:r>
                      <a:rPr kumimoji="0" lang="en-US" sz="4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 </m:t>
                    </m:r>
                  </m:oMath>
                </a14:m>
                <a:r>
                  <a:rPr kumimoji="0" lang="en-US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kumimoji="0" lang="en-US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</m:t>
                        </m:r>
                      </m:num>
                      <m:den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𝟏𝟏</m:t>
                        </m:r>
                      </m:den>
                    </m:f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A13C821-313B-A880-37E5-1B5E689AD8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975" y="3571875"/>
                <a:ext cx="2943225" cy="1155766"/>
              </a:xfrm>
              <a:prstGeom prst="rect">
                <a:avLst/>
              </a:prstGeom>
              <a:blipFill>
                <a:blip r:embed="rId6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E12A687-0D04-3792-7284-FB1BD98C5D9B}"/>
                  </a:ext>
                </a:extLst>
              </p:cNvPr>
              <p:cNvSpPr txBox="1"/>
              <p:nvPr/>
            </p:nvSpPr>
            <p:spPr>
              <a:xfrm>
                <a:off x="7248525" y="3571875"/>
                <a:ext cx="3857625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𝐝</m:t>
                    </m:r>
                    <m:r>
                      <a:rPr kumimoji="0" lang="en-US" sz="48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) </m:t>
                    </m:r>
                    <m:f>
                      <m:fPr>
                        <m:ctrlP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𝟐𝟓</m:t>
                        </m:r>
                      </m:den>
                    </m:f>
                    <m:r>
                      <a:rPr kumimoji="0" lang="en-US" sz="4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/>
                      </a:rPr>
                      <m:t> </m:t>
                    </m:r>
                  </m:oMath>
                </a14:m>
                <a:r>
                  <a:rPr kumimoji="0" lang="en-US" sz="4000" b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và</a:t>
                </a:r>
                <a:r>
                  <a:rPr kumimoji="0" lang="en-US" sz="4000" b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𝟕𝟐</m:t>
                        </m:r>
                      </m:num>
                      <m:den>
                        <m:r>
                          <a:rPr kumimoji="0" lang="en-US" sz="48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𝟏𝟎𝟎</m:t>
                        </m:r>
                      </m:den>
                    </m:f>
                  </m:oMath>
                </a14:m>
                <a:endParaRPr lang="en-US" sz="4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E12A687-0D04-3792-7284-FB1BD98C5D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48525" y="3571875"/>
                <a:ext cx="3857625" cy="1159228"/>
              </a:xfrm>
              <a:prstGeom prst="rect">
                <a:avLst/>
              </a:prstGeom>
              <a:blipFill>
                <a:blip r:embed="rId7"/>
                <a:stretch>
                  <a:fillRect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EC3EE904-6ECC-B955-FEC5-92C343693226}"/>
              </a:ext>
            </a:extLst>
          </p:cNvPr>
          <p:cNvSpPr txBox="1"/>
          <p:nvPr/>
        </p:nvSpPr>
        <p:spPr>
          <a:xfrm>
            <a:off x="638175" y="2676525"/>
            <a:ext cx="4905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MSC là 15.</a:t>
            </a:r>
            <a:endParaRPr lang="en-US" sz="4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2D9B37D-F19E-5EAB-FEC5-C115582076EB}"/>
              </a:ext>
            </a:extLst>
          </p:cNvPr>
          <p:cNvSpPr txBox="1"/>
          <p:nvPr/>
        </p:nvSpPr>
        <p:spPr>
          <a:xfrm>
            <a:off x="7410450" y="2590800"/>
            <a:ext cx="4905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MSC là 64.</a:t>
            </a:r>
            <a:endParaRPr lang="en-US" sz="4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8579FE-5D23-86AD-BF73-ADC2E7012E31}"/>
              </a:ext>
            </a:extLst>
          </p:cNvPr>
          <p:cNvSpPr txBox="1"/>
          <p:nvPr/>
        </p:nvSpPr>
        <p:spPr>
          <a:xfrm>
            <a:off x="1057275" y="4867275"/>
            <a:ext cx="490537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MSC là 22.</a:t>
            </a:r>
            <a:endParaRPr lang="en-US" sz="4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94538DB-4E9C-7751-0CA0-5156A0DB7C70}"/>
              </a:ext>
            </a:extLst>
          </p:cNvPr>
          <p:cNvSpPr txBox="1"/>
          <p:nvPr/>
        </p:nvSpPr>
        <p:spPr>
          <a:xfrm>
            <a:off x="7543801" y="4857750"/>
            <a:ext cx="4000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MSC là 100.</a:t>
            </a:r>
            <a:endParaRPr lang="en-US" sz="48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439329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588215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090186"/>
            <a:ext cx="12192000" cy="7678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7FFCD25-B12E-5D3B-2B9E-2088D6C8F7BB}"/>
                  </a:ext>
                </a:extLst>
              </p:cNvPr>
              <p:cNvSpPr txBox="1"/>
              <p:nvPr/>
            </p:nvSpPr>
            <p:spPr>
              <a:xfrm>
                <a:off x="1146228" y="123825"/>
                <a:ext cx="10769547" cy="17575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/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Viết </a:t>
                </a:r>
                <a:r>
                  <a:rPr lang="en-US" sz="4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44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𝟒𝟐</m:t>
                        </m:r>
                      </m:den>
                    </m:f>
                    <m:r>
                      <a:rPr lang="en-US" sz="440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4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4400" b="1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𝟔</m:t>
                        </m:r>
                      </m:den>
                    </m:f>
                    <m:r>
                      <a:rPr lang="en-US" sz="4400">
                        <a:solidFill>
                          <a:srgbClr val="002060"/>
                        </a:solidFill>
                        <a:latin typeface="Cambria Math"/>
                      </a:rPr>
                      <m:t> </m:t>
                    </m:r>
                  </m:oMath>
                </a14:m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4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thành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có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4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chung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kumimoji="0" lang="en-US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97FFCD25-B12E-5D3B-2B9E-2088D6C8F7B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6228" y="123825"/>
                <a:ext cx="10769547" cy="1757532"/>
              </a:xfrm>
              <a:prstGeom prst="rect">
                <a:avLst/>
              </a:prstGeom>
              <a:blipFill>
                <a:blip r:embed="rId4"/>
                <a:stretch>
                  <a:fillRect l="-2264" r="-2264" b="-15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Oval 2">
            <a:extLst>
              <a:ext uri="{FF2B5EF4-FFF2-40B4-BE49-F238E27FC236}">
                <a16:creationId xmlns:a16="http://schemas.microsoft.com/office/drawing/2014/main" id="{98CE191B-1571-C67A-53C3-2733A86E9F61}"/>
              </a:ext>
            </a:extLst>
          </p:cNvPr>
          <p:cNvSpPr/>
          <p:nvPr/>
        </p:nvSpPr>
        <p:spPr>
          <a:xfrm>
            <a:off x="249236" y="291390"/>
            <a:ext cx="847898" cy="847898"/>
          </a:xfrm>
          <a:prstGeom prst="ellipse">
            <a:avLst/>
          </a:prstGeom>
          <a:solidFill>
            <a:srgbClr val="008A9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EF6EE92-0E95-5B41-16AD-EB9BFA34177D}"/>
                  </a:ext>
                </a:extLst>
              </p:cNvPr>
              <p:cNvSpPr txBox="1"/>
              <p:nvPr/>
            </p:nvSpPr>
            <p:spPr>
              <a:xfrm>
                <a:off x="523875" y="2266950"/>
                <a:ext cx="11506199" cy="435035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+ Vì 42 chia hết cho 6 nên ta chọn 42 làm mẫu số chung.</a:t>
                </a:r>
                <a:endParaRPr lang="en-US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+ Thực hiện quy đồng mẫu số :</a:t>
                </a:r>
                <a:endParaRPr lang="en-US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Ta có 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nl-NL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5 </m:t>
                        </m:r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7</m:t>
                        </m:r>
                      </m:num>
                      <m:den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6 </m:t>
                        </m:r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𝑥</m:t>
                        </m:r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 7</m:t>
                        </m:r>
                      </m:den>
                    </m:f>
                  </m:oMath>
                </a14:m>
                <a:r>
                  <a:rPr lang="nl-NL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35</m:t>
                        </m:r>
                      </m:num>
                      <m:den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42</m:t>
                        </m:r>
                      </m:den>
                    </m:f>
                  </m:oMath>
                </a14:m>
                <a:r>
                  <a:rPr lang="nl-NL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và giữ nguyên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11</m:t>
                        </m:r>
                      </m:num>
                      <m:den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42</m:t>
                        </m:r>
                      </m:den>
                    </m:f>
                  </m:oMath>
                </a14:m>
                <a:r>
                  <a:rPr lang="nl-NL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.</a:t>
                </a:r>
                <a:endParaRPr lang="en-US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+ Vậy quy đồng mẫu số hai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11</m:t>
                        </m:r>
                      </m:num>
                      <m:den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42</m:t>
                        </m:r>
                      </m:den>
                    </m:f>
                  </m:oMath>
                </a14:m>
                <a:r>
                  <a:rPr lang="nl-NL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nl-NL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ta được hai phân số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11</m:t>
                        </m:r>
                      </m:num>
                      <m:den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42</m:t>
                        </m:r>
                      </m:den>
                    </m:f>
                    <m:r>
                      <a:rPr lang="nl-NL" sz="32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nl-NL" sz="3200" dirty="0">
                    <a:solidFill>
                      <a:srgbClr val="FF000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3200" b="0" i="1" smtClean="0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35</m:t>
                        </m:r>
                      </m:num>
                      <m:den>
                        <m:r>
                          <a:rPr lang="nl-NL" sz="3200" i="1">
                            <a:solidFill>
                              <a:srgbClr val="FF000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42</m:t>
                        </m:r>
                      </m:den>
                    </m:f>
                    <m:r>
                      <a:rPr lang="nl-NL" sz="3200" i="1">
                        <a:solidFill>
                          <a:srgbClr val="FF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3200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endPara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DEF6EE92-0E95-5B41-16AD-EB9BFA3417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3875" y="2266950"/>
                <a:ext cx="11506199" cy="4350358"/>
              </a:xfrm>
              <a:prstGeom prst="rect">
                <a:avLst/>
              </a:prstGeom>
              <a:blipFill>
                <a:blip r:embed="rId5"/>
                <a:stretch>
                  <a:fillRect l="-1378" t="-840" r="-13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473866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6587605-B718-96B0-D544-AE40BFBF06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7324" y="1198163"/>
            <a:ext cx="7462151" cy="1889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7556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图片 77">
            <a:extLst>
              <a:ext uri="{FF2B5EF4-FFF2-40B4-BE49-F238E27FC236}">
                <a16:creationId xmlns:a16="http://schemas.microsoft.com/office/drawing/2014/main" id="{BB57DF4C-0186-4B23-987F-435620B692A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9" name="图片 78">
            <a:extLst>
              <a:ext uri="{FF2B5EF4-FFF2-40B4-BE49-F238E27FC236}">
                <a16:creationId xmlns:a16="http://schemas.microsoft.com/office/drawing/2014/main" id="{625879B0-96A2-49B9-98AE-59C638A3D7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E5A22DD-B15B-4578-8148-5023C270B577}"/>
                  </a:ext>
                </a:extLst>
              </p:cNvPr>
              <p:cNvSpPr/>
              <p:nvPr/>
            </p:nvSpPr>
            <p:spPr>
              <a:xfrm>
                <a:off x="457200" y="94329"/>
                <a:ext cx="11544299" cy="2048796"/>
              </a:xfrm>
              <a:custGeom>
                <a:avLst/>
                <a:gdLst>
                  <a:gd name="connsiteX0" fmla="*/ 0 w 11544299"/>
                  <a:gd name="connsiteY0" fmla="*/ 0 h 2048796"/>
                  <a:gd name="connsiteX1" fmla="*/ 607594 w 11544299"/>
                  <a:gd name="connsiteY1" fmla="*/ 0 h 2048796"/>
                  <a:gd name="connsiteX2" fmla="*/ 1330631 w 11544299"/>
                  <a:gd name="connsiteY2" fmla="*/ 0 h 2048796"/>
                  <a:gd name="connsiteX3" fmla="*/ 2169113 w 11544299"/>
                  <a:gd name="connsiteY3" fmla="*/ 0 h 2048796"/>
                  <a:gd name="connsiteX4" fmla="*/ 2892150 w 11544299"/>
                  <a:gd name="connsiteY4" fmla="*/ 0 h 2048796"/>
                  <a:gd name="connsiteX5" fmla="*/ 3730631 w 11544299"/>
                  <a:gd name="connsiteY5" fmla="*/ 0 h 2048796"/>
                  <a:gd name="connsiteX6" fmla="*/ 4569111 w 11544299"/>
                  <a:gd name="connsiteY6" fmla="*/ 0 h 2048796"/>
                  <a:gd name="connsiteX7" fmla="*/ 5292149 w 11544299"/>
                  <a:gd name="connsiteY7" fmla="*/ 0 h 2048796"/>
                  <a:gd name="connsiteX8" fmla="*/ 6015187 w 11544299"/>
                  <a:gd name="connsiteY8" fmla="*/ 0 h 2048796"/>
                  <a:gd name="connsiteX9" fmla="*/ 6507339 w 11544299"/>
                  <a:gd name="connsiteY9" fmla="*/ 0 h 2048796"/>
                  <a:gd name="connsiteX10" fmla="*/ 7114933 w 11544299"/>
                  <a:gd name="connsiteY10" fmla="*/ 0 h 2048796"/>
                  <a:gd name="connsiteX11" fmla="*/ 7491642 w 11544299"/>
                  <a:gd name="connsiteY11" fmla="*/ 0 h 2048796"/>
                  <a:gd name="connsiteX12" fmla="*/ 8330122 w 11544299"/>
                  <a:gd name="connsiteY12" fmla="*/ 0 h 2048796"/>
                  <a:gd name="connsiteX13" fmla="*/ 9168603 w 11544299"/>
                  <a:gd name="connsiteY13" fmla="*/ 0 h 2048796"/>
                  <a:gd name="connsiteX14" fmla="*/ 9545312 w 11544299"/>
                  <a:gd name="connsiteY14" fmla="*/ 0 h 2048796"/>
                  <a:gd name="connsiteX15" fmla="*/ 9922020 w 11544299"/>
                  <a:gd name="connsiteY15" fmla="*/ 0 h 2048796"/>
                  <a:gd name="connsiteX16" fmla="*/ 10183286 w 11544299"/>
                  <a:gd name="connsiteY16" fmla="*/ 0 h 2048796"/>
                  <a:gd name="connsiteX17" fmla="*/ 10906324 w 11544299"/>
                  <a:gd name="connsiteY17" fmla="*/ 0 h 2048796"/>
                  <a:gd name="connsiteX18" fmla="*/ 11544299 w 11544299"/>
                  <a:gd name="connsiteY18" fmla="*/ 0 h 2048796"/>
                  <a:gd name="connsiteX19" fmla="*/ 11544299 w 11544299"/>
                  <a:gd name="connsiteY19" fmla="*/ 662444 h 2048796"/>
                  <a:gd name="connsiteX20" fmla="*/ 11544299 w 11544299"/>
                  <a:gd name="connsiteY20" fmla="*/ 1283912 h 2048796"/>
                  <a:gd name="connsiteX21" fmla="*/ 11544299 w 11544299"/>
                  <a:gd name="connsiteY21" fmla="*/ 2048796 h 2048796"/>
                  <a:gd name="connsiteX22" fmla="*/ 11283032 w 11544299"/>
                  <a:gd name="connsiteY22" fmla="*/ 2048796 h 2048796"/>
                  <a:gd name="connsiteX23" fmla="*/ 10790881 w 11544299"/>
                  <a:gd name="connsiteY23" fmla="*/ 2048796 h 2048796"/>
                  <a:gd name="connsiteX24" fmla="*/ 9952401 w 11544299"/>
                  <a:gd name="connsiteY24" fmla="*/ 2048796 h 2048796"/>
                  <a:gd name="connsiteX25" fmla="*/ 9575692 w 11544299"/>
                  <a:gd name="connsiteY25" fmla="*/ 2048796 h 2048796"/>
                  <a:gd name="connsiteX26" fmla="*/ 8852654 w 11544299"/>
                  <a:gd name="connsiteY26" fmla="*/ 2048796 h 2048796"/>
                  <a:gd name="connsiteX27" fmla="*/ 8475945 w 11544299"/>
                  <a:gd name="connsiteY27" fmla="*/ 2048796 h 2048796"/>
                  <a:gd name="connsiteX28" fmla="*/ 7868351 w 11544299"/>
                  <a:gd name="connsiteY28" fmla="*/ 2048796 h 2048796"/>
                  <a:gd name="connsiteX29" fmla="*/ 7607085 w 11544299"/>
                  <a:gd name="connsiteY29" fmla="*/ 2048796 h 2048796"/>
                  <a:gd name="connsiteX30" fmla="*/ 7114933 w 11544299"/>
                  <a:gd name="connsiteY30" fmla="*/ 2048796 h 2048796"/>
                  <a:gd name="connsiteX31" fmla="*/ 6276453 w 11544299"/>
                  <a:gd name="connsiteY31" fmla="*/ 2048796 h 2048796"/>
                  <a:gd name="connsiteX32" fmla="*/ 5668857 w 11544299"/>
                  <a:gd name="connsiteY32" fmla="*/ 2048796 h 2048796"/>
                  <a:gd name="connsiteX33" fmla="*/ 5061263 w 11544299"/>
                  <a:gd name="connsiteY33" fmla="*/ 2048796 h 2048796"/>
                  <a:gd name="connsiteX34" fmla="*/ 4338226 w 11544299"/>
                  <a:gd name="connsiteY34" fmla="*/ 2048796 h 2048796"/>
                  <a:gd name="connsiteX35" fmla="*/ 3846074 w 11544299"/>
                  <a:gd name="connsiteY35" fmla="*/ 2048796 h 2048796"/>
                  <a:gd name="connsiteX36" fmla="*/ 3238479 w 11544299"/>
                  <a:gd name="connsiteY36" fmla="*/ 2048796 h 2048796"/>
                  <a:gd name="connsiteX37" fmla="*/ 2399998 w 11544299"/>
                  <a:gd name="connsiteY37" fmla="*/ 2048796 h 2048796"/>
                  <a:gd name="connsiteX38" fmla="*/ 1561518 w 11544299"/>
                  <a:gd name="connsiteY38" fmla="*/ 2048796 h 2048796"/>
                  <a:gd name="connsiteX39" fmla="*/ 1184809 w 11544299"/>
                  <a:gd name="connsiteY39" fmla="*/ 2048796 h 2048796"/>
                  <a:gd name="connsiteX40" fmla="*/ 0 w 11544299"/>
                  <a:gd name="connsiteY40" fmla="*/ 2048796 h 2048796"/>
                  <a:gd name="connsiteX41" fmla="*/ 0 w 11544299"/>
                  <a:gd name="connsiteY41" fmla="*/ 1324888 h 2048796"/>
                  <a:gd name="connsiteX42" fmla="*/ 0 w 11544299"/>
                  <a:gd name="connsiteY42" fmla="*/ 641956 h 2048796"/>
                  <a:gd name="connsiteX43" fmla="*/ 0 w 11544299"/>
                  <a:gd name="connsiteY43" fmla="*/ 0 h 2048796"/>
                  <a:gd name="connsiteX0" fmla="*/ 0 w 11544299"/>
                  <a:gd name="connsiteY0" fmla="*/ 0 h 2048796"/>
                  <a:gd name="connsiteX1" fmla="*/ 838481 w 11544299"/>
                  <a:gd name="connsiteY1" fmla="*/ 0 h 2048796"/>
                  <a:gd name="connsiteX2" fmla="*/ 1561518 w 11544299"/>
                  <a:gd name="connsiteY2" fmla="*/ 0 h 2048796"/>
                  <a:gd name="connsiteX3" fmla="*/ 1938227 w 11544299"/>
                  <a:gd name="connsiteY3" fmla="*/ 0 h 2048796"/>
                  <a:gd name="connsiteX4" fmla="*/ 2661264 w 11544299"/>
                  <a:gd name="connsiteY4" fmla="*/ 0 h 2048796"/>
                  <a:gd name="connsiteX5" fmla="*/ 3153416 w 11544299"/>
                  <a:gd name="connsiteY5" fmla="*/ 0 h 2048796"/>
                  <a:gd name="connsiteX6" fmla="*/ 3876454 w 11544299"/>
                  <a:gd name="connsiteY6" fmla="*/ 0 h 2048796"/>
                  <a:gd name="connsiteX7" fmla="*/ 4137719 w 11544299"/>
                  <a:gd name="connsiteY7" fmla="*/ 0 h 2048796"/>
                  <a:gd name="connsiteX8" fmla="*/ 4745314 w 11544299"/>
                  <a:gd name="connsiteY8" fmla="*/ 0 h 2048796"/>
                  <a:gd name="connsiteX9" fmla="*/ 5468352 w 11544299"/>
                  <a:gd name="connsiteY9" fmla="*/ 0 h 2048796"/>
                  <a:gd name="connsiteX10" fmla="*/ 6075946 w 11544299"/>
                  <a:gd name="connsiteY10" fmla="*/ 0 h 2048796"/>
                  <a:gd name="connsiteX11" fmla="*/ 6337212 w 11544299"/>
                  <a:gd name="connsiteY11" fmla="*/ 0 h 2048796"/>
                  <a:gd name="connsiteX12" fmla="*/ 6598478 w 11544299"/>
                  <a:gd name="connsiteY12" fmla="*/ 0 h 2048796"/>
                  <a:gd name="connsiteX13" fmla="*/ 6859743 w 11544299"/>
                  <a:gd name="connsiteY13" fmla="*/ 0 h 2048796"/>
                  <a:gd name="connsiteX14" fmla="*/ 7698224 w 11544299"/>
                  <a:gd name="connsiteY14" fmla="*/ 0 h 2048796"/>
                  <a:gd name="connsiteX15" fmla="*/ 8536704 w 11544299"/>
                  <a:gd name="connsiteY15" fmla="*/ 0 h 2048796"/>
                  <a:gd name="connsiteX16" fmla="*/ 8913414 w 11544299"/>
                  <a:gd name="connsiteY16" fmla="*/ 0 h 2048796"/>
                  <a:gd name="connsiteX17" fmla="*/ 9751894 w 11544299"/>
                  <a:gd name="connsiteY17" fmla="*/ 0 h 2048796"/>
                  <a:gd name="connsiteX18" fmla="*/ 10590375 w 11544299"/>
                  <a:gd name="connsiteY18" fmla="*/ 0 h 2048796"/>
                  <a:gd name="connsiteX19" fmla="*/ 10851641 w 11544299"/>
                  <a:gd name="connsiteY19" fmla="*/ 0 h 2048796"/>
                  <a:gd name="connsiteX20" fmla="*/ 11544299 w 11544299"/>
                  <a:gd name="connsiteY20" fmla="*/ 0 h 2048796"/>
                  <a:gd name="connsiteX21" fmla="*/ 11544299 w 11544299"/>
                  <a:gd name="connsiteY21" fmla="*/ 682932 h 2048796"/>
                  <a:gd name="connsiteX22" fmla="*/ 11544299 w 11544299"/>
                  <a:gd name="connsiteY22" fmla="*/ 1304400 h 2048796"/>
                  <a:gd name="connsiteX23" fmla="*/ 11544299 w 11544299"/>
                  <a:gd name="connsiteY23" fmla="*/ 2048796 h 2048796"/>
                  <a:gd name="connsiteX24" fmla="*/ 10705817 w 11544299"/>
                  <a:gd name="connsiteY24" fmla="*/ 2048796 h 2048796"/>
                  <a:gd name="connsiteX25" fmla="*/ 10444552 w 11544299"/>
                  <a:gd name="connsiteY25" fmla="*/ 2048796 h 2048796"/>
                  <a:gd name="connsiteX26" fmla="*/ 9606071 w 11544299"/>
                  <a:gd name="connsiteY26" fmla="*/ 2048796 h 2048796"/>
                  <a:gd name="connsiteX27" fmla="*/ 9344805 w 11544299"/>
                  <a:gd name="connsiteY27" fmla="*/ 2048796 h 2048796"/>
                  <a:gd name="connsiteX28" fmla="*/ 8506325 w 11544299"/>
                  <a:gd name="connsiteY28" fmla="*/ 2048796 h 2048796"/>
                  <a:gd name="connsiteX29" fmla="*/ 8245059 w 11544299"/>
                  <a:gd name="connsiteY29" fmla="*/ 2048796 h 2048796"/>
                  <a:gd name="connsiteX30" fmla="*/ 7522021 w 11544299"/>
                  <a:gd name="connsiteY30" fmla="*/ 2048796 h 2048796"/>
                  <a:gd name="connsiteX31" fmla="*/ 7145313 w 11544299"/>
                  <a:gd name="connsiteY31" fmla="*/ 2048796 h 2048796"/>
                  <a:gd name="connsiteX32" fmla="*/ 6768605 w 11544299"/>
                  <a:gd name="connsiteY32" fmla="*/ 2048796 h 2048796"/>
                  <a:gd name="connsiteX33" fmla="*/ 6507339 w 11544299"/>
                  <a:gd name="connsiteY33" fmla="*/ 2048796 h 2048796"/>
                  <a:gd name="connsiteX34" fmla="*/ 6130630 w 11544299"/>
                  <a:gd name="connsiteY34" fmla="*/ 2048796 h 2048796"/>
                  <a:gd name="connsiteX35" fmla="*/ 5753921 w 11544299"/>
                  <a:gd name="connsiteY35" fmla="*/ 2048796 h 2048796"/>
                  <a:gd name="connsiteX36" fmla="*/ 5261770 w 11544299"/>
                  <a:gd name="connsiteY36" fmla="*/ 2048796 h 2048796"/>
                  <a:gd name="connsiteX37" fmla="*/ 4769618 w 11544299"/>
                  <a:gd name="connsiteY37" fmla="*/ 2048796 h 2048796"/>
                  <a:gd name="connsiteX38" fmla="*/ 4277466 w 11544299"/>
                  <a:gd name="connsiteY38" fmla="*/ 2048796 h 2048796"/>
                  <a:gd name="connsiteX39" fmla="*/ 3554428 w 11544299"/>
                  <a:gd name="connsiteY39" fmla="*/ 2048796 h 2048796"/>
                  <a:gd name="connsiteX40" fmla="*/ 3177720 w 11544299"/>
                  <a:gd name="connsiteY40" fmla="*/ 2048796 h 2048796"/>
                  <a:gd name="connsiteX41" fmla="*/ 2801011 w 11544299"/>
                  <a:gd name="connsiteY41" fmla="*/ 2048796 h 2048796"/>
                  <a:gd name="connsiteX42" fmla="*/ 2539746 w 11544299"/>
                  <a:gd name="connsiteY42" fmla="*/ 2048796 h 2048796"/>
                  <a:gd name="connsiteX43" fmla="*/ 1816708 w 11544299"/>
                  <a:gd name="connsiteY43" fmla="*/ 2048796 h 2048796"/>
                  <a:gd name="connsiteX44" fmla="*/ 1324556 w 11544299"/>
                  <a:gd name="connsiteY44" fmla="*/ 2048796 h 2048796"/>
                  <a:gd name="connsiteX45" fmla="*/ 601518 w 11544299"/>
                  <a:gd name="connsiteY45" fmla="*/ 2048796 h 2048796"/>
                  <a:gd name="connsiteX46" fmla="*/ 0 w 11544299"/>
                  <a:gd name="connsiteY46" fmla="*/ 2048796 h 2048796"/>
                  <a:gd name="connsiteX47" fmla="*/ 0 w 11544299"/>
                  <a:gd name="connsiteY47" fmla="*/ 1427327 h 2048796"/>
                  <a:gd name="connsiteX48" fmla="*/ 0 w 11544299"/>
                  <a:gd name="connsiteY48" fmla="*/ 785371 h 2048796"/>
                  <a:gd name="connsiteX49" fmla="*/ 0 w 11544299"/>
                  <a:gd name="connsiteY49" fmla="*/ 0 h 2048796"/>
                  <a:gd name="connsiteX0" fmla="*/ 0 w 11544299"/>
                  <a:gd name="connsiteY0" fmla="*/ 0 h 2048796"/>
                  <a:gd name="connsiteX1" fmla="*/ 607594 w 11544299"/>
                  <a:gd name="connsiteY1" fmla="*/ 0 h 2048796"/>
                  <a:gd name="connsiteX2" fmla="*/ 1330631 w 11544299"/>
                  <a:gd name="connsiteY2" fmla="*/ 0 h 2048796"/>
                  <a:gd name="connsiteX3" fmla="*/ 2169113 w 11544299"/>
                  <a:gd name="connsiteY3" fmla="*/ 0 h 2048796"/>
                  <a:gd name="connsiteX4" fmla="*/ 2892150 w 11544299"/>
                  <a:gd name="connsiteY4" fmla="*/ 0 h 2048796"/>
                  <a:gd name="connsiteX5" fmla="*/ 3730631 w 11544299"/>
                  <a:gd name="connsiteY5" fmla="*/ 0 h 2048796"/>
                  <a:gd name="connsiteX6" fmla="*/ 4569111 w 11544299"/>
                  <a:gd name="connsiteY6" fmla="*/ 0 h 2048796"/>
                  <a:gd name="connsiteX7" fmla="*/ 5292149 w 11544299"/>
                  <a:gd name="connsiteY7" fmla="*/ 0 h 2048796"/>
                  <a:gd name="connsiteX8" fmla="*/ 6015187 w 11544299"/>
                  <a:gd name="connsiteY8" fmla="*/ 0 h 2048796"/>
                  <a:gd name="connsiteX9" fmla="*/ 6507339 w 11544299"/>
                  <a:gd name="connsiteY9" fmla="*/ 0 h 2048796"/>
                  <a:gd name="connsiteX10" fmla="*/ 7114933 w 11544299"/>
                  <a:gd name="connsiteY10" fmla="*/ 0 h 2048796"/>
                  <a:gd name="connsiteX11" fmla="*/ 7491642 w 11544299"/>
                  <a:gd name="connsiteY11" fmla="*/ 0 h 2048796"/>
                  <a:gd name="connsiteX12" fmla="*/ 8330122 w 11544299"/>
                  <a:gd name="connsiteY12" fmla="*/ 0 h 2048796"/>
                  <a:gd name="connsiteX13" fmla="*/ 9168603 w 11544299"/>
                  <a:gd name="connsiteY13" fmla="*/ 0 h 2048796"/>
                  <a:gd name="connsiteX14" fmla="*/ 9545312 w 11544299"/>
                  <a:gd name="connsiteY14" fmla="*/ 0 h 2048796"/>
                  <a:gd name="connsiteX15" fmla="*/ 9922020 w 11544299"/>
                  <a:gd name="connsiteY15" fmla="*/ 0 h 2048796"/>
                  <a:gd name="connsiteX16" fmla="*/ 10183286 w 11544299"/>
                  <a:gd name="connsiteY16" fmla="*/ 0 h 2048796"/>
                  <a:gd name="connsiteX17" fmla="*/ 10906324 w 11544299"/>
                  <a:gd name="connsiteY17" fmla="*/ 0 h 2048796"/>
                  <a:gd name="connsiteX18" fmla="*/ 11544299 w 11544299"/>
                  <a:gd name="connsiteY18" fmla="*/ 0 h 2048796"/>
                  <a:gd name="connsiteX19" fmla="*/ 11544299 w 11544299"/>
                  <a:gd name="connsiteY19" fmla="*/ 662444 h 2048796"/>
                  <a:gd name="connsiteX20" fmla="*/ 11544299 w 11544299"/>
                  <a:gd name="connsiteY20" fmla="*/ 1283912 h 2048796"/>
                  <a:gd name="connsiteX21" fmla="*/ 11544299 w 11544299"/>
                  <a:gd name="connsiteY21" fmla="*/ 2048796 h 2048796"/>
                  <a:gd name="connsiteX22" fmla="*/ 11283032 w 11544299"/>
                  <a:gd name="connsiteY22" fmla="*/ 2048796 h 2048796"/>
                  <a:gd name="connsiteX23" fmla="*/ 10790881 w 11544299"/>
                  <a:gd name="connsiteY23" fmla="*/ 2048796 h 2048796"/>
                  <a:gd name="connsiteX24" fmla="*/ 9952401 w 11544299"/>
                  <a:gd name="connsiteY24" fmla="*/ 2048796 h 2048796"/>
                  <a:gd name="connsiteX25" fmla="*/ 9575692 w 11544299"/>
                  <a:gd name="connsiteY25" fmla="*/ 2048796 h 2048796"/>
                  <a:gd name="connsiteX26" fmla="*/ 8852654 w 11544299"/>
                  <a:gd name="connsiteY26" fmla="*/ 2048796 h 2048796"/>
                  <a:gd name="connsiteX27" fmla="*/ 8475945 w 11544299"/>
                  <a:gd name="connsiteY27" fmla="*/ 2048796 h 2048796"/>
                  <a:gd name="connsiteX28" fmla="*/ 7868351 w 11544299"/>
                  <a:gd name="connsiteY28" fmla="*/ 2048796 h 2048796"/>
                  <a:gd name="connsiteX29" fmla="*/ 7607085 w 11544299"/>
                  <a:gd name="connsiteY29" fmla="*/ 2048796 h 2048796"/>
                  <a:gd name="connsiteX30" fmla="*/ 7114933 w 11544299"/>
                  <a:gd name="connsiteY30" fmla="*/ 2048796 h 2048796"/>
                  <a:gd name="connsiteX31" fmla="*/ 6276453 w 11544299"/>
                  <a:gd name="connsiteY31" fmla="*/ 2048796 h 2048796"/>
                  <a:gd name="connsiteX32" fmla="*/ 5668857 w 11544299"/>
                  <a:gd name="connsiteY32" fmla="*/ 2048796 h 2048796"/>
                  <a:gd name="connsiteX33" fmla="*/ 5061263 w 11544299"/>
                  <a:gd name="connsiteY33" fmla="*/ 2048796 h 2048796"/>
                  <a:gd name="connsiteX34" fmla="*/ 4338226 w 11544299"/>
                  <a:gd name="connsiteY34" fmla="*/ 2048796 h 2048796"/>
                  <a:gd name="connsiteX35" fmla="*/ 3846074 w 11544299"/>
                  <a:gd name="connsiteY35" fmla="*/ 2048796 h 2048796"/>
                  <a:gd name="connsiteX36" fmla="*/ 3238479 w 11544299"/>
                  <a:gd name="connsiteY36" fmla="*/ 2048796 h 2048796"/>
                  <a:gd name="connsiteX37" fmla="*/ 2399998 w 11544299"/>
                  <a:gd name="connsiteY37" fmla="*/ 2048796 h 2048796"/>
                  <a:gd name="connsiteX38" fmla="*/ 1561518 w 11544299"/>
                  <a:gd name="connsiteY38" fmla="*/ 2048796 h 2048796"/>
                  <a:gd name="connsiteX39" fmla="*/ 1184809 w 11544299"/>
                  <a:gd name="connsiteY39" fmla="*/ 2048796 h 2048796"/>
                  <a:gd name="connsiteX40" fmla="*/ 0 w 11544299"/>
                  <a:gd name="connsiteY40" fmla="*/ 2048796 h 2048796"/>
                  <a:gd name="connsiteX41" fmla="*/ 0 w 11544299"/>
                  <a:gd name="connsiteY41" fmla="*/ 1324888 h 2048796"/>
                  <a:gd name="connsiteX42" fmla="*/ 0 w 11544299"/>
                  <a:gd name="connsiteY42" fmla="*/ 641956 h 2048796"/>
                  <a:gd name="connsiteX43" fmla="*/ 0 w 11544299"/>
                  <a:gd name="connsiteY43" fmla="*/ 0 h 20487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1544299" h="2048796" fill="none" extrusionOk="0">
                    <a:moveTo>
                      <a:pt x="0" y="0"/>
                    </a:moveTo>
                    <a:cubicBezTo>
                      <a:pt x="86594" y="-108685"/>
                      <a:pt x="381669" y="88636"/>
                      <a:pt x="607594" y="0"/>
                    </a:cubicBezTo>
                    <a:cubicBezTo>
                      <a:pt x="710956" y="-101689"/>
                      <a:pt x="1013565" y="92151"/>
                      <a:pt x="1330631" y="0"/>
                    </a:cubicBezTo>
                    <a:cubicBezTo>
                      <a:pt x="1546947" y="27992"/>
                      <a:pt x="1788940" y="99926"/>
                      <a:pt x="2169113" y="0"/>
                    </a:cubicBezTo>
                    <a:cubicBezTo>
                      <a:pt x="2584702" y="-87782"/>
                      <a:pt x="2693264" y="104974"/>
                      <a:pt x="2892150" y="0"/>
                    </a:cubicBezTo>
                    <a:cubicBezTo>
                      <a:pt x="3058742" y="-14700"/>
                      <a:pt x="3547467" y="81774"/>
                      <a:pt x="3730631" y="0"/>
                    </a:cubicBezTo>
                    <a:cubicBezTo>
                      <a:pt x="4023155" y="-190542"/>
                      <a:pt x="4303900" y="168884"/>
                      <a:pt x="4569111" y="0"/>
                    </a:cubicBezTo>
                    <a:cubicBezTo>
                      <a:pt x="4883540" y="-110817"/>
                      <a:pt x="4975988" y="117616"/>
                      <a:pt x="5292149" y="0"/>
                    </a:cubicBezTo>
                    <a:cubicBezTo>
                      <a:pt x="5618758" y="-106526"/>
                      <a:pt x="5662439" y="22253"/>
                      <a:pt x="6015187" y="0"/>
                    </a:cubicBezTo>
                    <a:cubicBezTo>
                      <a:pt x="6342370" y="-4679"/>
                      <a:pt x="6387672" y="8961"/>
                      <a:pt x="6507339" y="0"/>
                    </a:cubicBezTo>
                    <a:cubicBezTo>
                      <a:pt x="6687150" y="-18639"/>
                      <a:pt x="6786017" y="45892"/>
                      <a:pt x="7114933" y="0"/>
                    </a:cubicBezTo>
                    <a:cubicBezTo>
                      <a:pt x="7399965" y="-75874"/>
                      <a:pt x="7371954" y="-15824"/>
                      <a:pt x="7491642" y="0"/>
                    </a:cubicBezTo>
                    <a:cubicBezTo>
                      <a:pt x="7532153" y="9811"/>
                      <a:pt x="8152987" y="48201"/>
                      <a:pt x="8330122" y="0"/>
                    </a:cubicBezTo>
                    <a:cubicBezTo>
                      <a:pt x="8634025" y="27737"/>
                      <a:pt x="8820166" y="173872"/>
                      <a:pt x="9168603" y="0"/>
                    </a:cubicBezTo>
                    <a:cubicBezTo>
                      <a:pt x="9456237" y="-104591"/>
                      <a:pt x="9434968" y="11811"/>
                      <a:pt x="9545312" y="0"/>
                    </a:cubicBezTo>
                    <a:cubicBezTo>
                      <a:pt x="9680168" y="20117"/>
                      <a:pt x="9798229" y="50908"/>
                      <a:pt x="9922020" y="0"/>
                    </a:cubicBezTo>
                    <a:cubicBezTo>
                      <a:pt x="10011810" y="-57830"/>
                      <a:pt x="10135150" y="11743"/>
                      <a:pt x="10183286" y="0"/>
                    </a:cubicBezTo>
                    <a:cubicBezTo>
                      <a:pt x="10326498" y="-24873"/>
                      <a:pt x="10778622" y="19279"/>
                      <a:pt x="10906324" y="0"/>
                    </a:cubicBezTo>
                    <a:cubicBezTo>
                      <a:pt x="11111952" y="-102372"/>
                      <a:pt x="11231500" y="21724"/>
                      <a:pt x="11544299" y="0"/>
                    </a:cubicBezTo>
                    <a:cubicBezTo>
                      <a:pt x="11637030" y="205077"/>
                      <a:pt x="11484809" y="402323"/>
                      <a:pt x="11544299" y="662444"/>
                    </a:cubicBezTo>
                    <a:cubicBezTo>
                      <a:pt x="11572385" y="866664"/>
                      <a:pt x="11528046" y="1070948"/>
                      <a:pt x="11544299" y="1283912"/>
                    </a:cubicBezTo>
                    <a:cubicBezTo>
                      <a:pt x="11522502" y="1439905"/>
                      <a:pt x="11575750" y="1700945"/>
                      <a:pt x="11544299" y="2048796"/>
                    </a:cubicBezTo>
                    <a:cubicBezTo>
                      <a:pt x="11480904" y="2090379"/>
                      <a:pt x="11354173" y="2012695"/>
                      <a:pt x="11283032" y="2048796"/>
                    </a:cubicBezTo>
                    <a:cubicBezTo>
                      <a:pt x="11246803" y="2112060"/>
                      <a:pt x="10992121" y="1965759"/>
                      <a:pt x="10790881" y="2048796"/>
                    </a:cubicBezTo>
                    <a:cubicBezTo>
                      <a:pt x="10538811" y="2161775"/>
                      <a:pt x="10241193" y="1826230"/>
                      <a:pt x="9952401" y="2048796"/>
                    </a:cubicBezTo>
                    <a:cubicBezTo>
                      <a:pt x="9703042" y="2130014"/>
                      <a:pt x="9671709" y="1978866"/>
                      <a:pt x="9575692" y="2048796"/>
                    </a:cubicBezTo>
                    <a:cubicBezTo>
                      <a:pt x="9537482" y="2163141"/>
                      <a:pt x="9076831" y="1941655"/>
                      <a:pt x="8852654" y="2048796"/>
                    </a:cubicBezTo>
                    <a:cubicBezTo>
                      <a:pt x="8613898" y="2059220"/>
                      <a:pt x="8578195" y="1973649"/>
                      <a:pt x="8475945" y="2048796"/>
                    </a:cubicBezTo>
                    <a:cubicBezTo>
                      <a:pt x="8326532" y="2127036"/>
                      <a:pt x="8078166" y="2078807"/>
                      <a:pt x="7868351" y="2048796"/>
                    </a:cubicBezTo>
                    <a:cubicBezTo>
                      <a:pt x="7625435" y="2133298"/>
                      <a:pt x="7729324" y="1990973"/>
                      <a:pt x="7607085" y="2048796"/>
                    </a:cubicBezTo>
                    <a:cubicBezTo>
                      <a:pt x="7430374" y="2068561"/>
                      <a:pt x="7301853" y="1938458"/>
                      <a:pt x="7114933" y="2048796"/>
                    </a:cubicBezTo>
                    <a:cubicBezTo>
                      <a:pt x="6906193" y="2134477"/>
                      <a:pt x="6510996" y="2015026"/>
                      <a:pt x="6276453" y="2048796"/>
                    </a:cubicBezTo>
                    <a:cubicBezTo>
                      <a:pt x="6061391" y="2129820"/>
                      <a:pt x="5919316" y="2076645"/>
                      <a:pt x="5668857" y="2048796"/>
                    </a:cubicBezTo>
                    <a:cubicBezTo>
                      <a:pt x="5416891" y="2123442"/>
                      <a:pt x="5193393" y="1981634"/>
                      <a:pt x="5061263" y="2048796"/>
                    </a:cubicBezTo>
                    <a:cubicBezTo>
                      <a:pt x="4838677" y="1941413"/>
                      <a:pt x="4601390" y="1868999"/>
                      <a:pt x="4338226" y="2048796"/>
                    </a:cubicBezTo>
                    <a:cubicBezTo>
                      <a:pt x="3921815" y="2189107"/>
                      <a:pt x="3961794" y="2000196"/>
                      <a:pt x="3846074" y="2048796"/>
                    </a:cubicBezTo>
                    <a:cubicBezTo>
                      <a:pt x="3734499" y="2048360"/>
                      <a:pt x="3397718" y="1924670"/>
                      <a:pt x="3238479" y="2048796"/>
                    </a:cubicBezTo>
                    <a:cubicBezTo>
                      <a:pt x="3002333" y="2101438"/>
                      <a:pt x="2901900" y="1948282"/>
                      <a:pt x="2399998" y="2048796"/>
                    </a:cubicBezTo>
                    <a:cubicBezTo>
                      <a:pt x="2031654" y="2059890"/>
                      <a:pt x="1969459" y="1948304"/>
                      <a:pt x="1561518" y="2048796"/>
                    </a:cubicBezTo>
                    <a:cubicBezTo>
                      <a:pt x="1186919" y="2146900"/>
                      <a:pt x="1369192" y="2012189"/>
                      <a:pt x="1184809" y="2048796"/>
                    </a:cubicBezTo>
                    <a:cubicBezTo>
                      <a:pt x="917831" y="2054166"/>
                      <a:pt x="680968" y="1832841"/>
                      <a:pt x="0" y="2048796"/>
                    </a:cubicBezTo>
                    <a:cubicBezTo>
                      <a:pt x="-39098" y="1725861"/>
                      <a:pt x="13577" y="1635002"/>
                      <a:pt x="0" y="1324888"/>
                    </a:cubicBezTo>
                    <a:cubicBezTo>
                      <a:pt x="-75568" y="1124096"/>
                      <a:pt x="-18256" y="872051"/>
                      <a:pt x="0" y="641956"/>
                    </a:cubicBezTo>
                    <a:cubicBezTo>
                      <a:pt x="-79702" y="440996"/>
                      <a:pt x="111712" y="296668"/>
                      <a:pt x="0" y="0"/>
                    </a:cubicBezTo>
                    <a:close/>
                  </a:path>
                  <a:path w="11544299" h="2048796" stroke="0" extrusionOk="0">
                    <a:moveTo>
                      <a:pt x="0" y="0"/>
                    </a:moveTo>
                    <a:cubicBezTo>
                      <a:pt x="210561" y="33833"/>
                      <a:pt x="690978" y="45829"/>
                      <a:pt x="838481" y="0"/>
                    </a:cubicBezTo>
                    <a:cubicBezTo>
                      <a:pt x="1057708" y="37046"/>
                      <a:pt x="1302912" y="-56351"/>
                      <a:pt x="1561518" y="0"/>
                    </a:cubicBezTo>
                    <a:cubicBezTo>
                      <a:pt x="1771650" y="-22260"/>
                      <a:pt x="1792090" y="43390"/>
                      <a:pt x="1938227" y="0"/>
                    </a:cubicBezTo>
                    <a:cubicBezTo>
                      <a:pt x="2070824" y="43124"/>
                      <a:pt x="2355348" y="-7408"/>
                      <a:pt x="2661264" y="0"/>
                    </a:cubicBezTo>
                    <a:cubicBezTo>
                      <a:pt x="3058639" y="-68323"/>
                      <a:pt x="3036687" y="141914"/>
                      <a:pt x="3153416" y="0"/>
                    </a:cubicBezTo>
                    <a:cubicBezTo>
                      <a:pt x="3231589" y="-111575"/>
                      <a:pt x="3626614" y="83183"/>
                      <a:pt x="3876454" y="0"/>
                    </a:cubicBezTo>
                    <a:cubicBezTo>
                      <a:pt x="4097752" y="-13462"/>
                      <a:pt x="3990406" y="27873"/>
                      <a:pt x="4137719" y="0"/>
                    </a:cubicBezTo>
                    <a:cubicBezTo>
                      <a:pt x="4335029" y="-110776"/>
                      <a:pt x="4549484" y="158095"/>
                      <a:pt x="4745314" y="0"/>
                    </a:cubicBezTo>
                    <a:cubicBezTo>
                      <a:pt x="4931854" y="-57238"/>
                      <a:pt x="5185694" y="132340"/>
                      <a:pt x="5468352" y="0"/>
                    </a:cubicBezTo>
                    <a:cubicBezTo>
                      <a:pt x="5707040" y="-46932"/>
                      <a:pt x="5798300" y="27058"/>
                      <a:pt x="6075946" y="0"/>
                    </a:cubicBezTo>
                    <a:cubicBezTo>
                      <a:pt x="6353736" y="-45149"/>
                      <a:pt x="6215556" y="29218"/>
                      <a:pt x="6337212" y="0"/>
                    </a:cubicBezTo>
                    <a:cubicBezTo>
                      <a:pt x="6410775" y="-11697"/>
                      <a:pt x="6541788" y="-2807"/>
                      <a:pt x="6598478" y="0"/>
                    </a:cubicBezTo>
                    <a:cubicBezTo>
                      <a:pt x="6642419" y="-27175"/>
                      <a:pt x="6770978" y="23976"/>
                      <a:pt x="6859743" y="0"/>
                    </a:cubicBezTo>
                    <a:cubicBezTo>
                      <a:pt x="7004713" y="80170"/>
                      <a:pt x="7472329" y="41654"/>
                      <a:pt x="7698224" y="0"/>
                    </a:cubicBezTo>
                    <a:cubicBezTo>
                      <a:pt x="8077331" y="41400"/>
                      <a:pt x="8204532" y="23770"/>
                      <a:pt x="8536704" y="0"/>
                    </a:cubicBezTo>
                    <a:cubicBezTo>
                      <a:pt x="8915545" y="-102712"/>
                      <a:pt x="8766666" y="43145"/>
                      <a:pt x="8913414" y="0"/>
                    </a:cubicBezTo>
                    <a:cubicBezTo>
                      <a:pt x="8997161" y="-38386"/>
                      <a:pt x="9455639" y="-34119"/>
                      <a:pt x="9751894" y="0"/>
                    </a:cubicBezTo>
                    <a:cubicBezTo>
                      <a:pt x="10006706" y="-42524"/>
                      <a:pt x="10128430" y="116288"/>
                      <a:pt x="10590375" y="0"/>
                    </a:cubicBezTo>
                    <a:cubicBezTo>
                      <a:pt x="10984268" y="-75819"/>
                      <a:pt x="10686254" y="-13211"/>
                      <a:pt x="10851641" y="0"/>
                    </a:cubicBezTo>
                    <a:cubicBezTo>
                      <a:pt x="10845019" y="-85728"/>
                      <a:pt x="11284533" y="3915"/>
                      <a:pt x="11544299" y="0"/>
                    </a:cubicBezTo>
                    <a:cubicBezTo>
                      <a:pt x="11613817" y="300909"/>
                      <a:pt x="11551936" y="429629"/>
                      <a:pt x="11544299" y="682932"/>
                    </a:cubicBezTo>
                    <a:cubicBezTo>
                      <a:pt x="11533454" y="965894"/>
                      <a:pt x="11500934" y="1066684"/>
                      <a:pt x="11544299" y="1304400"/>
                    </a:cubicBezTo>
                    <a:cubicBezTo>
                      <a:pt x="11611310" y="1604414"/>
                      <a:pt x="11451667" y="1715239"/>
                      <a:pt x="11544299" y="2048796"/>
                    </a:cubicBezTo>
                    <a:cubicBezTo>
                      <a:pt x="11192117" y="2199571"/>
                      <a:pt x="11121102" y="1857564"/>
                      <a:pt x="10705817" y="2048796"/>
                    </a:cubicBezTo>
                    <a:cubicBezTo>
                      <a:pt x="10306960" y="2187585"/>
                      <a:pt x="10535332" y="2063775"/>
                      <a:pt x="10444552" y="2048796"/>
                    </a:cubicBezTo>
                    <a:cubicBezTo>
                      <a:pt x="10202577" y="2078087"/>
                      <a:pt x="9996826" y="2024181"/>
                      <a:pt x="9606071" y="2048796"/>
                    </a:cubicBezTo>
                    <a:cubicBezTo>
                      <a:pt x="9296026" y="2122652"/>
                      <a:pt x="9473802" y="2034893"/>
                      <a:pt x="9344805" y="2048796"/>
                    </a:cubicBezTo>
                    <a:cubicBezTo>
                      <a:pt x="9357418" y="2063604"/>
                      <a:pt x="8695215" y="2059413"/>
                      <a:pt x="8506325" y="2048796"/>
                    </a:cubicBezTo>
                    <a:cubicBezTo>
                      <a:pt x="8321682" y="2072588"/>
                      <a:pt x="8335839" y="2022337"/>
                      <a:pt x="8245059" y="2048796"/>
                    </a:cubicBezTo>
                    <a:cubicBezTo>
                      <a:pt x="8031706" y="2104410"/>
                      <a:pt x="7846593" y="2114971"/>
                      <a:pt x="7522021" y="2048796"/>
                    </a:cubicBezTo>
                    <a:cubicBezTo>
                      <a:pt x="7198604" y="2047578"/>
                      <a:pt x="7388153" y="1933584"/>
                      <a:pt x="7145313" y="2048796"/>
                    </a:cubicBezTo>
                    <a:cubicBezTo>
                      <a:pt x="7013095" y="2151114"/>
                      <a:pt x="6890613" y="2050779"/>
                      <a:pt x="6768605" y="2048796"/>
                    </a:cubicBezTo>
                    <a:cubicBezTo>
                      <a:pt x="6608722" y="2064515"/>
                      <a:pt x="6616404" y="2022014"/>
                      <a:pt x="6507339" y="2048796"/>
                    </a:cubicBezTo>
                    <a:cubicBezTo>
                      <a:pt x="6390785" y="2054964"/>
                      <a:pt x="6250609" y="2075390"/>
                      <a:pt x="6130630" y="2048796"/>
                    </a:cubicBezTo>
                    <a:cubicBezTo>
                      <a:pt x="5995141" y="2091524"/>
                      <a:pt x="5900129" y="1994116"/>
                      <a:pt x="5753921" y="2048796"/>
                    </a:cubicBezTo>
                    <a:cubicBezTo>
                      <a:pt x="5658632" y="2065175"/>
                      <a:pt x="5491347" y="1968719"/>
                      <a:pt x="5261770" y="2048796"/>
                    </a:cubicBezTo>
                    <a:cubicBezTo>
                      <a:pt x="5059956" y="2144796"/>
                      <a:pt x="5008643" y="1918292"/>
                      <a:pt x="4769618" y="2048796"/>
                    </a:cubicBezTo>
                    <a:cubicBezTo>
                      <a:pt x="4576434" y="2112302"/>
                      <a:pt x="4504770" y="1998754"/>
                      <a:pt x="4277466" y="2048796"/>
                    </a:cubicBezTo>
                    <a:cubicBezTo>
                      <a:pt x="4179402" y="1986088"/>
                      <a:pt x="3819200" y="1935060"/>
                      <a:pt x="3554428" y="2048796"/>
                    </a:cubicBezTo>
                    <a:cubicBezTo>
                      <a:pt x="3289506" y="2170177"/>
                      <a:pt x="3268652" y="2014900"/>
                      <a:pt x="3177720" y="2048796"/>
                    </a:cubicBezTo>
                    <a:cubicBezTo>
                      <a:pt x="3084916" y="2090943"/>
                      <a:pt x="2930006" y="2025982"/>
                      <a:pt x="2801011" y="2048796"/>
                    </a:cubicBezTo>
                    <a:cubicBezTo>
                      <a:pt x="2712593" y="2066697"/>
                      <a:pt x="2604862" y="2049828"/>
                      <a:pt x="2539746" y="2048796"/>
                    </a:cubicBezTo>
                    <a:cubicBezTo>
                      <a:pt x="2399399" y="2014209"/>
                      <a:pt x="2067573" y="1978845"/>
                      <a:pt x="1816708" y="2048796"/>
                    </a:cubicBezTo>
                    <a:cubicBezTo>
                      <a:pt x="1523221" y="2058144"/>
                      <a:pt x="1571999" y="2035788"/>
                      <a:pt x="1324556" y="2048796"/>
                    </a:cubicBezTo>
                    <a:cubicBezTo>
                      <a:pt x="1079378" y="2017044"/>
                      <a:pt x="924748" y="1961705"/>
                      <a:pt x="601518" y="2048796"/>
                    </a:cubicBezTo>
                    <a:cubicBezTo>
                      <a:pt x="383482" y="2145568"/>
                      <a:pt x="298678" y="2078715"/>
                      <a:pt x="0" y="2048796"/>
                    </a:cubicBezTo>
                    <a:cubicBezTo>
                      <a:pt x="-58649" y="1737309"/>
                      <a:pt x="41605" y="1580968"/>
                      <a:pt x="0" y="1427327"/>
                    </a:cubicBezTo>
                    <a:cubicBezTo>
                      <a:pt x="-85119" y="1214777"/>
                      <a:pt x="8077" y="955733"/>
                      <a:pt x="0" y="785371"/>
                    </a:cubicBezTo>
                    <a:cubicBezTo>
                      <a:pt x="-104954" y="714943"/>
                      <a:pt x="91843" y="447852"/>
                      <a:pt x="0" y="0"/>
                    </a:cubicBezTo>
                    <a:close/>
                  </a:path>
                  <a:path w="11544299" h="2048796" fill="none" stroke="0" extrusionOk="0">
                    <a:moveTo>
                      <a:pt x="0" y="0"/>
                    </a:moveTo>
                    <a:cubicBezTo>
                      <a:pt x="131355" y="-54643"/>
                      <a:pt x="428209" y="28874"/>
                      <a:pt x="607594" y="0"/>
                    </a:cubicBezTo>
                    <a:cubicBezTo>
                      <a:pt x="790953" y="-70171"/>
                      <a:pt x="961008" y="17683"/>
                      <a:pt x="1330631" y="0"/>
                    </a:cubicBezTo>
                    <a:cubicBezTo>
                      <a:pt x="1576682" y="5747"/>
                      <a:pt x="1753266" y="-7409"/>
                      <a:pt x="2169113" y="0"/>
                    </a:cubicBezTo>
                    <a:cubicBezTo>
                      <a:pt x="2548778" y="-25134"/>
                      <a:pt x="2682919" y="37858"/>
                      <a:pt x="2892150" y="0"/>
                    </a:cubicBezTo>
                    <a:cubicBezTo>
                      <a:pt x="3128568" y="19224"/>
                      <a:pt x="3426893" y="55557"/>
                      <a:pt x="3730631" y="0"/>
                    </a:cubicBezTo>
                    <a:cubicBezTo>
                      <a:pt x="4088101" y="-86430"/>
                      <a:pt x="4289749" y="111110"/>
                      <a:pt x="4569111" y="0"/>
                    </a:cubicBezTo>
                    <a:cubicBezTo>
                      <a:pt x="4954104" y="-206526"/>
                      <a:pt x="5004011" y="89980"/>
                      <a:pt x="5292149" y="0"/>
                    </a:cubicBezTo>
                    <a:cubicBezTo>
                      <a:pt x="5592459" y="-42080"/>
                      <a:pt x="5670615" y="-39466"/>
                      <a:pt x="6015187" y="0"/>
                    </a:cubicBezTo>
                    <a:cubicBezTo>
                      <a:pt x="6336555" y="-14200"/>
                      <a:pt x="6379591" y="25424"/>
                      <a:pt x="6507339" y="0"/>
                    </a:cubicBezTo>
                    <a:cubicBezTo>
                      <a:pt x="6698797" y="-16835"/>
                      <a:pt x="6823759" y="66514"/>
                      <a:pt x="7114933" y="0"/>
                    </a:cubicBezTo>
                    <a:cubicBezTo>
                      <a:pt x="7401449" y="-51305"/>
                      <a:pt x="7381000" y="56940"/>
                      <a:pt x="7491642" y="0"/>
                    </a:cubicBezTo>
                    <a:cubicBezTo>
                      <a:pt x="7661037" y="-32987"/>
                      <a:pt x="7917664" y="50656"/>
                      <a:pt x="8330122" y="0"/>
                    </a:cubicBezTo>
                    <a:cubicBezTo>
                      <a:pt x="8591081" y="-39089"/>
                      <a:pt x="8755569" y="65750"/>
                      <a:pt x="9168603" y="0"/>
                    </a:cubicBezTo>
                    <a:cubicBezTo>
                      <a:pt x="9479368" y="-43462"/>
                      <a:pt x="9410516" y="-5027"/>
                      <a:pt x="9545312" y="0"/>
                    </a:cubicBezTo>
                    <a:cubicBezTo>
                      <a:pt x="9709898" y="2224"/>
                      <a:pt x="9805156" y="71024"/>
                      <a:pt x="9922020" y="0"/>
                    </a:cubicBezTo>
                    <a:cubicBezTo>
                      <a:pt x="10029388" y="-57378"/>
                      <a:pt x="10115383" y="20324"/>
                      <a:pt x="10183286" y="0"/>
                    </a:cubicBezTo>
                    <a:cubicBezTo>
                      <a:pt x="10241836" y="363"/>
                      <a:pt x="10812805" y="57470"/>
                      <a:pt x="10906324" y="0"/>
                    </a:cubicBezTo>
                    <a:cubicBezTo>
                      <a:pt x="11081976" y="64600"/>
                      <a:pt x="11283099" y="74624"/>
                      <a:pt x="11544299" y="0"/>
                    </a:cubicBezTo>
                    <a:cubicBezTo>
                      <a:pt x="11606707" y="274949"/>
                      <a:pt x="11526450" y="378711"/>
                      <a:pt x="11544299" y="662444"/>
                    </a:cubicBezTo>
                    <a:cubicBezTo>
                      <a:pt x="11589879" y="953980"/>
                      <a:pt x="11562372" y="1100655"/>
                      <a:pt x="11544299" y="1283912"/>
                    </a:cubicBezTo>
                    <a:cubicBezTo>
                      <a:pt x="11545154" y="1482216"/>
                      <a:pt x="11454531" y="1625679"/>
                      <a:pt x="11544299" y="2048796"/>
                    </a:cubicBezTo>
                    <a:cubicBezTo>
                      <a:pt x="11474180" y="2088861"/>
                      <a:pt x="11334157" y="2013245"/>
                      <a:pt x="11283032" y="2048796"/>
                    </a:cubicBezTo>
                    <a:cubicBezTo>
                      <a:pt x="11225583" y="2047015"/>
                      <a:pt x="10882137" y="2004460"/>
                      <a:pt x="10790881" y="2048796"/>
                    </a:cubicBezTo>
                    <a:cubicBezTo>
                      <a:pt x="10731813" y="2126635"/>
                      <a:pt x="10306582" y="1869657"/>
                      <a:pt x="9952401" y="2048796"/>
                    </a:cubicBezTo>
                    <a:cubicBezTo>
                      <a:pt x="9677470" y="2162524"/>
                      <a:pt x="9682745" y="2018748"/>
                      <a:pt x="9575692" y="2048796"/>
                    </a:cubicBezTo>
                    <a:cubicBezTo>
                      <a:pt x="9475396" y="2063839"/>
                      <a:pt x="9162772" y="1997017"/>
                      <a:pt x="8852654" y="2048796"/>
                    </a:cubicBezTo>
                    <a:cubicBezTo>
                      <a:pt x="8634364" y="2101355"/>
                      <a:pt x="8561812" y="1955813"/>
                      <a:pt x="8475945" y="2048796"/>
                    </a:cubicBezTo>
                    <a:cubicBezTo>
                      <a:pt x="8360546" y="2061976"/>
                      <a:pt x="8069378" y="1961383"/>
                      <a:pt x="7868351" y="2048796"/>
                    </a:cubicBezTo>
                    <a:cubicBezTo>
                      <a:pt x="7598623" y="2073442"/>
                      <a:pt x="7720094" y="1981776"/>
                      <a:pt x="7607085" y="2048796"/>
                    </a:cubicBezTo>
                    <a:cubicBezTo>
                      <a:pt x="7485143" y="2084932"/>
                      <a:pt x="7289354" y="2005822"/>
                      <a:pt x="7114933" y="2048796"/>
                    </a:cubicBezTo>
                    <a:cubicBezTo>
                      <a:pt x="6858688" y="2115136"/>
                      <a:pt x="6500750" y="1959069"/>
                      <a:pt x="6276453" y="2048796"/>
                    </a:cubicBezTo>
                    <a:cubicBezTo>
                      <a:pt x="6109092" y="2118671"/>
                      <a:pt x="5882126" y="1980226"/>
                      <a:pt x="5668857" y="2048796"/>
                    </a:cubicBezTo>
                    <a:cubicBezTo>
                      <a:pt x="5454513" y="2066959"/>
                      <a:pt x="5241838" y="2058614"/>
                      <a:pt x="5061263" y="2048796"/>
                    </a:cubicBezTo>
                    <a:cubicBezTo>
                      <a:pt x="4849257" y="2033441"/>
                      <a:pt x="4659662" y="1997085"/>
                      <a:pt x="4338226" y="2048796"/>
                    </a:cubicBezTo>
                    <a:cubicBezTo>
                      <a:pt x="4007194" y="2210548"/>
                      <a:pt x="3924225" y="1988579"/>
                      <a:pt x="3846074" y="2048796"/>
                    </a:cubicBezTo>
                    <a:cubicBezTo>
                      <a:pt x="3763586" y="2135110"/>
                      <a:pt x="3501845" y="1977628"/>
                      <a:pt x="3238479" y="2048796"/>
                    </a:cubicBezTo>
                    <a:cubicBezTo>
                      <a:pt x="3040924" y="2157056"/>
                      <a:pt x="2835452" y="1969578"/>
                      <a:pt x="2399998" y="2048796"/>
                    </a:cubicBezTo>
                    <a:cubicBezTo>
                      <a:pt x="2029430" y="2081553"/>
                      <a:pt x="1939851" y="1969068"/>
                      <a:pt x="1561518" y="2048796"/>
                    </a:cubicBezTo>
                    <a:cubicBezTo>
                      <a:pt x="1167312" y="2116427"/>
                      <a:pt x="1310721" y="2026373"/>
                      <a:pt x="1184809" y="2048796"/>
                    </a:cubicBezTo>
                    <a:cubicBezTo>
                      <a:pt x="1078059" y="2124589"/>
                      <a:pt x="466618" y="1974597"/>
                      <a:pt x="0" y="2048796"/>
                    </a:cubicBezTo>
                    <a:cubicBezTo>
                      <a:pt x="-44551" y="1761455"/>
                      <a:pt x="-3884" y="1518981"/>
                      <a:pt x="0" y="1324888"/>
                    </a:cubicBezTo>
                    <a:cubicBezTo>
                      <a:pt x="-16989" y="1051972"/>
                      <a:pt x="-29250" y="837434"/>
                      <a:pt x="0" y="641956"/>
                    </a:cubicBezTo>
                    <a:cubicBezTo>
                      <a:pt x="-7629" y="386345"/>
                      <a:pt x="21619" y="288351"/>
                      <a:pt x="0" y="0"/>
                    </a:cubicBezTo>
                    <a:close/>
                  </a:path>
                  <a:path w="11544299" h="2048796" fill="none" stroke="0" extrusionOk="0">
                    <a:moveTo>
                      <a:pt x="0" y="0"/>
                    </a:moveTo>
                    <a:cubicBezTo>
                      <a:pt x="133639" y="-73113"/>
                      <a:pt x="414231" y="65132"/>
                      <a:pt x="607594" y="0"/>
                    </a:cubicBezTo>
                    <a:cubicBezTo>
                      <a:pt x="776538" y="-153522"/>
                      <a:pt x="985963" y="79194"/>
                      <a:pt x="1330631" y="0"/>
                    </a:cubicBezTo>
                    <a:cubicBezTo>
                      <a:pt x="1555449" y="29060"/>
                      <a:pt x="1824034" y="56221"/>
                      <a:pt x="2169113" y="0"/>
                    </a:cubicBezTo>
                    <a:cubicBezTo>
                      <a:pt x="2535199" y="-71327"/>
                      <a:pt x="2693683" y="69856"/>
                      <a:pt x="2892150" y="0"/>
                    </a:cubicBezTo>
                    <a:cubicBezTo>
                      <a:pt x="3080821" y="-13143"/>
                      <a:pt x="3535855" y="97843"/>
                      <a:pt x="3730631" y="0"/>
                    </a:cubicBezTo>
                    <a:cubicBezTo>
                      <a:pt x="4099092" y="-155271"/>
                      <a:pt x="4272805" y="192749"/>
                      <a:pt x="4569111" y="0"/>
                    </a:cubicBezTo>
                    <a:cubicBezTo>
                      <a:pt x="4859018" y="-165177"/>
                      <a:pt x="4953672" y="52255"/>
                      <a:pt x="5292149" y="0"/>
                    </a:cubicBezTo>
                    <a:cubicBezTo>
                      <a:pt x="5597781" y="-59729"/>
                      <a:pt x="5676772" y="-17972"/>
                      <a:pt x="6015187" y="0"/>
                    </a:cubicBezTo>
                    <a:cubicBezTo>
                      <a:pt x="6347544" y="-15741"/>
                      <a:pt x="6390915" y="30077"/>
                      <a:pt x="6507339" y="0"/>
                    </a:cubicBezTo>
                    <a:cubicBezTo>
                      <a:pt x="6698715" y="-22018"/>
                      <a:pt x="6841150" y="40578"/>
                      <a:pt x="7114933" y="0"/>
                    </a:cubicBezTo>
                    <a:cubicBezTo>
                      <a:pt x="7404632" y="-63865"/>
                      <a:pt x="7367904" y="13254"/>
                      <a:pt x="7491642" y="0"/>
                    </a:cubicBezTo>
                    <a:cubicBezTo>
                      <a:pt x="7576263" y="-2778"/>
                      <a:pt x="8095317" y="56066"/>
                      <a:pt x="8330122" y="0"/>
                    </a:cubicBezTo>
                    <a:cubicBezTo>
                      <a:pt x="8636356" y="-4825"/>
                      <a:pt x="8804352" y="83339"/>
                      <a:pt x="9168603" y="0"/>
                    </a:cubicBezTo>
                    <a:cubicBezTo>
                      <a:pt x="9467267" y="-79175"/>
                      <a:pt x="9422277" y="13712"/>
                      <a:pt x="9545312" y="0"/>
                    </a:cubicBezTo>
                    <a:cubicBezTo>
                      <a:pt x="9678714" y="-19290"/>
                      <a:pt x="9833975" y="73624"/>
                      <a:pt x="9922020" y="0"/>
                    </a:cubicBezTo>
                    <a:cubicBezTo>
                      <a:pt x="10029433" y="-60026"/>
                      <a:pt x="10138730" y="20621"/>
                      <a:pt x="10183286" y="0"/>
                    </a:cubicBezTo>
                    <a:cubicBezTo>
                      <a:pt x="10279237" y="-34400"/>
                      <a:pt x="10786604" y="59235"/>
                      <a:pt x="10906324" y="0"/>
                    </a:cubicBezTo>
                    <a:cubicBezTo>
                      <a:pt x="11087983" y="-19323"/>
                      <a:pt x="11239782" y="46560"/>
                      <a:pt x="11544299" y="0"/>
                    </a:cubicBezTo>
                    <a:cubicBezTo>
                      <a:pt x="11616418" y="235038"/>
                      <a:pt x="11504055" y="380207"/>
                      <a:pt x="11544299" y="662444"/>
                    </a:cubicBezTo>
                    <a:cubicBezTo>
                      <a:pt x="11627397" y="909322"/>
                      <a:pt x="11522977" y="1123603"/>
                      <a:pt x="11544299" y="1283912"/>
                    </a:cubicBezTo>
                    <a:cubicBezTo>
                      <a:pt x="11577572" y="1462256"/>
                      <a:pt x="11570741" y="1650047"/>
                      <a:pt x="11544299" y="2048796"/>
                    </a:cubicBezTo>
                    <a:cubicBezTo>
                      <a:pt x="11481860" y="2083454"/>
                      <a:pt x="11331470" y="2020431"/>
                      <a:pt x="11283032" y="2048796"/>
                    </a:cubicBezTo>
                    <a:cubicBezTo>
                      <a:pt x="11246904" y="2084478"/>
                      <a:pt x="10928843" y="1982041"/>
                      <a:pt x="10790881" y="2048796"/>
                    </a:cubicBezTo>
                    <a:cubicBezTo>
                      <a:pt x="10569139" y="2208743"/>
                      <a:pt x="10320981" y="1834302"/>
                      <a:pt x="9952401" y="2048796"/>
                    </a:cubicBezTo>
                    <a:cubicBezTo>
                      <a:pt x="9696135" y="2150220"/>
                      <a:pt x="9688270" y="1984147"/>
                      <a:pt x="9575692" y="2048796"/>
                    </a:cubicBezTo>
                    <a:cubicBezTo>
                      <a:pt x="9501731" y="2099793"/>
                      <a:pt x="9133909" y="1954054"/>
                      <a:pt x="8852654" y="2048796"/>
                    </a:cubicBezTo>
                    <a:cubicBezTo>
                      <a:pt x="8616288" y="2080154"/>
                      <a:pt x="8578745" y="1950961"/>
                      <a:pt x="8475945" y="2048796"/>
                    </a:cubicBezTo>
                    <a:cubicBezTo>
                      <a:pt x="8394622" y="2105716"/>
                      <a:pt x="8063996" y="1994231"/>
                      <a:pt x="7868351" y="2048796"/>
                    </a:cubicBezTo>
                    <a:cubicBezTo>
                      <a:pt x="7625331" y="2097808"/>
                      <a:pt x="7729086" y="1998333"/>
                      <a:pt x="7607085" y="2048796"/>
                    </a:cubicBezTo>
                    <a:cubicBezTo>
                      <a:pt x="7439786" y="2077721"/>
                      <a:pt x="7311207" y="1955304"/>
                      <a:pt x="7114933" y="2048796"/>
                    </a:cubicBezTo>
                    <a:cubicBezTo>
                      <a:pt x="6860958" y="2157573"/>
                      <a:pt x="6480291" y="1990188"/>
                      <a:pt x="6276453" y="2048796"/>
                    </a:cubicBezTo>
                    <a:cubicBezTo>
                      <a:pt x="6067640" y="2098447"/>
                      <a:pt x="5908402" y="2001253"/>
                      <a:pt x="5668857" y="2048796"/>
                    </a:cubicBezTo>
                    <a:cubicBezTo>
                      <a:pt x="5473290" y="2093641"/>
                      <a:pt x="5216269" y="2004042"/>
                      <a:pt x="5061263" y="2048796"/>
                    </a:cubicBezTo>
                    <a:cubicBezTo>
                      <a:pt x="4850944" y="2007405"/>
                      <a:pt x="4643824" y="1923118"/>
                      <a:pt x="4338226" y="2048796"/>
                    </a:cubicBezTo>
                    <a:cubicBezTo>
                      <a:pt x="3960550" y="2179884"/>
                      <a:pt x="3964656" y="2012564"/>
                      <a:pt x="3846074" y="2048796"/>
                    </a:cubicBezTo>
                    <a:cubicBezTo>
                      <a:pt x="3788341" y="2080553"/>
                      <a:pt x="3449226" y="1936490"/>
                      <a:pt x="3238479" y="2048796"/>
                    </a:cubicBezTo>
                    <a:cubicBezTo>
                      <a:pt x="3014309" y="2113437"/>
                      <a:pt x="2857200" y="1965222"/>
                      <a:pt x="2399998" y="2048796"/>
                    </a:cubicBezTo>
                    <a:cubicBezTo>
                      <a:pt x="2030538" y="2073957"/>
                      <a:pt x="1983592" y="1955135"/>
                      <a:pt x="1561518" y="2048796"/>
                    </a:cubicBezTo>
                    <a:cubicBezTo>
                      <a:pt x="1162594" y="2136713"/>
                      <a:pt x="1331412" y="1996982"/>
                      <a:pt x="1184809" y="2048796"/>
                    </a:cubicBezTo>
                    <a:cubicBezTo>
                      <a:pt x="1117946" y="2051967"/>
                      <a:pt x="502394" y="1821037"/>
                      <a:pt x="0" y="2048796"/>
                    </a:cubicBezTo>
                    <a:cubicBezTo>
                      <a:pt x="-66877" y="1753526"/>
                      <a:pt x="19831" y="1559306"/>
                      <a:pt x="0" y="1324888"/>
                    </a:cubicBezTo>
                    <a:cubicBezTo>
                      <a:pt x="-54845" y="1082972"/>
                      <a:pt x="-16648" y="857652"/>
                      <a:pt x="0" y="641956"/>
                    </a:cubicBezTo>
                    <a:cubicBezTo>
                      <a:pt x="-51874" y="396131"/>
                      <a:pt x="73324" y="291104"/>
                      <a:pt x="0" y="0"/>
                    </a:cubicBezTo>
                    <a:close/>
                  </a:path>
                </a:pathLst>
              </a:custGeom>
              <a:solidFill>
                <a:srgbClr val="C1E9FF"/>
              </a:solidFill>
              <a:ln>
                <a:solidFill>
                  <a:srgbClr val="72C1ED"/>
                </a:solidFill>
                <a:extLst>
                  <a:ext uri="{C807C97D-BFC1-408E-A445-0C87EB9F89A2}">
                    <ask:lineSketchStyleProps xmlns:ask="http://schemas.microsoft.com/office/drawing/2018/sketchyshapes" sd="3403151469">
                      <a:custGeom>
                        <a:avLst/>
                        <a:gdLst>
                          <a:gd name="connsiteX0" fmla="*/ 0 w 11544299"/>
                          <a:gd name="connsiteY0" fmla="*/ 0 h 2048796"/>
                          <a:gd name="connsiteX1" fmla="*/ 607594 w 11544299"/>
                          <a:gd name="connsiteY1" fmla="*/ 0 h 2048796"/>
                          <a:gd name="connsiteX2" fmla="*/ 1330631 w 11544299"/>
                          <a:gd name="connsiteY2" fmla="*/ 0 h 2048796"/>
                          <a:gd name="connsiteX3" fmla="*/ 2169113 w 11544299"/>
                          <a:gd name="connsiteY3" fmla="*/ 0 h 2048796"/>
                          <a:gd name="connsiteX4" fmla="*/ 2892150 w 11544299"/>
                          <a:gd name="connsiteY4" fmla="*/ 0 h 2048796"/>
                          <a:gd name="connsiteX5" fmla="*/ 3730631 w 11544299"/>
                          <a:gd name="connsiteY5" fmla="*/ 0 h 2048796"/>
                          <a:gd name="connsiteX6" fmla="*/ 4569111 w 11544299"/>
                          <a:gd name="connsiteY6" fmla="*/ 0 h 2048796"/>
                          <a:gd name="connsiteX7" fmla="*/ 5292149 w 11544299"/>
                          <a:gd name="connsiteY7" fmla="*/ 0 h 2048796"/>
                          <a:gd name="connsiteX8" fmla="*/ 6015187 w 11544299"/>
                          <a:gd name="connsiteY8" fmla="*/ 0 h 2048796"/>
                          <a:gd name="connsiteX9" fmla="*/ 6507339 w 11544299"/>
                          <a:gd name="connsiteY9" fmla="*/ 0 h 2048796"/>
                          <a:gd name="connsiteX10" fmla="*/ 7114933 w 11544299"/>
                          <a:gd name="connsiteY10" fmla="*/ 0 h 2048796"/>
                          <a:gd name="connsiteX11" fmla="*/ 7491642 w 11544299"/>
                          <a:gd name="connsiteY11" fmla="*/ 0 h 2048796"/>
                          <a:gd name="connsiteX12" fmla="*/ 8330122 w 11544299"/>
                          <a:gd name="connsiteY12" fmla="*/ 0 h 2048796"/>
                          <a:gd name="connsiteX13" fmla="*/ 9168603 w 11544299"/>
                          <a:gd name="connsiteY13" fmla="*/ 0 h 2048796"/>
                          <a:gd name="connsiteX14" fmla="*/ 9545312 w 11544299"/>
                          <a:gd name="connsiteY14" fmla="*/ 0 h 2048796"/>
                          <a:gd name="connsiteX15" fmla="*/ 9922020 w 11544299"/>
                          <a:gd name="connsiteY15" fmla="*/ 0 h 2048796"/>
                          <a:gd name="connsiteX16" fmla="*/ 10183286 w 11544299"/>
                          <a:gd name="connsiteY16" fmla="*/ 0 h 2048796"/>
                          <a:gd name="connsiteX17" fmla="*/ 10906324 w 11544299"/>
                          <a:gd name="connsiteY17" fmla="*/ 0 h 2048796"/>
                          <a:gd name="connsiteX18" fmla="*/ 11544299 w 11544299"/>
                          <a:gd name="connsiteY18" fmla="*/ 0 h 2048796"/>
                          <a:gd name="connsiteX19" fmla="*/ 11544299 w 11544299"/>
                          <a:gd name="connsiteY19" fmla="*/ 662444 h 2048796"/>
                          <a:gd name="connsiteX20" fmla="*/ 11544299 w 11544299"/>
                          <a:gd name="connsiteY20" fmla="*/ 1283912 h 2048796"/>
                          <a:gd name="connsiteX21" fmla="*/ 11544299 w 11544299"/>
                          <a:gd name="connsiteY21" fmla="*/ 2048796 h 2048796"/>
                          <a:gd name="connsiteX22" fmla="*/ 11283032 w 11544299"/>
                          <a:gd name="connsiteY22" fmla="*/ 2048796 h 2048796"/>
                          <a:gd name="connsiteX23" fmla="*/ 10790881 w 11544299"/>
                          <a:gd name="connsiteY23" fmla="*/ 2048796 h 2048796"/>
                          <a:gd name="connsiteX24" fmla="*/ 9952401 w 11544299"/>
                          <a:gd name="connsiteY24" fmla="*/ 2048796 h 2048796"/>
                          <a:gd name="connsiteX25" fmla="*/ 9575692 w 11544299"/>
                          <a:gd name="connsiteY25" fmla="*/ 2048796 h 2048796"/>
                          <a:gd name="connsiteX26" fmla="*/ 8852654 w 11544299"/>
                          <a:gd name="connsiteY26" fmla="*/ 2048796 h 2048796"/>
                          <a:gd name="connsiteX27" fmla="*/ 8475945 w 11544299"/>
                          <a:gd name="connsiteY27" fmla="*/ 2048796 h 2048796"/>
                          <a:gd name="connsiteX28" fmla="*/ 7868351 w 11544299"/>
                          <a:gd name="connsiteY28" fmla="*/ 2048796 h 2048796"/>
                          <a:gd name="connsiteX29" fmla="*/ 7607085 w 11544299"/>
                          <a:gd name="connsiteY29" fmla="*/ 2048796 h 2048796"/>
                          <a:gd name="connsiteX30" fmla="*/ 7114933 w 11544299"/>
                          <a:gd name="connsiteY30" fmla="*/ 2048796 h 2048796"/>
                          <a:gd name="connsiteX31" fmla="*/ 6276453 w 11544299"/>
                          <a:gd name="connsiteY31" fmla="*/ 2048796 h 2048796"/>
                          <a:gd name="connsiteX32" fmla="*/ 5668857 w 11544299"/>
                          <a:gd name="connsiteY32" fmla="*/ 2048796 h 2048796"/>
                          <a:gd name="connsiteX33" fmla="*/ 5061263 w 11544299"/>
                          <a:gd name="connsiteY33" fmla="*/ 2048796 h 2048796"/>
                          <a:gd name="connsiteX34" fmla="*/ 4338226 w 11544299"/>
                          <a:gd name="connsiteY34" fmla="*/ 2048796 h 2048796"/>
                          <a:gd name="connsiteX35" fmla="*/ 3846074 w 11544299"/>
                          <a:gd name="connsiteY35" fmla="*/ 2048796 h 2048796"/>
                          <a:gd name="connsiteX36" fmla="*/ 3238479 w 11544299"/>
                          <a:gd name="connsiteY36" fmla="*/ 2048796 h 2048796"/>
                          <a:gd name="connsiteX37" fmla="*/ 2399998 w 11544299"/>
                          <a:gd name="connsiteY37" fmla="*/ 2048796 h 2048796"/>
                          <a:gd name="connsiteX38" fmla="*/ 1561518 w 11544299"/>
                          <a:gd name="connsiteY38" fmla="*/ 2048796 h 2048796"/>
                          <a:gd name="connsiteX39" fmla="*/ 1184809 w 11544299"/>
                          <a:gd name="connsiteY39" fmla="*/ 2048796 h 2048796"/>
                          <a:gd name="connsiteX40" fmla="*/ 0 w 11544299"/>
                          <a:gd name="connsiteY40" fmla="*/ 2048796 h 2048796"/>
                          <a:gd name="connsiteX41" fmla="*/ 0 w 11544299"/>
                          <a:gd name="connsiteY41" fmla="*/ 1324888 h 2048796"/>
                          <a:gd name="connsiteX42" fmla="*/ 0 w 11544299"/>
                          <a:gd name="connsiteY42" fmla="*/ 641956 h 2048796"/>
                          <a:gd name="connsiteX43" fmla="*/ 0 w 11544299"/>
                          <a:gd name="connsiteY43" fmla="*/ 0 h 2048796"/>
                          <a:gd name="connsiteX0" fmla="*/ 0 w 11544299"/>
                          <a:gd name="connsiteY0" fmla="*/ 0 h 2048796"/>
                          <a:gd name="connsiteX1" fmla="*/ 838481 w 11544299"/>
                          <a:gd name="connsiteY1" fmla="*/ 0 h 2048796"/>
                          <a:gd name="connsiteX2" fmla="*/ 1561518 w 11544299"/>
                          <a:gd name="connsiteY2" fmla="*/ 0 h 2048796"/>
                          <a:gd name="connsiteX3" fmla="*/ 1938227 w 11544299"/>
                          <a:gd name="connsiteY3" fmla="*/ 0 h 2048796"/>
                          <a:gd name="connsiteX4" fmla="*/ 2661264 w 11544299"/>
                          <a:gd name="connsiteY4" fmla="*/ 0 h 2048796"/>
                          <a:gd name="connsiteX5" fmla="*/ 3153416 w 11544299"/>
                          <a:gd name="connsiteY5" fmla="*/ 0 h 2048796"/>
                          <a:gd name="connsiteX6" fmla="*/ 3876454 w 11544299"/>
                          <a:gd name="connsiteY6" fmla="*/ 0 h 2048796"/>
                          <a:gd name="connsiteX7" fmla="*/ 4137719 w 11544299"/>
                          <a:gd name="connsiteY7" fmla="*/ 0 h 2048796"/>
                          <a:gd name="connsiteX8" fmla="*/ 4745314 w 11544299"/>
                          <a:gd name="connsiteY8" fmla="*/ 0 h 2048796"/>
                          <a:gd name="connsiteX9" fmla="*/ 5468352 w 11544299"/>
                          <a:gd name="connsiteY9" fmla="*/ 0 h 2048796"/>
                          <a:gd name="connsiteX10" fmla="*/ 6075946 w 11544299"/>
                          <a:gd name="connsiteY10" fmla="*/ 0 h 2048796"/>
                          <a:gd name="connsiteX11" fmla="*/ 6337212 w 11544299"/>
                          <a:gd name="connsiteY11" fmla="*/ 0 h 2048796"/>
                          <a:gd name="connsiteX12" fmla="*/ 6598478 w 11544299"/>
                          <a:gd name="connsiteY12" fmla="*/ 0 h 2048796"/>
                          <a:gd name="connsiteX13" fmla="*/ 6859743 w 11544299"/>
                          <a:gd name="connsiteY13" fmla="*/ 0 h 2048796"/>
                          <a:gd name="connsiteX14" fmla="*/ 7698224 w 11544299"/>
                          <a:gd name="connsiteY14" fmla="*/ 0 h 2048796"/>
                          <a:gd name="connsiteX15" fmla="*/ 8536704 w 11544299"/>
                          <a:gd name="connsiteY15" fmla="*/ 0 h 2048796"/>
                          <a:gd name="connsiteX16" fmla="*/ 8913414 w 11544299"/>
                          <a:gd name="connsiteY16" fmla="*/ 0 h 2048796"/>
                          <a:gd name="connsiteX17" fmla="*/ 9751894 w 11544299"/>
                          <a:gd name="connsiteY17" fmla="*/ 0 h 2048796"/>
                          <a:gd name="connsiteX18" fmla="*/ 10590375 w 11544299"/>
                          <a:gd name="connsiteY18" fmla="*/ 0 h 2048796"/>
                          <a:gd name="connsiteX19" fmla="*/ 10851641 w 11544299"/>
                          <a:gd name="connsiteY19" fmla="*/ 0 h 2048796"/>
                          <a:gd name="connsiteX20" fmla="*/ 11544299 w 11544299"/>
                          <a:gd name="connsiteY20" fmla="*/ 0 h 2048796"/>
                          <a:gd name="connsiteX21" fmla="*/ 11544299 w 11544299"/>
                          <a:gd name="connsiteY21" fmla="*/ 682932 h 2048796"/>
                          <a:gd name="connsiteX22" fmla="*/ 11544299 w 11544299"/>
                          <a:gd name="connsiteY22" fmla="*/ 1304400 h 2048796"/>
                          <a:gd name="connsiteX23" fmla="*/ 11544299 w 11544299"/>
                          <a:gd name="connsiteY23" fmla="*/ 2048796 h 2048796"/>
                          <a:gd name="connsiteX24" fmla="*/ 10705817 w 11544299"/>
                          <a:gd name="connsiteY24" fmla="*/ 2048796 h 2048796"/>
                          <a:gd name="connsiteX25" fmla="*/ 10444552 w 11544299"/>
                          <a:gd name="connsiteY25" fmla="*/ 2048796 h 2048796"/>
                          <a:gd name="connsiteX26" fmla="*/ 9606071 w 11544299"/>
                          <a:gd name="connsiteY26" fmla="*/ 2048796 h 2048796"/>
                          <a:gd name="connsiteX27" fmla="*/ 9344805 w 11544299"/>
                          <a:gd name="connsiteY27" fmla="*/ 2048796 h 2048796"/>
                          <a:gd name="connsiteX28" fmla="*/ 8506325 w 11544299"/>
                          <a:gd name="connsiteY28" fmla="*/ 2048796 h 2048796"/>
                          <a:gd name="connsiteX29" fmla="*/ 8245059 w 11544299"/>
                          <a:gd name="connsiteY29" fmla="*/ 2048796 h 2048796"/>
                          <a:gd name="connsiteX30" fmla="*/ 7522021 w 11544299"/>
                          <a:gd name="connsiteY30" fmla="*/ 2048796 h 2048796"/>
                          <a:gd name="connsiteX31" fmla="*/ 7145313 w 11544299"/>
                          <a:gd name="connsiteY31" fmla="*/ 2048796 h 2048796"/>
                          <a:gd name="connsiteX32" fmla="*/ 6768605 w 11544299"/>
                          <a:gd name="connsiteY32" fmla="*/ 2048796 h 2048796"/>
                          <a:gd name="connsiteX33" fmla="*/ 6507339 w 11544299"/>
                          <a:gd name="connsiteY33" fmla="*/ 2048796 h 2048796"/>
                          <a:gd name="connsiteX34" fmla="*/ 6130630 w 11544299"/>
                          <a:gd name="connsiteY34" fmla="*/ 2048796 h 2048796"/>
                          <a:gd name="connsiteX35" fmla="*/ 5753921 w 11544299"/>
                          <a:gd name="connsiteY35" fmla="*/ 2048796 h 2048796"/>
                          <a:gd name="connsiteX36" fmla="*/ 5261770 w 11544299"/>
                          <a:gd name="connsiteY36" fmla="*/ 2048796 h 2048796"/>
                          <a:gd name="connsiteX37" fmla="*/ 4769618 w 11544299"/>
                          <a:gd name="connsiteY37" fmla="*/ 2048796 h 2048796"/>
                          <a:gd name="connsiteX38" fmla="*/ 4277466 w 11544299"/>
                          <a:gd name="connsiteY38" fmla="*/ 2048796 h 2048796"/>
                          <a:gd name="connsiteX39" fmla="*/ 3554428 w 11544299"/>
                          <a:gd name="connsiteY39" fmla="*/ 2048796 h 2048796"/>
                          <a:gd name="connsiteX40" fmla="*/ 3177720 w 11544299"/>
                          <a:gd name="connsiteY40" fmla="*/ 2048796 h 2048796"/>
                          <a:gd name="connsiteX41" fmla="*/ 2801011 w 11544299"/>
                          <a:gd name="connsiteY41" fmla="*/ 2048796 h 2048796"/>
                          <a:gd name="connsiteX42" fmla="*/ 2539746 w 11544299"/>
                          <a:gd name="connsiteY42" fmla="*/ 2048796 h 2048796"/>
                          <a:gd name="connsiteX43" fmla="*/ 1816708 w 11544299"/>
                          <a:gd name="connsiteY43" fmla="*/ 2048796 h 2048796"/>
                          <a:gd name="connsiteX44" fmla="*/ 1324556 w 11544299"/>
                          <a:gd name="connsiteY44" fmla="*/ 2048796 h 2048796"/>
                          <a:gd name="connsiteX45" fmla="*/ 601518 w 11544299"/>
                          <a:gd name="connsiteY45" fmla="*/ 2048796 h 2048796"/>
                          <a:gd name="connsiteX46" fmla="*/ 0 w 11544299"/>
                          <a:gd name="connsiteY46" fmla="*/ 2048796 h 2048796"/>
                          <a:gd name="connsiteX47" fmla="*/ 0 w 11544299"/>
                          <a:gd name="connsiteY47" fmla="*/ 1427327 h 2048796"/>
                          <a:gd name="connsiteX48" fmla="*/ 0 w 11544299"/>
                          <a:gd name="connsiteY48" fmla="*/ 785371 h 2048796"/>
                          <a:gd name="connsiteX49" fmla="*/ 0 w 11544299"/>
                          <a:gd name="connsiteY49" fmla="*/ 0 h 20487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544299" h="2048796" fill="none" extrusionOk="0">
                            <a:moveTo>
                              <a:pt x="0" y="0"/>
                            </a:moveTo>
                            <a:cubicBezTo>
                              <a:pt x="153924" y="-103039"/>
                              <a:pt x="393161" y="69640"/>
                              <a:pt x="607594" y="0"/>
                            </a:cubicBezTo>
                            <a:cubicBezTo>
                              <a:pt x="764508" y="-75640"/>
                              <a:pt x="1021865" y="69192"/>
                              <a:pt x="1330631" y="0"/>
                            </a:cubicBezTo>
                            <a:cubicBezTo>
                              <a:pt x="1592584" y="-576"/>
                              <a:pt x="1787601" y="73495"/>
                              <a:pt x="2169113" y="0"/>
                            </a:cubicBezTo>
                            <a:cubicBezTo>
                              <a:pt x="2567323" y="-59141"/>
                              <a:pt x="2702671" y="69467"/>
                              <a:pt x="2892150" y="0"/>
                            </a:cubicBezTo>
                            <a:cubicBezTo>
                              <a:pt x="3069138" y="-34883"/>
                              <a:pt x="3505728" y="84556"/>
                              <a:pt x="3730631" y="0"/>
                            </a:cubicBezTo>
                            <a:cubicBezTo>
                              <a:pt x="4025182" y="-167153"/>
                              <a:pt x="4225824" y="131122"/>
                              <a:pt x="4569111" y="0"/>
                            </a:cubicBezTo>
                            <a:cubicBezTo>
                              <a:pt x="4894767" y="-113310"/>
                              <a:pt x="4997189" y="96120"/>
                              <a:pt x="5292149" y="0"/>
                            </a:cubicBezTo>
                            <a:cubicBezTo>
                              <a:pt x="5584369" y="-90356"/>
                              <a:pt x="5671376" y="19017"/>
                              <a:pt x="6015187" y="0"/>
                            </a:cubicBezTo>
                            <a:cubicBezTo>
                              <a:pt x="6342714" y="-9778"/>
                              <a:pt x="6383776" y="18837"/>
                              <a:pt x="6507339" y="0"/>
                            </a:cubicBezTo>
                            <a:cubicBezTo>
                              <a:pt x="6676714" y="-20706"/>
                              <a:pt x="6827008" y="61531"/>
                              <a:pt x="7114933" y="0"/>
                            </a:cubicBezTo>
                            <a:cubicBezTo>
                              <a:pt x="7397474" y="-66394"/>
                              <a:pt x="7365515" y="7335"/>
                              <a:pt x="7491642" y="0"/>
                            </a:cubicBezTo>
                            <a:cubicBezTo>
                              <a:pt x="7567226" y="-2950"/>
                              <a:pt x="8121075" y="62055"/>
                              <a:pt x="8330122" y="0"/>
                            </a:cubicBezTo>
                            <a:cubicBezTo>
                              <a:pt x="8623836" y="-7282"/>
                              <a:pt x="8832899" y="115158"/>
                              <a:pt x="9168603" y="0"/>
                            </a:cubicBezTo>
                            <a:cubicBezTo>
                              <a:pt x="9458694" y="-103531"/>
                              <a:pt x="9423077" y="11150"/>
                              <a:pt x="9545312" y="0"/>
                            </a:cubicBezTo>
                            <a:cubicBezTo>
                              <a:pt x="9697097" y="-4699"/>
                              <a:pt x="9814278" y="59107"/>
                              <a:pt x="9922020" y="0"/>
                            </a:cubicBezTo>
                            <a:cubicBezTo>
                              <a:pt x="10023563" y="-60588"/>
                              <a:pt x="10131439" y="12819"/>
                              <a:pt x="10183286" y="0"/>
                            </a:cubicBezTo>
                            <a:cubicBezTo>
                              <a:pt x="10290754" y="-20905"/>
                              <a:pt x="10763364" y="42905"/>
                              <a:pt x="10906324" y="0"/>
                            </a:cubicBezTo>
                            <a:cubicBezTo>
                              <a:pt x="11079513" y="-74480"/>
                              <a:pt x="11259248" y="40485"/>
                              <a:pt x="11544299" y="0"/>
                            </a:cubicBezTo>
                            <a:cubicBezTo>
                              <a:pt x="11616319" y="219213"/>
                              <a:pt x="11493013" y="383574"/>
                              <a:pt x="11544299" y="662444"/>
                            </a:cubicBezTo>
                            <a:cubicBezTo>
                              <a:pt x="11582929" y="913818"/>
                              <a:pt x="11531690" y="1076785"/>
                              <a:pt x="11544299" y="1283912"/>
                            </a:cubicBezTo>
                            <a:cubicBezTo>
                              <a:pt x="11545053" y="1473212"/>
                              <a:pt x="11537149" y="1689916"/>
                              <a:pt x="11544299" y="2048796"/>
                            </a:cubicBezTo>
                            <a:cubicBezTo>
                              <a:pt x="11485195" y="2075288"/>
                              <a:pt x="11344693" y="2020953"/>
                              <a:pt x="11283032" y="2048796"/>
                            </a:cubicBezTo>
                            <a:cubicBezTo>
                              <a:pt x="11244434" y="2107968"/>
                              <a:pt x="10947467" y="1984773"/>
                              <a:pt x="10790881" y="2048796"/>
                            </a:cubicBezTo>
                            <a:cubicBezTo>
                              <a:pt x="10591543" y="2135490"/>
                              <a:pt x="10235190" y="1854490"/>
                              <a:pt x="9952401" y="2048796"/>
                            </a:cubicBezTo>
                            <a:cubicBezTo>
                              <a:pt x="9697242" y="2140806"/>
                              <a:pt x="9669112" y="1983695"/>
                              <a:pt x="9575692" y="2048796"/>
                            </a:cubicBezTo>
                            <a:cubicBezTo>
                              <a:pt x="9512250" y="2120867"/>
                              <a:pt x="9089076" y="1968250"/>
                              <a:pt x="8852654" y="2048796"/>
                            </a:cubicBezTo>
                            <a:cubicBezTo>
                              <a:pt x="8607113" y="2075744"/>
                              <a:pt x="8580170" y="1976040"/>
                              <a:pt x="8475945" y="2048796"/>
                            </a:cubicBezTo>
                            <a:cubicBezTo>
                              <a:pt x="8344306" y="2115062"/>
                              <a:pt x="8086216" y="2040134"/>
                              <a:pt x="7868351" y="2048796"/>
                            </a:cubicBezTo>
                            <a:cubicBezTo>
                              <a:pt x="7635633" y="2107783"/>
                              <a:pt x="7728987" y="2004458"/>
                              <a:pt x="7607085" y="2048796"/>
                            </a:cubicBezTo>
                            <a:cubicBezTo>
                              <a:pt x="7436529" y="2069779"/>
                              <a:pt x="7318190" y="1961403"/>
                              <a:pt x="7114933" y="2048796"/>
                            </a:cubicBezTo>
                            <a:cubicBezTo>
                              <a:pt x="6898939" y="2121607"/>
                              <a:pt x="6474432" y="2009270"/>
                              <a:pt x="6276453" y="2048796"/>
                            </a:cubicBezTo>
                            <a:cubicBezTo>
                              <a:pt x="6067842" y="2123898"/>
                              <a:pt x="5891296" y="2036646"/>
                              <a:pt x="5668857" y="2048796"/>
                            </a:cubicBezTo>
                            <a:cubicBezTo>
                              <a:pt x="5443145" y="2107812"/>
                              <a:pt x="5199655" y="1999433"/>
                              <a:pt x="5061263" y="2048796"/>
                            </a:cubicBezTo>
                            <a:cubicBezTo>
                              <a:pt x="4877880" y="2010001"/>
                              <a:pt x="4639895" y="1892952"/>
                              <a:pt x="4338226" y="2048796"/>
                            </a:cubicBezTo>
                            <a:cubicBezTo>
                              <a:pt x="3957594" y="2176740"/>
                              <a:pt x="3956503" y="1981287"/>
                              <a:pt x="3846074" y="2048796"/>
                            </a:cubicBezTo>
                            <a:cubicBezTo>
                              <a:pt x="3736102" y="2087672"/>
                              <a:pt x="3408663" y="1936645"/>
                              <a:pt x="3238479" y="2048796"/>
                            </a:cubicBezTo>
                            <a:cubicBezTo>
                              <a:pt x="3019537" y="2113060"/>
                              <a:pt x="2850094" y="1980011"/>
                              <a:pt x="2399998" y="2048796"/>
                            </a:cubicBezTo>
                            <a:cubicBezTo>
                              <a:pt x="2012852" y="2077137"/>
                              <a:pt x="1967133" y="1959885"/>
                              <a:pt x="1561518" y="2048796"/>
                            </a:cubicBezTo>
                            <a:cubicBezTo>
                              <a:pt x="1174529" y="2134710"/>
                              <a:pt x="1350307" y="2016129"/>
                              <a:pt x="1184809" y="2048796"/>
                            </a:cubicBezTo>
                            <a:cubicBezTo>
                              <a:pt x="994196" y="2073124"/>
                              <a:pt x="590102" y="1889680"/>
                              <a:pt x="0" y="2048796"/>
                            </a:cubicBezTo>
                            <a:cubicBezTo>
                              <a:pt x="-39158" y="1731690"/>
                              <a:pt x="13024" y="1591316"/>
                              <a:pt x="0" y="1324888"/>
                            </a:cubicBezTo>
                            <a:cubicBezTo>
                              <a:pt x="-50885" y="1107680"/>
                              <a:pt x="-2329" y="860532"/>
                              <a:pt x="0" y="641956"/>
                            </a:cubicBezTo>
                            <a:cubicBezTo>
                              <a:pt x="-30867" y="432130"/>
                              <a:pt x="76965" y="306012"/>
                              <a:pt x="0" y="0"/>
                            </a:cubicBezTo>
                            <a:close/>
                          </a:path>
                          <a:path w="11544299" h="2048796" stroke="0" extrusionOk="0">
                            <a:moveTo>
                              <a:pt x="0" y="0"/>
                            </a:moveTo>
                            <a:cubicBezTo>
                              <a:pt x="204277" y="21468"/>
                              <a:pt x="658472" y="58986"/>
                              <a:pt x="838481" y="0"/>
                            </a:cubicBezTo>
                            <a:cubicBezTo>
                              <a:pt x="1046959" y="-4804"/>
                              <a:pt x="1327041" y="4960"/>
                              <a:pt x="1561518" y="0"/>
                            </a:cubicBezTo>
                            <a:cubicBezTo>
                              <a:pt x="1784757" y="-26862"/>
                              <a:pt x="1787386" y="34840"/>
                              <a:pt x="1938227" y="0"/>
                            </a:cubicBezTo>
                            <a:cubicBezTo>
                              <a:pt x="2080228" y="13046"/>
                              <a:pt x="2341904" y="14059"/>
                              <a:pt x="2661264" y="0"/>
                            </a:cubicBezTo>
                            <a:cubicBezTo>
                              <a:pt x="3018043" y="-61604"/>
                              <a:pt x="3037258" y="118661"/>
                              <a:pt x="3153416" y="0"/>
                            </a:cubicBezTo>
                            <a:cubicBezTo>
                              <a:pt x="3249038" y="-96069"/>
                              <a:pt x="3641971" y="55112"/>
                              <a:pt x="3876454" y="0"/>
                            </a:cubicBezTo>
                            <a:cubicBezTo>
                              <a:pt x="4094559" y="-11138"/>
                              <a:pt x="4000280" y="27714"/>
                              <a:pt x="4137719" y="0"/>
                            </a:cubicBezTo>
                            <a:cubicBezTo>
                              <a:pt x="4303795" y="-75965"/>
                              <a:pt x="4547414" y="110013"/>
                              <a:pt x="4745314" y="0"/>
                            </a:cubicBezTo>
                            <a:cubicBezTo>
                              <a:pt x="4936365" y="-69152"/>
                              <a:pt x="5232461" y="90978"/>
                              <a:pt x="5468352" y="0"/>
                            </a:cubicBezTo>
                            <a:cubicBezTo>
                              <a:pt x="5677457" y="-53231"/>
                              <a:pt x="5793986" y="28584"/>
                              <a:pt x="6075946" y="0"/>
                            </a:cubicBezTo>
                            <a:cubicBezTo>
                              <a:pt x="6371737" y="-36137"/>
                              <a:pt x="6240363" y="26686"/>
                              <a:pt x="6337212" y="0"/>
                            </a:cubicBezTo>
                            <a:cubicBezTo>
                              <a:pt x="6412009" y="-13582"/>
                              <a:pt x="6538796" y="-612"/>
                              <a:pt x="6598478" y="0"/>
                            </a:cubicBezTo>
                            <a:cubicBezTo>
                              <a:pt x="6660253" y="-19842"/>
                              <a:pt x="6763076" y="16773"/>
                              <a:pt x="6859743" y="0"/>
                            </a:cubicBezTo>
                            <a:cubicBezTo>
                              <a:pt x="6990352" y="45938"/>
                              <a:pt x="7419348" y="15993"/>
                              <a:pt x="7698224" y="0"/>
                            </a:cubicBezTo>
                            <a:cubicBezTo>
                              <a:pt x="8045984" y="22810"/>
                              <a:pt x="8189496" y="42453"/>
                              <a:pt x="8536704" y="0"/>
                            </a:cubicBezTo>
                            <a:cubicBezTo>
                              <a:pt x="8900006" y="-70728"/>
                              <a:pt x="8795770" y="32919"/>
                              <a:pt x="8913414" y="0"/>
                            </a:cubicBezTo>
                            <a:cubicBezTo>
                              <a:pt x="9012946" y="-33937"/>
                              <a:pt x="9472685" y="-22659"/>
                              <a:pt x="9751894" y="0"/>
                            </a:cubicBezTo>
                            <a:cubicBezTo>
                              <a:pt x="9997960" y="-31634"/>
                              <a:pt x="10140411" y="107933"/>
                              <a:pt x="10590375" y="0"/>
                            </a:cubicBezTo>
                            <a:cubicBezTo>
                              <a:pt x="11002243" y="-82076"/>
                              <a:pt x="10722027" y="-2681"/>
                              <a:pt x="10851641" y="0"/>
                            </a:cubicBezTo>
                            <a:cubicBezTo>
                              <a:pt x="10892221" y="-50595"/>
                              <a:pt x="11274789" y="26579"/>
                              <a:pt x="11544299" y="0"/>
                            </a:cubicBezTo>
                            <a:cubicBezTo>
                              <a:pt x="11608880" y="284820"/>
                              <a:pt x="11543907" y="400177"/>
                              <a:pt x="11544299" y="682932"/>
                            </a:cubicBezTo>
                            <a:cubicBezTo>
                              <a:pt x="11546441" y="981461"/>
                              <a:pt x="11504863" y="1053106"/>
                              <a:pt x="11544299" y="1304400"/>
                            </a:cubicBezTo>
                            <a:cubicBezTo>
                              <a:pt x="11602007" y="1591994"/>
                              <a:pt x="11458301" y="1727839"/>
                              <a:pt x="11544299" y="2048796"/>
                            </a:cubicBezTo>
                            <a:cubicBezTo>
                              <a:pt x="11154209" y="2191177"/>
                              <a:pt x="11091100" y="1899909"/>
                              <a:pt x="10705817" y="2048796"/>
                            </a:cubicBezTo>
                            <a:cubicBezTo>
                              <a:pt x="10333407" y="2176369"/>
                              <a:pt x="10546672" y="2046501"/>
                              <a:pt x="10444552" y="2048796"/>
                            </a:cubicBezTo>
                            <a:cubicBezTo>
                              <a:pt x="10260749" y="2071080"/>
                              <a:pt x="9946563" y="2020688"/>
                              <a:pt x="9606071" y="2048796"/>
                            </a:cubicBezTo>
                            <a:cubicBezTo>
                              <a:pt x="9298706" y="2104654"/>
                              <a:pt x="9466015" y="2033252"/>
                              <a:pt x="9344805" y="2048796"/>
                            </a:cubicBezTo>
                            <a:cubicBezTo>
                              <a:pt x="9299751" y="2066148"/>
                              <a:pt x="8699540" y="2049106"/>
                              <a:pt x="8506325" y="2048796"/>
                            </a:cubicBezTo>
                            <a:cubicBezTo>
                              <a:pt x="8314719" y="2063404"/>
                              <a:pt x="8352416" y="2018864"/>
                              <a:pt x="8245059" y="2048796"/>
                            </a:cubicBezTo>
                            <a:cubicBezTo>
                              <a:pt x="8093377" y="2089409"/>
                              <a:pt x="7853012" y="2049253"/>
                              <a:pt x="7522021" y="2048796"/>
                            </a:cubicBezTo>
                            <a:cubicBezTo>
                              <a:pt x="7187225" y="2100012"/>
                              <a:pt x="7356394" y="1958044"/>
                              <a:pt x="7145313" y="2048796"/>
                            </a:cubicBezTo>
                            <a:cubicBezTo>
                              <a:pt x="6990296" y="2130288"/>
                              <a:pt x="6894781" y="2045584"/>
                              <a:pt x="6768605" y="2048796"/>
                            </a:cubicBezTo>
                            <a:cubicBezTo>
                              <a:pt x="6623242" y="2064400"/>
                              <a:pt x="6612197" y="2017045"/>
                              <a:pt x="6507339" y="2048796"/>
                            </a:cubicBezTo>
                            <a:cubicBezTo>
                              <a:pt x="6392977" y="2058972"/>
                              <a:pt x="6273146" y="2048530"/>
                              <a:pt x="6130630" y="2048796"/>
                            </a:cubicBezTo>
                            <a:cubicBezTo>
                              <a:pt x="5982284" y="2082204"/>
                              <a:pt x="5897606" y="2000770"/>
                              <a:pt x="5753921" y="2048796"/>
                            </a:cubicBezTo>
                            <a:cubicBezTo>
                              <a:pt x="5634164" y="2073915"/>
                              <a:pt x="5489486" y="1972701"/>
                              <a:pt x="5261770" y="2048796"/>
                            </a:cubicBezTo>
                            <a:cubicBezTo>
                              <a:pt x="5054133" y="2134042"/>
                              <a:pt x="5005175" y="1967205"/>
                              <a:pt x="4769618" y="2048796"/>
                            </a:cubicBezTo>
                            <a:cubicBezTo>
                              <a:pt x="4573535" y="2112289"/>
                              <a:pt x="4499510" y="1998533"/>
                              <a:pt x="4277466" y="2048796"/>
                            </a:cubicBezTo>
                            <a:cubicBezTo>
                              <a:pt x="4130859" y="2053652"/>
                              <a:pt x="3811749" y="1939818"/>
                              <a:pt x="3554428" y="2048796"/>
                            </a:cubicBezTo>
                            <a:cubicBezTo>
                              <a:pt x="3301264" y="2158288"/>
                              <a:pt x="3279657" y="2023309"/>
                              <a:pt x="3177720" y="2048796"/>
                            </a:cubicBezTo>
                            <a:cubicBezTo>
                              <a:pt x="3073474" y="2073789"/>
                              <a:pt x="2914822" y="2023395"/>
                              <a:pt x="2801011" y="2048796"/>
                            </a:cubicBezTo>
                            <a:cubicBezTo>
                              <a:pt x="2700035" y="2072918"/>
                              <a:pt x="2608725" y="2042831"/>
                              <a:pt x="2539746" y="2048796"/>
                            </a:cubicBezTo>
                            <a:cubicBezTo>
                              <a:pt x="2410636" y="2022354"/>
                              <a:pt x="2100076" y="2020903"/>
                              <a:pt x="1816708" y="2048796"/>
                            </a:cubicBezTo>
                            <a:cubicBezTo>
                              <a:pt x="1520417" y="2056644"/>
                              <a:pt x="1563808" y="2039401"/>
                              <a:pt x="1324556" y="2048796"/>
                            </a:cubicBezTo>
                            <a:cubicBezTo>
                              <a:pt x="1088245" y="2043174"/>
                              <a:pt x="858179" y="1939436"/>
                              <a:pt x="601518" y="2048796"/>
                            </a:cubicBezTo>
                            <a:cubicBezTo>
                              <a:pt x="380408" y="2154773"/>
                              <a:pt x="276670" y="2042002"/>
                              <a:pt x="0" y="2048796"/>
                            </a:cubicBezTo>
                            <a:cubicBezTo>
                              <a:pt x="-43001" y="1739184"/>
                              <a:pt x="31431" y="1615214"/>
                              <a:pt x="0" y="1427327"/>
                            </a:cubicBezTo>
                            <a:cubicBezTo>
                              <a:pt x="-58229" y="1218086"/>
                              <a:pt x="25609" y="930585"/>
                              <a:pt x="0" y="785371"/>
                            </a:cubicBezTo>
                            <a:cubicBezTo>
                              <a:pt x="-55236" y="671491"/>
                              <a:pt x="63165" y="420862"/>
                              <a:pt x="0" y="0"/>
                            </a:cubicBezTo>
                            <a:close/>
                          </a:path>
                          <a:path w="11544299" h="2048796" fill="none" stroke="0" extrusionOk="0">
                            <a:moveTo>
                              <a:pt x="0" y="0"/>
                            </a:moveTo>
                            <a:cubicBezTo>
                              <a:pt x="160278" y="-67917"/>
                              <a:pt x="428115" y="47378"/>
                              <a:pt x="607594" y="0"/>
                            </a:cubicBezTo>
                            <a:cubicBezTo>
                              <a:pt x="817148" y="-87588"/>
                              <a:pt x="973864" y="36871"/>
                              <a:pt x="1330631" y="0"/>
                            </a:cubicBezTo>
                            <a:cubicBezTo>
                              <a:pt x="1582255" y="12563"/>
                              <a:pt x="1796005" y="29934"/>
                              <a:pt x="2169113" y="0"/>
                            </a:cubicBezTo>
                            <a:cubicBezTo>
                              <a:pt x="2541363" y="-39104"/>
                              <a:pt x="2660254" y="50276"/>
                              <a:pt x="2892150" y="0"/>
                            </a:cubicBezTo>
                            <a:cubicBezTo>
                              <a:pt x="3113468" y="21533"/>
                              <a:pt x="3469808" y="107484"/>
                              <a:pt x="3730631" y="0"/>
                            </a:cubicBezTo>
                            <a:cubicBezTo>
                              <a:pt x="4108673" y="-77305"/>
                              <a:pt x="4228155" y="150486"/>
                              <a:pt x="4569111" y="0"/>
                            </a:cubicBezTo>
                            <a:cubicBezTo>
                              <a:pt x="4897356" y="-171995"/>
                              <a:pt x="4966349" y="48385"/>
                              <a:pt x="5292149" y="0"/>
                            </a:cubicBezTo>
                            <a:cubicBezTo>
                              <a:pt x="5586330" y="-70747"/>
                              <a:pt x="5692506" y="-21609"/>
                              <a:pt x="6015187" y="0"/>
                            </a:cubicBezTo>
                            <a:cubicBezTo>
                              <a:pt x="6352383" y="-24858"/>
                              <a:pt x="6382627" y="33479"/>
                              <a:pt x="6507339" y="0"/>
                            </a:cubicBezTo>
                            <a:cubicBezTo>
                              <a:pt x="6688386" y="-32176"/>
                              <a:pt x="6847630" y="42259"/>
                              <a:pt x="7114933" y="0"/>
                            </a:cubicBezTo>
                            <a:cubicBezTo>
                              <a:pt x="7403115" y="-61612"/>
                              <a:pt x="7371344" y="48085"/>
                              <a:pt x="7491642" y="0"/>
                            </a:cubicBezTo>
                            <a:cubicBezTo>
                              <a:pt x="7650725" y="-22372"/>
                              <a:pt x="7986408" y="71422"/>
                              <a:pt x="8330122" y="0"/>
                            </a:cubicBezTo>
                            <a:cubicBezTo>
                              <a:pt x="8625295" y="-83621"/>
                              <a:pt x="8795535" y="37954"/>
                              <a:pt x="9168603" y="0"/>
                            </a:cubicBezTo>
                            <a:cubicBezTo>
                              <a:pt x="9501098" y="-78000"/>
                              <a:pt x="9384014" y="29671"/>
                              <a:pt x="9545312" y="0"/>
                            </a:cubicBezTo>
                            <a:cubicBezTo>
                              <a:pt x="9690629" y="-16976"/>
                              <a:pt x="9823838" y="65262"/>
                              <a:pt x="9922020" y="0"/>
                            </a:cubicBezTo>
                            <a:cubicBezTo>
                              <a:pt x="10033190" y="-60414"/>
                              <a:pt x="10122586" y="17869"/>
                              <a:pt x="10183286" y="0"/>
                            </a:cubicBezTo>
                            <a:cubicBezTo>
                              <a:pt x="10230422" y="-33950"/>
                              <a:pt x="10773430" y="68229"/>
                              <a:pt x="10906324" y="0"/>
                            </a:cubicBezTo>
                            <a:cubicBezTo>
                              <a:pt x="11067678" y="11524"/>
                              <a:pt x="11263886" y="59855"/>
                              <a:pt x="11544299" y="0"/>
                            </a:cubicBezTo>
                            <a:cubicBezTo>
                              <a:pt x="11584361" y="259467"/>
                              <a:pt x="11539461" y="360884"/>
                              <a:pt x="11544299" y="662444"/>
                            </a:cubicBezTo>
                            <a:cubicBezTo>
                              <a:pt x="11631774" y="947059"/>
                              <a:pt x="11530846" y="1099126"/>
                              <a:pt x="11544299" y="1283912"/>
                            </a:cubicBezTo>
                            <a:cubicBezTo>
                              <a:pt x="11565192" y="1483298"/>
                              <a:pt x="11493197" y="1668232"/>
                              <a:pt x="11544299" y="2048796"/>
                            </a:cubicBezTo>
                            <a:cubicBezTo>
                              <a:pt x="11482050" y="2079792"/>
                              <a:pt x="11331749" y="2023425"/>
                              <a:pt x="11283032" y="2048796"/>
                            </a:cubicBezTo>
                            <a:cubicBezTo>
                              <a:pt x="11227103" y="2050432"/>
                              <a:pt x="10911084" y="1990166"/>
                              <a:pt x="10790881" y="2048796"/>
                            </a:cubicBezTo>
                            <a:cubicBezTo>
                              <a:pt x="10633839" y="2167612"/>
                              <a:pt x="10294146" y="1920548"/>
                              <a:pt x="9952401" y="2048796"/>
                            </a:cubicBezTo>
                            <a:cubicBezTo>
                              <a:pt x="9685065" y="2179526"/>
                              <a:pt x="9683669" y="2007083"/>
                              <a:pt x="9575692" y="2048796"/>
                            </a:cubicBezTo>
                            <a:cubicBezTo>
                              <a:pt x="9474053" y="2050164"/>
                              <a:pt x="9142538" y="1992268"/>
                              <a:pt x="8852654" y="2048796"/>
                            </a:cubicBezTo>
                            <a:cubicBezTo>
                              <a:pt x="8626130" y="2106270"/>
                              <a:pt x="8592327" y="1972920"/>
                              <a:pt x="8475945" y="2048796"/>
                            </a:cubicBezTo>
                            <a:cubicBezTo>
                              <a:pt x="8387058" y="2100208"/>
                              <a:pt x="8074155" y="1975929"/>
                              <a:pt x="7868351" y="2048796"/>
                            </a:cubicBezTo>
                            <a:cubicBezTo>
                              <a:pt x="7621785" y="2062681"/>
                              <a:pt x="7728800" y="2008550"/>
                              <a:pt x="7607085" y="2048796"/>
                            </a:cubicBezTo>
                            <a:cubicBezTo>
                              <a:pt x="7500883" y="2116932"/>
                              <a:pt x="7325141" y="1978988"/>
                              <a:pt x="7114933" y="2048796"/>
                            </a:cubicBezTo>
                            <a:cubicBezTo>
                              <a:pt x="6877799" y="2117278"/>
                              <a:pt x="6460187" y="1973695"/>
                              <a:pt x="6276453" y="2048796"/>
                            </a:cubicBezTo>
                            <a:cubicBezTo>
                              <a:pt x="6102417" y="2084096"/>
                              <a:pt x="5887866" y="1966102"/>
                              <a:pt x="5668857" y="2048796"/>
                            </a:cubicBezTo>
                            <a:cubicBezTo>
                              <a:pt x="5476864" y="2088770"/>
                              <a:pt x="5211630" y="2024914"/>
                              <a:pt x="5061263" y="2048796"/>
                            </a:cubicBezTo>
                            <a:cubicBezTo>
                              <a:pt x="4890446" y="2071310"/>
                              <a:pt x="4699346" y="1946995"/>
                              <a:pt x="4338226" y="2048796"/>
                            </a:cubicBezTo>
                            <a:cubicBezTo>
                              <a:pt x="3991357" y="2181745"/>
                              <a:pt x="3959435" y="1993036"/>
                              <a:pt x="3846074" y="2048796"/>
                            </a:cubicBezTo>
                            <a:cubicBezTo>
                              <a:pt x="3746482" y="2121883"/>
                              <a:pt x="3490743" y="1975535"/>
                              <a:pt x="3238479" y="2048796"/>
                            </a:cubicBezTo>
                            <a:cubicBezTo>
                              <a:pt x="2995798" y="2124529"/>
                              <a:pt x="2826785" y="1945169"/>
                              <a:pt x="2399998" y="2048796"/>
                            </a:cubicBezTo>
                            <a:cubicBezTo>
                              <a:pt x="2032137" y="2078242"/>
                              <a:pt x="1966789" y="1976755"/>
                              <a:pt x="1561518" y="2048796"/>
                            </a:cubicBezTo>
                            <a:cubicBezTo>
                              <a:pt x="1126542" y="2125432"/>
                              <a:pt x="1315388" y="1986370"/>
                              <a:pt x="1184809" y="2048796"/>
                            </a:cubicBezTo>
                            <a:cubicBezTo>
                              <a:pt x="1158381" y="2057511"/>
                              <a:pt x="468151" y="1861967"/>
                              <a:pt x="0" y="2048796"/>
                            </a:cubicBezTo>
                            <a:cubicBezTo>
                              <a:pt x="-45850" y="1771240"/>
                              <a:pt x="22772" y="1520211"/>
                              <a:pt x="0" y="1324888"/>
                            </a:cubicBezTo>
                            <a:cubicBezTo>
                              <a:pt x="-16695" y="1057520"/>
                              <a:pt x="-53162" y="845658"/>
                              <a:pt x="0" y="641956"/>
                            </a:cubicBezTo>
                            <a:cubicBezTo>
                              <a:pt x="-5132" y="422848"/>
                              <a:pt x="37056" y="28097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algn="ctr">
                  <a:spcBef>
                    <a:spcPts val="0"/>
                  </a:spcBef>
                  <a:spcAft>
                    <a:spcPts val="0"/>
                  </a:spcAft>
                  <a:tabLst>
                    <a:tab pos="132080" algn="l"/>
                  </a:tabLst>
                </a:pPr>
                <a:r>
                  <a:rPr lang="nl-NL" sz="3200" b="1" dirty="0"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Viết các phân số sau đây thành các phân số có mẫu số là 10:</a:t>
                </a:r>
                <a:endParaRPr lang="en-US" sz="3200" b="1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0" marR="0" algn="ctr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18</m:t>
                          </m:r>
                        </m:num>
                        <m:den>
                          <m: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20</m:t>
                          </m:r>
                        </m:den>
                      </m:f>
                      <m:r>
                        <a:rPr lang="en-US" sz="3200" i="1"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15</m:t>
                          </m:r>
                        </m:num>
                        <m:den>
                          <m:r>
                            <a:rPr lang="en-US" sz="3200" i="1"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50</m:t>
                          </m:r>
                        </m:den>
                      </m:f>
                    </m:oMath>
                  </m:oMathPara>
                </a14:m>
                <a:endParaRPr lang="en-US" sz="3200" dirty="0"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1E5A22DD-B15B-4578-8148-5023C270B57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94329"/>
                <a:ext cx="11544299" cy="2048796"/>
              </a:xfrm>
              <a:custGeom>
                <a:avLst/>
                <a:gdLst>
                  <a:gd name="connsiteX0" fmla="*/ 0 w 10924058"/>
                  <a:gd name="connsiteY0" fmla="*/ 0 h 1371600"/>
                  <a:gd name="connsiteX1" fmla="*/ 574950 w 10924058"/>
                  <a:gd name="connsiteY1" fmla="*/ 0 h 1371600"/>
                  <a:gd name="connsiteX2" fmla="*/ 1259141 w 10924058"/>
                  <a:gd name="connsiteY2" fmla="*/ 0 h 1371600"/>
                  <a:gd name="connsiteX3" fmla="*/ 2052573 w 10924058"/>
                  <a:gd name="connsiteY3" fmla="*/ 0 h 1371600"/>
                  <a:gd name="connsiteX4" fmla="*/ 2736764 w 10924058"/>
                  <a:gd name="connsiteY4" fmla="*/ 0 h 1371600"/>
                  <a:gd name="connsiteX5" fmla="*/ 3530196 w 10924058"/>
                  <a:gd name="connsiteY5" fmla="*/ 0 h 1371600"/>
                  <a:gd name="connsiteX6" fmla="*/ 4323627 w 10924058"/>
                  <a:gd name="connsiteY6" fmla="*/ 0 h 1371600"/>
                  <a:gd name="connsiteX7" fmla="*/ 5007818 w 10924058"/>
                  <a:gd name="connsiteY7" fmla="*/ 0 h 1371600"/>
                  <a:gd name="connsiteX8" fmla="*/ 5692009 w 10924058"/>
                  <a:gd name="connsiteY8" fmla="*/ 0 h 1371600"/>
                  <a:gd name="connsiteX9" fmla="*/ 6157719 w 10924058"/>
                  <a:gd name="connsiteY9" fmla="*/ 0 h 1371600"/>
                  <a:gd name="connsiteX10" fmla="*/ 6732669 w 10924058"/>
                  <a:gd name="connsiteY10" fmla="*/ 0 h 1371600"/>
                  <a:gd name="connsiteX11" fmla="*/ 7089139 w 10924058"/>
                  <a:gd name="connsiteY11" fmla="*/ 0 h 1371600"/>
                  <a:gd name="connsiteX12" fmla="*/ 7882570 w 10924058"/>
                  <a:gd name="connsiteY12" fmla="*/ 0 h 1371600"/>
                  <a:gd name="connsiteX13" fmla="*/ 8676002 w 10924058"/>
                  <a:gd name="connsiteY13" fmla="*/ 0 h 1371600"/>
                  <a:gd name="connsiteX14" fmla="*/ 9032471 w 10924058"/>
                  <a:gd name="connsiteY14" fmla="*/ 0 h 1371600"/>
                  <a:gd name="connsiteX15" fmla="*/ 9388940 w 10924058"/>
                  <a:gd name="connsiteY15" fmla="*/ 0 h 1371600"/>
                  <a:gd name="connsiteX16" fmla="*/ 9636169 w 10924058"/>
                  <a:gd name="connsiteY16" fmla="*/ 0 h 1371600"/>
                  <a:gd name="connsiteX17" fmla="*/ 10320360 w 10924058"/>
                  <a:gd name="connsiteY17" fmla="*/ 0 h 1371600"/>
                  <a:gd name="connsiteX18" fmla="*/ 10924058 w 10924058"/>
                  <a:gd name="connsiteY18" fmla="*/ 0 h 1371600"/>
                  <a:gd name="connsiteX19" fmla="*/ 10924058 w 10924058"/>
                  <a:gd name="connsiteY19" fmla="*/ 443484 h 1371600"/>
                  <a:gd name="connsiteX20" fmla="*/ 10924058 w 10924058"/>
                  <a:gd name="connsiteY20" fmla="*/ 859536 h 1371600"/>
                  <a:gd name="connsiteX21" fmla="*/ 10924058 w 10924058"/>
                  <a:gd name="connsiteY21" fmla="*/ 1371600 h 1371600"/>
                  <a:gd name="connsiteX22" fmla="*/ 10676829 w 10924058"/>
                  <a:gd name="connsiteY22" fmla="*/ 1371600 h 1371600"/>
                  <a:gd name="connsiteX23" fmla="*/ 10211119 w 10924058"/>
                  <a:gd name="connsiteY23" fmla="*/ 1371600 h 1371600"/>
                  <a:gd name="connsiteX24" fmla="*/ 9417688 w 10924058"/>
                  <a:gd name="connsiteY24" fmla="*/ 1371600 h 1371600"/>
                  <a:gd name="connsiteX25" fmla="*/ 9061219 w 10924058"/>
                  <a:gd name="connsiteY25" fmla="*/ 1371600 h 1371600"/>
                  <a:gd name="connsiteX26" fmla="*/ 8377028 w 10924058"/>
                  <a:gd name="connsiteY26" fmla="*/ 1371600 h 1371600"/>
                  <a:gd name="connsiteX27" fmla="*/ 8020558 w 10924058"/>
                  <a:gd name="connsiteY27" fmla="*/ 1371600 h 1371600"/>
                  <a:gd name="connsiteX28" fmla="*/ 7445608 w 10924058"/>
                  <a:gd name="connsiteY28" fmla="*/ 1371600 h 1371600"/>
                  <a:gd name="connsiteX29" fmla="*/ 7198379 w 10924058"/>
                  <a:gd name="connsiteY29" fmla="*/ 1371600 h 1371600"/>
                  <a:gd name="connsiteX30" fmla="*/ 6732669 w 10924058"/>
                  <a:gd name="connsiteY30" fmla="*/ 1371600 h 1371600"/>
                  <a:gd name="connsiteX31" fmla="*/ 5939238 w 10924058"/>
                  <a:gd name="connsiteY31" fmla="*/ 1371600 h 1371600"/>
                  <a:gd name="connsiteX32" fmla="*/ 5364287 w 10924058"/>
                  <a:gd name="connsiteY32" fmla="*/ 1371600 h 1371600"/>
                  <a:gd name="connsiteX33" fmla="*/ 4789337 w 10924058"/>
                  <a:gd name="connsiteY33" fmla="*/ 1371600 h 1371600"/>
                  <a:gd name="connsiteX34" fmla="*/ 4105146 w 10924058"/>
                  <a:gd name="connsiteY34" fmla="*/ 1371600 h 1371600"/>
                  <a:gd name="connsiteX35" fmla="*/ 3639436 w 10924058"/>
                  <a:gd name="connsiteY35" fmla="*/ 1371600 h 1371600"/>
                  <a:gd name="connsiteX36" fmla="*/ 3064486 w 10924058"/>
                  <a:gd name="connsiteY36" fmla="*/ 1371600 h 1371600"/>
                  <a:gd name="connsiteX37" fmla="*/ 2271054 w 10924058"/>
                  <a:gd name="connsiteY37" fmla="*/ 1371600 h 1371600"/>
                  <a:gd name="connsiteX38" fmla="*/ 1477623 w 10924058"/>
                  <a:gd name="connsiteY38" fmla="*/ 1371600 h 1371600"/>
                  <a:gd name="connsiteX39" fmla="*/ 1121153 w 10924058"/>
                  <a:gd name="connsiteY39" fmla="*/ 1371600 h 1371600"/>
                  <a:gd name="connsiteX40" fmla="*/ 0 w 10924058"/>
                  <a:gd name="connsiteY40" fmla="*/ 1371600 h 1371600"/>
                  <a:gd name="connsiteX41" fmla="*/ 0 w 10924058"/>
                  <a:gd name="connsiteY41" fmla="*/ 886968 h 1371600"/>
                  <a:gd name="connsiteX42" fmla="*/ 0 w 10924058"/>
                  <a:gd name="connsiteY42" fmla="*/ 429768 h 1371600"/>
                  <a:gd name="connsiteX43" fmla="*/ 0 w 10924058"/>
                  <a:gd name="connsiteY43" fmla="*/ 0 h 137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0924058" h="1371600" fill="none" extrusionOk="0">
                    <a:moveTo>
                      <a:pt x="0" y="0"/>
                    </a:moveTo>
                    <a:cubicBezTo>
                      <a:pt x="172660" y="-67379"/>
                      <a:pt x="381760" y="35253"/>
                      <a:pt x="574950" y="0"/>
                    </a:cubicBezTo>
                    <a:cubicBezTo>
                      <a:pt x="768140" y="-35253"/>
                      <a:pt x="984346" y="12306"/>
                      <a:pt x="1259141" y="0"/>
                    </a:cubicBezTo>
                    <a:cubicBezTo>
                      <a:pt x="1533936" y="-12306"/>
                      <a:pt x="1689706" y="23329"/>
                      <a:pt x="2052573" y="0"/>
                    </a:cubicBezTo>
                    <a:cubicBezTo>
                      <a:pt x="2415440" y="-23329"/>
                      <a:pt x="2562797" y="32265"/>
                      <a:pt x="2736764" y="0"/>
                    </a:cubicBezTo>
                    <a:cubicBezTo>
                      <a:pt x="2910731" y="-32265"/>
                      <a:pt x="3245114" y="60016"/>
                      <a:pt x="3530196" y="0"/>
                    </a:cubicBezTo>
                    <a:cubicBezTo>
                      <a:pt x="3815278" y="-60016"/>
                      <a:pt x="3980149" y="81406"/>
                      <a:pt x="4323627" y="0"/>
                    </a:cubicBezTo>
                    <a:cubicBezTo>
                      <a:pt x="4667105" y="-81406"/>
                      <a:pt x="4736497" y="58760"/>
                      <a:pt x="5007818" y="0"/>
                    </a:cubicBezTo>
                    <a:cubicBezTo>
                      <a:pt x="5279139" y="-58760"/>
                      <a:pt x="5381860" y="8840"/>
                      <a:pt x="5692009" y="0"/>
                    </a:cubicBezTo>
                    <a:cubicBezTo>
                      <a:pt x="6002158" y="-8840"/>
                      <a:pt x="6037007" y="19405"/>
                      <a:pt x="6157719" y="0"/>
                    </a:cubicBezTo>
                    <a:cubicBezTo>
                      <a:pt x="6278431" y="-19405"/>
                      <a:pt x="6465943" y="42740"/>
                      <a:pt x="6732669" y="0"/>
                    </a:cubicBezTo>
                    <a:cubicBezTo>
                      <a:pt x="6999395" y="-42740"/>
                      <a:pt x="6965689" y="15341"/>
                      <a:pt x="7089139" y="0"/>
                    </a:cubicBezTo>
                    <a:cubicBezTo>
                      <a:pt x="7212589" y="-15341"/>
                      <a:pt x="7627011" y="59279"/>
                      <a:pt x="7882570" y="0"/>
                    </a:cubicBezTo>
                    <a:cubicBezTo>
                      <a:pt x="8138129" y="-59279"/>
                      <a:pt x="8364210" y="57924"/>
                      <a:pt x="8676002" y="0"/>
                    </a:cubicBezTo>
                    <a:cubicBezTo>
                      <a:pt x="8987794" y="-57924"/>
                      <a:pt x="8885850" y="6248"/>
                      <a:pt x="9032471" y="0"/>
                    </a:cubicBezTo>
                    <a:cubicBezTo>
                      <a:pt x="9179092" y="-6248"/>
                      <a:pt x="9290712" y="40917"/>
                      <a:pt x="9388940" y="0"/>
                    </a:cubicBezTo>
                    <a:cubicBezTo>
                      <a:pt x="9487168" y="-40917"/>
                      <a:pt x="9577002" y="10655"/>
                      <a:pt x="9636169" y="0"/>
                    </a:cubicBezTo>
                    <a:cubicBezTo>
                      <a:pt x="9695336" y="-10655"/>
                      <a:pt x="10177408" y="37128"/>
                      <a:pt x="10320360" y="0"/>
                    </a:cubicBezTo>
                    <a:cubicBezTo>
                      <a:pt x="10463312" y="-37128"/>
                      <a:pt x="10674257" y="36639"/>
                      <a:pt x="10924058" y="0"/>
                    </a:cubicBezTo>
                    <a:cubicBezTo>
                      <a:pt x="10961860" y="161411"/>
                      <a:pt x="10879603" y="250202"/>
                      <a:pt x="10924058" y="443484"/>
                    </a:cubicBezTo>
                    <a:cubicBezTo>
                      <a:pt x="10968513" y="636766"/>
                      <a:pt x="10914543" y="723609"/>
                      <a:pt x="10924058" y="859536"/>
                    </a:cubicBezTo>
                    <a:cubicBezTo>
                      <a:pt x="10933573" y="995463"/>
                      <a:pt x="10869837" y="1121750"/>
                      <a:pt x="10924058" y="1371600"/>
                    </a:cubicBezTo>
                    <a:cubicBezTo>
                      <a:pt x="10870965" y="1382283"/>
                      <a:pt x="10732077" y="1354871"/>
                      <a:pt x="10676829" y="1371600"/>
                    </a:cubicBezTo>
                    <a:cubicBezTo>
                      <a:pt x="10621581" y="1388329"/>
                      <a:pt x="10341556" y="1334082"/>
                      <a:pt x="10211119" y="1371600"/>
                    </a:cubicBezTo>
                    <a:cubicBezTo>
                      <a:pt x="10080682" y="1409118"/>
                      <a:pt x="9668372" y="1297846"/>
                      <a:pt x="9417688" y="1371600"/>
                    </a:cubicBezTo>
                    <a:cubicBezTo>
                      <a:pt x="9167004" y="1445354"/>
                      <a:pt x="9138042" y="1343252"/>
                      <a:pt x="9061219" y="1371600"/>
                    </a:cubicBezTo>
                    <a:cubicBezTo>
                      <a:pt x="8984396" y="1399948"/>
                      <a:pt x="8616317" y="1341602"/>
                      <a:pt x="8377028" y="1371600"/>
                    </a:cubicBezTo>
                    <a:cubicBezTo>
                      <a:pt x="8137739" y="1401598"/>
                      <a:pt x="8131717" y="1333627"/>
                      <a:pt x="8020558" y="1371600"/>
                    </a:cubicBezTo>
                    <a:cubicBezTo>
                      <a:pt x="7909399" y="1409573"/>
                      <a:pt x="7657180" y="1347408"/>
                      <a:pt x="7445608" y="1371600"/>
                    </a:cubicBezTo>
                    <a:cubicBezTo>
                      <a:pt x="7234036" y="1395792"/>
                      <a:pt x="7313409" y="1351060"/>
                      <a:pt x="7198379" y="1371600"/>
                    </a:cubicBezTo>
                    <a:cubicBezTo>
                      <a:pt x="7083349" y="1392140"/>
                      <a:pt x="6945525" y="1333482"/>
                      <a:pt x="6732669" y="1371600"/>
                    </a:cubicBezTo>
                    <a:cubicBezTo>
                      <a:pt x="6519813" y="1409718"/>
                      <a:pt x="6103863" y="1342609"/>
                      <a:pt x="5939238" y="1371600"/>
                    </a:cubicBezTo>
                    <a:cubicBezTo>
                      <a:pt x="5774613" y="1400591"/>
                      <a:pt x="5553763" y="1342245"/>
                      <a:pt x="5364287" y="1371600"/>
                    </a:cubicBezTo>
                    <a:cubicBezTo>
                      <a:pt x="5174811" y="1400955"/>
                      <a:pt x="4928469" y="1354993"/>
                      <a:pt x="4789337" y="1371600"/>
                    </a:cubicBezTo>
                    <a:cubicBezTo>
                      <a:pt x="4650205" y="1388207"/>
                      <a:pt x="4444576" y="1291020"/>
                      <a:pt x="4105146" y="1371600"/>
                    </a:cubicBezTo>
                    <a:cubicBezTo>
                      <a:pt x="3765716" y="1452180"/>
                      <a:pt x="3742132" y="1321855"/>
                      <a:pt x="3639436" y="1371600"/>
                    </a:cubicBezTo>
                    <a:cubicBezTo>
                      <a:pt x="3536740" y="1421345"/>
                      <a:pt x="3259314" y="1322674"/>
                      <a:pt x="3064486" y="1371600"/>
                    </a:cubicBezTo>
                    <a:cubicBezTo>
                      <a:pt x="2869658" y="1420526"/>
                      <a:pt x="2643267" y="1348819"/>
                      <a:pt x="2271054" y="1371600"/>
                    </a:cubicBezTo>
                    <a:cubicBezTo>
                      <a:pt x="1898841" y="1394381"/>
                      <a:pt x="1858061" y="1323996"/>
                      <a:pt x="1477623" y="1371600"/>
                    </a:cubicBezTo>
                    <a:cubicBezTo>
                      <a:pt x="1097185" y="1419204"/>
                      <a:pt x="1273404" y="1350374"/>
                      <a:pt x="1121153" y="1371600"/>
                    </a:cubicBezTo>
                    <a:cubicBezTo>
                      <a:pt x="968902" y="1392826"/>
                      <a:pt x="512884" y="1285219"/>
                      <a:pt x="0" y="1371600"/>
                    </a:cubicBezTo>
                    <a:cubicBezTo>
                      <a:pt x="-37393" y="1182446"/>
                      <a:pt x="12039" y="1049372"/>
                      <a:pt x="0" y="886968"/>
                    </a:cubicBezTo>
                    <a:cubicBezTo>
                      <a:pt x="-12039" y="724564"/>
                      <a:pt x="2554" y="573663"/>
                      <a:pt x="0" y="429768"/>
                    </a:cubicBezTo>
                    <a:cubicBezTo>
                      <a:pt x="-2554" y="285873"/>
                      <a:pt x="42824" y="210574"/>
                      <a:pt x="0" y="0"/>
                    </a:cubicBezTo>
                    <a:close/>
                  </a:path>
                  <a:path w="10924058" h="1371600" stroke="0" extrusionOk="0">
                    <a:moveTo>
                      <a:pt x="0" y="0"/>
                    </a:moveTo>
                    <a:cubicBezTo>
                      <a:pt x="174367" y="-11987"/>
                      <a:pt x="610620" y="43062"/>
                      <a:pt x="793432" y="0"/>
                    </a:cubicBezTo>
                    <a:cubicBezTo>
                      <a:pt x="976244" y="-43062"/>
                      <a:pt x="1264200" y="18524"/>
                      <a:pt x="1477623" y="0"/>
                    </a:cubicBezTo>
                    <a:cubicBezTo>
                      <a:pt x="1691046" y="-18524"/>
                      <a:pt x="1687655" y="18566"/>
                      <a:pt x="1834092" y="0"/>
                    </a:cubicBezTo>
                    <a:cubicBezTo>
                      <a:pt x="1980529" y="-18566"/>
                      <a:pt x="2188741" y="40297"/>
                      <a:pt x="2518283" y="0"/>
                    </a:cubicBezTo>
                    <a:cubicBezTo>
                      <a:pt x="2847825" y="-40297"/>
                      <a:pt x="2875004" y="52681"/>
                      <a:pt x="2983993" y="0"/>
                    </a:cubicBezTo>
                    <a:cubicBezTo>
                      <a:pt x="3092982" y="-52681"/>
                      <a:pt x="3473875" y="1235"/>
                      <a:pt x="3668184" y="0"/>
                    </a:cubicBezTo>
                    <a:cubicBezTo>
                      <a:pt x="3862493" y="-1235"/>
                      <a:pt x="3799429" y="18393"/>
                      <a:pt x="3915412" y="0"/>
                    </a:cubicBezTo>
                    <a:cubicBezTo>
                      <a:pt x="4031395" y="-18393"/>
                      <a:pt x="4302263" y="59961"/>
                      <a:pt x="4490363" y="0"/>
                    </a:cubicBezTo>
                    <a:cubicBezTo>
                      <a:pt x="4678463" y="-59961"/>
                      <a:pt x="4988805" y="37462"/>
                      <a:pt x="5174554" y="0"/>
                    </a:cubicBezTo>
                    <a:cubicBezTo>
                      <a:pt x="5360303" y="-37462"/>
                      <a:pt x="5466660" y="23149"/>
                      <a:pt x="5749504" y="0"/>
                    </a:cubicBezTo>
                    <a:cubicBezTo>
                      <a:pt x="6032348" y="-23149"/>
                      <a:pt x="5918751" y="16879"/>
                      <a:pt x="5996733" y="0"/>
                    </a:cubicBezTo>
                    <a:cubicBezTo>
                      <a:pt x="6074715" y="-16879"/>
                      <a:pt x="6169872" y="8735"/>
                      <a:pt x="6243962" y="0"/>
                    </a:cubicBezTo>
                    <a:cubicBezTo>
                      <a:pt x="6318052" y="-8735"/>
                      <a:pt x="6388022" y="3688"/>
                      <a:pt x="6491190" y="0"/>
                    </a:cubicBezTo>
                    <a:cubicBezTo>
                      <a:pt x="6594358" y="-3688"/>
                      <a:pt x="7002913" y="4602"/>
                      <a:pt x="7284622" y="0"/>
                    </a:cubicBezTo>
                    <a:cubicBezTo>
                      <a:pt x="7566331" y="-4602"/>
                      <a:pt x="7743870" y="33370"/>
                      <a:pt x="8078053" y="0"/>
                    </a:cubicBezTo>
                    <a:cubicBezTo>
                      <a:pt x="8412236" y="-33370"/>
                      <a:pt x="8329308" y="20520"/>
                      <a:pt x="8434523" y="0"/>
                    </a:cubicBezTo>
                    <a:cubicBezTo>
                      <a:pt x="8539738" y="-20520"/>
                      <a:pt x="9010906" y="7261"/>
                      <a:pt x="9227954" y="0"/>
                    </a:cubicBezTo>
                    <a:cubicBezTo>
                      <a:pt x="9445002" y="-7261"/>
                      <a:pt x="9629725" y="55420"/>
                      <a:pt x="10021386" y="0"/>
                    </a:cubicBezTo>
                    <a:cubicBezTo>
                      <a:pt x="10413047" y="-55420"/>
                      <a:pt x="10173294" y="3897"/>
                      <a:pt x="10268615" y="0"/>
                    </a:cubicBezTo>
                    <a:cubicBezTo>
                      <a:pt x="10363936" y="-3897"/>
                      <a:pt x="10644921" y="57463"/>
                      <a:pt x="10924058" y="0"/>
                    </a:cubicBezTo>
                    <a:cubicBezTo>
                      <a:pt x="10977597" y="173219"/>
                      <a:pt x="10918447" y="254306"/>
                      <a:pt x="10924058" y="457200"/>
                    </a:cubicBezTo>
                    <a:cubicBezTo>
                      <a:pt x="10929669" y="660094"/>
                      <a:pt x="10889093" y="699270"/>
                      <a:pt x="10924058" y="873252"/>
                    </a:cubicBezTo>
                    <a:cubicBezTo>
                      <a:pt x="10959023" y="1047234"/>
                      <a:pt x="10871120" y="1194948"/>
                      <a:pt x="10924058" y="1371600"/>
                    </a:cubicBezTo>
                    <a:cubicBezTo>
                      <a:pt x="10537530" y="1464194"/>
                      <a:pt x="10480013" y="1287098"/>
                      <a:pt x="10130626" y="1371600"/>
                    </a:cubicBezTo>
                    <a:cubicBezTo>
                      <a:pt x="9781239" y="1456102"/>
                      <a:pt x="9986877" y="1362685"/>
                      <a:pt x="9883398" y="1371600"/>
                    </a:cubicBezTo>
                    <a:cubicBezTo>
                      <a:pt x="9779919" y="1380515"/>
                      <a:pt x="9377269" y="1351068"/>
                      <a:pt x="9089966" y="1371600"/>
                    </a:cubicBezTo>
                    <a:cubicBezTo>
                      <a:pt x="8802663" y="1392132"/>
                      <a:pt x="8938244" y="1358333"/>
                      <a:pt x="8842737" y="1371600"/>
                    </a:cubicBezTo>
                    <a:cubicBezTo>
                      <a:pt x="8747230" y="1384867"/>
                      <a:pt x="8235411" y="1366293"/>
                      <a:pt x="8049306" y="1371600"/>
                    </a:cubicBezTo>
                    <a:cubicBezTo>
                      <a:pt x="7863201" y="1376907"/>
                      <a:pt x="7906470" y="1351146"/>
                      <a:pt x="7802077" y="1371600"/>
                    </a:cubicBezTo>
                    <a:cubicBezTo>
                      <a:pt x="7697684" y="1392054"/>
                      <a:pt x="7436833" y="1330339"/>
                      <a:pt x="7117886" y="1371600"/>
                    </a:cubicBezTo>
                    <a:cubicBezTo>
                      <a:pt x="6798939" y="1412861"/>
                      <a:pt x="6927169" y="1329364"/>
                      <a:pt x="6761417" y="1371600"/>
                    </a:cubicBezTo>
                    <a:cubicBezTo>
                      <a:pt x="6595665" y="1413836"/>
                      <a:pt x="6533698" y="1361203"/>
                      <a:pt x="6404948" y="1371600"/>
                    </a:cubicBezTo>
                    <a:cubicBezTo>
                      <a:pt x="6276198" y="1381997"/>
                      <a:pt x="6250807" y="1345216"/>
                      <a:pt x="6157719" y="1371600"/>
                    </a:cubicBezTo>
                    <a:cubicBezTo>
                      <a:pt x="6064631" y="1397984"/>
                      <a:pt x="5954558" y="1355865"/>
                      <a:pt x="5801250" y="1371600"/>
                    </a:cubicBezTo>
                    <a:cubicBezTo>
                      <a:pt x="5647942" y="1387335"/>
                      <a:pt x="5574786" y="1350567"/>
                      <a:pt x="5444780" y="1371600"/>
                    </a:cubicBezTo>
                    <a:cubicBezTo>
                      <a:pt x="5314774" y="1392633"/>
                      <a:pt x="5187923" y="1330693"/>
                      <a:pt x="4979071" y="1371600"/>
                    </a:cubicBezTo>
                    <a:cubicBezTo>
                      <a:pt x="4770219" y="1412507"/>
                      <a:pt x="4735037" y="1329207"/>
                      <a:pt x="4513361" y="1371600"/>
                    </a:cubicBezTo>
                    <a:cubicBezTo>
                      <a:pt x="4291685" y="1413993"/>
                      <a:pt x="4218439" y="1336782"/>
                      <a:pt x="4047651" y="1371600"/>
                    </a:cubicBezTo>
                    <a:cubicBezTo>
                      <a:pt x="3876863" y="1406418"/>
                      <a:pt x="3594975" y="1304056"/>
                      <a:pt x="3363460" y="1371600"/>
                    </a:cubicBezTo>
                    <a:cubicBezTo>
                      <a:pt x="3131945" y="1439144"/>
                      <a:pt x="3107272" y="1356603"/>
                      <a:pt x="3006991" y="1371600"/>
                    </a:cubicBezTo>
                    <a:cubicBezTo>
                      <a:pt x="2906710" y="1386597"/>
                      <a:pt x="2750996" y="1353725"/>
                      <a:pt x="2650521" y="1371600"/>
                    </a:cubicBezTo>
                    <a:cubicBezTo>
                      <a:pt x="2550046" y="1389475"/>
                      <a:pt x="2472737" y="1362263"/>
                      <a:pt x="2403293" y="1371600"/>
                    </a:cubicBezTo>
                    <a:cubicBezTo>
                      <a:pt x="2333849" y="1380937"/>
                      <a:pt x="2003616" y="1367913"/>
                      <a:pt x="1719102" y="1371600"/>
                    </a:cubicBezTo>
                    <a:cubicBezTo>
                      <a:pt x="1434588" y="1375287"/>
                      <a:pt x="1473175" y="1367375"/>
                      <a:pt x="1253392" y="1371600"/>
                    </a:cubicBezTo>
                    <a:cubicBezTo>
                      <a:pt x="1033609" y="1375825"/>
                      <a:pt x="782774" y="1291453"/>
                      <a:pt x="569201" y="1371600"/>
                    </a:cubicBezTo>
                    <a:cubicBezTo>
                      <a:pt x="355628" y="1451747"/>
                      <a:pt x="250791" y="1354052"/>
                      <a:pt x="0" y="1371600"/>
                    </a:cubicBezTo>
                    <a:cubicBezTo>
                      <a:pt x="-15127" y="1166493"/>
                      <a:pt x="24846" y="1092994"/>
                      <a:pt x="0" y="955548"/>
                    </a:cubicBezTo>
                    <a:cubicBezTo>
                      <a:pt x="-24846" y="818102"/>
                      <a:pt x="33422" y="613672"/>
                      <a:pt x="0" y="525780"/>
                    </a:cubicBezTo>
                    <a:cubicBezTo>
                      <a:pt x="-33422" y="437888"/>
                      <a:pt x="189" y="242080"/>
                      <a:pt x="0" y="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/>
                </a:stretch>
              </a:blipFill>
              <a:ln>
                <a:solidFill>
                  <a:srgbClr val="72C1ED"/>
                </a:solidFill>
                <a:extLst>
                  <a:ext uri="{C807C97D-BFC1-408E-A445-0C87EB9F89A2}">
                    <ask:lineSketchStyleProps xmlns:ask="http://schemas.microsoft.com/office/drawing/2018/sketchyshapes" sd="3403151469">
                      <a:custGeom>
                        <a:avLst/>
                        <a:gdLst>
                          <a:gd name="connsiteX0" fmla="*/ 0 w 11544299"/>
                          <a:gd name="connsiteY0" fmla="*/ 0 h 2048796"/>
                          <a:gd name="connsiteX1" fmla="*/ 607594 w 11544299"/>
                          <a:gd name="connsiteY1" fmla="*/ 0 h 2048796"/>
                          <a:gd name="connsiteX2" fmla="*/ 1330631 w 11544299"/>
                          <a:gd name="connsiteY2" fmla="*/ 0 h 2048796"/>
                          <a:gd name="connsiteX3" fmla="*/ 2169113 w 11544299"/>
                          <a:gd name="connsiteY3" fmla="*/ 0 h 2048796"/>
                          <a:gd name="connsiteX4" fmla="*/ 2892150 w 11544299"/>
                          <a:gd name="connsiteY4" fmla="*/ 0 h 2048796"/>
                          <a:gd name="connsiteX5" fmla="*/ 3730631 w 11544299"/>
                          <a:gd name="connsiteY5" fmla="*/ 0 h 2048796"/>
                          <a:gd name="connsiteX6" fmla="*/ 4569111 w 11544299"/>
                          <a:gd name="connsiteY6" fmla="*/ 0 h 2048796"/>
                          <a:gd name="connsiteX7" fmla="*/ 5292149 w 11544299"/>
                          <a:gd name="connsiteY7" fmla="*/ 0 h 2048796"/>
                          <a:gd name="connsiteX8" fmla="*/ 6015187 w 11544299"/>
                          <a:gd name="connsiteY8" fmla="*/ 0 h 2048796"/>
                          <a:gd name="connsiteX9" fmla="*/ 6507339 w 11544299"/>
                          <a:gd name="connsiteY9" fmla="*/ 0 h 2048796"/>
                          <a:gd name="connsiteX10" fmla="*/ 7114933 w 11544299"/>
                          <a:gd name="connsiteY10" fmla="*/ 0 h 2048796"/>
                          <a:gd name="connsiteX11" fmla="*/ 7491642 w 11544299"/>
                          <a:gd name="connsiteY11" fmla="*/ 0 h 2048796"/>
                          <a:gd name="connsiteX12" fmla="*/ 8330122 w 11544299"/>
                          <a:gd name="connsiteY12" fmla="*/ 0 h 2048796"/>
                          <a:gd name="connsiteX13" fmla="*/ 9168603 w 11544299"/>
                          <a:gd name="connsiteY13" fmla="*/ 0 h 2048796"/>
                          <a:gd name="connsiteX14" fmla="*/ 9545312 w 11544299"/>
                          <a:gd name="connsiteY14" fmla="*/ 0 h 2048796"/>
                          <a:gd name="connsiteX15" fmla="*/ 9922020 w 11544299"/>
                          <a:gd name="connsiteY15" fmla="*/ 0 h 2048796"/>
                          <a:gd name="connsiteX16" fmla="*/ 10183286 w 11544299"/>
                          <a:gd name="connsiteY16" fmla="*/ 0 h 2048796"/>
                          <a:gd name="connsiteX17" fmla="*/ 10906324 w 11544299"/>
                          <a:gd name="connsiteY17" fmla="*/ 0 h 2048796"/>
                          <a:gd name="connsiteX18" fmla="*/ 11544299 w 11544299"/>
                          <a:gd name="connsiteY18" fmla="*/ 0 h 2048796"/>
                          <a:gd name="connsiteX19" fmla="*/ 11544299 w 11544299"/>
                          <a:gd name="connsiteY19" fmla="*/ 662444 h 2048796"/>
                          <a:gd name="connsiteX20" fmla="*/ 11544299 w 11544299"/>
                          <a:gd name="connsiteY20" fmla="*/ 1283912 h 2048796"/>
                          <a:gd name="connsiteX21" fmla="*/ 11544299 w 11544299"/>
                          <a:gd name="connsiteY21" fmla="*/ 2048796 h 2048796"/>
                          <a:gd name="connsiteX22" fmla="*/ 11283032 w 11544299"/>
                          <a:gd name="connsiteY22" fmla="*/ 2048796 h 2048796"/>
                          <a:gd name="connsiteX23" fmla="*/ 10790881 w 11544299"/>
                          <a:gd name="connsiteY23" fmla="*/ 2048796 h 2048796"/>
                          <a:gd name="connsiteX24" fmla="*/ 9952401 w 11544299"/>
                          <a:gd name="connsiteY24" fmla="*/ 2048796 h 2048796"/>
                          <a:gd name="connsiteX25" fmla="*/ 9575692 w 11544299"/>
                          <a:gd name="connsiteY25" fmla="*/ 2048796 h 2048796"/>
                          <a:gd name="connsiteX26" fmla="*/ 8852654 w 11544299"/>
                          <a:gd name="connsiteY26" fmla="*/ 2048796 h 2048796"/>
                          <a:gd name="connsiteX27" fmla="*/ 8475945 w 11544299"/>
                          <a:gd name="connsiteY27" fmla="*/ 2048796 h 2048796"/>
                          <a:gd name="connsiteX28" fmla="*/ 7868351 w 11544299"/>
                          <a:gd name="connsiteY28" fmla="*/ 2048796 h 2048796"/>
                          <a:gd name="connsiteX29" fmla="*/ 7607085 w 11544299"/>
                          <a:gd name="connsiteY29" fmla="*/ 2048796 h 2048796"/>
                          <a:gd name="connsiteX30" fmla="*/ 7114933 w 11544299"/>
                          <a:gd name="connsiteY30" fmla="*/ 2048796 h 2048796"/>
                          <a:gd name="connsiteX31" fmla="*/ 6276453 w 11544299"/>
                          <a:gd name="connsiteY31" fmla="*/ 2048796 h 2048796"/>
                          <a:gd name="connsiteX32" fmla="*/ 5668857 w 11544299"/>
                          <a:gd name="connsiteY32" fmla="*/ 2048796 h 2048796"/>
                          <a:gd name="connsiteX33" fmla="*/ 5061263 w 11544299"/>
                          <a:gd name="connsiteY33" fmla="*/ 2048796 h 2048796"/>
                          <a:gd name="connsiteX34" fmla="*/ 4338226 w 11544299"/>
                          <a:gd name="connsiteY34" fmla="*/ 2048796 h 2048796"/>
                          <a:gd name="connsiteX35" fmla="*/ 3846074 w 11544299"/>
                          <a:gd name="connsiteY35" fmla="*/ 2048796 h 2048796"/>
                          <a:gd name="connsiteX36" fmla="*/ 3238479 w 11544299"/>
                          <a:gd name="connsiteY36" fmla="*/ 2048796 h 2048796"/>
                          <a:gd name="connsiteX37" fmla="*/ 2399998 w 11544299"/>
                          <a:gd name="connsiteY37" fmla="*/ 2048796 h 2048796"/>
                          <a:gd name="connsiteX38" fmla="*/ 1561518 w 11544299"/>
                          <a:gd name="connsiteY38" fmla="*/ 2048796 h 2048796"/>
                          <a:gd name="connsiteX39" fmla="*/ 1184809 w 11544299"/>
                          <a:gd name="connsiteY39" fmla="*/ 2048796 h 2048796"/>
                          <a:gd name="connsiteX40" fmla="*/ 0 w 11544299"/>
                          <a:gd name="connsiteY40" fmla="*/ 2048796 h 2048796"/>
                          <a:gd name="connsiteX41" fmla="*/ 0 w 11544299"/>
                          <a:gd name="connsiteY41" fmla="*/ 1324888 h 2048796"/>
                          <a:gd name="connsiteX42" fmla="*/ 0 w 11544299"/>
                          <a:gd name="connsiteY42" fmla="*/ 641956 h 2048796"/>
                          <a:gd name="connsiteX43" fmla="*/ 0 w 11544299"/>
                          <a:gd name="connsiteY43" fmla="*/ 0 h 2048796"/>
                          <a:gd name="connsiteX0" fmla="*/ 0 w 11544299"/>
                          <a:gd name="connsiteY0" fmla="*/ 0 h 2048796"/>
                          <a:gd name="connsiteX1" fmla="*/ 838481 w 11544299"/>
                          <a:gd name="connsiteY1" fmla="*/ 0 h 2048796"/>
                          <a:gd name="connsiteX2" fmla="*/ 1561518 w 11544299"/>
                          <a:gd name="connsiteY2" fmla="*/ 0 h 2048796"/>
                          <a:gd name="connsiteX3" fmla="*/ 1938227 w 11544299"/>
                          <a:gd name="connsiteY3" fmla="*/ 0 h 2048796"/>
                          <a:gd name="connsiteX4" fmla="*/ 2661264 w 11544299"/>
                          <a:gd name="connsiteY4" fmla="*/ 0 h 2048796"/>
                          <a:gd name="connsiteX5" fmla="*/ 3153416 w 11544299"/>
                          <a:gd name="connsiteY5" fmla="*/ 0 h 2048796"/>
                          <a:gd name="connsiteX6" fmla="*/ 3876454 w 11544299"/>
                          <a:gd name="connsiteY6" fmla="*/ 0 h 2048796"/>
                          <a:gd name="connsiteX7" fmla="*/ 4137719 w 11544299"/>
                          <a:gd name="connsiteY7" fmla="*/ 0 h 2048796"/>
                          <a:gd name="connsiteX8" fmla="*/ 4745314 w 11544299"/>
                          <a:gd name="connsiteY8" fmla="*/ 0 h 2048796"/>
                          <a:gd name="connsiteX9" fmla="*/ 5468352 w 11544299"/>
                          <a:gd name="connsiteY9" fmla="*/ 0 h 2048796"/>
                          <a:gd name="connsiteX10" fmla="*/ 6075946 w 11544299"/>
                          <a:gd name="connsiteY10" fmla="*/ 0 h 2048796"/>
                          <a:gd name="connsiteX11" fmla="*/ 6337212 w 11544299"/>
                          <a:gd name="connsiteY11" fmla="*/ 0 h 2048796"/>
                          <a:gd name="connsiteX12" fmla="*/ 6598478 w 11544299"/>
                          <a:gd name="connsiteY12" fmla="*/ 0 h 2048796"/>
                          <a:gd name="connsiteX13" fmla="*/ 6859743 w 11544299"/>
                          <a:gd name="connsiteY13" fmla="*/ 0 h 2048796"/>
                          <a:gd name="connsiteX14" fmla="*/ 7698224 w 11544299"/>
                          <a:gd name="connsiteY14" fmla="*/ 0 h 2048796"/>
                          <a:gd name="connsiteX15" fmla="*/ 8536704 w 11544299"/>
                          <a:gd name="connsiteY15" fmla="*/ 0 h 2048796"/>
                          <a:gd name="connsiteX16" fmla="*/ 8913414 w 11544299"/>
                          <a:gd name="connsiteY16" fmla="*/ 0 h 2048796"/>
                          <a:gd name="connsiteX17" fmla="*/ 9751894 w 11544299"/>
                          <a:gd name="connsiteY17" fmla="*/ 0 h 2048796"/>
                          <a:gd name="connsiteX18" fmla="*/ 10590375 w 11544299"/>
                          <a:gd name="connsiteY18" fmla="*/ 0 h 2048796"/>
                          <a:gd name="connsiteX19" fmla="*/ 10851641 w 11544299"/>
                          <a:gd name="connsiteY19" fmla="*/ 0 h 2048796"/>
                          <a:gd name="connsiteX20" fmla="*/ 11544299 w 11544299"/>
                          <a:gd name="connsiteY20" fmla="*/ 0 h 2048796"/>
                          <a:gd name="connsiteX21" fmla="*/ 11544299 w 11544299"/>
                          <a:gd name="connsiteY21" fmla="*/ 682932 h 2048796"/>
                          <a:gd name="connsiteX22" fmla="*/ 11544299 w 11544299"/>
                          <a:gd name="connsiteY22" fmla="*/ 1304400 h 2048796"/>
                          <a:gd name="connsiteX23" fmla="*/ 11544299 w 11544299"/>
                          <a:gd name="connsiteY23" fmla="*/ 2048796 h 2048796"/>
                          <a:gd name="connsiteX24" fmla="*/ 10705817 w 11544299"/>
                          <a:gd name="connsiteY24" fmla="*/ 2048796 h 2048796"/>
                          <a:gd name="connsiteX25" fmla="*/ 10444552 w 11544299"/>
                          <a:gd name="connsiteY25" fmla="*/ 2048796 h 2048796"/>
                          <a:gd name="connsiteX26" fmla="*/ 9606071 w 11544299"/>
                          <a:gd name="connsiteY26" fmla="*/ 2048796 h 2048796"/>
                          <a:gd name="connsiteX27" fmla="*/ 9344805 w 11544299"/>
                          <a:gd name="connsiteY27" fmla="*/ 2048796 h 2048796"/>
                          <a:gd name="connsiteX28" fmla="*/ 8506325 w 11544299"/>
                          <a:gd name="connsiteY28" fmla="*/ 2048796 h 2048796"/>
                          <a:gd name="connsiteX29" fmla="*/ 8245059 w 11544299"/>
                          <a:gd name="connsiteY29" fmla="*/ 2048796 h 2048796"/>
                          <a:gd name="connsiteX30" fmla="*/ 7522021 w 11544299"/>
                          <a:gd name="connsiteY30" fmla="*/ 2048796 h 2048796"/>
                          <a:gd name="connsiteX31" fmla="*/ 7145313 w 11544299"/>
                          <a:gd name="connsiteY31" fmla="*/ 2048796 h 2048796"/>
                          <a:gd name="connsiteX32" fmla="*/ 6768605 w 11544299"/>
                          <a:gd name="connsiteY32" fmla="*/ 2048796 h 2048796"/>
                          <a:gd name="connsiteX33" fmla="*/ 6507339 w 11544299"/>
                          <a:gd name="connsiteY33" fmla="*/ 2048796 h 2048796"/>
                          <a:gd name="connsiteX34" fmla="*/ 6130630 w 11544299"/>
                          <a:gd name="connsiteY34" fmla="*/ 2048796 h 2048796"/>
                          <a:gd name="connsiteX35" fmla="*/ 5753921 w 11544299"/>
                          <a:gd name="connsiteY35" fmla="*/ 2048796 h 2048796"/>
                          <a:gd name="connsiteX36" fmla="*/ 5261770 w 11544299"/>
                          <a:gd name="connsiteY36" fmla="*/ 2048796 h 2048796"/>
                          <a:gd name="connsiteX37" fmla="*/ 4769618 w 11544299"/>
                          <a:gd name="connsiteY37" fmla="*/ 2048796 h 2048796"/>
                          <a:gd name="connsiteX38" fmla="*/ 4277466 w 11544299"/>
                          <a:gd name="connsiteY38" fmla="*/ 2048796 h 2048796"/>
                          <a:gd name="connsiteX39" fmla="*/ 3554428 w 11544299"/>
                          <a:gd name="connsiteY39" fmla="*/ 2048796 h 2048796"/>
                          <a:gd name="connsiteX40" fmla="*/ 3177720 w 11544299"/>
                          <a:gd name="connsiteY40" fmla="*/ 2048796 h 2048796"/>
                          <a:gd name="connsiteX41" fmla="*/ 2801011 w 11544299"/>
                          <a:gd name="connsiteY41" fmla="*/ 2048796 h 2048796"/>
                          <a:gd name="connsiteX42" fmla="*/ 2539746 w 11544299"/>
                          <a:gd name="connsiteY42" fmla="*/ 2048796 h 2048796"/>
                          <a:gd name="connsiteX43" fmla="*/ 1816708 w 11544299"/>
                          <a:gd name="connsiteY43" fmla="*/ 2048796 h 2048796"/>
                          <a:gd name="connsiteX44" fmla="*/ 1324556 w 11544299"/>
                          <a:gd name="connsiteY44" fmla="*/ 2048796 h 2048796"/>
                          <a:gd name="connsiteX45" fmla="*/ 601518 w 11544299"/>
                          <a:gd name="connsiteY45" fmla="*/ 2048796 h 2048796"/>
                          <a:gd name="connsiteX46" fmla="*/ 0 w 11544299"/>
                          <a:gd name="connsiteY46" fmla="*/ 2048796 h 2048796"/>
                          <a:gd name="connsiteX47" fmla="*/ 0 w 11544299"/>
                          <a:gd name="connsiteY47" fmla="*/ 1427327 h 2048796"/>
                          <a:gd name="connsiteX48" fmla="*/ 0 w 11544299"/>
                          <a:gd name="connsiteY48" fmla="*/ 785371 h 2048796"/>
                          <a:gd name="connsiteX49" fmla="*/ 0 w 11544299"/>
                          <a:gd name="connsiteY49" fmla="*/ 0 h 204879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  <a:cxn ang="0">
                            <a:pos x="connsiteX21" y="connsiteY21"/>
                          </a:cxn>
                          <a:cxn ang="0">
                            <a:pos x="connsiteX22" y="connsiteY22"/>
                          </a:cxn>
                          <a:cxn ang="0">
                            <a:pos x="connsiteX23" y="connsiteY23"/>
                          </a:cxn>
                          <a:cxn ang="0">
                            <a:pos x="connsiteX24" y="connsiteY24"/>
                          </a:cxn>
                          <a:cxn ang="0">
                            <a:pos x="connsiteX25" y="connsiteY25"/>
                          </a:cxn>
                          <a:cxn ang="0">
                            <a:pos x="connsiteX26" y="connsiteY26"/>
                          </a:cxn>
                          <a:cxn ang="0">
                            <a:pos x="connsiteX27" y="connsiteY27"/>
                          </a:cxn>
                          <a:cxn ang="0">
                            <a:pos x="connsiteX28" y="connsiteY28"/>
                          </a:cxn>
                          <a:cxn ang="0">
                            <a:pos x="connsiteX29" y="connsiteY29"/>
                          </a:cxn>
                          <a:cxn ang="0">
                            <a:pos x="connsiteX30" y="connsiteY30"/>
                          </a:cxn>
                          <a:cxn ang="0">
                            <a:pos x="connsiteX31" y="connsiteY31"/>
                          </a:cxn>
                          <a:cxn ang="0">
                            <a:pos x="connsiteX32" y="connsiteY32"/>
                          </a:cxn>
                          <a:cxn ang="0">
                            <a:pos x="connsiteX33" y="connsiteY33"/>
                          </a:cxn>
                          <a:cxn ang="0">
                            <a:pos x="connsiteX34" y="connsiteY34"/>
                          </a:cxn>
                          <a:cxn ang="0">
                            <a:pos x="connsiteX35" y="connsiteY35"/>
                          </a:cxn>
                          <a:cxn ang="0">
                            <a:pos x="connsiteX36" y="connsiteY36"/>
                          </a:cxn>
                          <a:cxn ang="0">
                            <a:pos x="connsiteX37" y="connsiteY37"/>
                          </a:cxn>
                          <a:cxn ang="0">
                            <a:pos x="connsiteX38" y="connsiteY38"/>
                          </a:cxn>
                          <a:cxn ang="0">
                            <a:pos x="connsiteX39" y="connsiteY39"/>
                          </a:cxn>
                          <a:cxn ang="0">
                            <a:pos x="connsiteX40" y="connsiteY40"/>
                          </a:cxn>
                          <a:cxn ang="0">
                            <a:pos x="connsiteX41" y="connsiteY41"/>
                          </a:cxn>
                          <a:cxn ang="0">
                            <a:pos x="connsiteX42" y="connsiteY42"/>
                          </a:cxn>
                          <a:cxn ang="0">
                            <a:pos x="connsiteX43" y="connsiteY43"/>
                          </a:cxn>
                          <a:cxn ang="0">
                            <a:pos x="connsiteX44" y="connsiteY44"/>
                          </a:cxn>
                          <a:cxn ang="0">
                            <a:pos x="connsiteX45" y="connsiteY45"/>
                          </a:cxn>
                          <a:cxn ang="0">
                            <a:pos x="connsiteX46" y="connsiteY46"/>
                          </a:cxn>
                          <a:cxn ang="0">
                            <a:pos x="connsiteX47" y="connsiteY47"/>
                          </a:cxn>
                          <a:cxn ang="0">
                            <a:pos x="connsiteX48" y="connsiteY48"/>
                          </a:cxn>
                          <a:cxn ang="0">
                            <a:pos x="connsiteX49" y="connsiteY49"/>
                          </a:cxn>
                        </a:cxnLst>
                        <a:rect l="l" t="t" r="r" b="b"/>
                        <a:pathLst>
                          <a:path w="11544299" h="2048796" fill="none" extrusionOk="0">
                            <a:moveTo>
                              <a:pt x="0" y="0"/>
                            </a:moveTo>
                            <a:cubicBezTo>
                              <a:pt x="153924" y="-103039"/>
                              <a:pt x="393161" y="69640"/>
                              <a:pt x="607594" y="0"/>
                            </a:cubicBezTo>
                            <a:cubicBezTo>
                              <a:pt x="764508" y="-75640"/>
                              <a:pt x="1021865" y="69192"/>
                              <a:pt x="1330631" y="0"/>
                            </a:cubicBezTo>
                            <a:cubicBezTo>
                              <a:pt x="1592584" y="-576"/>
                              <a:pt x="1787601" y="73495"/>
                              <a:pt x="2169113" y="0"/>
                            </a:cubicBezTo>
                            <a:cubicBezTo>
                              <a:pt x="2567323" y="-59141"/>
                              <a:pt x="2702671" y="69467"/>
                              <a:pt x="2892150" y="0"/>
                            </a:cubicBezTo>
                            <a:cubicBezTo>
                              <a:pt x="3069138" y="-34883"/>
                              <a:pt x="3505728" y="84556"/>
                              <a:pt x="3730631" y="0"/>
                            </a:cubicBezTo>
                            <a:cubicBezTo>
                              <a:pt x="4025182" y="-167153"/>
                              <a:pt x="4225824" y="131122"/>
                              <a:pt x="4569111" y="0"/>
                            </a:cubicBezTo>
                            <a:cubicBezTo>
                              <a:pt x="4894767" y="-113310"/>
                              <a:pt x="4997189" y="96120"/>
                              <a:pt x="5292149" y="0"/>
                            </a:cubicBezTo>
                            <a:cubicBezTo>
                              <a:pt x="5584369" y="-90356"/>
                              <a:pt x="5671376" y="19017"/>
                              <a:pt x="6015187" y="0"/>
                            </a:cubicBezTo>
                            <a:cubicBezTo>
                              <a:pt x="6342714" y="-9778"/>
                              <a:pt x="6383776" y="18837"/>
                              <a:pt x="6507339" y="0"/>
                            </a:cubicBezTo>
                            <a:cubicBezTo>
                              <a:pt x="6676714" y="-20706"/>
                              <a:pt x="6827008" y="61531"/>
                              <a:pt x="7114933" y="0"/>
                            </a:cubicBezTo>
                            <a:cubicBezTo>
                              <a:pt x="7397474" y="-66394"/>
                              <a:pt x="7365515" y="7335"/>
                              <a:pt x="7491642" y="0"/>
                            </a:cubicBezTo>
                            <a:cubicBezTo>
                              <a:pt x="7567226" y="-2950"/>
                              <a:pt x="8121075" y="62055"/>
                              <a:pt x="8330122" y="0"/>
                            </a:cubicBezTo>
                            <a:cubicBezTo>
                              <a:pt x="8623836" y="-7282"/>
                              <a:pt x="8832899" y="115158"/>
                              <a:pt x="9168603" y="0"/>
                            </a:cubicBezTo>
                            <a:cubicBezTo>
                              <a:pt x="9458694" y="-103531"/>
                              <a:pt x="9423077" y="11150"/>
                              <a:pt x="9545312" y="0"/>
                            </a:cubicBezTo>
                            <a:cubicBezTo>
                              <a:pt x="9697097" y="-4699"/>
                              <a:pt x="9814278" y="59107"/>
                              <a:pt x="9922020" y="0"/>
                            </a:cubicBezTo>
                            <a:cubicBezTo>
                              <a:pt x="10023563" y="-60588"/>
                              <a:pt x="10131439" y="12819"/>
                              <a:pt x="10183286" y="0"/>
                            </a:cubicBezTo>
                            <a:cubicBezTo>
                              <a:pt x="10290754" y="-20905"/>
                              <a:pt x="10763364" y="42905"/>
                              <a:pt x="10906324" y="0"/>
                            </a:cubicBezTo>
                            <a:cubicBezTo>
                              <a:pt x="11079513" y="-74480"/>
                              <a:pt x="11259248" y="40485"/>
                              <a:pt x="11544299" y="0"/>
                            </a:cubicBezTo>
                            <a:cubicBezTo>
                              <a:pt x="11616319" y="219213"/>
                              <a:pt x="11493013" y="383574"/>
                              <a:pt x="11544299" y="662444"/>
                            </a:cubicBezTo>
                            <a:cubicBezTo>
                              <a:pt x="11582929" y="913818"/>
                              <a:pt x="11531690" y="1076785"/>
                              <a:pt x="11544299" y="1283912"/>
                            </a:cubicBezTo>
                            <a:cubicBezTo>
                              <a:pt x="11545053" y="1473212"/>
                              <a:pt x="11537149" y="1689916"/>
                              <a:pt x="11544299" y="2048796"/>
                            </a:cubicBezTo>
                            <a:cubicBezTo>
                              <a:pt x="11485195" y="2075288"/>
                              <a:pt x="11344693" y="2020953"/>
                              <a:pt x="11283032" y="2048796"/>
                            </a:cubicBezTo>
                            <a:cubicBezTo>
                              <a:pt x="11244434" y="2107968"/>
                              <a:pt x="10947467" y="1984773"/>
                              <a:pt x="10790881" y="2048796"/>
                            </a:cubicBezTo>
                            <a:cubicBezTo>
                              <a:pt x="10591543" y="2135490"/>
                              <a:pt x="10235190" y="1854490"/>
                              <a:pt x="9952401" y="2048796"/>
                            </a:cubicBezTo>
                            <a:cubicBezTo>
                              <a:pt x="9697242" y="2140806"/>
                              <a:pt x="9669112" y="1983695"/>
                              <a:pt x="9575692" y="2048796"/>
                            </a:cubicBezTo>
                            <a:cubicBezTo>
                              <a:pt x="9512250" y="2120867"/>
                              <a:pt x="9089076" y="1968250"/>
                              <a:pt x="8852654" y="2048796"/>
                            </a:cubicBezTo>
                            <a:cubicBezTo>
                              <a:pt x="8607113" y="2075744"/>
                              <a:pt x="8580170" y="1976040"/>
                              <a:pt x="8475945" y="2048796"/>
                            </a:cubicBezTo>
                            <a:cubicBezTo>
                              <a:pt x="8344306" y="2115062"/>
                              <a:pt x="8086216" y="2040134"/>
                              <a:pt x="7868351" y="2048796"/>
                            </a:cubicBezTo>
                            <a:cubicBezTo>
                              <a:pt x="7635633" y="2107783"/>
                              <a:pt x="7728987" y="2004458"/>
                              <a:pt x="7607085" y="2048796"/>
                            </a:cubicBezTo>
                            <a:cubicBezTo>
                              <a:pt x="7436529" y="2069779"/>
                              <a:pt x="7318190" y="1961403"/>
                              <a:pt x="7114933" y="2048796"/>
                            </a:cubicBezTo>
                            <a:cubicBezTo>
                              <a:pt x="6898939" y="2121607"/>
                              <a:pt x="6474432" y="2009270"/>
                              <a:pt x="6276453" y="2048796"/>
                            </a:cubicBezTo>
                            <a:cubicBezTo>
                              <a:pt x="6067842" y="2123898"/>
                              <a:pt x="5891296" y="2036646"/>
                              <a:pt x="5668857" y="2048796"/>
                            </a:cubicBezTo>
                            <a:cubicBezTo>
                              <a:pt x="5443145" y="2107812"/>
                              <a:pt x="5199655" y="1999433"/>
                              <a:pt x="5061263" y="2048796"/>
                            </a:cubicBezTo>
                            <a:cubicBezTo>
                              <a:pt x="4877880" y="2010001"/>
                              <a:pt x="4639895" y="1892952"/>
                              <a:pt x="4338226" y="2048796"/>
                            </a:cubicBezTo>
                            <a:cubicBezTo>
                              <a:pt x="3957594" y="2176740"/>
                              <a:pt x="3956503" y="1981287"/>
                              <a:pt x="3846074" y="2048796"/>
                            </a:cubicBezTo>
                            <a:cubicBezTo>
                              <a:pt x="3736102" y="2087672"/>
                              <a:pt x="3408663" y="1936645"/>
                              <a:pt x="3238479" y="2048796"/>
                            </a:cubicBezTo>
                            <a:cubicBezTo>
                              <a:pt x="3019537" y="2113060"/>
                              <a:pt x="2850094" y="1980011"/>
                              <a:pt x="2399998" y="2048796"/>
                            </a:cubicBezTo>
                            <a:cubicBezTo>
                              <a:pt x="2012852" y="2077137"/>
                              <a:pt x="1967133" y="1959885"/>
                              <a:pt x="1561518" y="2048796"/>
                            </a:cubicBezTo>
                            <a:cubicBezTo>
                              <a:pt x="1174529" y="2134710"/>
                              <a:pt x="1350307" y="2016129"/>
                              <a:pt x="1184809" y="2048796"/>
                            </a:cubicBezTo>
                            <a:cubicBezTo>
                              <a:pt x="994196" y="2073124"/>
                              <a:pt x="590102" y="1889680"/>
                              <a:pt x="0" y="2048796"/>
                            </a:cubicBezTo>
                            <a:cubicBezTo>
                              <a:pt x="-39158" y="1731690"/>
                              <a:pt x="13024" y="1591316"/>
                              <a:pt x="0" y="1324888"/>
                            </a:cubicBezTo>
                            <a:cubicBezTo>
                              <a:pt x="-50885" y="1107680"/>
                              <a:pt x="-2329" y="860532"/>
                              <a:pt x="0" y="641956"/>
                            </a:cubicBezTo>
                            <a:cubicBezTo>
                              <a:pt x="-30867" y="432130"/>
                              <a:pt x="76965" y="306012"/>
                              <a:pt x="0" y="0"/>
                            </a:cubicBezTo>
                            <a:close/>
                          </a:path>
                          <a:path w="11544299" h="2048796" stroke="0" extrusionOk="0">
                            <a:moveTo>
                              <a:pt x="0" y="0"/>
                            </a:moveTo>
                            <a:cubicBezTo>
                              <a:pt x="204277" y="21468"/>
                              <a:pt x="658472" y="58986"/>
                              <a:pt x="838481" y="0"/>
                            </a:cubicBezTo>
                            <a:cubicBezTo>
                              <a:pt x="1046959" y="-4804"/>
                              <a:pt x="1327041" y="4960"/>
                              <a:pt x="1561518" y="0"/>
                            </a:cubicBezTo>
                            <a:cubicBezTo>
                              <a:pt x="1784757" y="-26862"/>
                              <a:pt x="1787386" y="34840"/>
                              <a:pt x="1938227" y="0"/>
                            </a:cubicBezTo>
                            <a:cubicBezTo>
                              <a:pt x="2080228" y="13046"/>
                              <a:pt x="2341904" y="14059"/>
                              <a:pt x="2661264" y="0"/>
                            </a:cubicBezTo>
                            <a:cubicBezTo>
                              <a:pt x="3018043" y="-61604"/>
                              <a:pt x="3037258" y="118661"/>
                              <a:pt x="3153416" y="0"/>
                            </a:cubicBezTo>
                            <a:cubicBezTo>
                              <a:pt x="3249038" y="-96069"/>
                              <a:pt x="3641971" y="55112"/>
                              <a:pt x="3876454" y="0"/>
                            </a:cubicBezTo>
                            <a:cubicBezTo>
                              <a:pt x="4094559" y="-11138"/>
                              <a:pt x="4000280" y="27714"/>
                              <a:pt x="4137719" y="0"/>
                            </a:cubicBezTo>
                            <a:cubicBezTo>
                              <a:pt x="4303795" y="-75965"/>
                              <a:pt x="4547414" y="110013"/>
                              <a:pt x="4745314" y="0"/>
                            </a:cubicBezTo>
                            <a:cubicBezTo>
                              <a:pt x="4936365" y="-69152"/>
                              <a:pt x="5232461" y="90978"/>
                              <a:pt x="5468352" y="0"/>
                            </a:cubicBezTo>
                            <a:cubicBezTo>
                              <a:pt x="5677457" y="-53231"/>
                              <a:pt x="5793986" y="28584"/>
                              <a:pt x="6075946" y="0"/>
                            </a:cubicBezTo>
                            <a:cubicBezTo>
                              <a:pt x="6371737" y="-36137"/>
                              <a:pt x="6240363" y="26686"/>
                              <a:pt x="6337212" y="0"/>
                            </a:cubicBezTo>
                            <a:cubicBezTo>
                              <a:pt x="6412009" y="-13582"/>
                              <a:pt x="6538796" y="-612"/>
                              <a:pt x="6598478" y="0"/>
                            </a:cubicBezTo>
                            <a:cubicBezTo>
                              <a:pt x="6660253" y="-19842"/>
                              <a:pt x="6763076" y="16773"/>
                              <a:pt x="6859743" y="0"/>
                            </a:cubicBezTo>
                            <a:cubicBezTo>
                              <a:pt x="6990352" y="45938"/>
                              <a:pt x="7419348" y="15993"/>
                              <a:pt x="7698224" y="0"/>
                            </a:cubicBezTo>
                            <a:cubicBezTo>
                              <a:pt x="8045984" y="22810"/>
                              <a:pt x="8189496" y="42453"/>
                              <a:pt x="8536704" y="0"/>
                            </a:cubicBezTo>
                            <a:cubicBezTo>
                              <a:pt x="8900006" y="-70728"/>
                              <a:pt x="8795770" y="32919"/>
                              <a:pt x="8913414" y="0"/>
                            </a:cubicBezTo>
                            <a:cubicBezTo>
                              <a:pt x="9012946" y="-33937"/>
                              <a:pt x="9472685" y="-22659"/>
                              <a:pt x="9751894" y="0"/>
                            </a:cubicBezTo>
                            <a:cubicBezTo>
                              <a:pt x="9997960" y="-31634"/>
                              <a:pt x="10140411" y="107933"/>
                              <a:pt x="10590375" y="0"/>
                            </a:cubicBezTo>
                            <a:cubicBezTo>
                              <a:pt x="11002243" y="-82076"/>
                              <a:pt x="10722027" y="-2681"/>
                              <a:pt x="10851641" y="0"/>
                            </a:cubicBezTo>
                            <a:cubicBezTo>
                              <a:pt x="10892221" y="-50595"/>
                              <a:pt x="11274789" y="26579"/>
                              <a:pt x="11544299" y="0"/>
                            </a:cubicBezTo>
                            <a:cubicBezTo>
                              <a:pt x="11608880" y="284820"/>
                              <a:pt x="11543907" y="400177"/>
                              <a:pt x="11544299" y="682932"/>
                            </a:cubicBezTo>
                            <a:cubicBezTo>
                              <a:pt x="11546441" y="981461"/>
                              <a:pt x="11504863" y="1053106"/>
                              <a:pt x="11544299" y="1304400"/>
                            </a:cubicBezTo>
                            <a:cubicBezTo>
                              <a:pt x="11602007" y="1591994"/>
                              <a:pt x="11458301" y="1727839"/>
                              <a:pt x="11544299" y="2048796"/>
                            </a:cubicBezTo>
                            <a:cubicBezTo>
                              <a:pt x="11154209" y="2191177"/>
                              <a:pt x="11091100" y="1899909"/>
                              <a:pt x="10705817" y="2048796"/>
                            </a:cubicBezTo>
                            <a:cubicBezTo>
                              <a:pt x="10333407" y="2176369"/>
                              <a:pt x="10546672" y="2046501"/>
                              <a:pt x="10444552" y="2048796"/>
                            </a:cubicBezTo>
                            <a:cubicBezTo>
                              <a:pt x="10260749" y="2071080"/>
                              <a:pt x="9946563" y="2020688"/>
                              <a:pt x="9606071" y="2048796"/>
                            </a:cubicBezTo>
                            <a:cubicBezTo>
                              <a:pt x="9298706" y="2104654"/>
                              <a:pt x="9466015" y="2033252"/>
                              <a:pt x="9344805" y="2048796"/>
                            </a:cubicBezTo>
                            <a:cubicBezTo>
                              <a:pt x="9299751" y="2066148"/>
                              <a:pt x="8699540" y="2049106"/>
                              <a:pt x="8506325" y="2048796"/>
                            </a:cubicBezTo>
                            <a:cubicBezTo>
                              <a:pt x="8314719" y="2063404"/>
                              <a:pt x="8352416" y="2018864"/>
                              <a:pt x="8245059" y="2048796"/>
                            </a:cubicBezTo>
                            <a:cubicBezTo>
                              <a:pt x="8093377" y="2089409"/>
                              <a:pt x="7853012" y="2049253"/>
                              <a:pt x="7522021" y="2048796"/>
                            </a:cubicBezTo>
                            <a:cubicBezTo>
                              <a:pt x="7187225" y="2100012"/>
                              <a:pt x="7356394" y="1958044"/>
                              <a:pt x="7145313" y="2048796"/>
                            </a:cubicBezTo>
                            <a:cubicBezTo>
                              <a:pt x="6990296" y="2130288"/>
                              <a:pt x="6894781" y="2045584"/>
                              <a:pt x="6768605" y="2048796"/>
                            </a:cubicBezTo>
                            <a:cubicBezTo>
                              <a:pt x="6623242" y="2064400"/>
                              <a:pt x="6612197" y="2017045"/>
                              <a:pt x="6507339" y="2048796"/>
                            </a:cubicBezTo>
                            <a:cubicBezTo>
                              <a:pt x="6392977" y="2058972"/>
                              <a:pt x="6273146" y="2048530"/>
                              <a:pt x="6130630" y="2048796"/>
                            </a:cubicBezTo>
                            <a:cubicBezTo>
                              <a:pt x="5982284" y="2082204"/>
                              <a:pt x="5897606" y="2000770"/>
                              <a:pt x="5753921" y="2048796"/>
                            </a:cubicBezTo>
                            <a:cubicBezTo>
                              <a:pt x="5634164" y="2073915"/>
                              <a:pt x="5489486" y="1972701"/>
                              <a:pt x="5261770" y="2048796"/>
                            </a:cubicBezTo>
                            <a:cubicBezTo>
                              <a:pt x="5054133" y="2134042"/>
                              <a:pt x="5005175" y="1967205"/>
                              <a:pt x="4769618" y="2048796"/>
                            </a:cubicBezTo>
                            <a:cubicBezTo>
                              <a:pt x="4573535" y="2112289"/>
                              <a:pt x="4499510" y="1998533"/>
                              <a:pt x="4277466" y="2048796"/>
                            </a:cubicBezTo>
                            <a:cubicBezTo>
                              <a:pt x="4130859" y="2053652"/>
                              <a:pt x="3811749" y="1939818"/>
                              <a:pt x="3554428" y="2048796"/>
                            </a:cubicBezTo>
                            <a:cubicBezTo>
                              <a:pt x="3301264" y="2158288"/>
                              <a:pt x="3279657" y="2023309"/>
                              <a:pt x="3177720" y="2048796"/>
                            </a:cubicBezTo>
                            <a:cubicBezTo>
                              <a:pt x="3073474" y="2073789"/>
                              <a:pt x="2914822" y="2023395"/>
                              <a:pt x="2801011" y="2048796"/>
                            </a:cubicBezTo>
                            <a:cubicBezTo>
                              <a:pt x="2700035" y="2072918"/>
                              <a:pt x="2608725" y="2042831"/>
                              <a:pt x="2539746" y="2048796"/>
                            </a:cubicBezTo>
                            <a:cubicBezTo>
                              <a:pt x="2410636" y="2022354"/>
                              <a:pt x="2100076" y="2020903"/>
                              <a:pt x="1816708" y="2048796"/>
                            </a:cubicBezTo>
                            <a:cubicBezTo>
                              <a:pt x="1520417" y="2056644"/>
                              <a:pt x="1563808" y="2039401"/>
                              <a:pt x="1324556" y="2048796"/>
                            </a:cubicBezTo>
                            <a:cubicBezTo>
                              <a:pt x="1088245" y="2043174"/>
                              <a:pt x="858179" y="1939436"/>
                              <a:pt x="601518" y="2048796"/>
                            </a:cubicBezTo>
                            <a:cubicBezTo>
                              <a:pt x="380408" y="2154773"/>
                              <a:pt x="276670" y="2042002"/>
                              <a:pt x="0" y="2048796"/>
                            </a:cubicBezTo>
                            <a:cubicBezTo>
                              <a:pt x="-43001" y="1739184"/>
                              <a:pt x="31431" y="1615214"/>
                              <a:pt x="0" y="1427327"/>
                            </a:cubicBezTo>
                            <a:cubicBezTo>
                              <a:pt x="-58229" y="1218086"/>
                              <a:pt x="25609" y="930585"/>
                              <a:pt x="0" y="785371"/>
                            </a:cubicBezTo>
                            <a:cubicBezTo>
                              <a:pt x="-55236" y="671491"/>
                              <a:pt x="63165" y="420862"/>
                              <a:pt x="0" y="0"/>
                            </a:cubicBezTo>
                            <a:close/>
                          </a:path>
                          <a:path w="11544299" h="2048796" fill="none" stroke="0" extrusionOk="0">
                            <a:moveTo>
                              <a:pt x="0" y="0"/>
                            </a:moveTo>
                            <a:cubicBezTo>
                              <a:pt x="160278" y="-67917"/>
                              <a:pt x="428115" y="47378"/>
                              <a:pt x="607594" y="0"/>
                            </a:cubicBezTo>
                            <a:cubicBezTo>
                              <a:pt x="817148" y="-87588"/>
                              <a:pt x="973864" y="36871"/>
                              <a:pt x="1330631" y="0"/>
                            </a:cubicBezTo>
                            <a:cubicBezTo>
                              <a:pt x="1582255" y="12563"/>
                              <a:pt x="1796005" y="29934"/>
                              <a:pt x="2169113" y="0"/>
                            </a:cubicBezTo>
                            <a:cubicBezTo>
                              <a:pt x="2541363" y="-39104"/>
                              <a:pt x="2660254" y="50276"/>
                              <a:pt x="2892150" y="0"/>
                            </a:cubicBezTo>
                            <a:cubicBezTo>
                              <a:pt x="3113468" y="21533"/>
                              <a:pt x="3469808" y="107484"/>
                              <a:pt x="3730631" y="0"/>
                            </a:cubicBezTo>
                            <a:cubicBezTo>
                              <a:pt x="4108673" y="-77305"/>
                              <a:pt x="4228155" y="150486"/>
                              <a:pt x="4569111" y="0"/>
                            </a:cubicBezTo>
                            <a:cubicBezTo>
                              <a:pt x="4897356" y="-171995"/>
                              <a:pt x="4966349" y="48385"/>
                              <a:pt x="5292149" y="0"/>
                            </a:cubicBezTo>
                            <a:cubicBezTo>
                              <a:pt x="5586330" y="-70747"/>
                              <a:pt x="5692506" y="-21609"/>
                              <a:pt x="6015187" y="0"/>
                            </a:cubicBezTo>
                            <a:cubicBezTo>
                              <a:pt x="6352383" y="-24858"/>
                              <a:pt x="6382627" y="33479"/>
                              <a:pt x="6507339" y="0"/>
                            </a:cubicBezTo>
                            <a:cubicBezTo>
                              <a:pt x="6688386" y="-32176"/>
                              <a:pt x="6847630" y="42259"/>
                              <a:pt x="7114933" y="0"/>
                            </a:cubicBezTo>
                            <a:cubicBezTo>
                              <a:pt x="7403115" y="-61612"/>
                              <a:pt x="7371344" y="48085"/>
                              <a:pt x="7491642" y="0"/>
                            </a:cubicBezTo>
                            <a:cubicBezTo>
                              <a:pt x="7650725" y="-22372"/>
                              <a:pt x="7986408" y="71422"/>
                              <a:pt x="8330122" y="0"/>
                            </a:cubicBezTo>
                            <a:cubicBezTo>
                              <a:pt x="8625295" y="-83621"/>
                              <a:pt x="8795535" y="37954"/>
                              <a:pt x="9168603" y="0"/>
                            </a:cubicBezTo>
                            <a:cubicBezTo>
                              <a:pt x="9501098" y="-78000"/>
                              <a:pt x="9384014" y="29671"/>
                              <a:pt x="9545312" y="0"/>
                            </a:cubicBezTo>
                            <a:cubicBezTo>
                              <a:pt x="9690629" y="-16976"/>
                              <a:pt x="9823838" y="65262"/>
                              <a:pt x="9922020" y="0"/>
                            </a:cubicBezTo>
                            <a:cubicBezTo>
                              <a:pt x="10033190" y="-60414"/>
                              <a:pt x="10122586" y="17869"/>
                              <a:pt x="10183286" y="0"/>
                            </a:cubicBezTo>
                            <a:cubicBezTo>
                              <a:pt x="10230422" y="-33950"/>
                              <a:pt x="10773430" y="68229"/>
                              <a:pt x="10906324" y="0"/>
                            </a:cubicBezTo>
                            <a:cubicBezTo>
                              <a:pt x="11067678" y="11524"/>
                              <a:pt x="11263886" y="59855"/>
                              <a:pt x="11544299" y="0"/>
                            </a:cubicBezTo>
                            <a:cubicBezTo>
                              <a:pt x="11584361" y="259467"/>
                              <a:pt x="11539461" y="360884"/>
                              <a:pt x="11544299" y="662444"/>
                            </a:cubicBezTo>
                            <a:cubicBezTo>
                              <a:pt x="11631774" y="947059"/>
                              <a:pt x="11530846" y="1099126"/>
                              <a:pt x="11544299" y="1283912"/>
                            </a:cubicBezTo>
                            <a:cubicBezTo>
                              <a:pt x="11565192" y="1483298"/>
                              <a:pt x="11493197" y="1668232"/>
                              <a:pt x="11544299" y="2048796"/>
                            </a:cubicBezTo>
                            <a:cubicBezTo>
                              <a:pt x="11482050" y="2079792"/>
                              <a:pt x="11331749" y="2023425"/>
                              <a:pt x="11283032" y="2048796"/>
                            </a:cubicBezTo>
                            <a:cubicBezTo>
                              <a:pt x="11227103" y="2050432"/>
                              <a:pt x="10911084" y="1990166"/>
                              <a:pt x="10790881" y="2048796"/>
                            </a:cubicBezTo>
                            <a:cubicBezTo>
                              <a:pt x="10633839" y="2167612"/>
                              <a:pt x="10294146" y="1920548"/>
                              <a:pt x="9952401" y="2048796"/>
                            </a:cubicBezTo>
                            <a:cubicBezTo>
                              <a:pt x="9685065" y="2179526"/>
                              <a:pt x="9683669" y="2007083"/>
                              <a:pt x="9575692" y="2048796"/>
                            </a:cubicBezTo>
                            <a:cubicBezTo>
                              <a:pt x="9474053" y="2050164"/>
                              <a:pt x="9142538" y="1992268"/>
                              <a:pt x="8852654" y="2048796"/>
                            </a:cubicBezTo>
                            <a:cubicBezTo>
                              <a:pt x="8626130" y="2106270"/>
                              <a:pt x="8592327" y="1972920"/>
                              <a:pt x="8475945" y="2048796"/>
                            </a:cubicBezTo>
                            <a:cubicBezTo>
                              <a:pt x="8387058" y="2100208"/>
                              <a:pt x="8074155" y="1975929"/>
                              <a:pt x="7868351" y="2048796"/>
                            </a:cubicBezTo>
                            <a:cubicBezTo>
                              <a:pt x="7621785" y="2062681"/>
                              <a:pt x="7728800" y="2008550"/>
                              <a:pt x="7607085" y="2048796"/>
                            </a:cubicBezTo>
                            <a:cubicBezTo>
                              <a:pt x="7500883" y="2116932"/>
                              <a:pt x="7325141" y="1978988"/>
                              <a:pt x="7114933" y="2048796"/>
                            </a:cubicBezTo>
                            <a:cubicBezTo>
                              <a:pt x="6877799" y="2117278"/>
                              <a:pt x="6460187" y="1973695"/>
                              <a:pt x="6276453" y="2048796"/>
                            </a:cubicBezTo>
                            <a:cubicBezTo>
                              <a:pt x="6102417" y="2084096"/>
                              <a:pt x="5887866" y="1966102"/>
                              <a:pt x="5668857" y="2048796"/>
                            </a:cubicBezTo>
                            <a:cubicBezTo>
                              <a:pt x="5476864" y="2088770"/>
                              <a:pt x="5211630" y="2024914"/>
                              <a:pt x="5061263" y="2048796"/>
                            </a:cubicBezTo>
                            <a:cubicBezTo>
                              <a:pt x="4890446" y="2071310"/>
                              <a:pt x="4699346" y="1946995"/>
                              <a:pt x="4338226" y="2048796"/>
                            </a:cubicBezTo>
                            <a:cubicBezTo>
                              <a:pt x="3991357" y="2181745"/>
                              <a:pt x="3959435" y="1993036"/>
                              <a:pt x="3846074" y="2048796"/>
                            </a:cubicBezTo>
                            <a:cubicBezTo>
                              <a:pt x="3746482" y="2121883"/>
                              <a:pt x="3490743" y="1975535"/>
                              <a:pt x="3238479" y="2048796"/>
                            </a:cubicBezTo>
                            <a:cubicBezTo>
                              <a:pt x="2995798" y="2124529"/>
                              <a:pt x="2826785" y="1945169"/>
                              <a:pt x="2399998" y="2048796"/>
                            </a:cubicBezTo>
                            <a:cubicBezTo>
                              <a:pt x="2032137" y="2078242"/>
                              <a:pt x="1966789" y="1976755"/>
                              <a:pt x="1561518" y="2048796"/>
                            </a:cubicBezTo>
                            <a:cubicBezTo>
                              <a:pt x="1126542" y="2125432"/>
                              <a:pt x="1315388" y="1986370"/>
                              <a:pt x="1184809" y="2048796"/>
                            </a:cubicBezTo>
                            <a:cubicBezTo>
                              <a:pt x="1158381" y="2057511"/>
                              <a:pt x="468151" y="1861967"/>
                              <a:pt x="0" y="2048796"/>
                            </a:cubicBezTo>
                            <a:cubicBezTo>
                              <a:pt x="-45850" y="1771240"/>
                              <a:pt x="22772" y="1520211"/>
                              <a:pt x="0" y="1324888"/>
                            </a:cubicBezTo>
                            <a:cubicBezTo>
                              <a:pt x="-16695" y="1057520"/>
                              <a:pt x="-53162" y="845658"/>
                              <a:pt x="0" y="641956"/>
                            </a:cubicBezTo>
                            <a:cubicBezTo>
                              <a:pt x="-5132" y="422848"/>
                              <a:pt x="37056" y="28097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Scribble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3" name="图片 52">
            <a:extLst>
              <a:ext uri="{FF2B5EF4-FFF2-40B4-BE49-F238E27FC236}">
                <a16:creationId xmlns:a16="http://schemas.microsoft.com/office/drawing/2014/main" id="{26341B34-A1C1-4E3B-AD45-4F11218701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400285" y="81042"/>
            <a:ext cx="573924" cy="73513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AC82764-F080-BA3D-DAE9-820C1B6C5AF9}"/>
                  </a:ext>
                </a:extLst>
              </p:cNvPr>
              <p:cNvSpPr txBox="1"/>
              <p:nvPr/>
            </p:nvSpPr>
            <p:spPr>
              <a:xfrm>
                <a:off x="4648200" y="2828925"/>
                <a:ext cx="6191250" cy="14235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6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𝟒</m:t>
                        </m:r>
                      </m:num>
                      <m:den>
                        <m:r>
                          <a:rPr kumimoji="0" lang="en-US" sz="6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kumimoji="0" lang="en-US" sz="60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; </m:t>
                    </m:r>
                  </m:oMath>
                </a14:m>
                <a:r>
                  <a:rPr kumimoji="0" lang="en-US" sz="4800" b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itchFamily="18" charset="0"/>
                    <a:cs typeface="Times New Roman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6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kumimoji="0" lang="en-US" sz="6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𝟗</m:t>
                        </m:r>
                      </m:num>
                      <m:den>
                        <m:r>
                          <a:rPr kumimoji="0" lang="en-US" sz="6000" b="1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kumimoji="0" lang="en-US" sz="60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; </m:t>
                    </m:r>
                    <m:f>
                      <m:fPr>
                        <m:ctrlPr>
                          <a:rPr lang="en-US" sz="6000" b="1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6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sz="6000" b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den>
                    </m:f>
                    <m:r>
                      <a:rPr lang="en-US" sz="6000" b="1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6000" b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US" sz="60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2AC82764-F080-BA3D-DAE9-820C1B6C5A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2828925"/>
                <a:ext cx="6191250" cy="142353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6030102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8">
            <a:extLst>
              <a:ext uri="{FF2B5EF4-FFF2-40B4-BE49-F238E27FC236}">
                <a16:creationId xmlns:a16="http://schemas.microsoft.com/office/drawing/2014/main" id="{B4CA70A2-6196-48EB-AEA6-A972A5B204B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3" y="2927935"/>
            <a:ext cx="3740858" cy="4032374"/>
          </a:xfrm>
          <a:prstGeom prst="rect">
            <a:avLst/>
          </a:prstGeom>
        </p:spPr>
      </p:pic>
      <p:sp>
        <p:nvSpPr>
          <p:cNvPr id="10" name="单圆角矩形 2">
            <a:extLst>
              <a:ext uri="{FF2B5EF4-FFF2-40B4-BE49-F238E27FC236}">
                <a16:creationId xmlns:a16="http://schemas.microsoft.com/office/drawing/2014/main" id="{9940B305-DFA6-4710-9EED-DB049446D941}"/>
              </a:ext>
            </a:extLst>
          </p:cNvPr>
          <p:cNvSpPr/>
          <p:nvPr/>
        </p:nvSpPr>
        <p:spPr>
          <a:xfrm>
            <a:off x="2665414" y="2389726"/>
            <a:ext cx="8294370" cy="1360805"/>
          </a:xfrm>
          <a:prstGeom prst="round1Rect">
            <a:avLst/>
          </a:prstGeom>
          <a:gradFill>
            <a:gsLst>
              <a:gs pos="100000">
                <a:srgbClr val="00B0F0">
                  <a:alpha val="0"/>
                </a:srgbClr>
              </a:gs>
              <a:gs pos="0">
                <a:schemeClr val="bg1">
                  <a:alpha val="44000"/>
                </a:schemeClr>
              </a:gs>
            </a:gsLst>
            <a:lin ang="8100000" scaled="0"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72C1ED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Làm bài tập vào vở BT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72C1ED"/>
              </a:solidFill>
              <a:effectLst/>
              <a:uLnTx/>
              <a:uFillTx/>
              <a:latin typeface="Times New Roman" panose="02020603050405020304" pitchFamily="18" charset="0"/>
              <a:ea typeface="思源黑体 CN Regular" panose="020B0500000000000000" pitchFamily="34" charset="-122"/>
              <a:cs typeface="Times New Roman" panose="02020603050405020304" pitchFamily="18" charset="0"/>
            </a:endParaRPr>
          </a:p>
        </p:txBody>
      </p:sp>
      <p:sp>
        <p:nvSpPr>
          <p:cNvPr id="11" name="单圆角矩形 5">
            <a:extLst>
              <a:ext uri="{FF2B5EF4-FFF2-40B4-BE49-F238E27FC236}">
                <a16:creationId xmlns:a16="http://schemas.microsoft.com/office/drawing/2014/main" id="{188991BF-3C20-4E60-B1B6-CBB2EFBD9761}"/>
              </a:ext>
            </a:extLst>
          </p:cNvPr>
          <p:cNvSpPr/>
          <p:nvPr/>
        </p:nvSpPr>
        <p:spPr>
          <a:xfrm>
            <a:off x="3492817" y="3930065"/>
            <a:ext cx="8294370" cy="1360805"/>
          </a:xfrm>
          <a:prstGeom prst="round1Rect">
            <a:avLst/>
          </a:prstGeom>
          <a:gradFill>
            <a:gsLst>
              <a:gs pos="100000">
                <a:srgbClr val="00B0F0">
                  <a:alpha val="0"/>
                </a:srgbClr>
              </a:gs>
              <a:gs pos="0">
                <a:schemeClr val="bg1">
                  <a:alpha val="44000"/>
                </a:schemeClr>
              </a:gs>
            </a:gsLst>
            <a:lin ang="8100000" scaled="0"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rgbClr val="72C1ED"/>
                </a:solidFill>
                <a:effectLst/>
                <a:uLnTx/>
                <a:uFillTx/>
                <a:latin typeface="Times New Roman" panose="02020603050405020304" pitchFamily="18" charset="0"/>
                <a:ea typeface="思源黑体 CN Regular" panose="020B0500000000000000" pitchFamily="34" charset="-122"/>
                <a:cs typeface="Times New Roman" panose="02020603050405020304" pitchFamily="18" charset="0"/>
              </a:rPr>
              <a:t>Chuẩn bị bài tt</a:t>
            </a:r>
            <a:endParaRPr kumimoji="0" lang="zh-CN" altLang="en-US" sz="4400" b="1" i="0" u="none" strike="noStrike" kern="1200" cap="none" spc="0" normalizeH="0" baseline="0" noProof="0">
              <a:ln>
                <a:noFill/>
              </a:ln>
              <a:solidFill>
                <a:srgbClr val="72C1ED"/>
              </a:solidFill>
              <a:effectLst/>
              <a:uLnTx/>
              <a:uFillTx/>
              <a:latin typeface="Times New Roman" panose="02020603050405020304" pitchFamily="18" charset="0"/>
              <a:ea typeface="思源黑体 CN Regular" panose="020B0500000000000000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53BCFD5-B9E4-494F-B39D-5992EA5599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9EE41228-AF37-4A78-B3BA-1B5F7D39E4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92404"/>
            <a:ext cx="12192000" cy="126978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D348FA8-F648-47F5-BEC8-8015BEA07B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0613"/>
            <a:ext cx="12192000" cy="76781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19833F7-1A65-4270-BF4C-BCDB00BF9428}"/>
              </a:ext>
            </a:extLst>
          </p:cNvPr>
          <p:cNvSpPr txBox="1"/>
          <p:nvPr/>
        </p:nvSpPr>
        <p:spPr>
          <a:xfrm>
            <a:off x="2819400" y="185615"/>
            <a:ext cx="187452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>
                <a:ln w="57150">
                  <a:solidFill>
                    <a:srgbClr val="72C1ED"/>
                  </a:solidFill>
                </a:ln>
                <a:solidFill>
                  <a:prstClr val="white"/>
                </a:solidFill>
                <a:effectLst>
                  <a:outerShdw blurRad="12700" dist="38100" dir="240000" algn="tl">
                    <a:srgbClr val="44546A">
                      <a:lumMod val="40000"/>
                      <a:lumOff val="60000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Times New Roman" panose="02020603050405020304" pitchFamily="18" charset="0"/>
              </a:rPr>
              <a:t>DẶN DÒ</a:t>
            </a:r>
            <a:endParaRPr kumimoji="0" lang="en-US" sz="1400" b="0" i="0" u="none" strike="noStrike" kern="1200" cap="none" spc="0" normalizeH="0" baseline="0" noProof="0">
              <a:ln w="57150">
                <a:solidFill>
                  <a:srgbClr val="72C1ED"/>
                </a:solidFill>
              </a:ln>
              <a:solidFill>
                <a:prstClr val="white"/>
              </a:solidFill>
              <a:effectLst>
                <a:outerShdw blurRad="12700" dist="38100" dir="240000" algn="tl">
                  <a:srgbClr val="44546A">
                    <a:lumMod val="40000"/>
                    <a:lumOff val="60000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  <p:pic>
        <p:nvPicPr>
          <p:cNvPr id="28" name="图片 30">
            <a:extLst>
              <a:ext uri="{FF2B5EF4-FFF2-40B4-BE49-F238E27FC236}">
                <a16:creationId xmlns:a16="http://schemas.microsoft.com/office/drawing/2014/main" id="{0D93DC21-51CD-4E26-ABB4-2F8B61400E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042901">
            <a:off x="9668802" y="394294"/>
            <a:ext cx="1394578" cy="2610584"/>
          </a:xfrm>
          <a:prstGeom prst="rect">
            <a:avLst/>
          </a:prstGeom>
        </p:spPr>
      </p:pic>
      <p:pic>
        <p:nvPicPr>
          <p:cNvPr id="29" name="图片 37">
            <a:extLst>
              <a:ext uri="{FF2B5EF4-FFF2-40B4-BE49-F238E27FC236}">
                <a16:creationId xmlns:a16="http://schemas.microsoft.com/office/drawing/2014/main" id="{88E56B31-4160-435A-BF92-884C6B749E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77592" y="202360"/>
            <a:ext cx="282192" cy="1341851"/>
          </a:xfrm>
          <a:prstGeom prst="rect">
            <a:avLst/>
          </a:prstGeom>
        </p:spPr>
      </p:pic>
      <p:pic>
        <p:nvPicPr>
          <p:cNvPr id="30" name="图片 21">
            <a:extLst>
              <a:ext uri="{FF2B5EF4-FFF2-40B4-BE49-F238E27FC236}">
                <a16:creationId xmlns:a16="http://schemas.microsoft.com/office/drawing/2014/main" id="{7874C8CA-39D2-456B-BDF7-E9ECFFDB86E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8250" y="5436672"/>
            <a:ext cx="357841" cy="1469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1066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EEBF6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"/>
                            </p:stCondLst>
                            <p:childTnLst>
                              <p:par>
                                <p:cTn id="11" presetID="34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-1.11111E-6 L 0 -0.07222 " pathEditMode="relative" rAng="0" ptsTypes="AA">
                                      <p:cBhvr>
                                        <p:cTn id="12" dur="375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3" dur="188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88" fill="hold">
                                          <p:stCondLst>
                                            <p:cond delay="18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88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88" fill="hold">
                                          <p:stCondLst>
                                            <p:cond delay="563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599434" y="507966"/>
            <a:ext cx="3333750" cy="2705100"/>
          </a:xfrm>
          <a:prstGeom prst="rect">
            <a:avLst/>
          </a:prstGeom>
        </p:spPr>
      </p:pic>
      <p:pic>
        <p:nvPicPr>
          <p:cNvPr id="56" name="Picture 10" descr="[effects output image]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73875" y="823243"/>
            <a:ext cx="2638425" cy="213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405257" y="5898918"/>
            <a:ext cx="2306304" cy="86175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90047" y="5181600"/>
            <a:ext cx="2400106" cy="172535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543690" y="3706519"/>
            <a:ext cx="2400106" cy="172535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05594" y="4687145"/>
            <a:ext cx="2591158" cy="18627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25454" y="3800351"/>
            <a:ext cx="2400106" cy="1725359"/>
          </a:xfrm>
          <a:prstGeom prst="rect">
            <a:avLst/>
          </a:prstGeom>
        </p:spPr>
      </p:pic>
      <p:pic>
        <p:nvPicPr>
          <p:cNvPr id="40" name="Picture 2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4616670" y="4415145"/>
            <a:ext cx="13216104" cy="11699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4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868" y="3431324"/>
            <a:ext cx="1290383" cy="1270141"/>
          </a:xfrm>
          <a:prstGeom prst="rect">
            <a:avLst/>
          </a:prstGeom>
        </p:spPr>
      </p:pic>
      <p:pic>
        <p:nvPicPr>
          <p:cNvPr id="51" name="Picture 5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129" y="4531830"/>
            <a:ext cx="1321255" cy="1305709"/>
          </a:xfrm>
          <a:prstGeom prst="rect">
            <a:avLst/>
          </a:prstGeom>
        </p:spPr>
      </p:pic>
      <p:pic>
        <p:nvPicPr>
          <p:cNvPr id="52" name="Picture 5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634" y="3776434"/>
            <a:ext cx="1300829" cy="1290587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34" y="1522846"/>
            <a:ext cx="1629512" cy="1362530"/>
          </a:xfrm>
          <a:prstGeom prst="rect">
            <a:avLst/>
          </a:prstGeom>
        </p:spPr>
      </p:pic>
      <p:pic>
        <p:nvPicPr>
          <p:cNvPr id="59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102" y="-1228118"/>
            <a:ext cx="5392566" cy="5392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ction Button: Go Forward or Next 1">
            <a:hlinkClick r:id="rId18" action="ppaction://hlinksldjump" highlightClick="1"/>
            <a:extLst>
              <a:ext uri="{FF2B5EF4-FFF2-40B4-BE49-F238E27FC236}">
                <a16:creationId xmlns:a16="http://schemas.microsoft.com/office/drawing/2014/main" id="{AB91FBDF-EBC6-4F7A-B2B4-ADC7255453DC}"/>
              </a:ext>
            </a:extLst>
          </p:cNvPr>
          <p:cNvSpPr/>
          <p:nvPr/>
        </p:nvSpPr>
        <p:spPr>
          <a:xfrm>
            <a:off x="10910289" y="6035432"/>
            <a:ext cx="534593" cy="365402"/>
          </a:xfrm>
          <a:prstGeom prst="actionButtonForwardNext">
            <a:avLst/>
          </a:prstGeom>
          <a:solidFill>
            <a:srgbClr val="087F4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/>
              <a:ea typeface="+mn-ea"/>
              <a:cs typeface="+mn-cs"/>
            </a:endParaRPr>
          </a:p>
        </p:txBody>
      </p:sp>
      <p:sp>
        <p:nvSpPr>
          <p:cNvPr id="3" name="Rectangle: Rounded Corners 2">
            <a:hlinkClick r:id="rId19" action="ppaction://hlinksldjump"/>
            <a:extLst>
              <a:ext uri="{FF2B5EF4-FFF2-40B4-BE49-F238E27FC236}">
                <a16:creationId xmlns:a16="http://schemas.microsoft.com/office/drawing/2014/main" id="{E2A7EADD-D476-78A1-7066-CDCB1D14545B}"/>
              </a:ext>
            </a:extLst>
          </p:cNvPr>
          <p:cNvSpPr/>
          <p:nvPr/>
        </p:nvSpPr>
        <p:spPr>
          <a:xfrm>
            <a:off x="173736" y="91440"/>
            <a:ext cx="1773936" cy="57607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Học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0035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914 0.00208 L 0.46914 0.00231 C 0.4707 -0.00394 0.47474 -0.01921 0.47748 -0.02546 C 0.47839 -0.02801 0.47995 -0.02963 0.48099 -0.03195 C 0.4819 -0.0338 0.48255 -0.03611 0.48333 -0.0382 C 0.48542 -0.04954 0.4832 -0.04028 0.48815 -0.05093 C 0.48906 -0.05301 0.48971 -0.05532 0.4905 -0.05741 C 0.49167 -0.06019 0.4931 -0.06273 0.49414 -0.06574 C 0.49505 -0.06852 0.49544 -0.07176 0.49649 -0.07431 C 0.4974 -0.07662 0.49896 -0.07824 0.5 -0.08056 C 0.50091 -0.08264 0.50156 -0.08495 0.50248 -0.08704 C 0.50352 -0.08935 0.50508 -0.09097 0.50599 -0.09329 C 0.51055 -0.10486 0.5056 -0.1 0.51198 -0.10394 C 0.52331 -0.12407 0.5099 -0.09815 0.5168 -0.11667 C 0.51771 -0.11898 0.51927 -0.1206 0.52031 -0.12292 C 0.52526 -0.13357 0.51966 -0.1257 0.5263 -0.13357 C 0.52708 -0.13565 0.52761 -0.1382 0.52865 -0.13982 C 0.53008 -0.14236 0.53542 -0.14722 0.53698 -0.14838 C 0.53932 -0.15 0.5418 -0.15116 0.54414 -0.15255 C 0.54531 -0.15324 0.54649 -0.15463 0.54766 -0.15463 C 0.56276 -0.15695 0.55716 -0.15671 0.56445 -0.15671 " pathEditMode="relative" rAng="0" ptsTypes="AAAAAAAAAAAAAAAAAAAAA">
                                      <p:cBhvr>
                                        <p:cTn id="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66" y="-794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6445 -0.15671 L 0.56445 -0.15625 C 0.56758 -0.17245 0.57018 -0.18912 0.57396 -0.20417 C 0.57539 -0.21065 0.57826 -0.21505 0.57995 -0.22107 C 0.58151 -0.22616 0.58255 -0.23195 0.5836 -0.2375 C 0.58425 -0.2412 0.58386 -0.24583 0.58477 -0.24884 C 0.58555 -0.25162 0.58724 -0.25208 0.58828 -0.2544 C 0.58958 -0.25695 0.59076 -0.26019 0.59206 -0.26273 C 0.5931 -0.26505 0.59453 -0.2662 0.59557 -0.26829 C 0.59857 -0.27454 0.60065 -0.28264 0.60404 -0.28773 L 0.6112 -0.29907 C 0.61237 -0.30093 0.61341 -0.30347 0.61485 -0.30463 L 0.61849 -0.30741 C 0.62383 -0.32593 0.61758 -0.30764 0.62448 -0.31875 C 0.62591 -0.32083 0.62682 -0.32407 0.628 -0.32685 C 0.63047 -0.33171 0.63294 -0.33611 0.63529 -0.34097 C 0.64219 -0.35532 0.63529 -0.34398 0.64492 -0.36042 C 0.64727 -0.36412 0.64935 -0.36921 0.65208 -0.37153 C 0.65326 -0.37245 0.65456 -0.37292 0.65573 -0.37407 C 0.6582 -0.37685 0.66042 -0.38056 0.66289 -0.38264 C 0.66524 -0.38449 0.66771 -0.38449 0.67018 -0.38542 C 0.67227 -0.38727 0.67409 -0.38935 0.67617 -0.39097 C 0.68333 -0.39607 0.6862 -0.39676 0.69297 -0.39907 C 0.70248 -0.39861 0.72331 -0.39977 0.73633 -0.39375 C 0.73893 -0.39259 0.74258 -0.3882 0.74466 -0.38542 C 0.74596 -0.38357 0.74701 -0.38125 0.74831 -0.37986 C 0.74987 -0.37847 0.75156 -0.37778 0.75313 -0.37685 C 0.75443 -0.37407 0.75547 -0.37107 0.75677 -0.36875 C 0.76498 -0.35278 0.75768 -0.36921 0.76172 -0.36042 " pathEditMode="relative" rAng="0" ptsTypes="AAAAAAAAAAAAAAAAAAAAAAAAAAAAA">
                                      <p:cBhvr>
                                        <p:cTn id="1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857" y="-121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0023 L -1.25E-6 0.00139 C 0.00091 -0.01065 0.00261 -0.02107 0.00391 -0.03218 C 0.00729 -0.06273 0.00117 -0.04097 0.00846 -0.08495 C 0.00951 -0.09144 0.01094 -0.09815 0.01198 -0.10509 C 0.01471 -0.12477 0.01042 -0.11227 0.01758 -0.13426 C 0.02969 -0.17338 0.0155 -0.12014 0.03373 -0.1669 C 0.03451 -0.16945 0.03555 -0.17338 0.03711 -0.17523 C 0.03867 -0.17894 0.04063 -0.18148 0.04258 -0.18426 C 0.04636 -0.18935 0.04792 -0.19167 0.05169 -0.19282 C 0.06485 -0.19861 0.06979 -0.1963 0.08672 -0.1963 " pathEditMode="relative" rAng="0" ptsTypes="AAAAAAAAAAA">
                                      <p:cBhvr>
                                        <p:cTn id="2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36" y="-979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93 -0.1294 L 0.09193 -0.1287 C 0.09714 -0.13958 0.103 -0.14699 0.1082 -0.16111 C 0.1099 -0.16551 0.11146 -0.17153 0.11328 -0.175 C 0.11471 -0.17732 0.11641 -0.17755 0.11784 -0.1787 C 0.12995 -0.20139 0.11458 -0.175 0.12839 -0.19167 C 0.13008 -0.19329 0.13164 -0.19884 0.1332 -0.20046 C 0.14583 -0.21458 0.14596 -0.21227 0.15768 -0.21389 L 0.23763 -0.18657 C 0.24401 -0.18403 0.24362 -0.17847 0.24818 -0.16806 C 0.24935 -0.16574 0.25039 -0.16343 0.25156 -0.16204 C 0.25964 -0.15 0.26042 -0.15 0.26745 -0.1419 C 0.26862 -0.13796 0.2694 -0.1338 0.27057 -0.13056 C 0.27344 -0.12292 0.27682 -0.12315 0.28021 -0.11759 C 0.28229 -0.11412 0.28399 -0.10926 0.28607 -0.10579 C 0.28711 -0.10324 0.28867 -0.10232 0.28958 -0.09931 C 0.29154 -0.09282 0.29349 -0.08426 0.29557 -0.07685 C 0.29662 -0.07338 0.29727 -0.06806 0.29857 -0.06597 C 0.3 -0.06389 0.30117 -0.0625 0.30208 -0.05949 C 0.30443 -0.05301 0.30534 -0.04074 0.3082 -0.03704 C 0.31406 -0.0294 0.31302 -0.03681 0.31367 -0.01968 " pathEditMode="relative" rAng="540000" ptsTypes="AAAAAAAAAAAAAAAAAAAAA">
                                      <p:cBhvr>
                                        <p:cTn id="3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36" y="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1367 -0.01991 L 0.31367 -0.01898 C 0.34987 -0.00185 0.31471 -0.0169 0.39648 -0.00949 C 0.40208 -0.00857 0.41263 -0.00463 0.41263 -0.00556 C 0.4168 -0.00556 0.43828 -0.00671 0.44531 -0.00949 C 0.44805 -0.01042 0.45052 -0.01227 0.45339 -0.01319 C 0.45964 -0.01597 0.45755 -0.01505 0.46484 -0.0169 C 0.46654 -0.01806 0.46797 -0.01898 0.46966 -0.01991 C 0.47747 -0.02639 0.47148 -0.02176 0.48112 -0.02546 C 0.49727 -0.03125 0.48424 -0.02824 0.50221 -0.03125 C 0.50378 -0.0331 0.50547 -0.03495 0.50716 -0.03588 C 0.50859 -0.03681 0.51081 -0.03588 0.51198 -0.03773 C 0.5138 -0.03958 0.51393 -0.04352 0.51523 -0.0463 C 0.51706 -0.05 0.52122 -0.05671 0.52331 -0.06042 C 0.52708 -0.07454 0.52214 -0.05671 0.52812 -0.07454 C 0.53242 -0.08681 0.52643 -0.07361 0.53307 -0.09051 C 0.53411 -0.09352 0.53529 -0.09537 0.53633 -0.09722 C 0.53685 -0.1 0.53711 -0.10278 0.53802 -0.10579 C 0.53971 -0.10949 0.54453 -0.11806 0.54453 -0.11713 C 0.54557 -0.12176 0.54583 -0.12639 0.54779 -0.13032 C 0.55156 -0.13681 0.55013 -0.13403 0.55286 -0.13958 " pathEditMode="relative" rAng="0" ptsTypes="AAAAAAAAAAAAAAAAAAAAA">
                                      <p:cBhvr>
                                        <p:cTn id="45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953" y="-5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4EB6451-2F67-494D-8A09-335E2211AC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37"/>
            <a:ext cx="12192000" cy="47935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85179B9-B02E-4EDD-8E3C-CE2BE03F1C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775"/>
            <a:ext cx="12192000" cy="338265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440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663" y="936915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08187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156988" y="1859530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1359611" y="767290"/>
            <a:ext cx="748156" cy="124787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70" y="4130214"/>
            <a:ext cx="1062842" cy="83752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7F1E5F7-C8DD-45F6-8DB6-44CD5EE945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2965"/>
            <a:ext cx="12192000" cy="154968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16" y="2933229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55" y="3325469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3259908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69" y="4130213"/>
            <a:ext cx="1228564" cy="9681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48910A7-456D-4943-93E3-E27397EDB6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263" y="4019833"/>
            <a:ext cx="768842" cy="60585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2D2C784-F46F-4062-9B4B-A075D7DD9D3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2749"/>
            <a:ext cx="879749" cy="179353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57D05F7-DF73-4546-BEB5-D48F1205E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4097153"/>
            <a:ext cx="809625" cy="12594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D327912-0E70-4ED6-891B-75D7F1F6A77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4411"/>
            <a:ext cx="12192000" cy="17797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5447325-2714-4914-B2D5-4FEED7AC3FF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02"/>
          <a:stretch/>
        </p:blipFill>
        <p:spPr>
          <a:xfrm>
            <a:off x="0" y="5096916"/>
            <a:ext cx="12192000" cy="17935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20666"/>
            <a:ext cx="12192000" cy="12697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22638"/>
            <a:ext cx="12192000" cy="767814"/>
          </a:xfrm>
          <a:prstGeom prst="rect">
            <a:avLst/>
          </a:prstGeom>
        </p:spPr>
      </p:pic>
      <p:pic>
        <p:nvPicPr>
          <p:cNvPr id="39" name="图片 11">
            <a:extLst>
              <a:ext uri="{FF2B5EF4-FFF2-40B4-BE49-F238E27FC236}">
                <a16:creationId xmlns:a16="http://schemas.microsoft.com/office/drawing/2014/main" id="{68777F92-C4C0-4B98-BAFD-7C84C703F73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295" y="304239"/>
            <a:ext cx="2155720" cy="628650"/>
          </a:xfrm>
          <a:prstGeom prst="rect">
            <a:avLst/>
          </a:prstGeom>
        </p:spPr>
      </p:pic>
      <p:pic>
        <p:nvPicPr>
          <p:cNvPr id="40" name="图片 12">
            <a:extLst>
              <a:ext uri="{FF2B5EF4-FFF2-40B4-BE49-F238E27FC236}">
                <a16:creationId xmlns:a16="http://schemas.microsoft.com/office/drawing/2014/main" id="{375CD852-9C62-4899-85BD-B3033B21264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076" y="1464742"/>
            <a:ext cx="1480533" cy="6286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045B38-C8DD-B6EA-68DF-CAF8F7AFAEA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44246" y="2160961"/>
            <a:ext cx="10522608" cy="1621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521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8.33333E-7 2.22222E-6 L 0.09753 2.22222E-6 " pathEditMode="relative" rAng="0" ptsTypes="AA">
                                      <p:cBhvr>
                                        <p:cTn id="12" dur="5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7.40741E-7 L 0.08984 0.0037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0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854552" y="777143"/>
            <a:ext cx="10500851" cy="161148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591848" y="1060491"/>
                <a:ext cx="8821293" cy="108048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1. </a:t>
                </a:r>
                <a:r>
                  <a: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Rút gọn phân số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sau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𝟏𝟓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𝟐𝟎</m:t>
                        </m:r>
                      </m:den>
                    </m:f>
                  </m:oMath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91848" y="1060491"/>
                <a:ext cx="8821293" cy="1080489"/>
              </a:xfrm>
              <a:prstGeom prst="rect">
                <a:avLst/>
              </a:prstGeom>
              <a:blipFill>
                <a:blip r:embed="rId6"/>
                <a:stretch>
                  <a:fillRect b="-101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1041162" y="2929812"/>
            <a:ext cx="8416212" cy="35518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04304" y="4976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80" y="4359910"/>
            <a:ext cx="2613879" cy="2185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554345" y="3383537"/>
                <a:ext cx="7389845" cy="20210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66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𝟏𝟓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𝟐𝟎</m:t>
                          </m:r>
                        </m:den>
                      </m:f>
                      <m:r>
                        <a:rPr kumimoji="0" lang="vi-VN" sz="66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6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𝟏𝟓</m:t>
                          </m:r>
                          <m:r>
                            <a:rPr kumimoji="0" lang="en-US" sz="66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 : </m:t>
                          </m:r>
                          <m:r>
                            <a:rPr kumimoji="0" lang="en-US" sz="6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𝟐𝟎</m:t>
                          </m:r>
                          <m:r>
                            <a:rPr kumimoji="0" lang="en-US" sz="6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 : </m:t>
                          </m:r>
                          <m:r>
                            <a:rPr kumimoji="0" lang="en-US" sz="6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𝟓</m:t>
                          </m:r>
                        </m:den>
                      </m:f>
                      <m:r>
                        <a:rPr kumimoji="0" lang="en-US" sz="66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6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6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66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sz="6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54345" y="3383537"/>
                <a:ext cx="7389845" cy="202106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403681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0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854552" y="777143"/>
            <a:ext cx="10500851" cy="1611487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1469945" y="1043912"/>
                <a:ext cx="8958693" cy="126214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2. </a:t>
                </a:r>
                <a:r>
                  <a:rPr kumimoji="0" lang="vi-VN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Rút gọn phân số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sau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8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𝟗</m:t>
                        </m:r>
                      </m:num>
                      <m:den>
                        <m:r>
                          <a:rPr kumimoji="0" lang="en-US" sz="48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Cambria Math" panose="02040503050406030204" pitchFamily="18" charset="0"/>
                          </a:rPr>
                          <m:t>𝟏𝟐</m:t>
                        </m:r>
                      </m:den>
                    </m:f>
                  </m:oMath>
                </a14:m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69945" y="1043912"/>
                <a:ext cx="8958693" cy="1262140"/>
              </a:xfrm>
              <a:prstGeom prst="rect">
                <a:avLst/>
              </a:prstGeom>
              <a:blipFill>
                <a:blip r:embed="rId6"/>
                <a:stretch>
                  <a:fillRect b="-115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1041162" y="2929812"/>
            <a:ext cx="8416212" cy="355185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04304" y="4976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80" y="4359910"/>
            <a:ext cx="2613879" cy="2185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1535684" y="3620442"/>
                <a:ext cx="7389845" cy="24845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5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</m:den>
                      </m:f>
                      <m:r>
                        <a:rPr kumimoji="0" lang="vi-VN" sz="5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𝟗</m:t>
                          </m:r>
                          <m:r>
                            <a:rPr kumimoji="0" lang="en-US" sz="54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 : </m:t>
                          </m:r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𝟏𝟐</m:t>
                          </m:r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:</m:t>
                          </m:r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den>
                      </m:f>
                      <m:r>
                        <a:rPr kumimoji="0" lang="en-US" sz="5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𝟑</m:t>
                          </m:r>
                        </m:num>
                        <m:den>
                          <m:r>
                            <a:rPr kumimoji="0" lang="en-US" sz="5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𝟒</m:t>
                          </m:r>
                        </m:den>
                      </m:f>
                    </m:oMath>
                  </m:oMathPara>
                </a14:m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+mn-cs"/>
                  </a:rPr>
                  <a:t> </a:t>
                </a:r>
                <a:endPara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5684" y="3620442"/>
                <a:ext cx="7389845" cy="248452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971849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37092" t="36912" r="379"/>
          <a:stretch/>
        </p:blipFill>
        <p:spPr>
          <a:xfrm>
            <a:off x="-58994" y="-7327"/>
            <a:ext cx="12250994" cy="6891184"/>
          </a:xfrm>
          <a:prstGeom prst="rect">
            <a:avLst/>
          </a:prstGeom>
        </p:spPr>
      </p:pic>
      <p:pic>
        <p:nvPicPr>
          <p:cNvPr id="30" name="Picture 2" descr="Káº¿t quáº£ hÃ¬nh áº£nh cho home icon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Rectangle 30"/>
          <p:cNvSpPr/>
          <p:nvPr/>
        </p:nvSpPr>
        <p:spPr>
          <a:xfrm>
            <a:off x="279216" y="249362"/>
            <a:ext cx="11551297" cy="1859355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279216" y="249362"/>
                <a:ext cx="11551297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2. </a:t>
                </a:r>
                <a:r>
                  <a:rPr kumimoji="0" lang="vi-V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Rút gọn phân số </a:t>
                </a:r>
                <a:r>
                  <a:rPr kumimoji="0" lang="en-US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sau</a:t>
                </a:r>
                <a:r>
                  <a:rPr kumimoji="0" lang="en-US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+mn-cs"/>
                  </a:rPr>
                  <a:t>: 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000" b="1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</m:ctrlPr>
                      </m:fPr>
                      <m:num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𝟏𝟎</m:t>
                        </m:r>
                      </m:num>
                      <m:den>
                        <m:r>
                          <a:rPr kumimoji="0" lang="en-US" sz="4000" b="1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srgbClr val="FFFF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+mn-cs"/>
                          </a:rPr>
                          <m:t>𝟐𝟎</m:t>
                        </m:r>
                      </m:den>
                    </m:f>
                  </m:oMath>
                </a14:m>
                <a:endPara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9216" y="249362"/>
                <a:ext cx="11551297" cy="1067152"/>
              </a:xfrm>
              <a:prstGeom prst="rect">
                <a:avLst/>
              </a:prstGeom>
              <a:blipFill>
                <a:blip r:embed="rId6"/>
                <a:stretch>
                  <a:fillRect b="-108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Rectangle 32"/>
          <p:cNvSpPr/>
          <p:nvPr/>
        </p:nvSpPr>
        <p:spPr>
          <a:xfrm>
            <a:off x="1234297" y="2298771"/>
            <a:ext cx="9591165" cy="282187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304304" y="4976559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1180" y="4359910"/>
            <a:ext cx="2613879" cy="218561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2631249" y="2976895"/>
                <a:ext cx="5335066" cy="13644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𝟏𝟎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𝟐𝟎</m:t>
                          </m:r>
                        </m:den>
                      </m:f>
                      <m:r>
                        <a:rPr kumimoji="0" lang="vi-VN" sz="4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4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0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𝟏𝟎</m:t>
                          </m:r>
                          <m:r>
                            <a:rPr kumimoji="0" lang="en-US" sz="4400" b="1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 :</m:t>
                          </m:r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𝟏𝟎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𝟐𝟎</m:t>
                          </m:r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 :</m:t>
                          </m:r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𝟏𝟎</m:t>
                          </m:r>
                        </m:den>
                      </m:f>
                      <m:r>
                        <a:rPr kumimoji="0" lang="en-US" sz="4400" b="1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 </m:t>
                      </m:r>
                      <m:f>
                        <m:fPr>
                          <m:ctrlPr>
                            <a:rPr kumimoji="0" lang="en-US" sz="4400" b="1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𝟏</m:t>
                          </m:r>
                        </m:num>
                        <m:den>
                          <m:r>
                            <a:rPr kumimoji="0" lang="en-US" sz="4400" b="1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等线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1249" y="2976895"/>
                <a:ext cx="5335066" cy="136441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8966006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4EB6451-2F67-494D-8A09-335E2211AC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837"/>
            <a:ext cx="12192000" cy="4793524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B85179B9-B02E-4EDD-8E3C-CE2BE03F1C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5775"/>
            <a:ext cx="12192000" cy="3382652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FC0501F9-9441-4831-9C9D-8CCB87A773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20440"/>
            <a:ext cx="12192000" cy="213007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B59B38F-62DD-49CF-995E-88CF169A5F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0663" y="936915"/>
            <a:ext cx="7958059" cy="191702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312F3A1-E9B4-487B-AD42-44A80B7077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975757" cy="208187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7BB3081-5238-4FD0-A670-829D922AB517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156988" y="1859530"/>
            <a:ext cx="573924" cy="73513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90EA764-837A-4DEE-B331-68103E12CA3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1359611" y="767290"/>
            <a:ext cx="748156" cy="124787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4D98A754-53C5-4BB3-B471-07263CFE099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70" y="4130214"/>
            <a:ext cx="1062842" cy="83752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07F1E5F7-C8DD-45F6-8DB6-44CD5EE9457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82965"/>
            <a:ext cx="12192000" cy="154968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70498D7-A023-4FAA-808E-20CDBC008D7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7916" y="2933229"/>
            <a:ext cx="357841" cy="1469740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6CA819C-21EA-4339-8664-5B271ADA1D2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2355" y="3325469"/>
            <a:ext cx="2005074" cy="111040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1DF9F04-FCDC-4E72-91C1-236E1EBD45AD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470"/>
          <a:stretch/>
        </p:blipFill>
        <p:spPr>
          <a:xfrm>
            <a:off x="0" y="3259908"/>
            <a:ext cx="12192000" cy="1394511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10054900-1505-43F1-B31F-CEF260B6DA8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169" y="4130213"/>
            <a:ext cx="1228564" cy="96811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A48910A7-456D-4943-93E3-E27397EDB6B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2263" y="4019833"/>
            <a:ext cx="768842" cy="60585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2D2C784-F46F-4062-9B4B-A075D7DD9D3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2749"/>
            <a:ext cx="879749" cy="179353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157D05F7-DF73-4546-BEB5-D48F1205EB5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2375" y="4097153"/>
            <a:ext cx="809625" cy="125941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D327912-0E70-4ED6-891B-75D7F1F6A77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4411"/>
            <a:ext cx="12192000" cy="177975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5447325-2714-4914-B2D5-4FEED7AC3FFE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0502"/>
          <a:stretch/>
        </p:blipFill>
        <p:spPr>
          <a:xfrm>
            <a:off x="0" y="5096916"/>
            <a:ext cx="12192000" cy="179353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5620666"/>
            <a:ext cx="12192000" cy="126978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22638"/>
            <a:ext cx="12192000" cy="767814"/>
          </a:xfrm>
          <a:prstGeom prst="rect">
            <a:avLst/>
          </a:prstGeom>
        </p:spPr>
      </p:pic>
      <p:pic>
        <p:nvPicPr>
          <p:cNvPr id="39" name="图片 11">
            <a:extLst>
              <a:ext uri="{FF2B5EF4-FFF2-40B4-BE49-F238E27FC236}">
                <a16:creationId xmlns:a16="http://schemas.microsoft.com/office/drawing/2014/main" id="{68777F92-C4C0-4B98-BAFD-7C84C703F731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9295" y="304239"/>
            <a:ext cx="2155720" cy="628650"/>
          </a:xfrm>
          <a:prstGeom prst="rect">
            <a:avLst/>
          </a:prstGeom>
        </p:spPr>
      </p:pic>
      <p:pic>
        <p:nvPicPr>
          <p:cNvPr id="40" name="图片 12">
            <a:extLst>
              <a:ext uri="{FF2B5EF4-FFF2-40B4-BE49-F238E27FC236}">
                <a16:creationId xmlns:a16="http://schemas.microsoft.com/office/drawing/2014/main" id="{375CD852-9C62-4899-85BD-B3033B21264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3076" y="1207008"/>
            <a:ext cx="2087522" cy="88638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CBDC72F-552C-A71C-9B3F-2ED238FD1C0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97234" y="-167751"/>
            <a:ext cx="4011516" cy="256663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9510CEE-8BB9-4999-2D69-6820B24D193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54152" y="2761359"/>
            <a:ext cx="10522608" cy="296291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95EA698-8EBB-0574-F920-A80E58A47E0B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574707" y="1385274"/>
            <a:ext cx="1956986" cy="963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23155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repeatCount="indefinite" autoRev="1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8.33333E-7 2.22222E-6 L 0.09753 2.22222E-6 " pathEditMode="relative" rAng="0" ptsTypes="AA">
                                      <p:cBhvr>
                                        <p:cTn id="12" dur="5000" spd="-100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7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7.40741E-7 L 0.08984 0.0037 " pathEditMode="relative" rAng="0" ptsTypes="AA">
                                      <p:cBhvr>
                                        <p:cTn id="17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2" y="185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矩形 25">
            <a:extLst>
              <a:ext uri="{FF2B5EF4-FFF2-40B4-BE49-F238E27FC236}">
                <a16:creationId xmlns:a16="http://schemas.microsoft.com/office/drawing/2014/main" id="{6B3DD362-0C96-0C66-E48B-A7E748AFDB40}"/>
              </a:ext>
            </a:extLst>
          </p:cNvPr>
          <p:cNvSpPr/>
          <p:nvPr/>
        </p:nvSpPr>
        <p:spPr>
          <a:xfrm>
            <a:off x="246888" y="256032"/>
            <a:ext cx="11725656" cy="66019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891C39-3F74-7916-555D-0B2B2E69884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01604" y="704850"/>
            <a:ext cx="11755965" cy="16081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F67805-BECB-DCBE-A64D-0956CD5FB695}"/>
              </a:ext>
            </a:extLst>
          </p:cNvPr>
          <p:cNvSpPr txBox="1"/>
          <p:nvPr/>
        </p:nvSpPr>
        <p:spPr>
          <a:xfrm>
            <a:off x="1200150" y="2255520"/>
            <a:ext cx="100469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 cách quy đồng mẫu số hai phân số ( trường hợp đơn giản).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 thực hiện quy đồng mẫu số hai phân số.</a:t>
            </a:r>
          </a:p>
        </p:txBody>
      </p:sp>
    </p:spTree>
    <p:extLst>
      <p:ext uri="{BB962C8B-B14F-4D97-AF65-F5344CB8AC3E}">
        <p14:creationId xmlns:p14="http://schemas.microsoft.com/office/powerpoint/2010/main" val="26758815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5E70A4-2FF4-483B-BEC4-DDDCF5418A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A7179-3233-48EB-A468-3A14C84657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5831AC6-2D3C-44AA-B5F0-3455F557F0E5}"/>
              </a:ext>
            </a:extLst>
          </p:cNvPr>
          <p:cNvGrpSpPr/>
          <p:nvPr/>
        </p:nvGrpSpPr>
        <p:grpSpPr>
          <a:xfrm>
            <a:off x="-323438" y="-45250"/>
            <a:ext cx="12763088" cy="7507435"/>
            <a:chOff x="-323438" y="-45250"/>
            <a:chExt cx="12763088" cy="7507435"/>
          </a:xfrm>
        </p:grpSpPr>
        <p:pic>
          <p:nvPicPr>
            <p:cNvPr id="5" name="Picture 2" descr="F:\未标题-1.png">
              <a:extLst>
                <a:ext uri="{FF2B5EF4-FFF2-40B4-BE49-F238E27FC236}">
                  <a16:creationId xmlns:a16="http://schemas.microsoft.com/office/drawing/2014/main" id="{9308C2F6-448F-4CBE-96DD-0423B26A8D9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66"/>
            <a:stretch/>
          </p:blipFill>
          <p:spPr bwMode="auto">
            <a:xfrm>
              <a:off x="0" y="-45250"/>
              <a:ext cx="12192000" cy="68929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组合 10">
              <a:extLst>
                <a:ext uri="{FF2B5EF4-FFF2-40B4-BE49-F238E27FC236}">
                  <a16:creationId xmlns:a16="http://schemas.microsoft.com/office/drawing/2014/main" id="{EC395064-EC33-4EDC-A088-4DD39ED65C99}"/>
                </a:ext>
              </a:extLst>
            </p:cNvPr>
            <p:cNvGrpSpPr/>
            <p:nvPr/>
          </p:nvGrpSpPr>
          <p:grpSpPr>
            <a:xfrm>
              <a:off x="-323438" y="5434260"/>
              <a:ext cx="12763088" cy="2027925"/>
              <a:chOff x="-323438" y="5434260"/>
              <a:chExt cx="11629422" cy="2027925"/>
            </a:xfrm>
          </p:grpSpPr>
          <p:sp>
            <p:nvSpPr>
              <p:cNvPr id="7" name="弧形 8">
                <a:extLst>
                  <a:ext uri="{FF2B5EF4-FFF2-40B4-BE49-F238E27FC236}">
                    <a16:creationId xmlns:a16="http://schemas.microsoft.com/office/drawing/2014/main" id="{E8FFFE47-5FA9-444B-B890-A567CFFB835A}"/>
                  </a:ext>
                </a:extLst>
              </p:cNvPr>
              <p:cNvSpPr/>
              <p:nvPr/>
            </p:nvSpPr>
            <p:spPr>
              <a:xfrm>
                <a:off x="-323438" y="5633353"/>
                <a:ext cx="1511806" cy="1531332"/>
              </a:xfrm>
              <a:prstGeom prst="arc">
                <a:avLst>
                  <a:gd name="adj1" fmla="val 14157981"/>
                  <a:gd name="adj2" fmla="val 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8" name="弧形 9">
                <a:extLst>
                  <a:ext uri="{FF2B5EF4-FFF2-40B4-BE49-F238E27FC236}">
                    <a16:creationId xmlns:a16="http://schemas.microsoft.com/office/drawing/2014/main" id="{986BF617-A716-4B9D-8A0B-F25EAC0FB14E}"/>
                  </a:ext>
                </a:extLst>
              </p:cNvPr>
              <p:cNvSpPr/>
              <p:nvPr/>
            </p:nvSpPr>
            <p:spPr>
              <a:xfrm rot="19595165">
                <a:off x="992957" y="6332777"/>
                <a:ext cx="914400" cy="914400"/>
              </a:xfrm>
              <a:prstGeom prst="arc">
                <a:avLst/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9" name="弧形 17">
                <a:extLst>
                  <a:ext uri="{FF2B5EF4-FFF2-40B4-BE49-F238E27FC236}">
                    <a16:creationId xmlns:a16="http://schemas.microsoft.com/office/drawing/2014/main" id="{D7DC0AA0-B0D0-4A52-9E29-AE116171CEE7}"/>
                  </a:ext>
                </a:extLst>
              </p:cNvPr>
              <p:cNvSpPr/>
              <p:nvPr/>
            </p:nvSpPr>
            <p:spPr>
              <a:xfrm rot="16200000">
                <a:off x="1823419" y="6072990"/>
                <a:ext cx="914400" cy="914400"/>
              </a:xfrm>
              <a:prstGeom prst="arc">
                <a:avLst>
                  <a:gd name="adj1" fmla="val 16200000"/>
                  <a:gd name="adj2" fmla="val 568343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0" name="弧形 18">
                <a:extLst>
                  <a:ext uri="{FF2B5EF4-FFF2-40B4-BE49-F238E27FC236}">
                    <a16:creationId xmlns:a16="http://schemas.microsoft.com/office/drawing/2014/main" id="{CB3A753D-2479-4ECF-9611-88BEB36C7E6D}"/>
                  </a:ext>
                </a:extLst>
              </p:cNvPr>
              <p:cNvSpPr/>
              <p:nvPr/>
            </p:nvSpPr>
            <p:spPr>
              <a:xfrm rot="18853990">
                <a:off x="2624975" y="6429477"/>
                <a:ext cx="914400" cy="914400"/>
              </a:xfrm>
              <a:prstGeom prst="arc">
                <a:avLst>
                  <a:gd name="adj1" fmla="val 16200000"/>
                  <a:gd name="adj2" fmla="val 134322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1" name="弧形 19">
                <a:extLst>
                  <a:ext uri="{FF2B5EF4-FFF2-40B4-BE49-F238E27FC236}">
                    <a16:creationId xmlns:a16="http://schemas.microsoft.com/office/drawing/2014/main" id="{B68EAD90-C2E2-4031-BEFD-21B7A504B258}"/>
                  </a:ext>
                </a:extLst>
              </p:cNvPr>
              <p:cNvSpPr/>
              <p:nvPr/>
            </p:nvSpPr>
            <p:spPr>
              <a:xfrm rot="18853990">
                <a:off x="3362290" y="6547785"/>
                <a:ext cx="914400" cy="914400"/>
              </a:xfrm>
              <a:prstGeom prst="arc">
                <a:avLst>
                  <a:gd name="adj1" fmla="val 16200000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弧形 20">
                <a:extLst>
                  <a:ext uri="{FF2B5EF4-FFF2-40B4-BE49-F238E27FC236}">
                    <a16:creationId xmlns:a16="http://schemas.microsoft.com/office/drawing/2014/main" id="{FD09BCC3-026C-4B5C-BE87-6A8971733F41}"/>
                  </a:ext>
                </a:extLst>
              </p:cNvPr>
              <p:cNvSpPr/>
              <p:nvPr/>
            </p:nvSpPr>
            <p:spPr>
              <a:xfrm rot="18853990">
                <a:off x="4033512" y="6288563"/>
                <a:ext cx="914400" cy="914400"/>
              </a:xfrm>
              <a:prstGeom prst="arc">
                <a:avLst>
                  <a:gd name="adj1" fmla="val 14309642"/>
                  <a:gd name="adj2" fmla="val 2075701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弧形 21">
                <a:extLst>
                  <a:ext uri="{FF2B5EF4-FFF2-40B4-BE49-F238E27FC236}">
                    <a16:creationId xmlns:a16="http://schemas.microsoft.com/office/drawing/2014/main" id="{FF36A2BA-9FF0-436C-92AB-D2EE698FA578}"/>
                  </a:ext>
                </a:extLst>
              </p:cNvPr>
              <p:cNvSpPr/>
              <p:nvPr/>
            </p:nvSpPr>
            <p:spPr>
              <a:xfrm rot="19637834">
                <a:off x="4568547" y="6247534"/>
                <a:ext cx="914400" cy="914400"/>
              </a:xfrm>
              <a:prstGeom prst="arc">
                <a:avLst>
                  <a:gd name="adj1" fmla="val 15618427"/>
                  <a:gd name="adj2" fmla="val 826176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弧形 22">
                <a:extLst>
                  <a:ext uri="{FF2B5EF4-FFF2-40B4-BE49-F238E27FC236}">
                    <a16:creationId xmlns:a16="http://schemas.microsoft.com/office/drawing/2014/main" id="{5A29B56C-23E9-4442-BAB7-62D25E75CA60}"/>
                  </a:ext>
                </a:extLst>
              </p:cNvPr>
              <p:cNvSpPr/>
              <p:nvPr/>
            </p:nvSpPr>
            <p:spPr>
              <a:xfrm rot="19637834">
                <a:off x="5284000" y="6435781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弧形 23">
                <a:extLst>
                  <a:ext uri="{FF2B5EF4-FFF2-40B4-BE49-F238E27FC236}">
                    <a16:creationId xmlns:a16="http://schemas.microsoft.com/office/drawing/2014/main" id="{647F2B6D-7A13-4F1E-8135-E58BB450DF42}"/>
                  </a:ext>
                </a:extLst>
              </p:cNvPr>
              <p:cNvSpPr/>
              <p:nvPr/>
            </p:nvSpPr>
            <p:spPr>
              <a:xfrm rot="17916478">
                <a:off x="6103994" y="6354396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弧形 24">
                <a:extLst>
                  <a:ext uri="{FF2B5EF4-FFF2-40B4-BE49-F238E27FC236}">
                    <a16:creationId xmlns:a16="http://schemas.microsoft.com/office/drawing/2014/main" id="{8FE3EC12-E0D4-4FA3-AE94-53C412043421}"/>
                  </a:ext>
                </a:extLst>
              </p:cNvPr>
              <p:cNvSpPr/>
              <p:nvPr/>
            </p:nvSpPr>
            <p:spPr>
              <a:xfrm rot="18978366">
                <a:off x="6717746" y="6253948"/>
                <a:ext cx="914400" cy="914400"/>
              </a:xfrm>
              <a:prstGeom prst="arc">
                <a:avLst>
                  <a:gd name="adj1" fmla="val 15618427"/>
                  <a:gd name="adj2" fmla="val 312290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弧形 25">
                <a:extLst>
                  <a:ext uri="{FF2B5EF4-FFF2-40B4-BE49-F238E27FC236}">
                    <a16:creationId xmlns:a16="http://schemas.microsoft.com/office/drawing/2014/main" id="{271DC508-EAD2-4398-8880-2675D8922E89}"/>
                  </a:ext>
                </a:extLst>
              </p:cNvPr>
              <p:cNvSpPr/>
              <p:nvPr/>
            </p:nvSpPr>
            <p:spPr>
              <a:xfrm rot="20937424">
                <a:off x="7232566" y="6394773"/>
                <a:ext cx="914400" cy="914400"/>
              </a:xfrm>
              <a:prstGeom prst="arc">
                <a:avLst>
                  <a:gd name="adj1" fmla="val 15618427"/>
                  <a:gd name="adj2" fmla="val 19867642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弧形 26">
                <a:extLst>
                  <a:ext uri="{FF2B5EF4-FFF2-40B4-BE49-F238E27FC236}">
                    <a16:creationId xmlns:a16="http://schemas.microsoft.com/office/drawing/2014/main" id="{4138ADEF-140B-4A62-97AA-60D431A4AAEE}"/>
                  </a:ext>
                </a:extLst>
              </p:cNvPr>
              <p:cNvSpPr/>
              <p:nvPr/>
            </p:nvSpPr>
            <p:spPr>
              <a:xfrm rot="18321363">
                <a:off x="7970195" y="6287956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19" name="弧形 27">
                <a:extLst>
                  <a:ext uri="{FF2B5EF4-FFF2-40B4-BE49-F238E27FC236}">
                    <a16:creationId xmlns:a16="http://schemas.microsoft.com/office/drawing/2014/main" id="{42C86AB6-DD3B-4BB3-B685-236D4FF9CF0A}"/>
                  </a:ext>
                </a:extLst>
              </p:cNvPr>
              <p:cNvSpPr/>
              <p:nvPr/>
            </p:nvSpPr>
            <p:spPr>
              <a:xfrm rot="16775364">
                <a:off x="8845153" y="6108502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0" name="弧形 28">
                <a:extLst>
                  <a:ext uri="{FF2B5EF4-FFF2-40B4-BE49-F238E27FC236}">
                    <a16:creationId xmlns:a16="http://schemas.microsoft.com/office/drawing/2014/main" id="{2EFD6D0A-B033-4899-BEFC-86C1DAD9D086}"/>
                  </a:ext>
                </a:extLst>
              </p:cNvPr>
              <p:cNvSpPr/>
              <p:nvPr/>
            </p:nvSpPr>
            <p:spPr>
              <a:xfrm rot="16775364">
                <a:off x="9611071" y="5760037"/>
                <a:ext cx="914400" cy="914400"/>
              </a:xfrm>
              <a:prstGeom prst="arc">
                <a:avLst>
                  <a:gd name="adj1" fmla="val 15618427"/>
                  <a:gd name="adj2" fmla="val 2107195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  <p:sp>
            <p:nvSpPr>
              <p:cNvPr id="21" name="弧形 29">
                <a:extLst>
                  <a:ext uri="{FF2B5EF4-FFF2-40B4-BE49-F238E27FC236}">
                    <a16:creationId xmlns:a16="http://schemas.microsoft.com/office/drawing/2014/main" id="{3182C61C-B314-475B-8F86-9026CA314573}"/>
                  </a:ext>
                </a:extLst>
              </p:cNvPr>
              <p:cNvSpPr/>
              <p:nvPr/>
            </p:nvSpPr>
            <p:spPr>
              <a:xfrm rot="16775364">
                <a:off x="10391584" y="5434260"/>
                <a:ext cx="914400" cy="914400"/>
              </a:xfrm>
              <a:prstGeom prst="arc">
                <a:avLst>
                  <a:gd name="adj1" fmla="val 15618427"/>
                  <a:gd name="adj2" fmla="val 2139603"/>
                </a:avLst>
              </a:prstGeom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等线" panose="02010600030101010101" pitchFamily="2" charset="-122"/>
                  <a:cs typeface="+mn-cs"/>
                </a:endParaRPr>
              </a:p>
            </p:txBody>
          </p:sp>
        </p:grpSp>
      </p:grpSp>
      <p:pic>
        <p:nvPicPr>
          <p:cNvPr id="22" name="图片 6">
            <a:extLst>
              <a:ext uri="{FF2B5EF4-FFF2-40B4-BE49-F238E27FC236}">
                <a16:creationId xmlns:a16="http://schemas.microsoft.com/office/drawing/2014/main" id="{47320B89-5C9C-41FA-AA86-2DB1A8103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632" y="291304"/>
            <a:ext cx="7958059" cy="1917022"/>
          </a:xfrm>
          <a:prstGeom prst="rect">
            <a:avLst/>
          </a:prstGeom>
        </p:spPr>
      </p:pic>
      <p:pic>
        <p:nvPicPr>
          <p:cNvPr id="23" name="图片 3">
            <a:extLst>
              <a:ext uri="{FF2B5EF4-FFF2-40B4-BE49-F238E27FC236}">
                <a16:creationId xmlns:a16="http://schemas.microsoft.com/office/drawing/2014/main" id="{2BE7FA55-17E4-4120-9F06-E82EF14DB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276" y="-38087"/>
            <a:ext cx="1975757" cy="2505172"/>
          </a:xfrm>
          <a:prstGeom prst="rect">
            <a:avLst/>
          </a:prstGeom>
        </p:spPr>
      </p:pic>
      <p:pic>
        <p:nvPicPr>
          <p:cNvPr id="24" name="图片 4">
            <a:extLst>
              <a:ext uri="{FF2B5EF4-FFF2-40B4-BE49-F238E27FC236}">
                <a16:creationId xmlns:a16="http://schemas.microsoft.com/office/drawing/2014/main" id="{3D7818BF-00DB-40BE-84B5-D20571206B6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036" b="49552"/>
          <a:stretch/>
        </p:blipFill>
        <p:spPr>
          <a:xfrm>
            <a:off x="1742071" y="2696718"/>
            <a:ext cx="573924" cy="735132"/>
          </a:xfrm>
          <a:prstGeom prst="rect">
            <a:avLst/>
          </a:prstGeom>
        </p:spPr>
      </p:pic>
      <p:pic>
        <p:nvPicPr>
          <p:cNvPr id="25" name="图片 5">
            <a:extLst>
              <a:ext uri="{FF2B5EF4-FFF2-40B4-BE49-F238E27FC236}">
                <a16:creationId xmlns:a16="http://schemas.microsoft.com/office/drawing/2014/main" id="{3470AC3A-A3C1-4D35-A7CB-9AE8EE9D43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06" t="20211" r="1" b="-5844"/>
          <a:stretch/>
        </p:blipFill>
        <p:spPr>
          <a:xfrm>
            <a:off x="10794860" y="504785"/>
            <a:ext cx="748156" cy="1247871"/>
          </a:xfrm>
          <a:prstGeom prst="rect">
            <a:avLst/>
          </a:prstGeom>
        </p:spPr>
      </p:pic>
      <p:pic>
        <p:nvPicPr>
          <p:cNvPr id="26" name="图片 21">
            <a:extLst>
              <a:ext uri="{FF2B5EF4-FFF2-40B4-BE49-F238E27FC236}">
                <a16:creationId xmlns:a16="http://schemas.microsoft.com/office/drawing/2014/main" id="{8A43ED22-15A0-4A17-96FE-57CA8A2554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5023" y="5015502"/>
            <a:ext cx="357841" cy="146974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129CCE0-2F9F-FA36-2E13-D54E3C6C0DD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69252" y="1408095"/>
            <a:ext cx="7834039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4304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1528537-D4EF-4822-A61E-4136B6EC94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00B42560-F358-4916-8D3E-CBAD32D163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668"/>
          <a:stretch/>
        </p:blipFill>
        <p:spPr>
          <a:xfrm>
            <a:off x="8306806" y="5751932"/>
            <a:ext cx="1318375" cy="1188574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4E641410-DF94-4217-AEFB-D6D4F9020CD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640" b="30628"/>
          <a:stretch/>
        </p:blipFill>
        <p:spPr>
          <a:xfrm>
            <a:off x="2190533" y="5827760"/>
            <a:ext cx="446410" cy="111274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3B11198-C2B8-4D26-8CB4-55C5C44966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0" y="6052457"/>
            <a:ext cx="12192000" cy="90973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4EA0C48-5816-4D8A-91F5-646FDAE6A5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43608"/>
            <a:ext cx="583009" cy="118857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3FB8117-991F-43FE-84B5-92F4E18D834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053"/>
          <a:stretch/>
        </p:blipFill>
        <p:spPr>
          <a:xfrm>
            <a:off x="0" y="6191708"/>
            <a:ext cx="12192000" cy="767814"/>
          </a:xfrm>
          <a:prstGeom prst="rect">
            <a:avLst/>
          </a:prstGeom>
        </p:spPr>
      </p:pic>
      <p:sp>
        <p:nvSpPr>
          <p:cNvPr id="11" name="矩形 25">
            <a:extLst>
              <a:ext uri="{FF2B5EF4-FFF2-40B4-BE49-F238E27FC236}">
                <a16:creationId xmlns:a16="http://schemas.microsoft.com/office/drawing/2014/main" id="{6B3DD362-0C96-0C66-E48B-A7E748AFDB40}"/>
              </a:ext>
            </a:extLst>
          </p:cNvPr>
          <p:cNvSpPr/>
          <p:nvPr/>
        </p:nvSpPr>
        <p:spPr>
          <a:xfrm>
            <a:off x="246888" y="256031"/>
            <a:ext cx="11725656" cy="640194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DFD7E1-1D7B-95C0-36B7-F940899F9E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5825" y="549042"/>
            <a:ext cx="10548937" cy="37324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F4900739-6D36-443A-2B6E-C0C0BC4C8AA3}"/>
                  </a:ext>
                </a:extLst>
              </p:cNvPr>
              <p:cNvSpPr/>
              <p:nvPr/>
            </p:nvSpPr>
            <p:spPr>
              <a:xfrm>
                <a:off x="1714500" y="4619625"/>
                <a:ext cx="9115425" cy="1504950"/>
              </a:xfrm>
              <a:prstGeom prst="roundRect">
                <a:avLst/>
              </a:prstGeom>
              <a:solidFill>
                <a:srgbClr val="F5F54D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nl-NL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Em hãy tìm phân số bằng 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nl-NL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𝟒</m:t>
                        </m:r>
                      </m:den>
                    </m:f>
                  </m:oMath>
                </a14:m>
                <a:r>
                  <a:rPr lang="nl-NL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nhưng có cùng mẫu số với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nl-NL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nl-NL" sz="3200" b="1" i="1">
                            <a:solidFill>
                              <a:srgbClr val="002060"/>
                            </a:solidFill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𝟖</m:t>
                        </m:r>
                      </m:den>
                    </m:f>
                  </m:oMath>
                </a14:m>
                <a:r>
                  <a:rPr lang="nl-NL" sz="3200" b="1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 .</a:t>
                </a:r>
                <a:endParaRPr lang="en-US" sz="32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F4900739-6D36-443A-2B6E-C0C0BC4C8AA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4500" y="4619625"/>
                <a:ext cx="9115425" cy="1504950"/>
              </a:xfrm>
              <a:prstGeom prst="roundRect">
                <a:avLst/>
              </a:prstGeom>
              <a:blipFill>
                <a:blip r:embed="rId9"/>
                <a:stretch>
                  <a:fillRect b="-48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341095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24</TotalTime>
  <Words>509</Words>
  <PresentationFormat>Widescreen</PresentationFormat>
  <Paragraphs>54</Paragraphs>
  <Slides>20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9" baseType="lpstr">
      <vt:lpstr>等线</vt:lpstr>
      <vt:lpstr>Arial</vt:lpstr>
      <vt:lpstr>Calibri</vt:lpstr>
      <vt:lpstr>Calibri Light</vt:lpstr>
      <vt:lpstr>Cambria</vt:lpstr>
      <vt:lpstr>Cambria Math</vt:lpstr>
      <vt:lpstr>Times New Roman</vt:lpstr>
      <vt:lpstr>UTM Showcard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2023-12-28T05:14:21Z</dcterms:created>
  <dcterms:modified xsi:type="dcterms:W3CDTF">2024-01-11T14:42:47Z</dcterms:modified>
</cp:coreProperties>
</file>