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7" r:id="rId4"/>
    <p:sldId id="258" r:id="rId6"/>
    <p:sldId id="271" r:id="rId7"/>
    <p:sldId id="272" r:id="rId8"/>
    <p:sldId id="259" r:id="rId9"/>
    <p:sldId id="260" r:id="rId10"/>
    <p:sldId id="268" r:id="rId11"/>
    <p:sldId id="269" r:id="rId12"/>
    <p:sldId id="270" r:id="rId13"/>
    <p:sldId id="267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Straight Connector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4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Straight Connector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Rectangle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" name="Oval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27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9.jpe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5677" y="3200795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1800" b="1" i="0" u="none" strike="noStrike" kern="1200" cap="none" spc="0" normalizeH="0" baseline="0" noProof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42: Ao, eo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sz="quarter" idx="1"/>
          </p:nvPr>
        </p:nvSpPr>
        <p:spPr>
          <a:ln/>
        </p:spPr>
        <p:txBody>
          <a:bodyPr vert="horz" wrap="square" anchor="t"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36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828800" y="2133600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r>
              <a:rPr sz="4000" b="1" dirty="0">
                <a:latin typeface="Century Schoolbook" panose="02040604050505020304"/>
              </a:rPr>
              <a:t>A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 v</a:t>
            </a:r>
            <a:r>
              <a:rPr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15365" grpId="0"/>
      <p:bldP spid="153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066800"/>
            <a:ext cx="8382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70866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2286000"/>
            <a:ext cx="7315200" cy="1674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905000" y="152400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2600"/>
            <a:ext cx="7391400" cy="4086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0" y="7620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7419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238125"/>
            <a:ext cx="1366838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704975"/>
            <a:ext cx="1981200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262313"/>
            <a:ext cx="67056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267200"/>
            <a:ext cx="1306513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988" y="4267200"/>
            <a:ext cx="1471612" cy="1252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229100"/>
            <a:ext cx="1676400" cy="1427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4495800"/>
            <a:ext cx="1579563" cy="1023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2954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048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3" y="2390775"/>
            <a:ext cx="7234237" cy="324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382000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95300"/>
            <a:ext cx="8686800" cy="5341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PresentationFormat>On-screen Show (4:3)</PresentationFormat>
  <Paragraphs>20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Century Schoolbook</vt:lpstr>
      <vt:lpstr>Wingdings 2</vt:lpstr>
      <vt:lpstr>.VnTime</vt:lpstr>
      <vt:lpstr>Segoe Print</vt:lpstr>
      <vt:lpstr>Times New Roman</vt:lpstr>
      <vt:lpstr>Wingdings</vt:lpstr>
      <vt:lpstr>Arial Black</vt:lpstr>
      <vt:lpstr>Verdana</vt:lpstr>
      <vt:lpstr>VNI-Brush</vt:lpstr>
      <vt:lpstr>Microsoft YaHei</vt:lpstr>
      <vt:lpstr>Arial Unicode MS</vt:lpstr>
      <vt:lpstr>Office Theme</vt:lpstr>
      <vt:lpstr>Oriel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2020-08-18T11:40:23Z</dcterms:created>
  <dcterms:modified xsi:type="dcterms:W3CDTF">2020-08-22T15:09:06Z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