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76" r:id="rId9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C062"/>
    <a:srgbClr val="202020"/>
    <a:srgbClr val="FFEB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50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02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9F0243-0E4C-45E6-AC08-D9A9C5D42826}" type="datetimeFigureOut">
              <a:rPr lang="zh-CN" altLang="en-US" smtClean="0"/>
              <a:t>2021/7/31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7F697-5284-4A62-9B07-370CE14EBE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649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7F697-5284-4A62-9B07-370CE14EBE5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7619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7F697-5284-4A62-9B07-370CE14EBE5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3064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7F697-5284-4A62-9B07-370CE14EBE5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7082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7F697-5284-4A62-9B07-370CE14EBE5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9035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7F697-5284-4A62-9B07-370CE14EBE5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2189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7F697-5284-4A62-9B07-370CE14EBE5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8533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7F697-5284-4A62-9B07-370CE14EBE5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4842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7F697-5284-4A62-9B07-370CE14EBE5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4507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E16912-C71D-4B42-85B0-8CED62DA7EB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D5C65C3-9A14-4CD2-B8FB-90C92B87712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Content</a:t>
            </a:r>
            <a:endParaRPr lang="zh-CN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F82EA7C-9BF2-42B7-9667-3FBC20A9C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2021/7/31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79416C2-32EA-48B2-89DB-40794FBCA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4A4D41C-C2E9-4E0B-A6FA-BB49AE262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6281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CF2243-51DC-432B-A42D-13B9BC8CD2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3281135-AF1F-4D98-AF0C-467296D84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1E0480-455A-427B-ADDE-DFD7CDDE3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2021/7/31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DFFA774-CA80-4815-B9EF-89F23DAC6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12FDC0D-FCC7-4A03-A0EE-D5F33FADD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147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9EE9293-3A84-477A-9D09-A9536A5F3652}"/>
              </a:ext>
            </a:extLst>
          </p:cNvPr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6A4617F-2508-4595-A385-011CD27973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71AFD0-07C8-45D7-AB4F-BDA8DE95A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2021/7/31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4F3B0D0-648C-407C-9700-F4C308A4A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4197ADA-7070-4D26-A720-860CFC3CC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6624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68008C-9AB4-4B1C-95CE-D7144F8EDE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09861AA-8C8D-4063-93A5-090CCD7DCBD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 baseline="0">
                <a:latin typeface="Arial" pitchFamily="34" charset="0"/>
                <a:cs typeface="Arial" pitchFamily="34" charset="0"/>
              </a:defRPr>
            </a:lvl2pPr>
            <a:lvl3pPr>
              <a:defRPr baseline="0"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altLang="zh-CN"/>
              <a:t>Content</a:t>
            </a:r>
            <a:endParaRPr lang="zh-CN" altLang="en-US"/>
          </a:p>
          <a:p>
            <a:pPr lvl="1"/>
            <a:r>
              <a:rPr lang="en-US" altLang="zh-CN"/>
              <a:t>Branch 1</a:t>
            </a:r>
            <a:endParaRPr lang="zh-CN" altLang="en-US"/>
          </a:p>
          <a:p>
            <a:pPr lvl="2"/>
            <a:r>
              <a:rPr lang="en-US" altLang="zh-CN"/>
              <a:t>Branch 2</a:t>
            </a:r>
            <a:endParaRPr lang="zh-CN" altLang="en-US"/>
          </a:p>
          <a:p>
            <a:pPr lvl="3"/>
            <a:r>
              <a:rPr lang="en-US" altLang="zh-CN"/>
              <a:t>Branch 3</a:t>
            </a:r>
            <a:endParaRPr lang="zh-CN" altLang="en-US"/>
          </a:p>
          <a:p>
            <a:pPr lvl="4"/>
            <a:r>
              <a:rPr lang="en-US" altLang="zh-CN"/>
              <a:t>Branch 4</a:t>
            </a:r>
            <a:endParaRPr lang="zh-CN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1594B53-750F-4688-8AC6-001A06F31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2021/7/31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6D111ED-CC16-4589-BA58-93349ABBA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D2BDFCA-5803-4BD5-BE70-D04D386A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7012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94A44E-1614-4548-A675-49C7437D42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D2CB05D-49F0-4191-9DA1-F87371F5B82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Body</a:t>
            </a:r>
            <a:endParaRPr lang="zh-CN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811E541-2AA5-419C-BF5F-D50D9AAB0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2021/7/31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34BE28-1112-4F77-9A75-ADDF2C9B9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BF65D9-5AB4-4F0B-BBC4-5816BC9C1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5325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181DCB-21D9-4768-81D0-8FDD76BC78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B01C4A4-B861-4390-9B1E-B9C5CD7843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6184C3B-8F96-4007-A1A5-406860FF0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E2A2F06-7A08-48FC-B324-61E244BCC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2021/7/31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3938B1E-A008-48B0-9842-9518C8E2E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2ACD351-D356-45E6-B055-8D918889A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844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CDBEF1-2A57-4393-ADBA-7FD459992B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15D6B0D-3913-4113-A650-68D6DCDFE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5D2C145-9938-47EA-B8C2-2A3376E45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F4A527F-A113-445E-A2AA-C32EA8D765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D70841D-BFD9-41CE-A016-36088946E8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1D3FDF1-D9E0-4796-990D-E0A5E1FEA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2021/7/31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D9ECE8F-0819-46A9-9B35-EDA876B97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A9CE455-EC2F-440B-B02A-392EA195F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1967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4AADB3-4629-4990-9BEC-DF146B8773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8882E34-A4CF-48BF-B612-1FC442630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2021/7/31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C6FCC9D-A492-419B-A35A-A8ACE9817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88E80C1-B127-4C64-AD60-CEE94CB49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035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B91717F-38DD-4EEA-AFB7-7BD1FE06A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2021/7/31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BF10592-DCAF-4E5B-837C-31C809481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7C08BD7-2A00-493A-BCA2-14FEF6E1F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9309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447978-01C8-4378-A561-1B6BA17AED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E268C2-337B-4A81-AA37-C0752A110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A07D8C3-9924-40F5-A382-A24EA6797B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A502612-5A1D-4D4D-86C7-8B3A07025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2021/7/31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1E46F2C-3ED7-44C9-B04D-3FE1B2707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7FB1D80-305F-4E6E-99FC-BF3D95C7C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521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72CE05-210F-4D4E-B74C-434F9B7C59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AD01294-2AE0-4D49-B58D-0B86194B88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5FC8DDA-8110-4E55-A4F0-19A120E56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F0375A7-5AD1-411F-91A2-6BA102C3B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2021/7/31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FA55CF4-5A26-4CE9-900A-33700119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0F477B4-025B-457B-A180-3F3263EB3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9932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000DE4C-A71B-4BBC-999B-48C3C9C85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39E175D-1D69-44EB-B3D8-FFD0C2FA0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59DA452-E5E0-48AD-9CA5-82CC812D4A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8E231-020E-454B-814C-04386EE4B12D}" type="datetimeFigureOut">
              <a:rPr lang="zh-CN" altLang="en-US" smtClean="0"/>
              <a:t>2021/7/31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F079151-4CDB-4A0A-A5A6-1E1E65488D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2267CBD-68D9-47A2-B24B-EF4FD30FE1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E02C84A7-A93A-49C8-AD38-B907AD80F54B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6CE3C2D8-EB6E-45D7-A678-7F969FC7928A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EB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D63E64FD-1C22-438B-B135-0B4A59D478C0}"/>
                </a:ext>
              </a:extLst>
            </p:cNvPr>
            <p:cNvSpPr/>
            <p:nvPr/>
          </p:nvSpPr>
          <p:spPr>
            <a:xfrm>
              <a:off x="247650" y="266578"/>
              <a:ext cx="11696700" cy="63248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74775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10" Type="http://schemas.openxmlformats.org/officeDocument/2006/relationships/image" Target="../media/image8.emf"/><Relationship Id="rId4" Type="http://schemas.openxmlformats.org/officeDocument/2006/relationships/image" Target="../media/image2.emf"/><Relationship Id="rId9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10" Type="http://schemas.openxmlformats.org/officeDocument/2006/relationships/image" Target="../media/image16.png"/><Relationship Id="rId4" Type="http://schemas.openxmlformats.org/officeDocument/2006/relationships/image" Target="../media/image10.emf"/><Relationship Id="rId9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9.emf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10" Type="http://schemas.openxmlformats.org/officeDocument/2006/relationships/image" Target="../media/image14.emf"/><Relationship Id="rId4" Type="http://schemas.openxmlformats.org/officeDocument/2006/relationships/image" Target="../media/image10.emf"/><Relationship Id="rId9" Type="http://schemas.openxmlformats.org/officeDocument/2006/relationships/image" Target="../media/image1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9.emf"/><Relationship Id="rId7" Type="http://schemas.openxmlformats.org/officeDocument/2006/relationships/image" Target="../media/image7.emf"/><Relationship Id="rId12" Type="http://schemas.microsoft.com/office/2007/relationships/hdphoto" Target="../media/hdphoto1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11" Type="http://schemas.openxmlformats.org/officeDocument/2006/relationships/image" Target="../media/image18.png"/><Relationship Id="rId5" Type="http://schemas.openxmlformats.org/officeDocument/2006/relationships/image" Target="../media/image11.emf"/><Relationship Id="rId10" Type="http://schemas.openxmlformats.org/officeDocument/2006/relationships/image" Target="../media/image14.emf"/><Relationship Id="rId4" Type="http://schemas.openxmlformats.org/officeDocument/2006/relationships/image" Target="../media/image10.emf"/><Relationship Id="rId9" Type="http://schemas.openxmlformats.org/officeDocument/2006/relationships/image" Target="../media/image13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9.emf"/><Relationship Id="rId7" Type="http://schemas.openxmlformats.org/officeDocument/2006/relationships/image" Target="../media/image7.emf"/><Relationship Id="rId12" Type="http://schemas.microsoft.com/office/2007/relationships/hdphoto" Target="../media/hdphoto1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11" Type="http://schemas.openxmlformats.org/officeDocument/2006/relationships/image" Target="../media/image18.png"/><Relationship Id="rId5" Type="http://schemas.openxmlformats.org/officeDocument/2006/relationships/image" Target="../media/image11.emf"/><Relationship Id="rId10" Type="http://schemas.openxmlformats.org/officeDocument/2006/relationships/image" Target="../media/image14.emf"/><Relationship Id="rId4" Type="http://schemas.openxmlformats.org/officeDocument/2006/relationships/image" Target="../media/image10.emf"/><Relationship Id="rId9" Type="http://schemas.openxmlformats.org/officeDocument/2006/relationships/image" Target="../media/image13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9.emf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10" Type="http://schemas.openxmlformats.org/officeDocument/2006/relationships/image" Target="../media/image14.emf"/><Relationship Id="rId4" Type="http://schemas.openxmlformats.org/officeDocument/2006/relationships/image" Target="../media/image10.emf"/><Relationship Id="rId9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9.emf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10" Type="http://schemas.openxmlformats.org/officeDocument/2006/relationships/image" Target="../media/image14.emf"/><Relationship Id="rId4" Type="http://schemas.openxmlformats.org/officeDocument/2006/relationships/image" Target="../media/image10.emf"/><Relationship Id="rId9" Type="http://schemas.openxmlformats.org/officeDocument/2006/relationships/image" Target="../media/image1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A8B82E62-F95E-4BA0-BE50-377B025E16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233" y="266578"/>
            <a:ext cx="3417049" cy="203250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F0E72FB9-3880-486F-99AE-41735ED987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74080" y="533156"/>
            <a:ext cx="1549740" cy="1981688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EF5CE151-6F05-4BB2-A8D5-54319A9B15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09357" y="2514844"/>
            <a:ext cx="1028925" cy="533531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6F439942-CF85-47DC-8284-2E1D6D5260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52715" y="832134"/>
            <a:ext cx="2121365" cy="1143281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C62008F1-6028-494F-98C1-58EE400ACF3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1116" y="4266750"/>
            <a:ext cx="3505968" cy="2324672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64543293-B0CE-4503-8AB5-6C1BEE60D85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83221" y="3714749"/>
            <a:ext cx="3455157" cy="2616844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4FBCBC73-585B-4467-9022-ED5BE26DB09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20894233">
            <a:off x="4736594" y="1172204"/>
            <a:ext cx="2604071" cy="1295719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140800FA-E9FE-4973-BEBE-6D14770E395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66711" y="2604538"/>
            <a:ext cx="979242" cy="1015876"/>
          </a:xfrm>
          <a:prstGeom prst="rect">
            <a:avLst/>
          </a:prstGeom>
        </p:spPr>
      </p:pic>
      <p:sp>
        <p:nvSpPr>
          <p:cNvPr id="26" name="文本框 25">
            <a:extLst>
              <a:ext uri="{FF2B5EF4-FFF2-40B4-BE49-F238E27FC236}">
                <a16:creationId xmlns:a16="http://schemas.microsoft.com/office/drawing/2014/main" id="{88FE9E91-0365-467D-8C1D-138DE8E4FE46}"/>
              </a:ext>
            </a:extLst>
          </p:cNvPr>
          <p:cNvSpPr txBox="1"/>
          <p:nvPr/>
        </p:nvSpPr>
        <p:spPr>
          <a:xfrm>
            <a:off x="2181225" y="2680359"/>
            <a:ext cx="78295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汉仪夏日体W" panose="00020600040101010101" pitchFamily="18" charset="-122"/>
                <a:cs typeface="Times New Roman" panose="02020603050405020304" pitchFamily="18" charset="0"/>
                <a:sym typeface="HYXiaRiTiW" panose="00020600040101010101" pitchFamily="18" charset="-122"/>
              </a:rPr>
              <a:t>TRÌNH BÀY CẢM XÚC VỀ MỘT BÀI THƠ LỤC BÁT</a:t>
            </a:r>
            <a:endParaRPr lang="zh-CN" altLang="en-US" sz="4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汉仪夏日体W" panose="00020600040101010101" pitchFamily="18" charset="-122"/>
              <a:cs typeface="Times New Roman" panose="02020603050405020304" pitchFamily="18" charset="0"/>
              <a:sym typeface="HYXiaRiTiW" panose="00020600040101010101" pitchFamily="18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B7833E7-0FD2-43C2-8F67-B15E64760BE3}"/>
              </a:ext>
            </a:extLst>
          </p:cNvPr>
          <p:cNvSpPr txBox="1"/>
          <p:nvPr/>
        </p:nvSpPr>
        <p:spPr>
          <a:xfrm>
            <a:off x="5013068" y="1898779"/>
            <a:ext cx="2119904" cy="1378338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764030"/>
              </a:avLst>
            </a:prstTxWarp>
            <a:spAutoFit/>
          </a:bodyPr>
          <a:lstStyle/>
          <a:p>
            <a:pPr algn="ctr"/>
            <a:r>
              <a:rPr lang="en-US" altLang="zh-CN" sz="6000" dirty="0" err="1">
                <a:latin typeface="Times New Roman" panose="02020603050405020304" pitchFamily="18" charset="0"/>
                <a:ea typeface="汉仪夏日体W" panose="00020600040101010101" pitchFamily="18" charset="-122"/>
                <a:cs typeface="Times New Roman" panose="02020603050405020304" pitchFamily="18" charset="0"/>
                <a:sym typeface="HYXiaRiTiW" panose="00020600040101010101" pitchFamily="18" charset="-122"/>
              </a:rPr>
              <a:t>Nói</a:t>
            </a:r>
            <a:r>
              <a:rPr lang="en-US" altLang="zh-CN" sz="6000" dirty="0">
                <a:latin typeface="Times New Roman" panose="02020603050405020304" pitchFamily="18" charset="0"/>
                <a:ea typeface="汉仪夏日体W" panose="00020600040101010101" pitchFamily="18" charset="-122"/>
                <a:cs typeface="Times New Roman" panose="02020603050405020304" pitchFamily="18" charset="0"/>
                <a:sym typeface="HYXiaRiTiW" panose="00020600040101010101" pitchFamily="18" charset="-122"/>
              </a:rPr>
              <a:t> </a:t>
            </a:r>
            <a:r>
              <a:rPr lang="en-US" altLang="zh-CN" sz="6000" dirty="0" err="1">
                <a:latin typeface="Times New Roman" panose="02020603050405020304" pitchFamily="18" charset="0"/>
                <a:ea typeface="汉仪夏日体W" panose="00020600040101010101" pitchFamily="18" charset="-122"/>
                <a:cs typeface="Times New Roman" panose="02020603050405020304" pitchFamily="18" charset="0"/>
                <a:sym typeface="HYXiaRiTiW" panose="00020600040101010101" pitchFamily="18" charset="-122"/>
              </a:rPr>
              <a:t>và</a:t>
            </a:r>
            <a:r>
              <a:rPr lang="en-US" altLang="zh-CN" sz="6000" dirty="0">
                <a:latin typeface="Times New Roman" panose="02020603050405020304" pitchFamily="18" charset="0"/>
                <a:ea typeface="汉仪夏日体W" panose="00020600040101010101" pitchFamily="18" charset="-122"/>
                <a:cs typeface="Times New Roman" panose="02020603050405020304" pitchFamily="18" charset="0"/>
                <a:sym typeface="HYXiaRiTiW" panose="00020600040101010101" pitchFamily="18" charset="-122"/>
              </a:rPr>
              <a:t> </a:t>
            </a:r>
            <a:r>
              <a:rPr lang="en-US" altLang="zh-CN" sz="6000" dirty="0" err="1">
                <a:latin typeface="Times New Roman" panose="02020603050405020304" pitchFamily="18" charset="0"/>
                <a:ea typeface="汉仪夏日体W" panose="00020600040101010101" pitchFamily="18" charset="-122"/>
                <a:cs typeface="Times New Roman" panose="02020603050405020304" pitchFamily="18" charset="0"/>
                <a:sym typeface="HYXiaRiTiW" panose="00020600040101010101" pitchFamily="18" charset="-122"/>
              </a:rPr>
              <a:t>nghe</a:t>
            </a:r>
            <a:endParaRPr lang="zh-CN" altLang="en-US" sz="6000" dirty="0">
              <a:latin typeface="Times New Roman" panose="02020603050405020304" pitchFamily="18" charset="0"/>
              <a:ea typeface="汉仪夏日体W" panose="00020600040101010101" pitchFamily="18" charset="-122"/>
              <a:cs typeface="Times New Roman" panose="02020603050405020304" pitchFamily="18" charset="0"/>
              <a:sym typeface="HYXiaRiTiW" panose="00020600040101010101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5653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50"/>
                            </p:stCondLst>
                            <p:childTnLst>
                              <p:par>
                                <p:cTn id="2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5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65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150"/>
                            </p:stCondLst>
                            <p:childTnLst>
                              <p:par>
                                <p:cTn id="4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2C1C84F1-ADAA-4D21-B584-1470DAE147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7347" r="25607" b="-3169"/>
          <a:stretch/>
        </p:blipFill>
        <p:spPr>
          <a:xfrm>
            <a:off x="10740383" y="259322"/>
            <a:ext cx="1200150" cy="1531461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9ED30299-16B9-40C3-886C-D26D3668FA2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6256" t="-41660" r="-22977" b="41660"/>
          <a:stretch/>
        </p:blipFill>
        <p:spPr>
          <a:xfrm>
            <a:off x="241081" y="4832943"/>
            <a:ext cx="1305930" cy="176573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FA3227EA-9B5A-46E6-86D4-43F0852F448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30593"/>
          <a:stretch/>
        </p:blipFill>
        <p:spPr>
          <a:xfrm>
            <a:off x="241081" y="259322"/>
            <a:ext cx="1689470" cy="1119739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2F29FA4F-C814-48E1-A176-FD91444C0F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5603" y="2676898"/>
            <a:ext cx="1422712" cy="1181391"/>
          </a:xfrm>
          <a:prstGeom prst="rect">
            <a:avLst/>
          </a:prstGeom>
        </p:spPr>
      </p:pic>
      <p:grpSp>
        <p:nvGrpSpPr>
          <p:cNvPr id="23" name="组合 22">
            <a:extLst>
              <a:ext uri="{FF2B5EF4-FFF2-40B4-BE49-F238E27FC236}">
                <a16:creationId xmlns:a16="http://schemas.microsoft.com/office/drawing/2014/main" id="{760880D7-D85E-4A76-8206-3B56DE026C30}"/>
              </a:ext>
            </a:extLst>
          </p:cNvPr>
          <p:cNvGrpSpPr/>
          <p:nvPr/>
        </p:nvGrpSpPr>
        <p:grpSpPr>
          <a:xfrm>
            <a:off x="10230836" y="4629150"/>
            <a:ext cx="1715737" cy="1962272"/>
            <a:chOff x="8194080" y="3408873"/>
            <a:chExt cx="2724693" cy="3182549"/>
          </a:xfrm>
        </p:grpSpPr>
        <p:pic>
          <p:nvPicPr>
            <p:cNvPr id="18" name="图片 17">
              <a:extLst>
                <a:ext uri="{FF2B5EF4-FFF2-40B4-BE49-F238E27FC236}">
                  <a16:creationId xmlns:a16="http://schemas.microsoft.com/office/drawing/2014/main" id="{223A5C81-BB92-42C7-BBDA-00D785ED1B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b="19213"/>
            <a:stretch/>
          </p:blipFill>
          <p:spPr>
            <a:xfrm>
              <a:off x="8194080" y="4487627"/>
              <a:ext cx="2477043" cy="2103795"/>
            </a:xfrm>
            <a:prstGeom prst="rect">
              <a:avLst/>
            </a:prstGeom>
          </p:spPr>
        </p:pic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CF12F273-4548-4B78-A714-65F49E914FB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445250" y="3408873"/>
              <a:ext cx="1473523" cy="1473563"/>
            </a:xfrm>
            <a:prstGeom prst="rect">
              <a:avLst/>
            </a:prstGeom>
          </p:spPr>
        </p:pic>
      </p:grpSp>
      <p:pic>
        <p:nvPicPr>
          <p:cNvPr id="36" name="Picture 35" descr="22858PICdbgea5Gz679dY_PIC2018.png">
            <a:extLst>
              <a:ext uri="{FF2B5EF4-FFF2-40B4-BE49-F238E27FC236}">
                <a16:creationId xmlns:a16="http://schemas.microsoft.com/office/drawing/2014/main" id="{953E809F-DF9B-BC47-A2B5-86F2090C51A5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384142" y="2018871"/>
            <a:ext cx="4572551" cy="457255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B001A92C-E2FC-2843-8676-E9F1EC40B0D9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51" t="2280" r="3639" b="61383"/>
          <a:stretch/>
        </p:blipFill>
        <p:spPr>
          <a:xfrm>
            <a:off x="2538972" y="708596"/>
            <a:ext cx="5139485" cy="534509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6A8A20D-37C6-2648-A275-AE64F3EF101B}"/>
              </a:ext>
            </a:extLst>
          </p:cNvPr>
          <p:cNvSpPr txBox="1"/>
          <p:nvPr/>
        </p:nvSpPr>
        <p:spPr>
          <a:xfrm>
            <a:off x="3458110" y="1801712"/>
            <a:ext cx="309154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Liệt kê những yếu tố làm nên bài nói hấp dẫn và thu hút</a:t>
            </a:r>
          </a:p>
        </p:txBody>
      </p:sp>
    </p:spTree>
    <p:extLst>
      <p:ext uri="{BB962C8B-B14F-4D97-AF65-F5344CB8AC3E}">
        <p14:creationId xmlns:p14="http://schemas.microsoft.com/office/powerpoint/2010/main" val="3113370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2C1C84F1-ADAA-4D21-B584-1470DAE147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7347" r="25607" b="-3169"/>
          <a:stretch/>
        </p:blipFill>
        <p:spPr>
          <a:xfrm>
            <a:off x="10740383" y="259322"/>
            <a:ext cx="1200150" cy="1531461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9ED30299-16B9-40C3-886C-D26D3668FA2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6256" t="-41660" r="-22977" b="41660"/>
          <a:stretch/>
        </p:blipFill>
        <p:spPr>
          <a:xfrm>
            <a:off x="241081" y="4832943"/>
            <a:ext cx="1305930" cy="176573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FA3227EA-9B5A-46E6-86D4-43F0852F448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30593"/>
          <a:stretch/>
        </p:blipFill>
        <p:spPr>
          <a:xfrm>
            <a:off x="241081" y="259322"/>
            <a:ext cx="1689470" cy="1119739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2F29FA4F-C814-48E1-A176-FD91444C0F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5603" y="2676898"/>
            <a:ext cx="1422712" cy="1181391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0F31188D-2617-4A50-B7D7-63B48748F90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113510">
            <a:off x="1567750" y="1825451"/>
            <a:ext cx="2604071" cy="1295719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2467A907-6915-4330-9F22-C0F164D488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93678" y="3920430"/>
            <a:ext cx="2756504" cy="1117875"/>
          </a:xfrm>
          <a:prstGeom prst="rect">
            <a:avLst/>
          </a:prstGeom>
        </p:spPr>
      </p:pic>
      <p:grpSp>
        <p:nvGrpSpPr>
          <p:cNvPr id="23" name="组合 22">
            <a:extLst>
              <a:ext uri="{FF2B5EF4-FFF2-40B4-BE49-F238E27FC236}">
                <a16:creationId xmlns:a16="http://schemas.microsoft.com/office/drawing/2014/main" id="{760880D7-D85E-4A76-8206-3B56DE026C30}"/>
              </a:ext>
            </a:extLst>
          </p:cNvPr>
          <p:cNvGrpSpPr/>
          <p:nvPr/>
        </p:nvGrpSpPr>
        <p:grpSpPr>
          <a:xfrm>
            <a:off x="10230836" y="4629150"/>
            <a:ext cx="1715737" cy="1962272"/>
            <a:chOff x="8194080" y="3408873"/>
            <a:chExt cx="2724693" cy="3182549"/>
          </a:xfrm>
        </p:grpSpPr>
        <p:pic>
          <p:nvPicPr>
            <p:cNvPr id="18" name="图片 17">
              <a:extLst>
                <a:ext uri="{FF2B5EF4-FFF2-40B4-BE49-F238E27FC236}">
                  <a16:creationId xmlns:a16="http://schemas.microsoft.com/office/drawing/2014/main" id="{223A5C81-BB92-42C7-BBDA-00D785ED1B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b="19213"/>
            <a:stretch/>
          </p:blipFill>
          <p:spPr>
            <a:xfrm>
              <a:off x="8194080" y="4487627"/>
              <a:ext cx="2477043" cy="2103795"/>
            </a:xfrm>
            <a:prstGeom prst="rect">
              <a:avLst/>
            </a:prstGeom>
          </p:spPr>
        </p:pic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CF12F273-4548-4B78-A714-65F49E914F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9445250" y="3408873"/>
              <a:ext cx="1473523" cy="1473563"/>
            </a:xfrm>
            <a:prstGeom prst="rect">
              <a:avLst/>
            </a:prstGeom>
          </p:spPr>
        </p:pic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E8D6930B-2603-E540-9936-4FDE252533CA}"/>
              </a:ext>
            </a:extLst>
          </p:cNvPr>
          <p:cNvSpPr txBox="1"/>
          <p:nvPr/>
        </p:nvSpPr>
        <p:spPr>
          <a:xfrm>
            <a:off x="1977651" y="2826892"/>
            <a:ext cx="17958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</a:p>
        </p:txBody>
      </p:sp>
      <p:sp>
        <p:nvSpPr>
          <p:cNvPr id="41" name="文本框 25">
            <a:extLst>
              <a:ext uri="{FF2B5EF4-FFF2-40B4-BE49-F238E27FC236}">
                <a16:creationId xmlns:a16="http://schemas.microsoft.com/office/drawing/2014/main" id="{359A29DE-AF1C-EB46-AC27-1A91763903A0}"/>
              </a:ext>
            </a:extLst>
          </p:cNvPr>
          <p:cNvSpPr txBox="1"/>
          <p:nvPr/>
        </p:nvSpPr>
        <p:spPr>
          <a:xfrm>
            <a:off x="3706143" y="2874582"/>
            <a:ext cx="60174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汉仪夏日体W" panose="00020600040101010101" pitchFamily="18" charset="-122"/>
                <a:cs typeface="Times New Roman" panose="02020603050405020304" pitchFamily="18" charset="0"/>
                <a:sym typeface="HYXiaRiTiW" panose="00020600040101010101" pitchFamily="18" charset="-122"/>
              </a:rPr>
              <a:t>Thực</a:t>
            </a:r>
            <a:r>
              <a:rPr lang="en-US" altLang="zh-CN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汉仪夏日体W" panose="00020600040101010101" pitchFamily="18" charset="-122"/>
                <a:cs typeface="Times New Roman" panose="02020603050405020304" pitchFamily="18" charset="0"/>
                <a:sym typeface="HYXiaRiTiW" panose="00020600040101010101" pitchFamily="18" charset="-122"/>
              </a:rPr>
              <a:t> </a:t>
            </a:r>
            <a:r>
              <a:rPr lang="en-US" altLang="zh-CN" sz="4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汉仪夏日体W" panose="00020600040101010101" pitchFamily="18" charset="-122"/>
                <a:cs typeface="Times New Roman" panose="02020603050405020304" pitchFamily="18" charset="0"/>
                <a:sym typeface="HYXiaRiTiW" panose="00020600040101010101" pitchFamily="18" charset="-122"/>
              </a:rPr>
              <a:t>hành</a:t>
            </a:r>
            <a:r>
              <a:rPr lang="en-US" altLang="zh-CN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汉仪夏日体W" panose="00020600040101010101" pitchFamily="18" charset="-122"/>
                <a:cs typeface="Times New Roman" panose="02020603050405020304" pitchFamily="18" charset="0"/>
                <a:sym typeface="HYXiaRiTiW" panose="00020600040101010101" pitchFamily="18" charset="-122"/>
              </a:rPr>
              <a:t> </a:t>
            </a:r>
            <a:r>
              <a:rPr lang="en-US" altLang="zh-CN" sz="4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汉仪夏日体W" panose="00020600040101010101" pitchFamily="18" charset="-122"/>
                <a:cs typeface="Times New Roman" panose="02020603050405020304" pitchFamily="18" charset="0"/>
                <a:sym typeface="HYXiaRiTiW" panose="00020600040101010101" pitchFamily="18" charset="-122"/>
              </a:rPr>
              <a:t>nói</a:t>
            </a:r>
            <a:r>
              <a:rPr lang="en-US" altLang="zh-CN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汉仪夏日体W" panose="00020600040101010101" pitchFamily="18" charset="-122"/>
                <a:cs typeface="Times New Roman" panose="02020603050405020304" pitchFamily="18" charset="0"/>
                <a:sym typeface="HYXiaRiTiW" panose="00020600040101010101" pitchFamily="18" charset="-122"/>
              </a:rPr>
              <a:t> </a:t>
            </a:r>
            <a:r>
              <a:rPr lang="en-US" altLang="zh-CN" sz="4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汉仪夏日体W" panose="00020600040101010101" pitchFamily="18" charset="-122"/>
                <a:cs typeface="Times New Roman" panose="02020603050405020304" pitchFamily="18" charset="0"/>
                <a:sym typeface="HYXiaRiTiW" panose="00020600040101010101" pitchFamily="18" charset="-122"/>
              </a:rPr>
              <a:t>nghe</a:t>
            </a:r>
            <a:endParaRPr lang="zh-CN" altLang="en-US" sz="4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汉仪夏日体W" panose="00020600040101010101" pitchFamily="18" charset="-122"/>
              <a:cs typeface="Times New Roman" panose="02020603050405020304" pitchFamily="18" charset="0"/>
              <a:sym typeface="HYXiaRiTiW" panose="00020600040101010101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7713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2C1C84F1-ADAA-4D21-B584-1470DAE147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7347" r="25607" b="-3169"/>
          <a:stretch/>
        </p:blipFill>
        <p:spPr>
          <a:xfrm>
            <a:off x="10740383" y="259322"/>
            <a:ext cx="1200150" cy="1531461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9ED30299-16B9-40C3-886C-D26D3668FA2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6256" t="-41660" r="-22977" b="41660"/>
          <a:stretch/>
        </p:blipFill>
        <p:spPr>
          <a:xfrm>
            <a:off x="241081" y="4815479"/>
            <a:ext cx="1305930" cy="176573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FA3227EA-9B5A-46E6-86D4-43F0852F448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30593"/>
          <a:stretch/>
        </p:blipFill>
        <p:spPr>
          <a:xfrm>
            <a:off x="241081" y="259322"/>
            <a:ext cx="1689470" cy="1119739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2F29FA4F-C814-48E1-A176-FD91444C0F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9689" y="1851872"/>
            <a:ext cx="1422712" cy="1181391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0F31188D-2617-4A50-B7D7-63B48748F90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113510">
            <a:off x="1571836" y="1000425"/>
            <a:ext cx="2604071" cy="1295719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2467A907-6915-4330-9F22-C0F164D488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97764" y="3095404"/>
            <a:ext cx="2756504" cy="1117875"/>
          </a:xfrm>
          <a:prstGeom prst="rect">
            <a:avLst/>
          </a:prstGeom>
        </p:spPr>
      </p:pic>
      <p:grpSp>
        <p:nvGrpSpPr>
          <p:cNvPr id="23" name="组合 22">
            <a:extLst>
              <a:ext uri="{FF2B5EF4-FFF2-40B4-BE49-F238E27FC236}">
                <a16:creationId xmlns:a16="http://schemas.microsoft.com/office/drawing/2014/main" id="{760880D7-D85E-4A76-8206-3B56DE026C30}"/>
              </a:ext>
            </a:extLst>
          </p:cNvPr>
          <p:cNvGrpSpPr/>
          <p:nvPr/>
        </p:nvGrpSpPr>
        <p:grpSpPr>
          <a:xfrm>
            <a:off x="10230836" y="4629150"/>
            <a:ext cx="1715737" cy="1962272"/>
            <a:chOff x="8194080" y="3408873"/>
            <a:chExt cx="2724693" cy="3182549"/>
          </a:xfrm>
        </p:grpSpPr>
        <p:pic>
          <p:nvPicPr>
            <p:cNvPr id="18" name="图片 17">
              <a:extLst>
                <a:ext uri="{FF2B5EF4-FFF2-40B4-BE49-F238E27FC236}">
                  <a16:creationId xmlns:a16="http://schemas.microsoft.com/office/drawing/2014/main" id="{223A5C81-BB92-42C7-BBDA-00D785ED1B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b="19213"/>
            <a:stretch/>
          </p:blipFill>
          <p:spPr>
            <a:xfrm>
              <a:off x="8194080" y="4487627"/>
              <a:ext cx="2477043" cy="2103795"/>
            </a:xfrm>
            <a:prstGeom prst="rect">
              <a:avLst/>
            </a:prstGeom>
          </p:spPr>
        </p:pic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CF12F273-4548-4B78-A714-65F49E914F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9445250" y="3408873"/>
              <a:ext cx="1473523" cy="1473563"/>
            </a:xfrm>
            <a:prstGeom prst="rect">
              <a:avLst/>
            </a:prstGeom>
          </p:spPr>
        </p:pic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2DDFC0D2-A591-469A-9396-6D9783A00476}"/>
              </a:ext>
            </a:extLst>
          </p:cNvPr>
          <p:cNvGrpSpPr/>
          <p:nvPr/>
        </p:nvGrpSpPr>
        <p:grpSpPr>
          <a:xfrm>
            <a:off x="4673600" y="1075709"/>
            <a:ext cx="676275" cy="572576"/>
            <a:chOff x="5995723" y="2676898"/>
            <a:chExt cx="676275" cy="572576"/>
          </a:xfrm>
        </p:grpSpPr>
        <p:pic>
          <p:nvPicPr>
            <p:cNvPr id="30" name="图片 29">
              <a:extLst>
                <a:ext uri="{FF2B5EF4-FFF2-40B4-BE49-F238E27FC236}">
                  <a16:creationId xmlns:a16="http://schemas.microsoft.com/office/drawing/2014/main" id="{2885BFDA-33F1-44C6-9A40-DB61D2EBC54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29907" b="66355" l="35429" r="65143">
                          <a14:foregroundMark x1="42571" y1="37695" x2="47143" y2="49221"/>
                          <a14:foregroundMark x1="49714" y1="30218" x2="49429" y2="31776"/>
                          <a14:foregroundMark x1="47714" y1="30841" x2="44571" y2="33956"/>
                          <a14:foregroundMark x1="54571" y1="34891" x2="57714" y2="37695"/>
                          <a14:foregroundMark x1="58571" y1="37383" x2="58571" y2="37383"/>
                          <a14:foregroundMark x1="64286" y1="49844" x2="64286" y2="49844"/>
                          <a14:foregroundMark x1="64000" y1="44237" x2="64000" y2="44237"/>
                          <a14:foregroundMark x1="64286" y1="42991" x2="64286" y2="42991"/>
                          <a14:foregroundMark x1="65143" y1="43925" x2="65143" y2="43925"/>
                          <a14:foregroundMark x1="57143" y1="64486" x2="57143" y2="64486"/>
                          <a14:foregroundMark x1="46286" y1="64486" x2="46286" y2="64486"/>
                          <a14:foregroundMark x1="36286" y1="57321" x2="36286" y2="57321"/>
                          <a14:foregroundMark x1="35429" y1="56075" x2="35429" y2="56075"/>
                          <a14:foregroundMark x1="58000" y1="63863" x2="58000" y2="63863"/>
                          <a14:foregroundMark x1="53429" y1="65421" x2="53429" y2="65421"/>
                          <a14:foregroundMark x1="50000" y1="66355" x2="50000" y2="66355"/>
                        </a14:backgroundRemoval>
                      </a14:imgEffect>
                    </a14:imgLayer>
                  </a14:imgProps>
                </a:ext>
              </a:extLst>
            </a:blip>
            <a:srcRect l="35153" t="28127" r="32926" b="32212"/>
            <a:stretch/>
          </p:blipFill>
          <p:spPr>
            <a:xfrm>
              <a:off x="6065793" y="2676898"/>
              <a:ext cx="546100" cy="542658"/>
            </a:xfrm>
            <a:prstGeom prst="rect">
              <a:avLst/>
            </a:prstGeom>
          </p:spPr>
        </p:pic>
        <p:sp>
          <p:nvSpPr>
            <p:cNvPr id="2" name="文本框 1">
              <a:extLst>
                <a:ext uri="{FF2B5EF4-FFF2-40B4-BE49-F238E27FC236}">
                  <a16:creationId xmlns:a16="http://schemas.microsoft.com/office/drawing/2014/main" id="{0B9D2162-3EF8-49C7-9674-C68B5DD8D3FE}"/>
                </a:ext>
              </a:extLst>
            </p:cNvPr>
            <p:cNvSpPr txBox="1"/>
            <p:nvPr/>
          </p:nvSpPr>
          <p:spPr>
            <a:xfrm>
              <a:off x="5995723" y="2726254"/>
              <a:ext cx="6762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bg1"/>
                  </a:solidFill>
                  <a:latin typeface="Comic Sans MS" pitchFamily="66" charset="0"/>
                  <a:ea typeface="汉仪夏日体W" panose="00020600040101010101" pitchFamily="18" charset="-122"/>
                  <a:cs typeface="YF补 汉仪夏日体+黑白emoji" panose="020B0604000101010104" pitchFamily="34" charset="-128"/>
                  <a:sym typeface="HYXiaRiTiW" panose="00020600040101010101" pitchFamily="18" charset="-122"/>
                </a:rPr>
                <a:t>01</a:t>
              </a:r>
              <a:endParaRPr lang="zh-CN" altLang="en-US" sz="2800" b="1" dirty="0">
                <a:solidFill>
                  <a:schemeClr val="bg1"/>
                </a:solidFill>
                <a:latin typeface="Comic Sans MS" pitchFamily="66" charset="0"/>
                <a:ea typeface="汉仪夏日体W" panose="00020600040101010101" pitchFamily="18" charset="-122"/>
                <a:cs typeface="YF补 汉仪夏日体+黑白emoji" panose="020B0604000101010104" pitchFamily="34" charset="-128"/>
                <a:sym typeface="HYXiaRiTiW" panose="00020600040101010101" pitchFamily="18" charset="-122"/>
              </a:endParaRPr>
            </a:p>
          </p:txBody>
        </p: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3893A0DF-AF0F-4E53-A621-5A6C858FF938}"/>
              </a:ext>
            </a:extLst>
          </p:cNvPr>
          <p:cNvGrpSpPr/>
          <p:nvPr/>
        </p:nvGrpSpPr>
        <p:grpSpPr>
          <a:xfrm>
            <a:off x="4673600" y="2390610"/>
            <a:ext cx="676275" cy="572576"/>
            <a:chOff x="5995723" y="2676898"/>
            <a:chExt cx="676275" cy="572576"/>
          </a:xfrm>
        </p:grpSpPr>
        <p:pic>
          <p:nvPicPr>
            <p:cNvPr id="34" name="图片 33">
              <a:extLst>
                <a:ext uri="{FF2B5EF4-FFF2-40B4-BE49-F238E27FC236}">
                  <a16:creationId xmlns:a16="http://schemas.microsoft.com/office/drawing/2014/main" id="{EA13D9C0-9AB9-4219-A5AF-9B464E3C899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29907" b="66355" l="35429" r="65143">
                          <a14:foregroundMark x1="42571" y1="37695" x2="47143" y2="49221"/>
                          <a14:foregroundMark x1="49714" y1="30218" x2="49429" y2="31776"/>
                          <a14:foregroundMark x1="47714" y1="30841" x2="44571" y2="33956"/>
                          <a14:foregroundMark x1="54571" y1="34891" x2="57714" y2="37695"/>
                          <a14:foregroundMark x1="58571" y1="37383" x2="58571" y2="37383"/>
                          <a14:foregroundMark x1="64286" y1="49844" x2="64286" y2="49844"/>
                          <a14:foregroundMark x1="64000" y1="44237" x2="64000" y2="44237"/>
                          <a14:foregroundMark x1="64286" y1="42991" x2="64286" y2="42991"/>
                          <a14:foregroundMark x1="65143" y1="43925" x2="65143" y2="43925"/>
                          <a14:foregroundMark x1="57143" y1="64486" x2="57143" y2="64486"/>
                          <a14:foregroundMark x1="46286" y1="64486" x2="46286" y2="64486"/>
                          <a14:foregroundMark x1="36286" y1="57321" x2="36286" y2="57321"/>
                          <a14:foregroundMark x1="35429" y1="56075" x2="35429" y2="56075"/>
                          <a14:foregroundMark x1="58000" y1="63863" x2="58000" y2="63863"/>
                          <a14:foregroundMark x1="53429" y1="65421" x2="53429" y2="65421"/>
                          <a14:foregroundMark x1="50000" y1="66355" x2="50000" y2="66355"/>
                        </a14:backgroundRemoval>
                      </a14:imgEffect>
                    </a14:imgLayer>
                  </a14:imgProps>
                </a:ext>
              </a:extLst>
            </a:blip>
            <a:srcRect l="35153" t="28127" r="32926" b="32212"/>
            <a:stretch/>
          </p:blipFill>
          <p:spPr>
            <a:xfrm>
              <a:off x="6065793" y="2676898"/>
              <a:ext cx="546100" cy="542658"/>
            </a:xfrm>
            <a:prstGeom prst="rect">
              <a:avLst/>
            </a:prstGeom>
          </p:spPr>
        </p:pic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544129BB-5493-4919-918C-3E64DFFCAD6F}"/>
                </a:ext>
              </a:extLst>
            </p:cNvPr>
            <p:cNvSpPr txBox="1"/>
            <p:nvPr/>
          </p:nvSpPr>
          <p:spPr>
            <a:xfrm>
              <a:off x="5995723" y="2726254"/>
              <a:ext cx="6762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bg1"/>
                  </a:solidFill>
                  <a:latin typeface="Comic Sans MS" pitchFamily="66" charset="0"/>
                  <a:ea typeface="汉仪夏日体W" panose="00020600040101010101" pitchFamily="18" charset="-122"/>
                  <a:cs typeface="YF补 汉仪夏日体+黑白emoji" panose="020B0604000101010104" pitchFamily="34" charset="-128"/>
                  <a:sym typeface="HYXiaRiTiW" panose="00020600040101010101" pitchFamily="18" charset="-122"/>
                </a:rPr>
                <a:t>02</a:t>
              </a:r>
              <a:endParaRPr lang="zh-CN" altLang="en-US" sz="2800" b="1" dirty="0">
                <a:solidFill>
                  <a:schemeClr val="bg1"/>
                </a:solidFill>
                <a:latin typeface="Comic Sans MS" pitchFamily="66" charset="0"/>
                <a:ea typeface="汉仪夏日体W" panose="00020600040101010101" pitchFamily="18" charset="-122"/>
                <a:cs typeface="YF补 汉仪夏日体+黑白emoji" panose="020B0604000101010104" pitchFamily="34" charset="-128"/>
                <a:sym typeface="HYXiaRiTiW" panose="00020600040101010101" pitchFamily="18" charset="-122"/>
              </a:endParaRPr>
            </a:p>
          </p:txBody>
        </p:sp>
      </p:grp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14B440DF-8280-4F29-BEEA-0B52D3366850}"/>
              </a:ext>
            </a:extLst>
          </p:cNvPr>
          <p:cNvGrpSpPr/>
          <p:nvPr/>
        </p:nvGrpSpPr>
        <p:grpSpPr>
          <a:xfrm>
            <a:off x="4673600" y="3407024"/>
            <a:ext cx="676275" cy="572576"/>
            <a:chOff x="5995723" y="2676898"/>
            <a:chExt cx="676275" cy="572576"/>
          </a:xfrm>
        </p:grpSpPr>
        <p:pic>
          <p:nvPicPr>
            <p:cNvPr id="39" name="图片 38">
              <a:extLst>
                <a:ext uri="{FF2B5EF4-FFF2-40B4-BE49-F238E27FC236}">
                  <a16:creationId xmlns:a16="http://schemas.microsoft.com/office/drawing/2014/main" id="{B814FC07-19B1-451C-83CC-AE9698D9BB4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29907" b="66355" l="35429" r="65143">
                          <a14:foregroundMark x1="42571" y1="37695" x2="47143" y2="49221"/>
                          <a14:foregroundMark x1="49714" y1="30218" x2="49429" y2="31776"/>
                          <a14:foregroundMark x1="47714" y1="30841" x2="44571" y2="33956"/>
                          <a14:foregroundMark x1="54571" y1="34891" x2="57714" y2="37695"/>
                          <a14:foregroundMark x1="58571" y1="37383" x2="58571" y2="37383"/>
                          <a14:foregroundMark x1="64286" y1="49844" x2="64286" y2="49844"/>
                          <a14:foregroundMark x1="64000" y1="44237" x2="64000" y2="44237"/>
                          <a14:foregroundMark x1="64286" y1="42991" x2="64286" y2="42991"/>
                          <a14:foregroundMark x1="65143" y1="43925" x2="65143" y2="43925"/>
                          <a14:foregroundMark x1="57143" y1="64486" x2="57143" y2="64486"/>
                          <a14:foregroundMark x1="46286" y1="64486" x2="46286" y2="64486"/>
                          <a14:foregroundMark x1="36286" y1="57321" x2="36286" y2="57321"/>
                          <a14:foregroundMark x1="35429" y1="56075" x2="35429" y2="56075"/>
                          <a14:foregroundMark x1="58000" y1="63863" x2="58000" y2="63863"/>
                          <a14:foregroundMark x1="53429" y1="65421" x2="53429" y2="65421"/>
                          <a14:foregroundMark x1="50000" y1="66355" x2="50000" y2="66355"/>
                        </a14:backgroundRemoval>
                      </a14:imgEffect>
                    </a14:imgLayer>
                  </a14:imgProps>
                </a:ext>
              </a:extLst>
            </a:blip>
            <a:srcRect l="35153" t="28127" r="32926" b="32212"/>
            <a:stretch/>
          </p:blipFill>
          <p:spPr>
            <a:xfrm>
              <a:off x="6065793" y="2676898"/>
              <a:ext cx="546100" cy="542658"/>
            </a:xfrm>
            <a:prstGeom prst="rect">
              <a:avLst/>
            </a:prstGeom>
          </p:spPr>
        </p:pic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09CFBC5A-C5C6-4ECC-B43B-409C24DF0BE9}"/>
                </a:ext>
              </a:extLst>
            </p:cNvPr>
            <p:cNvSpPr txBox="1"/>
            <p:nvPr/>
          </p:nvSpPr>
          <p:spPr>
            <a:xfrm>
              <a:off x="5995723" y="2726254"/>
              <a:ext cx="6762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bg1"/>
                  </a:solidFill>
                  <a:latin typeface="Comic Sans MS" pitchFamily="66" charset="0"/>
                  <a:ea typeface="汉仪夏日体W" panose="00020600040101010101" pitchFamily="18" charset="-122"/>
                  <a:cs typeface="YF补 汉仪夏日体+黑白emoji" panose="020B0604000101010104" pitchFamily="34" charset="-128"/>
                  <a:sym typeface="HYXiaRiTiW" panose="00020600040101010101" pitchFamily="18" charset="-122"/>
                </a:rPr>
                <a:t>03</a:t>
              </a:r>
              <a:endParaRPr lang="zh-CN" altLang="en-US" sz="2800" b="1" dirty="0">
                <a:solidFill>
                  <a:schemeClr val="bg1"/>
                </a:solidFill>
                <a:latin typeface="Comic Sans MS" pitchFamily="66" charset="0"/>
                <a:ea typeface="汉仪夏日体W" panose="00020600040101010101" pitchFamily="18" charset="-122"/>
                <a:cs typeface="YF补 汉仪夏日体+黑白emoji" panose="020B0604000101010104" pitchFamily="34" charset="-128"/>
                <a:sym typeface="HYXiaRiTiW" panose="00020600040101010101" pitchFamily="18" charset="-122"/>
              </a:endParaRPr>
            </a:p>
          </p:txBody>
        </p: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56A11616-92AC-4B9B-BDC6-A006B7CBC56E}"/>
              </a:ext>
            </a:extLst>
          </p:cNvPr>
          <p:cNvGrpSpPr/>
          <p:nvPr/>
        </p:nvGrpSpPr>
        <p:grpSpPr>
          <a:xfrm>
            <a:off x="4673600" y="4790846"/>
            <a:ext cx="676275" cy="572576"/>
            <a:chOff x="5995723" y="2676898"/>
            <a:chExt cx="676275" cy="572576"/>
          </a:xfrm>
        </p:grpSpPr>
        <p:pic>
          <p:nvPicPr>
            <p:cNvPr id="44" name="图片 43">
              <a:extLst>
                <a:ext uri="{FF2B5EF4-FFF2-40B4-BE49-F238E27FC236}">
                  <a16:creationId xmlns:a16="http://schemas.microsoft.com/office/drawing/2014/main" id="{0CE45A22-5B64-4C58-8E46-87623FE9F6F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29907" b="66355" l="35429" r="65143">
                          <a14:foregroundMark x1="42571" y1="37695" x2="47143" y2="49221"/>
                          <a14:foregroundMark x1="49714" y1="30218" x2="49429" y2="31776"/>
                          <a14:foregroundMark x1="47714" y1="30841" x2="44571" y2="33956"/>
                          <a14:foregroundMark x1="54571" y1="34891" x2="57714" y2="37695"/>
                          <a14:foregroundMark x1="58571" y1="37383" x2="58571" y2="37383"/>
                          <a14:foregroundMark x1="64286" y1="49844" x2="64286" y2="49844"/>
                          <a14:foregroundMark x1="64000" y1="44237" x2="64000" y2="44237"/>
                          <a14:foregroundMark x1="64286" y1="42991" x2="64286" y2="42991"/>
                          <a14:foregroundMark x1="65143" y1="43925" x2="65143" y2="43925"/>
                          <a14:foregroundMark x1="57143" y1="64486" x2="57143" y2="64486"/>
                          <a14:foregroundMark x1="46286" y1="64486" x2="46286" y2="64486"/>
                          <a14:foregroundMark x1="36286" y1="57321" x2="36286" y2="57321"/>
                          <a14:foregroundMark x1="35429" y1="56075" x2="35429" y2="56075"/>
                          <a14:foregroundMark x1="58000" y1="63863" x2="58000" y2="63863"/>
                          <a14:foregroundMark x1="53429" y1="65421" x2="53429" y2="65421"/>
                          <a14:foregroundMark x1="50000" y1="66355" x2="50000" y2="66355"/>
                        </a14:backgroundRemoval>
                      </a14:imgEffect>
                    </a14:imgLayer>
                  </a14:imgProps>
                </a:ext>
              </a:extLst>
            </a:blip>
            <a:srcRect l="35153" t="28127" r="32926" b="32212"/>
            <a:stretch/>
          </p:blipFill>
          <p:spPr>
            <a:xfrm>
              <a:off x="6065793" y="2676898"/>
              <a:ext cx="546100" cy="542658"/>
            </a:xfrm>
            <a:prstGeom prst="rect">
              <a:avLst/>
            </a:prstGeom>
          </p:spPr>
        </p:pic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801C4DBE-1E05-4C5C-ABAB-E6F9D3488BE8}"/>
                </a:ext>
              </a:extLst>
            </p:cNvPr>
            <p:cNvSpPr txBox="1"/>
            <p:nvPr/>
          </p:nvSpPr>
          <p:spPr>
            <a:xfrm>
              <a:off x="5995723" y="2726254"/>
              <a:ext cx="6762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bg1"/>
                  </a:solidFill>
                  <a:latin typeface="Comic Sans MS" pitchFamily="66" charset="0"/>
                  <a:ea typeface="汉仪夏日体W" panose="00020600040101010101" pitchFamily="18" charset="-122"/>
                  <a:cs typeface="YF补 汉仪夏日体+黑白emoji" panose="020B0604000101010104" pitchFamily="34" charset="-128"/>
                  <a:sym typeface="HYXiaRiTiW" panose="00020600040101010101" pitchFamily="18" charset="-122"/>
                </a:rPr>
                <a:t>04</a:t>
              </a:r>
              <a:endParaRPr lang="zh-CN" altLang="en-US" sz="2800" b="1" dirty="0">
                <a:solidFill>
                  <a:schemeClr val="bg1"/>
                </a:solidFill>
                <a:latin typeface="Comic Sans MS" pitchFamily="66" charset="0"/>
                <a:ea typeface="汉仪夏日体W" panose="00020600040101010101" pitchFamily="18" charset="-122"/>
                <a:cs typeface="YF补 汉仪夏日体+黑白emoji" panose="020B0604000101010104" pitchFamily="34" charset="-128"/>
                <a:sym typeface="HYXiaRiTiW" panose="00020600040101010101" pitchFamily="18" charset="-122"/>
              </a:endParaRP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E8D6930B-2603-E540-9936-4FDE252533CA}"/>
              </a:ext>
            </a:extLst>
          </p:cNvPr>
          <p:cNvSpPr txBox="1"/>
          <p:nvPr/>
        </p:nvSpPr>
        <p:spPr>
          <a:xfrm>
            <a:off x="1981737" y="2001866"/>
            <a:ext cx="2756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Bước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221864F-5C36-0D45-9B52-8587E6D6006A}"/>
              </a:ext>
            </a:extLst>
          </p:cNvPr>
          <p:cNvSpPr txBox="1"/>
          <p:nvPr/>
        </p:nvSpPr>
        <p:spPr>
          <a:xfrm>
            <a:off x="5419944" y="959544"/>
            <a:ext cx="53805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Đề tài: Cảm nhận về 1 bài thơ lục bát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6FD3DB7-D3DD-214F-8643-0C0AF186D424}"/>
              </a:ext>
            </a:extLst>
          </p:cNvPr>
          <p:cNvSpPr txBox="1"/>
          <p:nvPr/>
        </p:nvSpPr>
        <p:spPr>
          <a:xfrm>
            <a:off x="5429301" y="2351782"/>
            <a:ext cx="5380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Người nghe: cô giáo và các bạn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06E2A08-B3D7-2748-94BB-A1E38E0E90BB}"/>
              </a:ext>
            </a:extLst>
          </p:cNvPr>
          <p:cNvSpPr txBox="1"/>
          <p:nvPr/>
        </p:nvSpPr>
        <p:spPr>
          <a:xfrm>
            <a:off x="5438658" y="3308489"/>
            <a:ext cx="53805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Mục đích nói: trình bày cảm xúc về 1 bài thơ lục bát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A8BA752-374D-1744-8731-CF6CE72AC978}"/>
              </a:ext>
            </a:extLst>
          </p:cNvPr>
          <p:cNvSpPr txBox="1"/>
          <p:nvPr/>
        </p:nvSpPr>
        <p:spPr>
          <a:xfrm>
            <a:off x="5419943" y="4638592"/>
            <a:ext cx="53805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 gian lớp học, thời gian nói: 5 phút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083E0D4-38E1-574F-AD42-19EB97FFE6C0}"/>
              </a:ext>
            </a:extLst>
          </p:cNvPr>
          <p:cNvSpPr txBox="1"/>
          <p:nvPr/>
        </p:nvSpPr>
        <p:spPr>
          <a:xfrm>
            <a:off x="614583" y="4110129"/>
            <a:ext cx="43928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Chuẩn bị nội dung</a:t>
            </a:r>
          </a:p>
        </p:txBody>
      </p:sp>
    </p:spTree>
    <p:extLst>
      <p:ext uri="{BB962C8B-B14F-4D97-AF65-F5344CB8AC3E}">
        <p14:creationId xmlns:p14="http://schemas.microsoft.com/office/powerpoint/2010/main" val="133240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9" grpId="0"/>
      <p:bldP spid="50" grpId="0"/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2C1C84F1-ADAA-4D21-B584-1470DAE147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7347" r="25607" b="-3169"/>
          <a:stretch/>
        </p:blipFill>
        <p:spPr>
          <a:xfrm>
            <a:off x="10740383" y="259322"/>
            <a:ext cx="1200150" cy="1531461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9ED30299-16B9-40C3-886C-D26D3668FA2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6256" t="-41660" r="-22977" b="41660"/>
          <a:stretch/>
        </p:blipFill>
        <p:spPr>
          <a:xfrm>
            <a:off x="241081" y="4815479"/>
            <a:ext cx="1305930" cy="176573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FA3227EA-9B5A-46E6-86D4-43F0852F448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30593"/>
          <a:stretch/>
        </p:blipFill>
        <p:spPr>
          <a:xfrm>
            <a:off x="241081" y="259322"/>
            <a:ext cx="1689470" cy="1119739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2F29FA4F-C814-48E1-A176-FD91444C0F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9689" y="1851872"/>
            <a:ext cx="1422712" cy="1181391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0F31188D-2617-4A50-B7D7-63B48748F90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113510">
            <a:off x="1571836" y="1000425"/>
            <a:ext cx="2604071" cy="1295719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2467A907-6915-4330-9F22-C0F164D488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97764" y="3095404"/>
            <a:ext cx="2756504" cy="1117875"/>
          </a:xfrm>
          <a:prstGeom prst="rect">
            <a:avLst/>
          </a:prstGeom>
        </p:spPr>
      </p:pic>
      <p:grpSp>
        <p:nvGrpSpPr>
          <p:cNvPr id="23" name="组合 22">
            <a:extLst>
              <a:ext uri="{FF2B5EF4-FFF2-40B4-BE49-F238E27FC236}">
                <a16:creationId xmlns:a16="http://schemas.microsoft.com/office/drawing/2014/main" id="{760880D7-D85E-4A76-8206-3B56DE026C30}"/>
              </a:ext>
            </a:extLst>
          </p:cNvPr>
          <p:cNvGrpSpPr/>
          <p:nvPr/>
        </p:nvGrpSpPr>
        <p:grpSpPr>
          <a:xfrm>
            <a:off x="10230836" y="4629150"/>
            <a:ext cx="1715737" cy="1962272"/>
            <a:chOff x="8194080" y="3408873"/>
            <a:chExt cx="2724693" cy="3182549"/>
          </a:xfrm>
        </p:grpSpPr>
        <p:pic>
          <p:nvPicPr>
            <p:cNvPr id="18" name="图片 17">
              <a:extLst>
                <a:ext uri="{FF2B5EF4-FFF2-40B4-BE49-F238E27FC236}">
                  <a16:creationId xmlns:a16="http://schemas.microsoft.com/office/drawing/2014/main" id="{223A5C81-BB92-42C7-BBDA-00D785ED1B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b="19213"/>
            <a:stretch/>
          </p:blipFill>
          <p:spPr>
            <a:xfrm>
              <a:off x="8194080" y="4487627"/>
              <a:ext cx="2477043" cy="2103795"/>
            </a:xfrm>
            <a:prstGeom prst="rect">
              <a:avLst/>
            </a:prstGeom>
          </p:spPr>
        </p:pic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CF12F273-4548-4B78-A714-65F49E914F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9445250" y="3408873"/>
              <a:ext cx="1473523" cy="1473563"/>
            </a:xfrm>
            <a:prstGeom prst="rect">
              <a:avLst/>
            </a:prstGeom>
          </p:spPr>
        </p:pic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2DDFC0D2-A591-469A-9396-6D9783A00476}"/>
              </a:ext>
            </a:extLst>
          </p:cNvPr>
          <p:cNvGrpSpPr/>
          <p:nvPr/>
        </p:nvGrpSpPr>
        <p:grpSpPr>
          <a:xfrm>
            <a:off x="4634587" y="1316731"/>
            <a:ext cx="676275" cy="572576"/>
            <a:chOff x="5995723" y="2676898"/>
            <a:chExt cx="676275" cy="572576"/>
          </a:xfrm>
        </p:grpSpPr>
        <p:pic>
          <p:nvPicPr>
            <p:cNvPr id="30" name="图片 29">
              <a:extLst>
                <a:ext uri="{FF2B5EF4-FFF2-40B4-BE49-F238E27FC236}">
                  <a16:creationId xmlns:a16="http://schemas.microsoft.com/office/drawing/2014/main" id="{2885BFDA-33F1-44C6-9A40-DB61D2EBC54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29907" b="66355" l="35429" r="65143">
                          <a14:foregroundMark x1="42571" y1="37695" x2="47143" y2="49221"/>
                          <a14:foregroundMark x1="49714" y1="30218" x2="49429" y2="31776"/>
                          <a14:foregroundMark x1="47714" y1="30841" x2="44571" y2="33956"/>
                          <a14:foregroundMark x1="54571" y1="34891" x2="57714" y2="37695"/>
                          <a14:foregroundMark x1="58571" y1="37383" x2="58571" y2="37383"/>
                          <a14:foregroundMark x1="64286" y1="49844" x2="64286" y2="49844"/>
                          <a14:foregroundMark x1="64000" y1="44237" x2="64000" y2="44237"/>
                          <a14:foregroundMark x1="64286" y1="42991" x2="64286" y2="42991"/>
                          <a14:foregroundMark x1="65143" y1="43925" x2="65143" y2="43925"/>
                          <a14:foregroundMark x1="57143" y1="64486" x2="57143" y2="64486"/>
                          <a14:foregroundMark x1="46286" y1="64486" x2="46286" y2="64486"/>
                          <a14:foregroundMark x1="36286" y1="57321" x2="36286" y2="57321"/>
                          <a14:foregroundMark x1="35429" y1="56075" x2="35429" y2="56075"/>
                          <a14:foregroundMark x1="58000" y1="63863" x2="58000" y2="63863"/>
                          <a14:foregroundMark x1="53429" y1="65421" x2="53429" y2="65421"/>
                          <a14:foregroundMark x1="50000" y1="66355" x2="50000" y2="66355"/>
                        </a14:backgroundRemoval>
                      </a14:imgEffect>
                    </a14:imgLayer>
                  </a14:imgProps>
                </a:ext>
              </a:extLst>
            </a:blip>
            <a:srcRect l="35153" t="28127" r="32926" b="32212"/>
            <a:stretch/>
          </p:blipFill>
          <p:spPr>
            <a:xfrm>
              <a:off x="6065793" y="2676898"/>
              <a:ext cx="546100" cy="542658"/>
            </a:xfrm>
            <a:prstGeom prst="rect">
              <a:avLst/>
            </a:prstGeom>
          </p:spPr>
        </p:pic>
        <p:sp>
          <p:nvSpPr>
            <p:cNvPr id="2" name="文本框 1">
              <a:extLst>
                <a:ext uri="{FF2B5EF4-FFF2-40B4-BE49-F238E27FC236}">
                  <a16:creationId xmlns:a16="http://schemas.microsoft.com/office/drawing/2014/main" id="{0B9D2162-3EF8-49C7-9674-C68B5DD8D3FE}"/>
                </a:ext>
              </a:extLst>
            </p:cNvPr>
            <p:cNvSpPr txBox="1"/>
            <p:nvPr/>
          </p:nvSpPr>
          <p:spPr>
            <a:xfrm>
              <a:off x="5995723" y="2726254"/>
              <a:ext cx="6762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bg1"/>
                  </a:solidFill>
                  <a:latin typeface="Comic Sans MS" pitchFamily="66" charset="0"/>
                  <a:ea typeface="汉仪夏日体W" panose="00020600040101010101" pitchFamily="18" charset="-122"/>
                  <a:cs typeface="YF补 汉仪夏日体+黑白emoji" panose="020B0604000101010104" pitchFamily="34" charset="-128"/>
                  <a:sym typeface="HYXiaRiTiW" panose="00020600040101010101" pitchFamily="18" charset="-122"/>
                </a:rPr>
                <a:t>01</a:t>
              </a:r>
              <a:endParaRPr lang="zh-CN" altLang="en-US" sz="2800" b="1" dirty="0">
                <a:solidFill>
                  <a:schemeClr val="bg1"/>
                </a:solidFill>
                <a:latin typeface="Comic Sans MS" pitchFamily="66" charset="0"/>
                <a:ea typeface="汉仪夏日体W" panose="00020600040101010101" pitchFamily="18" charset="-122"/>
                <a:cs typeface="YF补 汉仪夏日体+黑白emoji" panose="020B0604000101010104" pitchFamily="34" charset="-128"/>
                <a:sym typeface="HYXiaRiTiW" panose="00020600040101010101" pitchFamily="18" charset="-122"/>
              </a:endParaRPr>
            </a:p>
          </p:txBody>
        </p: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3893A0DF-AF0F-4E53-A621-5A6C858FF938}"/>
              </a:ext>
            </a:extLst>
          </p:cNvPr>
          <p:cNvGrpSpPr/>
          <p:nvPr/>
        </p:nvGrpSpPr>
        <p:grpSpPr>
          <a:xfrm>
            <a:off x="4634587" y="2631632"/>
            <a:ext cx="676275" cy="572576"/>
            <a:chOff x="5995723" y="2676898"/>
            <a:chExt cx="676275" cy="572576"/>
          </a:xfrm>
        </p:grpSpPr>
        <p:pic>
          <p:nvPicPr>
            <p:cNvPr id="34" name="图片 33">
              <a:extLst>
                <a:ext uri="{FF2B5EF4-FFF2-40B4-BE49-F238E27FC236}">
                  <a16:creationId xmlns:a16="http://schemas.microsoft.com/office/drawing/2014/main" id="{EA13D9C0-9AB9-4219-A5AF-9B464E3C899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29907" b="66355" l="35429" r="65143">
                          <a14:foregroundMark x1="42571" y1="37695" x2="47143" y2="49221"/>
                          <a14:foregroundMark x1="49714" y1="30218" x2="49429" y2="31776"/>
                          <a14:foregroundMark x1="47714" y1="30841" x2="44571" y2="33956"/>
                          <a14:foregroundMark x1="54571" y1="34891" x2="57714" y2="37695"/>
                          <a14:foregroundMark x1="58571" y1="37383" x2="58571" y2="37383"/>
                          <a14:foregroundMark x1="64286" y1="49844" x2="64286" y2="49844"/>
                          <a14:foregroundMark x1="64000" y1="44237" x2="64000" y2="44237"/>
                          <a14:foregroundMark x1="64286" y1="42991" x2="64286" y2="42991"/>
                          <a14:foregroundMark x1="65143" y1="43925" x2="65143" y2="43925"/>
                          <a14:foregroundMark x1="57143" y1="64486" x2="57143" y2="64486"/>
                          <a14:foregroundMark x1="46286" y1="64486" x2="46286" y2="64486"/>
                          <a14:foregroundMark x1="36286" y1="57321" x2="36286" y2="57321"/>
                          <a14:foregroundMark x1="35429" y1="56075" x2="35429" y2="56075"/>
                          <a14:foregroundMark x1="58000" y1="63863" x2="58000" y2="63863"/>
                          <a14:foregroundMark x1="53429" y1="65421" x2="53429" y2="65421"/>
                          <a14:foregroundMark x1="50000" y1="66355" x2="50000" y2="66355"/>
                        </a14:backgroundRemoval>
                      </a14:imgEffect>
                    </a14:imgLayer>
                  </a14:imgProps>
                </a:ext>
              </a:extLst>
            </a:blip>
            <a:srcRect l="35153" t="28127" r="32926" b="32212"/>
            <a:stretch/>
          </p:blipFill>
          <p:spPr>
            <a:xfrm>
              <a:off x="6065793" y="2676898"/>
              <a:ext cx="546100" cy="542658"/>
            </a:xfrm>
            <a:prstGeom prst="rect">
              <a:avLst/>
            </a:prstGeom>
          </p:spPr>
        </p:pic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544129BB-5493-4919-918C-3E64DFFCAD6F}"/>
                </a:ext>
              </a:extLst>
            </p:cNvPr>
            <p:cNvSpPr txBox="1"/>
            <p:nvPr/>
          </p:nvSpPr>
          <p:spPr>
            <a:xfrm>
              <a:off x="5995723" y="2726254"/>
              <a:ext cx="6762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bg1"/>
                  </a:solidFill>
                  <a:latin typeface="Comic Sans MS" pitchFamily="66" charset="0"/>
                  <a:ea typeface="汉仪夏日体W" panose="00020600040101010101" pitchFamily="18" charset="-122"/>
                  <a:cs typeface="YF补 汉仪夏日体+黑白emoji" panose="020B0604000101010104" pitchFamily="34" charset="-128"/>
                  <a:sym typeface="HYXiaRiTiW" panose="00020600040101010101" pitchFamily="18" charset="-122"/>
                </a:rPr>
                <a:t>02</a:t>
              </a:r>
              <a:endParaRPr lang="zh-CN" altLang="en-US" sz="2800" b="1" dirty="0">
                <a:solidFill>
                  <a:schemeClr val="bg1"/>
                </a:solidFill>
                <a:latin typeface="Comic Sans MS" pitchFamily="66" charset="0"/>
                <a:ea typeface="汉仪夏日体W" panose="00020600040101010101" pitchFamily="18" charset="-122"/>
                <a:cs typeface="YF补 汉仪夏日体+黑白emoji" panose="020B0604000101010104" pitchFamily="34" charset="-128"/>
                <a:sym typeface="HYXiaRiTiW" panose="00020600040101010101" pitchFamily="18" charset="-122"/>
              </a:endParaRPr>
            </a:p>
          </p:txBody>
        </p:sp>
      </p:grp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14B440DF-8280-4F29-BEEA-0B52D3366850}"/>
              </a:ext>
            </a:extLst>
          </p:cNvPr>
          <p:cNvGrpSpPr/>
          <p:nvPr/>
        </p:nvGrpSpPr>
        <p:grpSpPr>
          <a:xfrm>
            <a:off x="4634587" y="3856734"/>
            <a:ext cx="676275" cy="572576"/>
            <a:chOff x="5995723" y="2676898"/>
            <a:chExt cx="676275" cy="572576"/>
          </a:xfrm>
        </p:grpSpPr>
        <p:pic>
          <p:nvPicPr>
            <p:cNvPr id="39" name="图片 38">
              <a:extLst>
                <a:ext uri="{FF2B5EF4-FFF2-40B4-BE49-F238E27FC236}">
                  <a16:creationId xmlns:a16="http://schemas.microsoft.com/office/drawing/2014/main" id="{B814FC07-19B1-451C-83CC-AE9698D9BB4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29907" b="66355" l="35429" r="65143">
                          <a14:foregroundMark x1="42571" y1="37695" x2="47143" y2="49221"/>
                          <a14:foregroundMark x1="49714" y1="30218" x2="49429" y2="31776"/>
                          <a14:foregroundMark x1="47714" y1="30841" x2="44571" y2="33956"/>
                          <a14:foregroundMark x1="54571" y1="34891" x2="57714" y2="37695"/>
                          <a14:foregroundMark x1="58571" y1="37383" x2="58571" y2="37383"/>
                          <a14:foregroundMark x1="64286" y1="49844" x2="64286" y2="49844"/>
                          <a14:foregroundMark x1="64000" y1="44237" x2="64000" y2="44237"/>
                          <a14:foregroundMark x1="64286" y1="42991" x2="64286" y2="42991"/>
                          <a14:foregroundMark x1="65143" y1="43925" x2="65143" y2="43925"/>
                          <a14:foregroundMark x1="57143" y1="64486" x2="57143" y2="64486"/>
                          <a14:foregroundMark x1="46286" y1="64486" x2="46286" y2="64486"/>
                          <a14:foregroundMark x1="36286" y1="57321" x2="36286" y2="57321"/>
                          <a14:foregroundMark x1="35429" y1="56075" x2="35429" y2="56075"/>
                          <a14:foregroundMark x1="58000" y1="63863" x2="58000" y2="63863"/>
                          <a14:foregroundMark x1="53429" y1="65421" x2="53429" y2="65421"/>
                          <a14:foregroundMark x1="50000" y1="66355" x2="50000" y2="66355"/>
                        </a14:backgroundRemoval>
                      </a14:imgEffect>
                    </a14:imgLayer>
                  </a14:imgProps>
                </a:ext>
              </a:extLst>
            </a:blip>
            <a:srcRect l="35153" t="28127" r="32926" b="32212"/>
            <a:stretch/>
          </p:blipFill>
          <p:spPr>
            <a:xfrm>
              <a:off x="6065793" y="2676898"/>
              <a:ext cx="546100" cy="542658"/>
            </a:xfrm>
            <a:prstGeom prst="rect">
              <a:avLst/>
            </a:prstGeom>
          </p:spPr>
        </p:pic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09CFBC5A-C5C6-4ECC-B43B-409C24DF0BE9}"/>
                </a:ext>
              </a:extLst>
            </p:cNvPr>
            <p:cNvSpPr txBox="1"/>
            <p:nvPr/>
          </p:nvSpPr>
          <p:spPr>
            <a:xfrm>
              <a:off x="5995723" y="2726254"/>
              <a:ext cx="6762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bg1"/>
                  </a:solidFill>
                  <a:latin typeface="Comic Sans MS" pitchFamily="66" charset="0"/>
                  <a:ea typeface="汉仪夏日体W" panose="00020600040101010101" pitchFamily="18" charset="-122"/>
                  <a:cs typeface="YF补 汉仪夏日体+黑白emoji" panose="020B0604000101010104" pitchFamily="34" charset="-128"/>
                  <a:sym typeface="HYXiaRiTiW" panose="00020600040101010101" pitchFamily="18" charset="-122"/>
                </a:rPr>
                <a:t>03</a:t>
              </a:r>
              <a:endParaRPr lang="zh-CN" altLang="en-US" sz="2800" b="1" dirty="0">
                <a:solidFill>
                  <a:schemeClr val="bg1"/>
                </a:solidFill>
                <a:latin typeface="Comic Sans MS" pitchFamily="66" charset="0"/>
                <a:ea typeface="汉仪夏日体W" panose="00020600040101010101" pitchFamily="18" charset="-122"/>
                <a:cs typeface="YF补 汉仪夏日体+黑白emoji" panose="020B0604000101010104" pitchFamily="34" charset="-128"/>
                <a:sym typeface="HYXiaRiTiW" panose="00020600040101010101" pitchFamily="18" charset="-122"/>
              </a:endParaRP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E8D6930B-2603-E540-9936-4FDE252533CA}"/>
              </a:ext>
            </a:extLst>
          </p:cNvPr>
          <p:cNvSpPr txBox="1"/>
          <p:nvPr/>
        </p:nvSpPr>
        <p:spPr>
          <a:xfrm>
            <a:off x="1981737" y="2001866"/>
            <a:ext cx="2756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Bước 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221864F-5C36-0D45-9B52-8587E6D6006A}"/>
              </a:ext>
            </a:extLst>
          </p:cNvPr>
          <p:cNvSpPr txBox="1"/>
          <p:nvPr/>
        </p:nvSpPr>
        <p:spPr>
          <a:xfrm>
            <a:off x="5380931" y="1200566"/>
            <a:ext cx="5380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Đọc lại đoạn văn đã viết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6FD3DB7-D3DD-214F-8643-0C0AF186D424}"/>
              </a:ext>
            </a:extLst>
          </p:cNvPr>
          <p:cNvSpPr txBox="1"/>
          <p:nvPr/>
        </p:nvSpPr>
        <p:spPr>
          <a:xfrm>
            <a:off x="5390288" y="2592804"/>
            <a:ext cx="5380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Xác định các ý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06E2A08-B3D7-2748-94BB-A1E38E0E90BB}"/>
              </a:ext>
            </a:extLst>
          </p:cNvPr>
          <p:cNvSpPr txBox="1"/>
          <p:nvPr/>
        </p:nvSpPr>
        <p:spPr>
          <a:xfrm>
            <a:off x="5399645" y="3758199"/>
            <a:ext cx="53805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Liệt kê các ý bằng cách gạch đầu dòng, ghi các cụm từ chính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083E0D4-38E1-574F-AD42-19EB97FFE6C0}"/>
              </a:ext>
            </a:extLst>
          </p:cNvPr>
          <p:cNvSpPr txBox="1"/>
          <p:nvPr/>
        </p:nvSpPr>
        <p:spPr>
          <a:xfrm>
            <a:off x="614583" y="4110129"/>
            <a:ext cx="43928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Tìm ý,</a:t>
            </a:r>
          </a:p>
          <a:p>
            <a:pPr algn="ctr"/>
            <a:r>
              <a:rPr lang="en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lập dàn ý</a:t>
            </a:r>
          </a:p>
        </p:txBody>
      </p:sp>
    </p:spTree>
    <p:extLst>
      <p:ext uri="{BB962C8B-B14F-4D97-AF65-F5344CB8AC3E}">
        <p14:creationId xmlns:p14="http://schemas.microsoft.com/office/powerpoint/2010/main" val="144963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9" grpId="0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2C1C84F1-ADAA-4D21-B584-1470DAE147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7347" r="25607" b="-3169"/>
          <a:stretch/>
        </p:blipFill>
        <p:spPr>
          <a:xfrm>
            <a:off x="10740383" y="259322"/>
            <a:ext cx="1200150" cy="1531461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9ED30299-16B9-40C3-886C-D26D3668FA2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6256" t="-41660" r="-22977" b="41660"/>
          <a:stretch/>
        </p:blipFill>
        <p:spPr>
          <a:xfrm>
            <a:off x="241081" y="4815479"/>
            <a:ext cx="1305930" cy="176573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FA3227EA-9B5A-46E6-86D4-43F0852F448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30593"/>
          <a:stretch/>
        </p:blipFill>
        <p:spPr>
          <a:xfrm>
            <a:off x="241081" y="259322"/>
            <a:ext cx="1689470" cy="1119739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2F29FA4F-C814-48E1-A176-FD91444C0F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3009" y="2493896"/>
            <a:ext cx="1422712" cy="1181391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0F31188D-2617-4A50-B7D7-63B48748F90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113510">
            <a:off x="1255156" y="1642449"/>
            <a:ext cx="2604071" cy="1295719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2467A907-6915-4330-9F22-C0F164D488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81084" y="3737428"/>
            <a:ext cx="2756504" cy="1117875"/>
          </a:xfrm>
          <a:prstGeom prst="rect">
            <a:avLst/>
          </a:prstGeom>
        </p:spPr>
      </p:pic>
      <p:grpSp>
        <p:nvGrpSpPr>
          <p:cNvPr id="23" name="组合 22">
            <a:extLst>
              <a:ext uri="{FF2B5EF4-FFF2-40B4-BE49-F238E27FC236}">
                <a16:creationId xmlns:a16="http://schemas.microsoft.com/office/drawing/2014/main" id="{760880D7-D85E-4A76-8206-3B56DE026C30}"/>
              </a:ext>
            </a:extLst>
          </p:cNvPr>
          <p:cNvGrpSpPr/>
          <p:nvPr/>
        </p:nvGrpSpPr>
        <p:grpSpPr>
          <a:xfrm>
            <a:off x="10230836" y="4629150"/>
            <a:ext cx="1715737" cy="1962272"/>
            <a:chOff x="8194080" y="3408873"/>
            <a:chExt cx="2724693" cy="3182549"/>
          </a:xfrm>
        </p:grpSpPr>
        <p:pic>
          <p:nvPicPr>
            <p:cNvPr id="18" name="图片 17">
              <a:extLst>
                <a:ext uri="{FF2B5EF4-FFF2-40B4-BE49-F238E27FC236}">
                  <a16:creationId xmlns:a16="http://schemas.microsoft.com/office/drawing/2014/main" id="{223A5C81-BB92-42C7-BBDA-00D785ED1B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b="19213"/>
            <a:stretch/>
          </p:blipFill>
          <p:spPr>
            <a:xfrm>
              <a:off x="8194080" y="4487627"/>
              <a:ext cx="2477043" cy="2103795"/>
            </a:xfrm>
            <a:prstGeom prst="rect">
              <a:avLst/>
            </a:prstGeom>
          </p:spPr>
        </p:pic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CF12F273-4548-4B78-A714-65F49E914F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9445250" y="3408873"/>
              <a:ext cx="1473523" cy="1473563"/>
            </a:xfrm>
            <a:prstGeom prst="rect">
              <a:avLst/>
            </a:prstGeom>
          </p:spPr>
        </p:pic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E8D6930B-2603-E540-9936-4FDE252533CA}"/>
              </a:ext>
            </a:extLst>
          </p:cNvPr>
          <p:cNvSpPr txBox="1"/>
          <p:nvPr/>
        </p:nvSpPr>
        <p:spPr>
          <a:xfrm>
            <a:off x="1665057" y="2643890"/>
            <a:ext cx="2756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Bước 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083E0D4-38E1-574F-AD42-19EB97FFE6C0}"/>
              </a:ext>
            </a:extLst>
          </p:cNvPr>
          <p:cNvSpPr txBox="1"/>
          <p:nvPr/>
        </p:nvSpPr>
        <p:spPr>
          <a:xfrm>
            <a:off x="4421561" y="2336476"/>
            <a:ext cx="57823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tập,</a:t>
            </a:r>
          </a:p>
          <a:p>
            <a:pPr algn="ctr"/>
            <a:r>
              <a:rPr lang="en-US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endParaRPr lang="en-VN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08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2C1C84F1-ADAA-4D21-B584-1470DAE147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7347" r="25607" b="-3169"/>
          <a:stretch/>
        </p:blipFill>
        <p:spPr>
          <a:xfrm>
            <a:off x="10740383" y="259322"/>
            <a:ext cx="1200150" cy="1531461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9ED30299-16B9-40C3-886C-D26D3668FA2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6256" t="-41660" r="-22977" b="41660"/>
          <a:stretch/>
        </p:blipFill>
        <p:spPr>
          <a:xfrm>
            <a:off x="241081" y="4815479"/>
            <a:ext cx="1305930" cy="176573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FA3227EA-9B5A-46E6-86D4-43F0852F448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30593"/>
          <a:stretch/>
        </p:blipFill>
        <p:spPr>
          <a:xfrm>
            <a:off x="241081" y="259322"/>
            <a:ext cx="1689470" cy="1119739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2F29FA4F-C814-48E1-A176-FD91444C0F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3009" y="2493896"/>
            <a:ext cx="1422712" cy="1181391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0F31188D-2617-4A50-B7D7-63B48748F90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113510">
            <a:off x="1255156" y="1642449"/>
            <a:ext cx="2604071" cy="1295719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2467A907-6915-4330-9F22-C0F164D488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81084" y="3737428"/>
            <a:ext cx="2756504" cy="1117875"/>
          </a:xfrm>
          <a:prstGeom prst="rect">
            <a:avLst/>
          </a:prstGeom>
        </p:spPr>
      </p:pic>
      <p:grpSp>
        <p:nvGrpSpPr>
          <p:cNvPr id="23" name="组合 22">
            <a:extLst>
              <a:ext uri="{FF2B5EF4-FFF2-40B4-BE49-F238E27FC236}">
                <a16:creationId xmlns:a16="http://schemas.microsoft.com/office/drawing/2014/main" id="{760880D7-D85E-4A76-8206-3B56DE026C30}"/>
              </a:ext>
            </a:extLst>
          </p:cNvPr>
          <p:cNvGrpSpPr/>
          <p:nvPr/>
        </p:nvGrpSpPr>
        <p:grpSpPr>
          <a:xfrm>
            <a:off x="10230836" y="4629150"/>
            <a:ext cx="1715737" cy="1962272"/>
            <a:chOff x="8194080" y="3408873"/>
            <a:chExt cx="2724693" cy="3182549"/>
          </a:xfrm>
        </p:grpSpPr>
        <p:pic>
          <p:nvPicPr>
            <p:cNvPr id="18" name="图片 17">
              <a:extLst>
                <a:ext uri="{FF2B5EF4-FFF2-40B4-BE49-F238E27FC236}">
                  <a16:creationId xmlns:a16="http://schemas.microsoft.com/office/drawing/2014/main" id="{223A5C81-BB92-42C7-BBDA-00D785ED1B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b="19213"/>
            <a:stretch/>
          </p:blipFill>
          <p:spPr>
            <a:xfrm>
              <a:off x="8194080" y="4487627"/>
              <a:ext cx="2477043" cy="2103795"/>
            </a:xfrm>
            <a:prstGeom prst="rect">
              <a:avLst/>
            </a:prstGeom>
          </p:spPr>
        </p:pic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CF12F273-4548-4B78-A714-65F49E914F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9445250" y="3408873"/>
              <a:ext cx="1473523" cy="1473563"/>
            </a:xfrm>
            <a:prstGeom prst="rect">
              <a:avLst/>
            </a:prstGeom>
          </p:spPr>
        </p:pic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E8D6930B-2603-E540-9936-4FDE252533CA}"/>
              </a:ext>
            </a:extLst>
          </p:cNvPr>
          <p:cNvSpPr txBox="1"/>
          <p:nvPr/>
        </p:nvSpPr>
        <p:spPr>
          <a:xfrm>
            <a:off x="1665057" y="2643890"/>
            <a:ext cx="2756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Bước 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083E0D4-38E1-574F-AD42-19EB97FFE6C0}"/>
              </a:ext>
            </a:extLst>
          </p:cNvPr>
          <p:cNvSpPr txBox="1"/>
          <p:nvPr/>
        </p:nvSpPr>
        <p:spPr>
          <a:xfrm>
            <a:off x="4421561" y="2616491"/>
            <a:ext cx="6597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Trao đổi, đánh giá</a:t>
            </a:r>
            <a:endParaRPr lang="en-VN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380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578B0C91-1292-40E9-9DB0-A58E6F8C27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659" y="399928"/>
            <a:ext cx="1101330" cy="914522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05F0E043-6F3F-424F-8E66-CA300C639F3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9439"/>
          <a:stretch/>
        </p:blipFill>
        <p:spPr>
          <a:xfrm>
            <a:off x="9718823" y="4506444"/>
            <a:ext cx="2411107" cy="20325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0C13527C-EA72-4A34-B7B4-527C87D91B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82261" y="1744594"/>
            <a:ext cx="3126422" cy="399782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2B469E5-E13E-DC48-9185-DC16847D3FC3}"/>
              </a:ext>
            </a:extLst>
          </p:cNvPr>
          <p:cNvSpPr txBox="1"/>
          <p:nvPr/>
        </p:nvSpPr>
        <p:spPr>
          <a:xfrm>
            <a:off x="4384751" y="1804515"/>
            <a:ext cx="65971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</a:t>
            </a:r>
          </a:p>
          <a:p>
            <a:pPr algn="ctr"/>
            <a:r>
              <a:rPr lang="vi-V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học tốt nhé!</a:t>
            </a:r>
            <a:endParaRPr lang="en-VN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872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小蜜蜂手绘PPT模板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152</Words>
  <Application>Microsoft Macintosh PowerPoint</Application>
  <PresentationFormat>Widescreen</PresentationFormat>
  <Paragraphs>39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等线</vt:lpstr>
      <vt:lpstr>Arial</vt:lpstr>
      <vt:lpstr>Comic Sans MS</vt:lpstr>
      <vt:lpstr>Times New Roman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office014</cp:lastModifiedBy>
  <cp:revision>309</cp:revision>
  <dcterms:created xsi:type="dcterms:W3CDTF">2017-07-29T07:01:59Z</dcterms:created>
  <dcterms:modified xsi:type="dcterms:W3CDTF">2021-07-30T18:26:22Z</dcterms:modified>
</cp:coreProperties>
</file>