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76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62"/>
    <a:srgbClr val="202020"/>
    <a:srgbClr val="FFE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5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0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F0243-0E4C-45E6-AC08-D9A9C5D42826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7F697-5284-4A62-9B07-370CE14EBE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619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06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08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3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18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533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4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50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16912-C71D-4B42-85B0-8CED62DA7E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5C65C3-9A14-4CD2-B8FB-90C92B877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F2243-51DC-432B-A42D-13B9BC8CD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4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EE9293-3A84-477A-9D09-A9536A5F365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2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8008C-9AB4-4B1C-95CE-D7144F8ED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861AA-8C8D-4063-93A5-090CCD7DCB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baseline="0">
                <a:latin typeface="Arial" pitchFamily="34" charset="0"/>
                <a:cs typeface="Arial" pitchFamily="34" charset="0"/>
              </a:defRPr>
            </a:lvl2pPr>
            <a:lvl3pPr>
              <a:defRPr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4A44E-1614-4548-A675-49C7437D42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2CB05D-49F0-4191-9DA1-F87371F5B82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2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81DCB-21D9-4768-81D0-8FDD76BC7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4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DBEF1-2A57-4393-ADBA-7FD459992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96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AADB3-4629-4990-9BEC-DF146B877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0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30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47978-01C8-4378-A561-1B6BA17A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2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CE05-210F-4D4E-B74C-434F9B7C59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3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6.png"/><Relationship Id="rId4" Type="http://schemas.openxmlformats.org/officeDocument/2006/relationships/image" Target="../media/image10.emf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12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8.png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12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8.png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4.emf"/><Relationship Id="rId4" Type="http://schemas.openxmlformats.org/officeDocument/2006/relationships/image" Target="../media/image10.emf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A8B82E62-F95E-4BA0-BE50-377B025E1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0E72FB9-3880-486F-99AE-41735ED98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080" y="533156"/>
            <a:ext cx="1549740" cy="19816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F5CE151-6F05-4BB2-A8D5-54319A9B15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9357" y="2514844"/>
            <a:ext cx="1028925" cy="5335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F439942-CF85-47DC-8284-2E1D6D5260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2715" y="832134"/>
            <a:ext cx="2121365" cy="11432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62008F1-6028-494F-98C1-58EE400ACF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116" y="4266750"/>
            <a:ext cx="3505968" cy="23246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64543293-B0CE-4503-8AB5-6C1BEE60D8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3221" y="3714749"/>
            <a:ext cx="3455157" cy="2616844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4FBCBC73-585B-4467-9022-ED5BE26DB0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0894233">
            <a:off x="4736594" y="1172204"/>
            <a:ext cx="2604071" cy="129571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140800FA-E9FE-4973-BEBE-6D14770E39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66711" y="2604538"/>
            <a:ext cx="979242" cy="1015876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2181225" y="2680359"/>
            <a:ext cx="78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TRÌNH BÀY CẢM XÚC VỀ MỘT BÀI THƠ LỤC BÁT</a:t>
            </a:r>
            <a:endParaRPr lang="zh-CN" altLang="en-US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B7833E7-0FD2-43C2-8F67-B15E64760BE3}"/>
              </a:ext>
            </a:extLst>
          </p:cNvPr>
          <p:cNvSpPr txBox="1"/>
          <p:nvPr/>
        </p:nvSpPr>
        <p:spPr>
          <a:xfrm>
            <a:off x="5013068" y="1898779"/>
            <a:ext cx="2119904" cy="137833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64030"/>
              </a:avLst>
            </a:prstTxWarp>
            <a:spAutoFit/>
          </a:bodyPr>
          <a:lstStyle/>
          <a:p>
            <a:pPr algn="ctr"/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Nói</a:t>
            </a:r>
            <a:r>
              <a:rPr lang="en-US" altLang="zh-CN" sz="60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và</a:t>
            </a:r>
            <a:r>
              <a:rPr lang="en-US" altLang="zh-CN" sz="60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6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nghe</a:t>
            </a:r>
            <a:endParaRPr lang="zh-CN" altLang="en-US" sz="60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653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32943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603" y="2676898"/>
            <a:ext cx="1422712" cy="1181391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pic>
        <p:nvPicPr>
          <p:cNvPr id="36" name="Picture 35" descr="22858PICdbgea5Gz679dY_PIC2018.png">
            <a:extLst>
              <a:ext uri="{FF2B5EF4-FFF2-40B4-BE49-F238E27FC236}">
                <a16:creationId xmlns:a16="http://schemas.microsoft.com/office/drawing/2014/main" id="{953E809F-DF9B-BC47-A2B5-86F2090C51A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84142" y="2018871"/>
            <a:ext cx="4572551" cy="457255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001A92C-E2FC-2843-8676-E9F1EC40B0D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51" t="2280" r="3639" b="61383"/>
          <a:stretch/>
        </p:blipFill>
        <p:spPr>
          <a:xfrm>
            <a:off x="2538972" y="708596"/>
            <a:ext cx="5139485" cy="53450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A8A20D-37C6-2648-A275-AE64F3EF101B}"/>
              </a:ext>
            </a:extLst>
          </p:cNvPr>
          <p:cNvSpPr txBox="1"/>
          <p:nvPr/>
        </p:nvSpPr>
        <p:spPr>
          <a:xfrm>
            <a:off x="3458110" y="1801712"/>
            <a:ext cx="3091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những yếu tố làm nên bài nói hấp dẫn và thu hút</a:t>
            </a:r>
          </a:p>
        </p:txBody>
      </p:sp>
    </p:spTree>
    <p:extLst>
      <p:ext uri="{BB962C8B-B14F-4D97-AF65-F5344CB8AC3E}">
        <p14:creationId xmlns:p14="http://schemas.microsoft.com/office/powerpoint/2010/main" val="311337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32943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603" y="2676898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67750" y="1825451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3678" y="3920430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77651" y="2826892"/>
            <a:ext cx="1795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41" name="文本框 25">
            <a:extLst>
              <a:ext uri="{FF2B5EF4-FFF2-40B4-BE49-F238E27FC236}">
                <a16:creationId xmlns:a16="http://schemas.microsoft.com/office/drawing/2014/main" id="{359A29DE-AF1C-EB46-AC27-1A91763903A0}"/>
              </a:ext>
            </a:extLst>
          </p:cNvPr>
          <p:cNvSpPr txBox="1"/>
          <p:nvPr/>
        </p:nvSpPr>
        <p:spPr>
          <a:xfrm>
            <a:off x="3706143" y="2874582"/>
            <a:ext cx="601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Thực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hành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nói</a:t>
            </a:r>
            <a:r>
              <a:rPr lang="en-US" altLang="zh-CN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 </a:t>
            </a:r>
            <a:r>
              <a:rPr lang="en-US" altLang="zh-CN" sz="4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HYXiaRiTiW" panose="00020600040101010101" pitchFamily="18" charset="-122"/>
              </a:rPr>
              <a:t>nghe</a:t>
            </a:r>
            <a:endParaRPr lang="zh-CN" altLang="en-US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13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89" y="1851872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71836" y="1000425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7764" y="3095404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2DDFC0D2-A591-469A-9396-6D9783A00476}"/>
              </a:ext>
            </a:extLst>
          </p:cNvPr>
          <p:cNvGrpSpPr/>
          <p:nvPr/>
        </p:nvGrpSpPr>
        <p:grpSpPr>
          <a:xfrm>
            <a:off x="4673600" y="1075709"/>
            <a:ext cx="676275" cy="572576"/>
            <a:chOff x="5995723" y="2676898"/>
            <a:chExt cx="676275" cy="572576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885BFDA-33F1-44C6-9A40-DB61D2EBC5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0B9D2162-3EF8-49C7-9674-C68B5DD8D3FE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93A0DF-AF0F-4E53-A621-5A6C858FF938}"/>
              </a:ext>
            </a:extLst>
          </p:cNvPr>
          <p:cNvGrpSpPr/>
          <p:nvPr/>
        </p:nvGrpSpPr>
        <p:grpSpPr>
          <a:xfrm>
            <a:off x="4673600" y="2390610"/>
            <a:ext cx="676275" cy="572576"/>
            <a:chOff x="5995723" y="2676898"/>
            <a:chExt cx="676275" cy="572576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EA13D9C0-9AB9-4219-A5AF-9B464E3C8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44129BB-5493-4919-918C-3E64DFFCAD6F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4B440DF-8280-4F29-BEEA-0B52D3366850}"/>
              </a:ext>
            </a:extLst>
          </p:cNvPr>
          <p:cNvGrpSpPr/>
          <p:nvPr/>
        </p:nvGrpSpPr>
        <p:grpSpPr>
          <a:xfrm>
            <a:off x="4673600" y="3407024"/>
            <a:ext cx="676275" cy="572576"/>
            <a:chOff x="5995723" y="2676898"/>
            <a:chExt cx="676275" cy="572576"/>
          </a:xfrm>
        </p:grpSpPr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B814FC07-19B1-451C-83CC-AE9698D9BB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9CFBC5A-C5C6-4ECC-B43B-409C24DF0BE9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56A11616-92AC-4B9B-BDC6-A006B7CBC56E}"/>
              </a:ext>
            </a:extLst>
          </p:cNvPr>
          <p:cNvGrpSpPr/>
          <p:nvPr/>
        </p:nvGrpSpPr>
        <p:grpSpPr>
          <a:xfrm>
            <a:off x="4673600" y="4790846"/>
            <a:ext cx="676275" cy="572576"/>
            <a:chOff x="5995723" y="2676898"/>
            <a:chExt cx="676275" cy="572576"/>
          </a:xfrm>
        </p:grpSpPr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0CE45A22-5B64-4C58-8E46-87623FE9F6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801C4DBE-1E05-4C5C-ABAB-E6F9D3488BE8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81737" y="2001866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21864F-5C36-0D45-9B52-8587E6D6006A}"/>
              </a:ext>
            </a:extLst>
          </p:cNvPr>
          <p:cNvSpPr txBox="1"/>
          <p:nvPr/>
        </p:nvSpPr>
        <p:spPr>
          <a:xfrm>
            <a:off x="5419944" y="959544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tài: Cảm nhận về 1 bài thơ lục bát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FD3DB7-D3DD-214F-8643-0C0AF186D424}"/>
              </a:ext>
            </a:extLst>
          </p:cNvPr>
          <p:cNvSpPr txBox="1"/>
          <p:nvPr/>
        </p:nvSpPr>
        <p:spPr>
          <a:xfrm>
            <a:off x="5429301" y="2351782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nghe: cô giáo và các bạn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6E2A08-B3D7-2748-94BB-A1E38E0E90BB}"/>
              </a:ext>
            </a:extLst>
          </p:cNvPr>
          <p:cNvSpPr txBox="1"/>
          <p:nvPr/>
        </p:nvSpPr>
        <p:spPr>
          <a:xfrm>
            <a:off x="5438658" y="3308489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nói: trình bày cảm xúc về 1 bài thơ lục bát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BA752-374D-1744-8731-CF6CE72AC978}"/>
              </a:ext>
            </a:extLst>
          </p:cNvPr>
          <p:cNvSpPr txBox="1"/>
          <p:nvPr/>
        </p:nvSpPr>
        <p:spPr>
          <a:xfrm>
            <a:off x="5419943" y="4638592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gian lớp học, thời gian nói: 5 phút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614583" y="4110129"/>
            <a:ext cx="4392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nội dung</a:t>
            </a:r>
          </a:p>
        </p:txBody>
      </p:sp>
    </p:spTree>
    <p:extLst>
      <p:ext uri="{BB962C8B-B14F-4D97-AF65-F5344CB8AC3E}">
        <p14:creationId xmlns:p14="http://schemas.microsoft.com/office/powerpoint/2010/main" val="13324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89" y="1851872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571836" y="1000425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7764" y="3095404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2DDFC0D2-A591-469A-9396-6D9783A00476}"/>
              </a:ext>
            </a:extLst>
          </p:cNvPr>
          <p:cNvGrpSpPr/>
          <p:nvPr/>
        </p:nvGrpSpPr>
        <p:grpSpPr>
          <a:xfrm>
            <a:off x="4634587" y="1316731"/>
            <a:ext cx="676275" cy="572576"/>
            <a:chOff x="5995723" y="2676898"/>
            <a:chExt cx="676275" cy="572576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885BFDA-33F1-44C6-9A40-DB61D2EBC5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0B9D2162-3EF8-49C7-9674-C68B5DD8D3FE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93A0DF-AF0F-4E53-A621-5A6C858FF938}"/>
              </a:ext>
            </a:extLst>
          </p:cNvPr>
          <p:cNvGrpSpPr/>
          <p:nvPr/>
        </p:nvGrpSpPr>
        <p:grpSpPr>
          <a:xfrm>
            <a:off x="4634587" y="2631632"/>
            <a:ext cx="676275" cy="572576"/>
            <a:chOff x="5995723" y="2676898"/>
            <a:chExt cx="676275" cy="572576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EA13D9C0-9AB9-4219-A5AF-9B464E3C8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544129BB-5493-4919-918C-3E64DFFCAD6F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4B440DF-8280-4F29-BEEA-0B52D3366850}"/>
              </a:ext>
            </a:extLst>
          </p:cNvPr>
          <p:cNvGrpSpPr/>
          <p:nvPr/>
        </p:nvGrpSpPr>
        <p:grpSpPr>
          <a:xfrm>
            <a:off x="4634587" y="3856734"/>
            <a:ext cx="676275" cy="572576"/>
            <a:chOff x="5995723" y="2676898"/>
            <a:chExt cx="676275" cy="572576"/>
          </a:xfrm>
        </p:grpSpPr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B814FC07-19B1-451C-83CC-AE9698D9BB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9907" b="66355" l="35429" r="65143">
                          <a14:foregroundMark x1="42571" y1="37695" x2="47143" y2="49221"/>
                          <a14:foregroundMark x1="49714" y1="30218" x2="49429" y2="31776"/>
                          <a14:foregroundMark x1="47714" y1="30841" x2="44571" y2="33956"/>
                          <a14:foregroundMark x1="54571" y1="34891" x2="57714" y2="37695"/>
                          <a14:foregroundMark x1="58571" y1="37383" x2="58571" y2="37383"/>
                          <a14:foregroundMark x1="64286" y1="49844" x2="64286" y2="49844"/>
                          <a14:foregroundMark x1="64000" y1="44237" x2="64000" y2="44237"/>
                          <a14:foregroundMark x1="64286" y1="42991" x2="64286" y2="42991"/>
                          <a14:foregroundMark x1="65143" y1="43925" x2="65143" y2="43925"/>
                          <a14:foregroundMark x1="57143" y1="64486" x2="57143" y2="64486"/>
                          <a14:foregroundMark x1="46286" y1="64486" x2="46286" y2="64486"/>
                          <a14:foregroundMark x1="36286" y1="57321" x2="36286" y2="57321"/>
                          <a14:foregroundMark x1="35429" y1="56075" x2="35429" y2="56075"/>
                          <a14:foregroundMark x1="58000" y1="63863" x2="58000" y2="63863"/>
                          <a14:foregroundMark x1="53429" y1="65421" x2="53429" y2="65421"/>
                          <a14:foregroundMark x1="50000" y1="66355" x2="50000" y2="66355"/>
                        </a14:backgroundRemoval>
                      </a14:imgEffect>
                    </a14:imgLayer>
                  </a14:imgProps>
                </a:ext>
              </a:extLst>
            </a:blip>
            <a:srcRect l="35153" t="28127" r="32926" b="32212"/>
            <a:stretch/>
          </p:blipFill>
          <p:spPr>
            <a:xfrm>
              <a:off x="6065793" y="2676898"/>
              <a:ext cx="546100" cy="542658"/>
            </a:xfrm>
            <a:prstGeom prst="rect">
              <a:avLst/>
            </a:prstGeom>
          </p:spPr>
        </p:pic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9CFBC5A-C5C6-4ECC-B43B-409C24DF0BE9}"/>
                </a:ext>
              </a:extLst>
            </p:cNvPr>
            <p:cNvSpPr txBox="1"/>
            <p:nvPr/>
          </p:nvSpPr>
          <p:spPr>
            <a:xfrm>
              <a:off x="5995723" y="2726254"/>
              <a:ext cx="676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Comic Sans MS" pitchFamily="66" charset="0"/>
                  <a:ea typeface="汉仪夏日体W" panose="00020600040101010101" pitchFamily="18" charset="-122"/>
                  <a:cs typeface="YF补 汉仪夏日体+黑白emoji" panose="020B0604000101010104" pitchFamily="34" charset="-128"/>
                  <a:sym typeface="HYXiaRiTiW" panose="00020600040101010101" pitchFamily="18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Comic Sans MS" pitchFamily="66" charset="0"/>
                <a:ea typeface="汉仪夏日体W" panose="00020600040101010101" pitchFamily="18" charset="-122"/>
                <a:cs typeface="YF补 汉仪夏日体+黑白emoji" panose="020B0604000101010104" pitchFamily="34" charset="-128"/>
                <a:sym typeface="HYXiaRiTiW" panose="00020600040101010101" pitchFamily="18" charset="-122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981737" y="2001866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21864F-5C36-0D45-9B52-8587E6D6006A}"/>
              </a:ext>
            </a:extLst>
          </p:cNvPr>
          <p:cNvSpPr txBox="1"/>
          <p:nvPr/>
        </p:nvSpPr>
        <p:spPr>
          <a:xfrm>
            <a:off x="5380931" y="1200566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lại đoạn văn đã viết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FD3DB7-D3DD-214F-8643-0C0AF186D424}"/>
              </a:ext>
            </a:extLst>
          </p:cNvPr>
          <p:cNvSpPr txBox="1"/>
          <p:nvPr/>
        </p:nvSpPr>
        <p:spPr>
          <a:xfrm>
            <a:off x="5390288" y="2592804"/>
            <a:ext cx="53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ý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6E2A08-B3D7-2748-94BB-A1E38E0E90BB}"/>
              </a:ext>
            </a:extLst>
          </p:cNvPr>
          <p:cNvSpPr txBox="1"/>
          <p:nvPr/>
        </p:nvSpPr>
        <p:spPr>
          <a:xfrm>
            <a:off x="5399645" y="3758199"/>
            <a:ext cx="5380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các ý bằng cách gạch đầu dòng, ghi các cụm từ chính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614583" y="4110129"/>
            <a:ext cx="4392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ý,</a:t>
            </a:r>
          </a:p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dàn ý</a:t>
            </a:r>
          </a:p>
        </p:txBody>
      </p:sp>
    </p:spTree>
    <p:extLst>
      <p:ext uri="{BB962C8B-B14F-4D97-AF65-F5344CB8AC3E}">
        <p14:creationId xmlns:p14="http://schemas.microsoft.com/office/powerpoint/2010/main" val="144963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009" y="2493896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255156" y="1642449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084" y="3737428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665057" y="2643890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4421561" y="2336476"/>
            <a:ext cx="578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tập,</a:t>
            </a:r>
          </a:p>
          <a:p>
            <a:pPr algn="ctr"/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C1C84F1-ADAA-4D21-B584-1470DAE14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347" r="25607" b="-3169"/>
          <a:stretch/>
        </p:blipFill>
        <p:spPr>
          <a:xfrm>
            <a:off x="10740383" y="259322"/>
            <a:ext cx="1200150" cy="15314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D30299-16B9-40C3-886C-D26D3668FA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56" t="-41660" r="-22977" b="41660"/>
          <a:stretch/>
        </p:blipFill>
        <p:spPr>
          <a:xfrm>
            <a:off x="241081" y="4815479"/>
            <a:ext cx="1305930" cy="176573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A3227EA-9B5A-46E6-86D4-43F0852F44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593"/>
          <a:stretch/>
        </p:blipFill>
        <p:spPr>
          <a:xfrm>
            <a:off x="241081" y="259322"/>
            <a:ext cx="1689470" cy="111973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F29FA4F-C814-48E1-A176-FD91444C0F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009" y="2493896"/>
            <a:ext cx="1422712" cy="11813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F31188D-2617-4A50-B7D7-63B48748F9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13510">
            <a:off x="1255156" y="1642449"/>
            <a:ext cx="2604071" cy="129571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467A907-6915-4330-9F22-C0F164D48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084" y="3737428"/>
            <a:ext cx="2756504" cy="1117875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0880D7-D85E-4A76-8206-3B56DE026C30}"/>
              </a:ext>
            </a:extLst>
          </p:cNvPr>
          <p:cNvGrpSpPr/>
          <p:nvPr/>
        </p:nvGrpSpPr>
        <p:grpSpPr>
          <a:xfrm>
            <a:off x="10230836" y="4629150"/>
            <a:ext cx="1715737" cy="1962272"/>
            <a:chOff x="8194080" y="3408873"/>
            <a:chExt cx="2724693" cy="318254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223A5C81-BB92-42C7-BBDA-00D785ED1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19213"/>
            <a:stretch/>
          </p:blipFill>
          <p:spPr>
            <a:xfrm>
              <a:off x="8194080" y="4487627"/>
              <a:ext cx="2477043" cy="210379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F12F273-4548-4B78-A714-65F49E914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45250" y="3408873"/>
              <a:ext cx="1473523" cy="1473563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8D6930B-2603-E540-9936-4FDE252533CA}"/>
              </a:ext>
            </a:extLst>
          </p:cNvPr>
          <p:cNvSpPr txBox="1"/>
          <p:nvPr/>
        </p:nvSpPr>
        <p:spPr>
          <a:xfrm>
            <a:off x="1665057" y="2643890"/>
            <a:ext cx="275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3E0D4-38E1-574F-AD42-19EB97FFE6C0}"/>
              </a:ext>
            </a:extLst>
          </p:cNvPr>
          <p:cNvSpPr txBox="1"/>
          <p:nvPr/>
        </p:nvSpPr>
        <p:spPr>
          <a:xfrm>
            <a:off x="4421561" y="2616491"/>
            <a:ext cx="6597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Trao đổi, đánh giá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78B0C91-1292-40E9-9DB0-A58E6F8C2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59" y="399928"/>
            <a:ext cx="1101330" cy="9145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5F0E043-6F3F-424F-8E66-CA300C639F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9439"/>
          <a:stretch/>
        </p:blipFill>
        <p:spPr>
          <a:xfrm>
            <a:off x="9718823" y="4506444"/>
            <a:ext cx="2411107" cy="20325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C13527C-EA72-4A34-B7B4-527C87D91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261" y="1744594"/>
            <a:ext cx="3126422" cy="39978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B469E5-E13E-DC48-9185-DC16847D3FC3}"/>
              </a:ext>
            </a:extLst>
          </p:cNvPr>
          <p:cNvSpPr txBox="1"/>
          <p:nvPr/>
        </p:nvSpPr>
        <p:spPr>
          <a:xfrm>
            <a:off x="4384751" y="1804515"/>
            <a:ext cx="6597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</a:t>
            </a:r>
          </a:p>
          <a:p>
            <a:pPr algn="ctr"/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tốt nhé!</a:t>
            </a:r>
            <a:endParaRPr lang="en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蜜蜂手绘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152</Words>
  <Application>Microsoft Macintosh PowerPoint</Application>
  <PresentationFormat>Widescreen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Arial</vt:lpstr>
      <vt:lpstr>Comic Sans MS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office014</cp:lastModifiedBy>
  <cp:revision>309</cp:revision>
  <dcterms:created xsi:type="dcterms:W3CDTF">2017-07-29T07:01:59Z</dcterms:created>
  <dcterms:modified xsi:type="dcterms:W3CDTF">2021-07-30T18:26:22Z</dcterms:modified>
</cp:coreProperties>
</file>