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83" r:id="rId5"/>
    <p:sldId id="285" r:id="rId6"/>
    <p:sldId id="305" r:id="rId7"/>
    <p:sldId id="286" r:id="rId8"/>
    <p:sldId id="284" r:id="rId9"/>
    <p:sldId id="288" r:id="rId10"/>
    <p:sldId id="306" r:id="rId11"/>
    <p:sldId id="287" r:id="rId12"/>
    <p:sldId id="307" r:id="rId13"/>
    <p:sldId id="289" r:id="rId14"/>
    <p:sldId id="308" r:id="rId15"/>
    <p:sldId id="290" r:id="rId16"/>
    <p:sldId id="313" r:id="rId17"/>
    <p:sldId id="291" r:id="rId18"/>
    <p:sldId id="292" r:id="rId19"/>
    <p:sldId id="314" r:id="rId20"/>
    <p:sldId id="294" r:id="rId21"/>
    <p:sldId id="293" r:id="rId22"/>
    <p:sldId id="295" r:id="rId23"/>
    <p:sldId id="296" r:id="rId24"/>
    <p:sldId id="297" r:id="rId25"/>
    <p:sldId id="298" r:id="rId26"/>
    <p:sldId id="309" r:id="rId27"/>
    <p:sldId id="299" r:id="rId28"/>
    <p:sldId id="300" r:id="rId29"/>
    <p:sldId id="310" r:id="rId30"/>
    <p:sldId id="301" r:id="rId31"/>
    <p:sldId id="302" r:id="rId32"/>
    <p:sldId id="311" r:id="rId33"/>
    <p:sldId id="303" r:id="rId34"/>
    <p:sldId id="312"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0"/>
  </p:normalViewPr>
  <p:slideViewPr>
    <p:cSldViewPr snapToGrid="0" snapToObjects="1">
      <p:cViewPr varScale="1">
        <p:scale>
          <a:sx n="70" d="100"/>
          <a:sy n="70" d="100"/>
        </p:scale>
        <p:origin x="96" y="6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7AF9F8-4FF1-9842-821B-2704B54B78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29BBCED2-E6C4-B34C-9C27-57B37E732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E07259-CEC8-134D-98BD-E889CF5925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4BFF1-401E-E140-9517-519C2735B994}" type="slidenum">
              <a:rPr lang="en-US" smtClean="0"/>
              <a:t>‹#›</a:t>
            </a:fld>
            <a:endParaRPr lang="en-US" dirty="0"/>
          </a:p>
        </p:txBody>
      </p:sp>
    </p:spTree>
    <p:extLst>
      <p:ext uri="{BB962C8B-B14F-4D97-AF65-F5344CB8AC3E}">
        <p14:creationId xmlns:p14="http://schemas.microsoft.com/office/powerpoint/2010/main" val="78067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24A77-B79C-B745-A9E1-1D6D51ED6B5E}" type="datetimeFigureOut">
              <a:rPr lang="en-US" smtClean="0"/>
              <a:t>6/16/2022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2E3E-6DFE-0042-8B0C-4D2D9BD74D5E}" type="slidenum">
              <a:rPr lang="en-US" smtClean="0"/>
              <a:t>‹#›</a:t>
            </a:fld>
            <a:endParaRPr lang="en-US" dirty="0"/>
          </a:p>
        </p:txBody>
      </p:sp>
    </p:spTree>
    <p:extLst>
      <p:ext uri="{BB962C8B-B14F-4D97-AF65-F5344CB8AC3E}">
        <p14:creationId xmlns:p14="http://schemas.microsoft.com/office/powerpoint/2010/main" val="126985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lvl1pPr>
              <a:defRPr>
                <a:latin typeface="+mn-lt"/>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nchor="ctr" anchorCtr="0">
            <a:noAutofit/>
          </a:bodyPr>
          <a:lstStyle>
            <a:lvl1pPr marL="0" indent="0" algn="l">
              <a:buNone/>
              <a:defRPr sz="2000" cap="all" spc="0" baseline="0">
                <a:solidFill>
                  <a:schemeClr val="bg1"/>
                </a:solidFill>
                <a:effectLst>
                  <a:outerShdw blurRad="228600" dist="77470" dir="16200000" sx="103000" sy="103000" algn="ctr" rotWithShape="0">
                    <a:schemeClr val="tx1">
                      <a:alpha val="93000"/>
                    </a:scheme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C71EE8A4-7ECF-7343-B9B1-32EB434C36FF}"/>
              </a:ext>
            </a:extLst>
          </p:cNvPr>
          <p:cNvSpPr/>
          <p:nvPr userDrawn="1"/>
        </p:nvSpPr>
        <p:spPr>
          <a:xfrm>
            <a:off x="0" y="3438706"/>
            <a:ext cx="9204267" cy="1709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0" y="3438706"/>
            <a:ext cx="9204267" cy="1709927"/>
          </a:xfrm>
          <a:solidFill>
            <a:schemeClr val="accent1"/>
          </a:solidFill>
          <a:effectLst/>
        </p:spPr>
        <p:txBody>
          <a:bodyPr lIns="1554480" tIns="182880" anchor="ctr" anchorCtr="0">
            <a:noAutofit/>
          </a:bodyPr>
          <a:lstStyle>
            <a:lvl1pPr algn="l">
              <a:defRPr sz="7200">
                <a:solidFill>
                  <a:schemeClr val="bg2">
                    <a:lumMod val="75000"/>
                  </a:schemeClr>
                </a:solidFill>
                <a:effectLst/>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6DAF-5F12-744F-89C2-5FD45A8839C2}"/>
              </a:ext>
            </a:extLst>
          </p:cNvPr>
          <p:cNvSpPr/>
          <p:nvPr userDrawn="1"/>
        </p:nvSpPr>
        <p:spPr>
          <a:xfrm>
            <a:off x="0" y="0"/>
            <a:ext cx="12192000" cy="17287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92917" y="2480478"/>
            <a:ext cx="5261925"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88236" y="2480478"/>
            <a:ext cx="5226436"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9" name="Text Placeholder 4">
            <a:extLst>
              <a:ext uri="{FF2B5EF4-FFF2-40B4-BE49-F238E27FC236}">
                <a16:creationId xmlns:a16="http://schemas.microsoft.com/office/drawing/2014/main" id="{5036696B-9460-2E42-B876-F540422F8642}"/>
              </a:ext>
            </a:extLst>
          </p:cNvPr>
          <p:cNvSpPr>
            <a:spLocks noGrp="1"/>
          </p:cNvSpPr>
          <p:nvPr>
            <p:ph type="body" sz="quarter" idx="16" hasCustomPrompt="1"/>
          </p:nvPr>
        </p:nvSpPr>
        <p:spPr>
          <a:xfrm>
            <a:off x="3634283" y="2528976"/>
            <a:ext cx="4876800" cy="3689350"/>
          </a:xfrm>
        </p:spPr>
        <p:txBody>
          <a:bodyPr>
            <a:noAutofit/>
          </a:bodyPr>
          <a:lstStyle>
            <a:lvl1pPr marL="0" indent="0">
              <a:buNone/>
              <a:defRPr sz="41300">
                <a:solidFill>
                  <a:schemeClr val="bg2">
                    <a:lumMod val="20000"/>
                    <a:lumOff val="80000"/>
                    <a:alpha val="25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&amp;</a:t>
            </a:r>
          </a:p>
        </p:txBody>
      </p:sp>
      <p:sp>
        <p:nvSpPr>
          <p:cNvPr id="20" name="Footer Placeholder 2">
            <a:extLst>
              <a:ext uri="{FF2B5EF4-FFF2-40B4-BE49-F238E27FC236}">
                <a16:creationId xmlns:a16="http://schemas.microsoft.com/office/drawing/2014/main" id="{6A47723F-795C-4F48-B3BB-B86F87A668BA}"/>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9FFB5A04-7585-5747-8D73-D310F4D9B07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2" name="Slide Number Placeholder 5">
            <a:extLst>
              <a:ext uri="{FF2B5EF4-FFF2-40B4-BE49-F238E27FC236}">
                <a16:creationId xmlns:a16="http://schemas.microsoft.com/office/drawing/2014/main" id="{463F43F3-B31F-BF49-B401-E5B955572D45}"/>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94FD0-6F49-224D-8A3D-7F093316B689}"/>
              </a:ext>
            </a:extLst>
          </p:cNvPr>
          <p:cNvSpPr/>
          <p:nvPr userDrawn="1"/>
        </p:nvSpPr>
        <p:spPr>
          <a:xfrm>
            <a:off x="0" y="5178127"/>
            <a:ext cx="12192000" cy="16798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1A3E1A-041F-984E-A7D9-6513B549E58E}"/>
              </a:ext>
            </a:extLst>
          </p:cNvPr>
          <p:cNvSpPr>
            <a:spLocks noGrp="1"/>
          </p:cNvSpPr>
          <p:nvPr>
            <p:ph type="title"/>
          </p:nvPr>
        </p:nvSpPr>
        <p:spPr>
          <a:xfrm>
            <a:off x="384047" y="5614416"/>
            <a:ext cx="11430000" cy="914400"/>
          </a:xfrm>
        </p:spPr>
        <p:txBody>
          <a:bodyPr anchor="ctr" anchorCtr="0">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74192A07-0E1B-E24D-93FD-2A7E2958DE23}"/>
              </a:ext>
            </a:extLst>
          </p:cNvPr>
          <p:cNvSpPr>
            <a:spLocks noGrp="1"/>
          </p:cNvSpPr>
          <p:nvPr>
            <p:ph type="pic" sz="quarter" idx="10"/>
          </p:nvPr>
        </p:nvSpPr>
        <p:spPr>
          <a:xfrm>
            <a:off x="0" y="-1"/>
            <a:ext cx="12192000" cy="5178127"/>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367180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44F338E0-1063-4148-8770-A99F9D7362DA}"/>
              </a:ext>
            </a:extLst>
          </p:cNvPr>
          <p:cNvSpPr>
            <a:spLocks noGrp="1"/>
          </p:cNvSpPr>
          <p:nvPr>
            <p:ph sz="quarter" idx="12"/>
          </p:nvPr>
        </p:nvSpPr>
        <p:spPr>
          <a:xfrm>
            <a:off x="492917" y="2245545"/>
            <a:ext cx="11221755" cy="3967930"/>
          </a:xfrm>
        </p:spPr>
        <p:txBody>
          <a:bodyPr>
            <a:normAutofit/>
          </a:bodyPr>
          <a:lstStyle>
            <a:lvl1pPr marL="0" indent="0">
              <a:buNone/>
              <a:defRPr sz="1600">
                <a:solidFill>
                  <a:schemeClr val="bg2">
                    <a:lumMod val="75000"/>
                  </a:schemeClr>
                </a:solidFill>
                <a:latin typeface="+mn-lt"/>
              </a:defRPr>
            </a:lvl1pPr>
            <a:lvl2pPr marL="457200" indent="0">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Footer Placeholder 2">
            <a:extLst>
              <a:ext uri="{FF2B5EF4-FFF2-40B4-BE49-F238E27FC236}">
                <a16:creationId xmlns:a16="http://schemas.microsoft.com/office/drawing/2014/main" id="{DB69A96E-B20D-CB48-8E2A-EFE0AC81548E}"/>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3ABA4509-3D86-7348-997A-E8B425B71E4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6" name="Slide Number Placeholder 5">
            <a:extLst>
              <a:ext uri="{FF2B5EF4-FFF2-40B4-BE49-F238E27FC236}">
                <a16:creationId xmlns:a16="http://schemas.microsoft.com/office/drawing/2014/main" id="{FFE904A6-6E84-974C-AAF1-42BF45859061}"/>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1" name="Title 1">
            <a:extLst>
              <a:ext uri="{FF2B5EF4-FFF2-40B4-BE49-F238E27FC236}">
                <a16:creationId xmlns:a16="http://schemas.microsoft.com/office/drawing/2014/main" id="{D3A8E03D-B6D2-2346-B64A-E9A47BD8EDBE}"/>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42" name="Text Placeholder 16">
            <a:extLst>
              <a:ext uri="{FF2B5EF4-FFF2-40B4-BE49-F238E27FC236}">
                <a16:creationId xmlns:a16="http://schemas.microsoft.com/office/drawing/2014/main" id="{4FBDFEF7-18A4-064F-B6D7-D5FDB16AEB26}"/>
              </a:ext>
            </a:extLst>
          </p:cNvPr>
          <p:cNvSpPr>
            <a:spLocks noGrp="1"/>
          </p:cNvSpPr>
          <p:nvPr>
            <p:ph type="body" sz="quarter" idx="14" hasCustomPrompt="1"/>
          </p:nvPr>
        </p:nvSpPr>
        <p:spPr>
          <a:xfrm>
            <a:off x="492917" y="1261872"/>
            <a:ext cx="11221755" cy="649435"/>
          </a:xfrm>
        </p:spPr>
        <p:txBody>
          <a:bodyPr anchor="ctr" anchorCtr="0">
            <a:normAutofit/>
          </a:bodyPr>
          <a:lstStyle>
            <a:lvl1pPr marL="0" indent="0" algn="l">
              <a:buNone/>
              <a:defRPr sz="2400">
                <a:solidFill>
                  <a:schemeClr val="bg2">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109003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0" name="Content Placeholder 13">
            <a:extLst>
              <a:ext uri="{FF2B5EF4-FFF2-40B4-BE49-F238E27FC236}">
                <a16:creationId xmlns:a16="http://schemas.microsoft.com/office/drawing/2014/main" id="{B40C318E-02CD-4231-855A-9E2585B3357E}"/>
              </a:ext>
            </a:extLst>
          </p:cNvPr>
          <p:cNvSpPr>
            <a:spLocks noGrp="1"/>
          </p:cNvSpPr>
          <p:nvPr>
            <p:ph sz="quarter" idx="26" hasCustomPrompt="1"/>
          </p:nvPr>
        </p:nvSpPr>
        <p:spPr>
          <a:xfrm>
            <a:off x="493776" y="2236861"/>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1" name="Content Placeholder 13">
            <a:extLst>
              <a:ext uri="{FF2B5EF4-FFF2-40B4-BE49-F238E27FC236}">
                <a16:creationId xmlns:a16="http://schemas.microsoft.com/office/drawing/2014/main" id="{B581016C-E2F6-4033-B460-95B989076F4A}"/>
              </a:ext>
            </a:extLst>
          </p:cNvPr>
          <p:cNvSpPr>
            <a:spLocks noGrp="1"/>
          </p:cNvSpPr>
          <p:nvPr>
            <p:ph sz="quarter" idx="27" hasCustomPrompt="1"/>
          </p:nvPr>
        </p:nvSpPr>
        <p:spPr>
          <a:xfrm>
            <a:off x="493776" y="3621024"/>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7" name="Content Placeholder 13">
            <a:extLst>
              <a:ext uri="{FF2B5EF4-FFF2-40B4-BE49-F238E27FC236}">
                <a16:creationId xmlns:a16="http://schemas.microsoft.com/office/drawing/2014/main" id="{8E672417-C677-4098-8C4C-4516A0694036}"/>
              </a:ext>
            </a:extLst>
          </p:cNvPr>
          <p:cNvSpPr>
            <a:spLocks noGrp="1"/>
          </p:cNvSpPr>
          <p:nvPr>
            <p:ph sz="quarter" idx="28" hasCustomPrompt="1"/>
          </p:nvPr>
        </p:nvSpPr>
        <p:spPr>
          <a:xfrm>
            <a:off x="493776" y="5010912"/>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2" name="Text Placeholder 11">
            <a:extLst>
              <a:ext uri="{FF2B5EF4-FFF2-40B4-BE49-F238E27FC236}">
                <a16:creationId xmlns:a16="http://schemas.microsoft.com/office/drawing/2014/main" id="{2962F5FC-D6A2-7649-8188-ABED4BC6141B}"/>
              </a:ext>
            </a:extLst>
          </p:cNvPr>
          <p:cNvSpPr>
            <a:spLocks noGrp="1"/>
          </p:cNvSpPr>
          <p:nvPr>
            <p:ph type="body" sz="quarter" idx="13" hasCustomPrompt="1"/>
          </p:nvPr>
        </p:nvSpPr>
        <p:spPr>
          <a:xfrm>
            <a:off x="2359152" y="4873752"/>
            <a:ext cx="4123475" cy="3314699"/>
          </a:xfrm>
        </p:spPr>
        <p:txBody>
          <a:bodyPr anchor="b" anchorCtr="0">
            <a:noAutofit/>
          </a:bodyPr>
          <a:lstStyle>
            <a:lvl1pPr marL="0" indent="0" algn="r">
              <a:buNone/>
              <a:defRPr sz="38000">
                <a:solidFill>
                  <a:schemeClr val="accent3">
                    <a:lumMod val="40000"/>
                    <a:lumOff val="60000"/>
                    <a:alpha val="15000"/>
                  </a:schemeClr>
                </a:solidFill>
                <a:latin typeface="+mj-lt"/>
              </a:defRPr>
            </a:lvl1pPr>
            <a:lvl2pPr marL="457200" indent="0" algn="r">
              <a:buNone/>
              <a:defRPr sz="38000">
                <a:solidFill>
                  <a:schemeClr val="accent3">
                    <a:lumMod val="40000"/>
                    <a:lumOff val="60000"/>
                    <a:alpha val="15000"/>
                  </a:schemeClr>
                </a:solidFill>
                <a:latin typeface="+mj-lt"/>
              </a:defRPr>
            </a:lvl2pPr>
            <a:lvl3pPr marL="914400" indent="0" algn="r">
              <a:buNone/>
              <a:defRPr sz="38000">
                <a:solidFill>
                  <a:schemeClr val="accent3">
                    <a:lumMod val="40000"/>
                    <a:lumOff val="60000"/>
                    <a:alpha val="15000"/>
                  </a:schemeClr>
                </a:solidFill>
                <a:latin typeface="+mj-lt"/>
              </a:defRPr>
            </a:lvl3pPr>
            <a:lvl4pPr marL="1371600" indent="0" algn="r">
              <a:buNone/>
              <a:defRPr sz="38000">
                <a:solidFill>
                  <a:schemeClr val="accent3">
                    <a:lumMod val="40000"/>
                    <a:lumOff val="60000"/>
                    <a:alpha val="15000"/>
                  </a:schemeClr>
                </a:solidFill>
                <a:latin typeface="+mj-lt"/>
              </a:defRPr>
            </a:lvl4pPr>
            <a:lvl5pPr marL="1828800" indent="0" algn="r">
              <a:buNone/>
              <a:defRPr sz="38000">
                <a:solidFill>
                  <a:schemeClr val="accent3">
                    <a:lumMod val="40000"/>
                    <a:lumOff val="60000"/>
                    <a:alpha val="15000"/>
                  </a:schemeClr>
                </a:solidFill>
                <a:latin typeface="+mj-lt"/>
              </a:defRPr>
            </a:lvl5pPr>
          </a:lstStyle>
          <a:p>
            <a:pPr lvl="0"/>
            <a:r>
              <a:rPr lang="en-US" dirty="0"/>
              <a:t>$</a:t>
            </a:r>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1837944" y="2331957"/>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8" name="Content Placeholder 13">
            <a:extLst>
              <a:ext uri="{FF2B5EF4-FFF2-40B4-BE49-F238E27FC236}">
                <a16:creationId xmlns:a16="http://schemas.microsoft.com/office/drawing/2014/main" id="{2603796F-6D80-4E24-B830-B73D8DB4B61A}"/>
              </a:ext>
            </a:extLst>
          </p:cNvPr>
          <p:cNvSpPr>
            <a:spLocks noGrp="1"/>
          </p:cNvSpPr>
          <p:nvPr>
            <p:ph sz="quarter" idx="24"/>
          </p:nvPr>
        </p:nvSpPr>
        <p:spPr>
          <a:xfrm>
            <a:off x="1837944" y="3716120"/>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9" name="Content Placeholder 13">
            <a:extLst>
              <a:ext uri="{FF2B5EF4-FFF2-40B4-BE49-F238E27FC236}">
                <a16:creationId xmlns:a16="http://schemas.microsoft.com/office/drawing/2014/main" id="{A54CA726-0316-40AD-B560-E6E7F3D03A01}"/>
              </a:ext>
            </a:extLst>
          </p:cNvPr>
          <p:cNvSpPr>
            <a:spLocks noGrp="1"/>
          </p:cNvSpPr>
          <p:nvPr>
            <p:ph sz="quarter" idx="25"/>
          </p:nvPr>
        </p:nvSpPr>
        <p:spPr>
          <a:xfrm>
            <a:off x="1837944" y="5106008"/>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112812" y="1728778"/>
            <a:ext cx="6079187" cy="5129222"/>
          </a:xfrm>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0" y="2477"/>
            <a:ext cx="12191999"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3126096"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52293"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5" name="Slide Number Placeholder 5">
            <a:extLst>
              <a:ext uri="{FF2B5EF4-FFF2-40B4-BE49-F238E27FC236}">
                <a16:creationId xmlns:a16="http://schemas.microsoft.com/office/drawing/2014/main" id="{18069678-06F6-1A4D-888A-367029ED3D62}"/>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492916" y="54864"/>
            <a:ext cx="11320272" cy="1673352"/>
          </a:xfrm>
        </p:spPr>
        <p:txBody>
          <a:bodyPr>
            <a:normAutofit/>
          </a:bodyPr>
          <a:lstStyle>
            <a:lvl1pPr>
              <a:defRPr sz="5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092952" y="0"/>
            <a:ext cx="6099048" cy="5148634"/>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6092952" y="5129225"/>
            <a:ext cx="6099048"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492918" y="571500"/>
            <a:ext cx="5107118" cy="556329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2978444"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67882"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6585869" y="5444373"/>
            <a:ext cx="4920583" cy="1143645"/>
          </a:xfrm>
        </p:spPr>
        <p:txBody>
          <a:bodyPr>
            <a:normAutofit/>
          </a:bodyPr>
          <a:lstStyle>
            <a:lvl1pPr>
              <a:defRPr sz="5400">
                <a:solidFill>
                  <a:schemeClr val="bg1"/>
                </a:solidFill>
                <a:latin typeface="+mj-lt"/>
              </a:defRPr>
            </a:lvl1pPr>
          </a:lstStyle>
          <a:p>
            <a:r>
              <a:rPr lang="en-US"/>
              <a:t>Click to edit Master title style</a:t>
            </a:r>
            <a:endParaRPr lang="en-US" dirty="0"/>
          </a:p>
        </p:txBody>
      </p:sp>
      <p:sp>
        <p:nvSpPr>
          <p:cNvPr id="28" name="Slide Number Placeholder 5">
            <a:extLst>
              <a:ext uri="{FF2B5EF4-FFF2-40B4-BE49-F238E27FC236}">
                <a16:creationId xmlns:a16="http://schemas.microsoft.com/office/drawing/2014/main" id="{666C3E51-41CC-A742-805A-C58485A764B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29223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4CFD71-0872-634C-A6AF-7F54FDCEFA8E}"/>
              </a:ext>
            </a:extLst>
          </p:cNvPr>
          <p:cNvSpPr>
            <a:spLocks noGrp="1"/>
          </p:cNvSpPr>
          <p:nvPr>
            <p:ph sz="quarter" idx="15"/>
          </p:nvPr>
        </p:nvSpPr>
        <p:spPr>
          <a:xfrm>
            <a:off x="3567949" y="3511296"/>
            <a:ext cx="2496312"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4F6EC6B9-0C18-4FFF-B4F8-1ACEDDD207AB}"/>
              </a:ext>
            </a:extLst>
          </p:cNvPr>
          <p:cNvSpPr>
            <a:spLocks noGrp="1"/>
          </p:cNvSpPr>
          <p:nvPr>
            <p:ph sz="quarter" idx="25"/>
          </p:nvPr>
        </p:nvSpPr>
        <p:spPr>
          <a:xfrm>
            <a:off x="6453894" y="3511296"/>
            <a:ext cx="2615184"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A6FEBE89-93F7-4338-9ECA-FE802D71979D}"/>
              </a:ext>
            </a:extLst>
          </p:cNvPr>
          <p:cNvSpPr>
            <a:spLocks noGrp="1"/>
          </p:cNvSpPr>
          <p:nvPr>
            <p:ph sz="quarter" idx="26"/>
          </p:nvPr>
        </p:nvSpPr>
        <p:spPr>
          <a:xfrm>
            <a:off x="9462038" y="3511296"/>
            <a:ext cx="2048256"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5" name="Picture Placeholder 4">
            <a:extLst>
              <a:ext uri="{FF2B5EF4-FFF2-40B4-BE49-F238E27FC236}">
                <a16:creationId xmlns:a16="http://schemas.microsoft.com/office/drawing/2014/main" id="{D8571E88-3094-421E-8A4A-03A36D2D24F9}"/>
              </a:ext>
            </a:extLst>
          </p:cNvPr>
          <p:cNvSpPr>
            <a:spLocks noGrp="1"/>
          </p:cNvSpPr>
          <p:nvPr>
            <p:ph type="pic" sz="quarter" idx="27"/>
          </p:nvPr>
        </p:nvSpPr>
        <p:spPr>
          <a:xfrm>
            <a:off x="3568700"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19" name="Picture Placeholder 4">
            <a:extLst>
              <a:ext uri="{FF2B5EF4-FFF2-40B4-BE49-F238E27FC236}">
                <a16:creationId xmlns:a16="http://schemas.microsoft.com/office/drawing/2014/main" id="{B7B08329-0C23-4838-8FA8-51FDF6A8FEAC}"/>
              </a:ext>
            </a:extLst>
          </p:cNvPr>
          <p:cNvSpPr>
            <a:spLocks noGrp="1"/>
          </p:cNvSpPr>
          <p:nvPr>
            <p:ph type="pic" sz="quarter" idx="28"/>
          </p:nvPr>
        </p:nvSpPr>
        <p:spPr>
          <a:xfrm>
            <a:off x="6453894"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20" name="Picture Placeholder 4">
            <a:extLst>
              <a:ext uri="{FF2B5EF4-FFF2-40B4-BE49-F238E27FC236}">
                <a16:creationId xmlns:a16="http://schemas.microsoft.com/office/drawing/2014/main" id="{AE0FE560-C868-4602-8298-A6BD06C5EAA2}"/>
              </a:ext>
            </a:extLst>
          </p:cNvPr>
          <p:cNvSpPr>
            <a:spLocks noGrp="1"/>
          </p:cNvSpPr>
          <p:nvPr>
            <p:ph type="pic" sz="quarter" idx="29"/>
          </p:nvPr>
        </p:nvSpPr>
        <p:spPr>
          <a:xfrm>
            <a:off x="9468915"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3" name="Picture Placeholder 2">
            <a:extLst>
              <a:ext uri="{FF2B5EF4-FFF2-40B4-BE49-F238E27FC236}">
                <a16:creationId xmlns:a16="http://schemas.microsoft.com/office/drawing/2014/main" id="{53B9C028-F330-3240-A65B-06CDCADC1AF6}"/>
              </a:ext>
            </a:extLst>
          </p:cNvPr>
          <p:cNvSpPr>
            <a:spLocks noGrp="1"/>
          </p:cNvSpPr>
          <p:nvPr>
            <p:ph type="pic" sz="quarter" idx="24"/>
          </p:nvPr>
        </p:nvSpPr>
        <p:spPr>
          <a:xfrm>
            <a:off x="0" y="0"/>
            <a:ext cx="3044952" cy="6858000"/>
          </a:xfrm>
        </p:spPr>
        <p:txBody>
          <a:bodyPr/>
          <a:lstStyle>
            <a:lvl1pPr>
              <a:defRPr>
                <a:latin typeface="+mn-lt"/>
              </a:defRPr>
            </a:lvl1pPr>
          </a:lstStyle>
          <a:p>
            <a:r>
              <a:rPr lang="en-US"/>
              <a:t>Click icon to add picture</a:t>
            </a:r>
            <a:endParaRPr lang="en-US" dirty="0"/>
          </a:p>
        </p:txBody>
      </p:sp>
      <p:sp>
        <p:nvSpPr>
          <p:cNvPr id="8" name="Footer Placeholder 4">
            <a:extLst>
              <a:ext uri="{FF2B5EF4-FFF2-40B4-BE49-F238E27FC236}">
                <a16:creationId xmlns:a16="http://schemas.microsoft.com/office/drawing/2014/main" id="{34B2EA3C-9C79-2245-A7B7-ACCA615B51CD}"/>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Slide Number Placeholder 5">
            <a:extLst>
              <a:ext uri="{FF2B5EF4-FFF2-40B4-BE49-F238E27FC236}">
                <a16:creationId xmlns:a16="http://schemas.microsoft.com/office/drawing/2014/main" id="{98BA37BA-03A2-5C4E-82D5-3B9439F61FDC}"/>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30" name="Date Placeholder 3">
            <a:extLst>
              <a:ext uri="{FF2B5EF4-FFF2-40B4-BE49-F238E27FC236}">
                <a16:creationId xmlns:a16="http://schemas.microsoft.com/office/drawing/2014/main" id="{0A178069-B4D4-2D45-ABBC-CC29947FE3F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34" name="Title 1">
            <a:extLst>
              <a:ext uri="{FF2B5EF4-FFF2-40B4-BE49-F238E27FC236}">
                <a16:creationId xmlns:a16="http://schemas.microsoft.com/office/drawing/2014/main" id="{2924316E-D172-EC4E-A6A7-6AA19A58DEDF}"/>
              </a:ext>
            </a:extLst>
          </p:cNvPr>
          <p:cNvSpPr>
            <a:spLocks noGrp="1"/>
          </p:cNvSpPr>
          <p:nvPr>
            <p:ph type="title"/>
          </p:nvPr>
        </p:nvSpPr>
        <p:spPr>
          <a:xfrm>
            <a:off x="3567948" y="365125"/>
            <a:ext cx="8146724" cy="1143645"/>
          </a:xfrm>
        </p:spPr>
        <p:txBody>
          <a:bodyPr>
            <a:normAutofit/>
          </a:bodyPr>
          <a:lstStyle>
            <a:lvl1pPr>
              <a:defRPr sz="5400">
                <a:solidFill>
                  <a:schemeClr val="accent3">
                    <a:lumMod val="75000"/>
                  </a:schemeClr>
                </a:solidFill>
                <a:latin typeface="+mj-lt"/>
              </a:defRPr>
            </a:lvl1pPr>
          </a:lstStyle>
          <a:p>
            <a:r>
              <a:rPr lang="en-US"/>
              <a:t>Click to edit Master title style</a:t>
            </a:r>
          </a:p>
        </p:txBody>
      </p:sp>
      <p:sp>
        <p:nvSpPr>
          <p:cNvPr id="35" name="Text Placeholder 16">
            <a:extLst>
              <a:ext uri="{FF2B5EF4-FFF2-40B4-BE49-F238E27FC236}">
                <a16:creationId xmlns:a16="http://schemas.microsoft.com/office/drawing/2014/main" id="{0B629AF4-134C-4748-A752-1763CA6208C9}"/>
              </a:ext>
            </a:extLst>
          </p:cNvPr>
          <p:cNvSpPr>
            <a:spLocks noGrp="1"/>
          </p:cNvSpPr>
          <p:nvPr>
            <p:ph type="body" sz="quarter" idx="14" hasCustomPrompt="1"/>
          </p:nvPr>
        </p:nvSpPr>
        <p:spPr>
          <a:xfrm>
            <a:off x="3567948" y="1316736"/>
            <a:ext cx="8146724" cy="649435"/>
          </a:xfrm>
        </p:spPr>
        <p:txBody>
          <a:bodyPr anchor="ctr" anchorCtr="0">
            <a:normAutofit/>
          </a:bodyPr>
          <a:lstStyle>
            <a:lvl1pPr marL="0" indent="0" algn="l">
              <a:buNone/>
              <a:defRPr sz="2400">
                <a:solidFill>
                  <a:schemeClr val="accent3">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421789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3B8D75-6B10-9447-B5A5-915564B149B8}"/>
              </a:ext>
            </a:extLst>
          </p:cNvPr>
          <p:cNvSpPr>
            <a:spLocks noGrp="1"/>
          </p:cNvSpPr>
          <p:nvPr>
            <p:ph type="pic" sz="quarter" idx="10"/>
          </p:nvPr>
        </p:nvSpPr>
        <p:spPr>
          <a:xfrm>
            <a:off x="603504" y="2361606"/>
            <a:ext cx="2276856" cy="2260600"/>
          </a:xfrm>
        </p:spPr>
        <p:txBody>
          <a:bodyPr/>
          <a:lstStyle>
            <a:lvl1pPr>
              <a:defRPr>
                <a:latin typeface="+mn-lt"/>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2705F2C-1825-0440-83D2-2EE05E0D06F4}"/>
              </a:ext>
            </a:extLst>
          </p:cNvPr>
          <p:cNvSpPr>
            <a:spLocks noGrp="1"/>
          </p:cNvSpPr>
          <p:nvPr>
            <p:ph type="pic" sz="quarter" idx="11"/>
          </p:nvPr>
        </p:nvSpPr>
        <p:spPr>
          <a:xfrm>
            <a:off x="3511296" y="2361606"/>
            <a:ext cx="2276856" cy="2260600"/>
          </a:xfrm>
        </p:spPr>
        <p:txBody>
          <a:bodyPr/>
          <a:lstStyle>
            <a:lvl1pPr>
              <a:defRPr>
                <a:latin typeface="+mn-lt"/>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15278A30-5578-C142-9C42-1BC018A28216}"/>
              </a:ext>
            </a:extLst>
          </p:cNvPr>
          <p:cNvSpPr>
            <a:spLocks noGrp="1"/>
          </p:cNvSpPr>
          <p:nvPr>
            <p:ph type="pic" sz="quarter" idx="12"/>
          </p:nvPr>
        </p:nvSpPr>
        <p:spPr>
          <a:xfrm>
            <a:off x="6437376" y="2361606"/>
            <a:ext cx="2276856" cy="2260600"/>
          </a:xfrm>
        </p:spPr>
        <p:txBody>
          <a:bodyPr/>
          <a:lstStyle>
            <a:lvl1pPr>
              <a:defRPr>
                <a:latin typeface="+mn-lt"/>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37643B00-2ED4-E345-970A-099755FD3F4B}"/>
              </a:ext>
            </a:extLst>
          </p:cNvPr>
          <p:cNvSpPr>
            <a:spLocks noGrp="1"/>
          </p:cNvSpPr>
          <p:nvPr>
            <p:ph type="pic" sz="quarter" idx="13"/>
          </p:nvPr>
        </p:nvSpPr>
        <p:spPr>
          <a:xfrm>
            <a:off x="9381744" y="2361606"/>
            <a:ext cx="2276856" cy="2260600"/>
          </a:xfrm>
        </p:spPr>
        <p:txBody>
          <a:bodyPr/>
          <a:lstStyle>
            <a:lvl1pPr>
              <a:defRPr>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603504"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603504"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20" name="Text Placeholder 17">
            <a:extLst>
              <a:ext uri="{FF2B5EF4-FFF2-40B4-BE49-F238E27FC236}">
                <a16:creationId xmlns:a16="http://schemas.microsoft.com/office/drawing/2014/main" id="{76FA6F28-6734-0347-851C-F4834CE1DF6F}"/>
              </a:ext>
            </a:extLst>
          </p:cNvPr>
          <p:cNvSpPr>
            <a:spLocks noGrp="1"/>
          </p:cNvSpPr>
          <p:nvPr>
            <p:ph type="body" sz="quarter" idx="16" hasCustomPrompt="1"/>
          </p:nvPr>
        </p:nvSpPr>
        <p:spPr>
          <a:xfrm>
            <a:off x="3511296"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1" name="Text Placeholder 17">
            <a:extLst>
              <a:ext uri="{FF2B5EF4-FFF2-40B4-BE49-F238E27FC236}">
                <a16:creationId xmlns:a16="http://schemas.microsoft.com/office/drawing/2014/main" id="{4271280C-64AE-AD4D-AB89-068820A665CC}"/>
              </a:ext>
            </a:extLst>
          </p:cNvPr>
          <p:cNvSpPr>
            <a:spLocks noGrp="1"/>
          </p:cNvSpPr>
          <p:nvPr>
            <p:ph type="body" sz="quarter" idx="17" hasCustomPrompt="1"/>
          </p:nvPr>
        </p:nvSpPr>
        <p:spPr>
          <a:xfrm>
            <a:off x="3511296"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2" name="Text Placeholder 17">
            <a:extLst>
              <a:ext uri="{FF2B5EF4-FFF2-40B4-BE49-F238E27FC236}">
                <a16:creationId xmlns:a16="http://schemas.microsoft.com/office/drawing/2014/main" id="{43EC4F5D-6060-D44A-AA11-7D91B388F91F}"/>
              </a:ext>
            </a:extLst>
          </p:cNvPr>
          <p:cNvSpPr>
            <a:spLocks noGrp="1"/>
          </p:cNvSpPr>
          <p:nvPr>
            <p:ph type="body" sz="quarter" idx="18" hasCustomPrompt="1"/>
          </p:nvPr>
        </p:nvSpPr>
        <p:spPr>
          <a:xfrm>
            <a:off x="6437376" y="4764024"/>
            <a:ext cx="23317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3" name="Text Placeholder 17">
            <a:extLst>
              <a:ext uri="{FF2B5EF4-FFF2-40B4-BE49-F238E27FC236}">
                <a16:creationId xmlns:a16="http://schemas.microsoft.com/office/drawing/2014/main" id="{383FAE66-0948-F840-B835-8C2A2BFD9BCC}"/>
              </a:ext>
            </a:extLst>
          </p:cNvPr>
          <p:cNvSpPr>
            <a:spLocks noGrp="1"/>
          </p:cNvSpPr>
          <p:nvPr>
            <p:ph type="body" sz="quarter" idx="19" hasCustomPrompt="1"/>
          </p:nvPr>
        </p:nvSpPr>
        <p:spPr>
          <a:xfrm>
            <a:off x="6437376" y="5026714"/>
            <a:ext cx="2331720"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4" name="Text Placeholder 17">
            <a:extLst>
              <a:ext uri="{FF2B5EF4-FFF2-40B4-BE49-F238E27FC236}">
                <a16:creationId xmlns:a16="http://schemas.microsoft.com/office/drawing/2014/main" id="{D50DA907-6313-0542-99CF-7EAEA36FEBDC}"/>
              </a:ext>
            </a:extLst>
          </p:cNvPr>
          <p:cNvSpPr>
            <a:spLocks noGrp="1"/>
          </p:cNvSpPr>
          <p:nvPr>
            <p:ph type="body" sz="quarter" idx="20" hasCustomPrompt="1"/>
          </p:nvPr>
        </p:nvSpPr>
        <p:spPr>
          <a:xfrm>
            <a:off x="9381744" y="4764024"/>
            <a:ext cx="2332882"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5" name="Text Placeholder 17">
            <a:extLst>
              <a:ext uri="{FF2B5EF4-FFF2-40B4-BE49-F238E27FC236}">
                <a16:creationId xmlns:a16="http://schemas.microsoft.com/office/drawing/2014/main" id="{E629D646-8650-0249-9329-D5B08275500B}"/>
              </a:ext>
            </a:extLst>
          </p:cNvPr>
          <p:cNvSpPr>
            <a:spLocks noGrp="1"/>
          </p:cNvSpPr>
          <p:nvPr>
            <p:ph type="body" sz="quarter" idx="21" hasCustomPrompt="1"/>
          </p:nvPr>
        </p:nvSpPr>
        <p:spPr>
          <a:xfrm>
            <a:off x="9381744" y="5026714"/>
            <a:ext cx="2332882"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Rectangle 28">
            <a:extLst>
              <a:ext uri="{FF2B5EF4-FFF2-40B4-BE49-F238E27FC236}">
                <a16:creationId xmlns:a16="http://schemas.microsoft.com/office/drawing/2014/main" id="{B12E59B1-A6F6-694C-A6E9-74D1D17DFAA8}"/>
              </a:ext>
            </a:extLst>
          </p:cNvPr>
          <p:cNvSpPr/>
          <p:nvPr userDrawn="1"/>
        </p:nvSpPr>
        <p:spPr>
          <a:xfrm>
            <a:off x="-5326" y="0"/>
            <a:ext cx="12208042"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ooter Placeholder 2">
            <a:extLst>
              <a:ext uri="{FF2B5EF4-FFF2-40B4-BE49-F238E27FC236}">
                <a16:creationId xmlns:a16="http://schemas.microsoft.com/office/drawing/2014/main" id="{012CB6C2-8938-6442-8261-95818D6B720D}"/>
              </a:ext>
            </a:extLst>
          </p:cNvPr>
          <p:cNvSpPr>
            <a:spLocks noGrp="1"/>
          </p:cNvSpPr>
          <p:nvPr>
            <p:ph type="ftr" sz="quarter" idx="22"/>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9" name="Date Placeholder 3">
            <a:extLst>
              <a:ext uri="{FF2B5EF4-FFF2-40B4-BE49-F238E27FC236}">
                <a16:creationId xmlns:a16="http://schemas.microsoft.com/office/drawing/2014/main" id="{A85C6B76-F9A5-5F42-9C52-6FB7B7784141}"/>
              </a:ext>
            </a:extLst>
          </p:cNvPr>
          <p:cNvSpPr>
            <a:spLocks noGrp="1"/>
          </p:cNvSpPr>
          <p:nvPr>
            <p:ph type="dt" sz="half" idx="23"/>
          </p:nvPr>
        </p:nvSpPr>
        <p:spPr>
          <a:xfrm>
            <a:off x="10285388" y="6356350"/>
            <a:ext cx="1429283"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0" name="Slide Number Placeholder 5">
            <a:extLst>
              <a:ext uri="{FF2B5EF4-FFF2-40B4-BE49-F238E27FC236}">
                <a16:creationId xmlns:a16="http://schemas.microsoft.com/office/drawing/2014/main" id="{C2936759-3855-E144-8703-79F4224F2268}"/>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2" name="Title 1">
            <a:extLst>
              <a:ext uri="{FF2B5EF4-FFF2-40B4-BE49-F238E27FC236}">
                <a16:creationId xmlns:a16="http://schemas.microsoft.com/office/drawing/2014/main" id="{8FE32960-3616-C44A-82B2-EE3A9BC5FC0A}"/>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Photo">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4839BE7-AF0B-364A-9D3D-497DCD209D1B}"/>
              </a:ext>
            </a:extLst>
          </p:cNvPr>
          <p:cNvSpPr/>
          <p:nvPr userDrawn="1"/>
        </p:nvSpPr>
        <p:spPr>
          <a:xfrm>
            <a:off x="-5326" y="0"/>
            <a:ext cx="12197326"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7D3B8D75-6B10-9447-B5A5-915564B149B8}"/>
              </a:ext>
            </a:extLst>
          </p:cNvPr>
          <p:cNvSpPr>
            <a:spLocks noGrp="1" noChangeAspect="1"/>
          </p:cNvSpPr>
          <p:nvPr>
            <p:ph type="pic" sz="quarter" idx="10"/>
          </p:nvPr>
        </p:nvSpPr>
        <p:spPr>
          <a:xfrm>
            <a:off x="576072"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576072"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576072"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8" name="Picture Placeholder 6">
            <a:extLst>
              <a:ext uri="{FF2B5EF4-FFF2-40B4-BE49-F238E27FC236}">
                <a16:creationId xmlns:a16="http://schemas.microsoft.com/office/drawing/2014/main" id="{6BB2E4EC-B8A1-CD41-9057-9AE6A7882BB2}"/>
              </a:ext>
            </a:extLst>
          </p:cNvPr>
          <p:cNvSpPr>
            <a:spLocks noGrp="1" noChangeAspect="1"/>
          </p:cNvSpPr>
          <p:nvPr>
            <p:ph type="pic" sz="quarter" idx="16"/>
          </p:nvPr>
        </p:nvSpPr>
        <p:spPr>
          <a:xfrm>
            <a:off x="3557016"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0" name="Text Placeholder 17">
            <a:extLst>
              <a:ext uri="{FF2B5EF4-FFF2-40B4-BE49-F238E27FC236}">
                <a16:creationId xmlns:a16="http://schemas.microsoft.com/office/drawing/2014/main" id="{CB8AD6F6-1B62-494C-8767-CC218F0E490B}"/>
              </a:ext>
            </a:extLst>
          </p:cNvPr>
          <p:cNvSpPr>
            <a:spLocks noGrp="1"/>
          </p:cNvSpPr>
          <p:nvPr>
            <p:ph type="body" sz="quarter" idx="17" hasCustomPrompt="1"/>
          </p:nvPr>
        </p:nvSpPr>
        <p:spPr>
          <a:xfrm>
            <a:off x="3557016"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1" name="Text Placeholder 17">
            <a:extLst>
              <a:ext uri="{FF2B5EF4-FFF2-40B4-BE49-F238E27FC236}">
                <a16:creationId xmlns:a16="http://schemas.microsoft.com/office/drawing/2014/main" id="{7A812F38-0F8B-6444-AD60-2F65D017B27C}"/>
              </a:ext>
            </a:extLst>
          </p:cNvPr>
          <p:cNvSpPr>
            <a:spLocks noGrp="1"/>
          </p:cNvSpPr>
          <p:nvPr>
            <p:ph type="body" sz="quarter" idx="18" hasCustomPrompt="1"/>
          </p:nvPr>
        </p:nvSpPr>
        <p:spPr>
          <a:xfrm>
            <a:off x="3557016"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2" name="Picture Placeholder 6">
            <a:extLst>
              <a:ext uri="{FF2B5EF4-FFF2-40B4-BE49-F238E27FC236}">
                <a16:creationId xmlns:a16="http://schemas.microsoft.com/office/drawing/2014/main" id="{3A006211-ACE1-FE46-9F10-A3D8E80651A2}"/>
              </a:ext>
            </a:extLst>
          </p:cNvPr>
          <p:cNvSpPr>
            <a:spLocks noGrp="1" noChangeAspect="1"/>
          </p:cNvSpPr>
          <p:nvPr>
            <p:ph type="pic" sz="quarter" idx="19"/>
          </p:nvPr>
        </p:nvSpPr>
        <p:spPr>
          <a:xfrm>
            <a:off x="6556248"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4" name="Text Placeholder 17">
            <a:extLst>
              <a:ext uri="{FF2B5EF4-FFF2-40B4-BE49-F238E27FC236}">
                <a16:creationId xmlns:a16="http://schemas.microsoft.com/office/drawing/2014/main" id="{1629A601-A52F-B84C-8138-62D4E4BB4BFC}"/>
              </a:ext>
            </a:extLst>
          </p:cNvPr>
          <p:cNvSpPr>
            <a:spLocks noGrp="1"/>
          </p:cNvSpPr>
          <p:nvPr>
            <p:ph type="body" sz="quarter" idx="20" hasCustomPrompt="1"/>
          </p:nvPr>
        </p:nvSpPr>
        <p:spPr>
          <a:xfrm>
            <a:off x="6556248"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5" name="Text Placeholder 17">
            <a:extLst>
              <a:ext uri="{FF2B5EF4-FFF2-40B4-BE49-F238E27FC236}">
                <a16:creationId xmlns:a16="http://schemas.microsoft.com/office/drawing/2014/main" id="{5AA874B1-682E-8846-A923-D1F12920B9F5}"/>
              </a:ext>
            </a:extLst>
          </p:cNvPr>
          <p:cNvSpPr>
            <a:spLocks noGrp="1"/>
          </p:cNvSpPr>
          <p:nvPr>
            <p:ph type="body" sz="quarter" idx="21" hasCustomPrompt="1"/>
          </p:nvPr>
        </p:nvSpPr>
        <p:spPr>
          <a:xfrm>
            <a:off x="6556248"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6" name="Picture Placeholder 6">
            <a:extLst>
              <a:ext uri="{FF2B5EF4-FFF2-40B4-BE49-F238E27FC236}">
                <a16:creationId xmlns:a16="http://schemas.microsoft.com/office/drawing/2014/main" id="{9D6FBD27-4D0C-784C-8752-36876C0C0E82}"/>
              </a:ext>
            </a:extLst>
          </p:cNvPr>
          <p:cNvSpPr>
            <a:spLocks noGrp="1" noChangeAspect="1"/>
          </p:cNvSpPr>
          <p:nvPr>
            <p:ph type="pic" sz="quarter" idx="22"/>
          </p:nvPr>
        </p:nvSpPr>
        <p:spPr>
          <a:xfrm>
            <a:off x="9601200"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8" name="Text Placeholder 17">
            <a:extLst>
              <a:ext uri="{FF2B5EF4-FFF2-40B4-BE49-F238E27FC236}">
                <a16:creationId xmlns:a16="http://schemas.microsoft.com/office/drawing/2014/main" id="{6DCEB387-598F-6945-AF2B-1145D25DF9E9}"/>
              </a:ext>
            </a:extLst>
          </p:cNvPr>
          <p:cNvSpPr>
            <a:spLocks noGrp="1"/>
          </p:cNvSpPr>
          <p:nvPr>
            <p:ph type="body" sz="quarter" idx="23" hasCustomPrompt="1"/>
          </p:nvPr>
        </p:nvSpPr>
        <p:spPr>
          <a:xfrm>
            <a:off x="9601200"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9" name="Text Placeholder 17">
            <a:extLst>
              <a:ext uri="{FF2B5EF4-FFF2-40B4-BE49-F238E27FC236}">
                <a16:creationId xmlns:a16="http://schemas.microsoft.com/office/drawing/2014/main" id="{FB68E8FC-0520-4544-AFF4-3642E9F0C299}"/>
              </a:ext>
            </a:extLst>
          </p:cNvPr>
          <p:cNvSpPr>
            <a:spLocks noGrp="1"/>
          </p:cNvSpPr>
          <p:nvPr>
            <p:ph type="body" sz="quarter" idx="24" hasCustomPrompt="1"/>
          </p:nvPr>
        </p:nvSpPr>
        <p:spPr>
          <a:xfrm>
            <a:off x="9601200"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0" name="Picture Placeholder 6">
            <a:extLst>
              <a:ext uri="{FF2B5EF4-FFF2-40B4-BE49-F238E27FC236}">
                <a16:creationId xmlns:a16="http://schemas.microsoft.com/office/drawing/2014/main" id="{BD637557-7B78-3747-9BC4-F35FDBF7FE45}"/>
              </a:ext>
            </a:extLst>
          </p:cNvPr>
          <p:cNvSpPr>
            <a:spLocks noGrp="1" noChangeAspect="1"/>
          </p:cNvSpPr>
          <p:nvPr>
            <p:ph type="pic" sz="quarter" idx="25"/>
          </p:nvPr>
        </p:nvSpPr>
        <p:spPr>
          <a:xfrm>
            <a:off x="576072"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2" name="Text Placeholder 17">
            <a:extLst>
              <a:ext uri="{FF2B5EF4-FFF2-40B4-BE49-F238E27FC236}">
                <a16:creationId xmlns:a16="http://schemas.microsoft.com/office/drawing/2014/main" id="{6E96B315-B471-8641-8867-F0EEE8BB1E97}"/>
              </a:ext>
            </a:extLst>
          </p:cNvPr>
          <p:cNvSpPr>
            <a:spLocks noGrp="1"/>
          </p:cNvSpPr>
          <p:nvPr>
            <p:ph type="body" sz="quarter" idx="26" hasCustomPrompt="1"/>
          </p:nvPr>
        </p:nvSpPr>
        <p:spPr>
          <a:xfrm>
            <a:off x="576072"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3" name="Text Placeholder 17">
            <a:extLst>
              <a:ext uri="{FF2B5EF4-FFF2-40B4-BE49-F238E27FC236}">
                <a16:creationId xmlns:a16="http://schemas.microsoft.com/office/drawing/2014/main" id="{00A98649-AF92-9A43-A80B-27DB0DECCB5E}"/>
              </a:ext>
            </a:extLst>
          </p:cNvPr>
          <p:cNvSpPr>
            <a:spLocks noGrp="1"/>
          </p:cNvSpPr>
          <p:nvPr>
            <p:ph type="body" sz="quarter" idx="27" hasCustomPrompt="1"/>
          </p:nvPr>
        </p:nvSpPr>
        <p:spPr>
          <a:xfrm>
            <a:off x="576072"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4" name="Picture Placeholder 6">
            <a:extLst>
              <a:ext uri="{FF2B5EF4-FFF2-40B4-BE49-F238E27FC236}">
                <a16:creationId xmlns:a16="http://schemas.microsoft.com/office/drawing/2014/main" id="{5AB0D830-FF86-F646-A1A1-ADC6E62FFEC4}"/>
              </a:ext>
            </a:extLst>
          </p:cNvPr>
          <p:cNvSpPr>
            <a:spLocks noGrp="1" noChangeAspect="1"/>
          </p:cNvSpPr>
          <p:nvPr>
            <p:ph type="pic" sz="quarter" idx="28"/>
          </p:nvPr>
        </p:nvSpPr>
        <p:spPr>
          <a:xfrm>
            <a:off x="3557016"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6" name="Text Placeholder 17">
            <a:extLst>
              <a:ext uri="{FF2B5EF4-FFF2-40B4-BE49-F238E27FC236}">
                <a16:creationId xmlns:a16="http://schemas.microsoft.com/office/drawing/2014/main" id="{DE8B90F1-E53D-1C48-8451-7BFC71569DE1}"/>
              </a:ext>
            </a:extLst>
          </p:cNvPr>
          <p:cNvSpPr>
            <a:spLocks noGrp="1"/>
          </p:cNvSpPr>
          <p:nvPr>
            <p:ph type="body" sz="quarter" idx="29" hasCustomPrompt="1"/>
          </p:nvPr>
        </p:nvSpPr>
        <p:spPr>
          <a:xfrm>
            <a:off x="3557016"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7" name="Text Placeholder 17">
            <a:extLst>
              <a:ext uri="{FF2B5EF4-FFF2-40B4-BE49-F238E27FC236}">
                <a16:creationId xmlns:a16="http://schemas.microsoft.com/office/drawing/2014/main" id="{48A5CECD-022B-FE45-9374-D1FC6E00B22B}"/>
              </a:ext>
            </a:extLst>
          </p:cNvPr>
          <p:cNvSpPr>
            <a:spLocks noGrp="1"/>
          </p:cNvSpPr>
          <p:nvPr>
            <p:ph type="body" sz="quarter" idx="30" hasCustomPrompt="1"/>
          </p:nvPr>
        </p:nvSpPr>
        <p:spPr>
          <a:xfrm>
            <a:off x="3557016"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8" name="Picture Placeholder 6">
            <a:extLst>
              <a:ext uri="{FF2B5EF4-FFF2-40B4-BE49-F238E27FC236}">
                <a16:creationId xmlns:a16="http://schemas.microsoft.com/office/drawing/2014/main" id="{EC6367FB-3595-7148-82EC-13C6CE694097}"/>
              </a:ext>
            </a:extLst>
          </p:cNvPr>
          <p:cNvSpPr>
            <a:spLocks noGrp="1" noChangeAspect="1"/>
          </p:cNvSpPr>
          <p:nvPr>
            <p:ph type="pic" sz="quarter" idx="31"/>
          </p:nvPr>
        </p:nvSpPr>
        <p:spPr>
          <a:xfrm>
            <a:off x="6556248"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0" name="Text Placeholder 17">
            <a:extLst>
              <a:ext uri="{FF2B5EF4-FFF2-40B4-BE49-F238E27FC236}">
                <a16:creationId xmlns:a16="http://schemas.microsoft.com/office/drawing/2014/main" id="{29AD5401-C04B-3747-9C6B-AC62F2F42559}"/>
              </a:ext>
            </a:extLst>
          </p:cNvPr>
          <p:cNvSpPr>
            <a:spLocks noGrp="1"/>
          </p:cNvSpPr>
          <p:nvPr>
            <p:ph type="body" sz="quarter" idx="32" hasCustomPrompt="1"/>
          </p:nvPr>
        </p:nvSpPr>
        <p:spPr>
          <a:xfrm>
            <a:off x="6556248"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1" name="Text Placeholder 17">
            <a:extLst>
              <a:ext uri="{FF2B5EF4-FFF2-40B4-BE49-F238E27FC236}">
                <a16:creationId xmlns:a16="http://schemas.microsoft.com/office/drawing/2014/main" id="{AC220BBF-86B3-FC42-AC65-ABE1E3DB1B8A}"/>
              </a:ext>
            </a:extLst>
          </p:cNvPr>
          <p:cNvSpPr>
            <a:spLocks noGrp="1"/>
          </p:cNvSpPr>
          <p:nvPr>
            <p:ph type="body" sz="quarter" idx="33" hasCustomPrompt="1"/>
          </p:nvPr>
        </p:nvSpPr>
        <p:spPr>
          <a:xfrm>
            <a:off x="6556248"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2" name="Picture Placeholder 6">
            <a:extLst>
              <a:ext uri="{FF2B5EF4-FFF2-40B4-BE49-F238E27FC236}">
                <a16:creationId xmlns:a16="http://schemas.microsoft.com/office/drawing/2014/main" id="{27BC8E2E-95DD-C34C-AF57-82911379D8EC}"/>
              </a:ext>
            </a:extLst>
          </p:cNvPr>
          <p:cNvSpPr>
            <a:spLocks noGrp="1" noChangeAspect="1"/>
          </p:cNvSpPr>
          <p:nvPr>
            <p:ph type="pic" sz="quarter" idx="34"/>
          </p:nvPr>
        </p:nvSpPr>
        <p:spPr>
          <a:xfrm>
            <a:off x="9601200"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4" name="Text Placeholder 17">
            <a:extLst>
              <a:ext uri="{FF2B5EF4-FFF2-40B4-BE49-F238E27FC236}">
                <a16:creationId xmlns:a16="http://schemas.microsoft.com/office/drawing/2014/main" id="{B4A1BEFC-2921-144C-A93E-29B4C083EC2B}"/>
              </a:ext>
            </a:extLst>
          </p:cNvPr>
          <p:cNvSpPr>
            <a:spLocks noGrp="1"/>
          </p:cNvSpPr>
          <p:nvPr>
            <p:ph type="body" sz="quarter" idx="35" hasCustomPrompt="1"/>
          </p:nvPr>
        </p:nvSpPr>
        <p:spPr>
          <a:xfrm>
            <a:off x="9601200"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5" name="Text Placeholder 17">
            <a:extLst>
              <a:ext uri="{FF2B5EF4-FFF2-40B4-BE49-F238E27FC236}">
                <a16:creationId xmlns:a16="http://schemas.microsoft.com/office/drawing/2014/main" id="{6E2FDF3E-9C43-FC49-8286-1174132AA158}"/>
              </a:ext>
            </a:extLst>
          </p:cNvPr>
          <p:cNvSpPr>
            <a:spLocks noGrp="1"/>
          </p:cNvSpPr>
          <p:nvPr>
            <p:ph type="body" sz="quarter" idx="36" hasCustomPrompt="1"/>
          </p:nvPr>
        </p:nvSpPr>
        <p:spPr>
          <a:xfrm>
            <a:off x="9601200"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Footer Placeholder 2">
            <a:extLst>
              <a:ext uri="{FF2B5EF4-FFF2-40B4-BE49-F238E27FC236}">
                <a16:creationId xmlns:a16="http://schemas.microsoft.com/office/drawing/2014/main" id="{761268EF-00C0-F041-B0CD-4C802A4AA3DE}"/>
              </a:ext>
            </a:extLst>
          </p:cNvPr>
          <p:cNvSpPr>
            <a:spLocks noGrp="1"/>
          </p:cNvSpPr>
          <p:nvPr>
            <p:ph type="ftr" sz="quarter" idx="37"/>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3" name="Date Placeholder 3">
            <a:extLst>
              <a:ext uri="{FF2B5EF4-FFF2-40B4-BE49-F238E27FC236}">
                <a16:creationId xmlns:a16="http://schemas.microsoft.com/office/drawing/2014/main" id="{6BB5CE9A-A1C7-6947-8F40-0E674879C063}"/>
              </a:ext>
            </a:extLst>
          </p:cNvPr>
          <p:cNvSpPr>
            <a:spLocks noGrp="1"/>
          </p:cNvSpPr>
          <p:nvPr>
            <p:ph type="dt" sz="half" idx="38"/>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1" name="Slide Number Placeholder 5">
            <a:extLst>
              <a:ext uri="{FF2B5EF4-FFF2-40B4-BE49-F238E27FC236}">
                <a16:creationId xmlns:a16="http://schemas.microsoft.com/office/drawing/2014/main" id="{1702F4E2-9AFB-D94B-9F56-09D2B566A9CA}"/>
              </a:ext>
            </a:extLst>
          </p:cNvPr>
          <p:cNvSpPr>
            <a:spLocks noGrp="1"/>
          </p:cNvSpPr>
          <p:nvPr>
            <p:ph type="sldNum" sz="quarter" idx="39"/>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9" name="Title 1">
            <a:extLst>
              <a:ext uri="{FF2B5EF4-FFF2-40B4-BE49-F238E27FC236}">
                <a16:creationId xmlns:a16="http://schemas.microsoft.com/office/drawing/2014/main" id="{75659A7F-A0AB-4B4A-9088-90D5276E4F42}"/>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2403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52A35E-A8EB-2B4B-BDBE-FAB2DD34F2BB}"/>
              </a:ext>
            </a:extLst>
          </p:cNvPr>
          <p:cNvSpPr>
            <a:spLocks noGrp="1"/>
          </p:cNvSpPr>
          <p:nvPr>
            <p:ph type="pic" sz="quarter" idx="14"/>
          </p:nvPr>
        </p:nvSpPr>
        <p:spPr>
          <a:xfrm>
            <a:off x="0" y="0"/>
            <a:ext cx="3044201" cy="6858000"/>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590F149E-5163-3642-98ED-A1D662A9639C}"/>
              </a:ext>
            </a:extLst>
          </p:cNvPr>
          <p:cNvSpPr/>
          <p:nvPr userDrawn="1"/>
        </p:nvSpPr>
        <p:spPr>
          <a:xfrm>
            <a:off x="3044201" y="2"/>
            <a:ext cx="9193404" cy="17287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 name="Title 1">
            <a:extLst>
              <a:ext uri="{FF2B5EF4-FFF2-40B4-BE49-F238E27FC236}">
                <a16:creationId xmlns:a16="http://schemas.microsoft.com/office/drawing/2014/main" id="{67CA7CA7-6EF9-BE47-83CC-59F8DEFB9264}"/>
              </a:ext>
            </a:extLst>
          </p:cNvPr>
          <p:cNvSpPr>
            <a:spLocks noGrp="1"/>
          </p:cNvSpPr>
          <p:nvPr>
            <p:ph type="title"/>
          </p:nvPr>
        </p:nvSpPr>
        <p:spPr>
          <a:xfrm>
            <a:off x="3537118" y="428844"/>
            <a:ext cx="8177554" cy="1014979"/>
          </a:xfrm>
        </p:spPr>
        <p:txBody>
          <a:bodyPr anchor="ctr" anchorCtr="0">
            <a:normAutofit/>
          </a:bodyPr>
          <a:lstStyle>
            <a:lvl1pPr algn="l">
              <a:defRPr sz="5400">
                <a:solidFill>
                  <a:schemeClr val="bg2">
                    <a:lumMod val="75000"/>
                  </a:schemeClr>
                </a:solidFill>
                <a:latin typeface="+mj-lt"/>
              </a:defRPr>
            </a:lvl1pPr>
          </a:lstStyle>
          <a:p>
            <a:r>
              <a:rPr lang="en-US"/>
              <a:t>Click to edit Master title style</a:t>
            </a:r>
          </a:p>
        </p:txBody>
      </p:sp>
      <p:sp>
        <p:nvSpPr>
          <p:cNvPr id="19" name="Content Placeholder 2">
            <a:extLst>
              <a:ext uri="{FF2B5EF4-FFF2-40B4-BE49-F238E27FC236}">
                <a16:creationId xmlns:a16="http://schemas.microsoft.com/office/drawing/2014/main" id="{44F10B97-63CB-6B4D-8AA0-A27F4F59BFD2}"/>
              </a:ext>
            </a:extLst>
          </p:cNvPr>
          <p:cNvSpPr>
            <a:spLocks noGrp="1"/>
          </p:cNvSpPr>
          <p:nvPr>
            <p:ph idx="1"/>
          </p:nvPr>
        </p:nvSpPr>
        <p:spPr>
          <a:xfrm>
            <a:off x="3537181" y="2395728"/>
            <a:ext cx="3721653"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1" name="Content Placeholder 2">
            <a:extLst>
              <a:ext uri="{FF2B5EF4-FFF2-40B4-BE49-F238E27FC236}">
                <a16:creationId xmlns:a16="http://schemas.microsoft.com/office/drawing/2014/main" id="{7BB3621C-CFFA-684E-BF2E-38B3E003431D}"/>
              </a:ext>
            </a:extLst>
          </p:cNvPr>
          <p:cNvSpPr>
            <a:spLocks noGrp="1"/>
          </p:cNvSpPr>
          <p:nvPr>
            <p:ph idx="15"/>
          </p:nvPr>
        </p:nvSpPr>
        <p:spPr>
          <a:xfrm>
            <a:off x="7946723" y="2395728"/>
            <a:ext cx="3767949"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6" name="Slide Number Placeholder 5">
            <a:extLst>
              <a:ext uri="{FF2B5EF4-FFF2-40B4-BE49-F238E27FC236}">
                <a16:creationId xmlns:a16="http://schemas.microsoft.com/office/drawing/2014/main" id="{81F050A6-EA83-E74A-B437-9CE650A49F31}"/>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7" name="Footer Placeholder 4">
            <a:extLst>
              <a:ext uri="{FF2B5EF4-FFF2-40B4-BE49-F238E27FC236}">
                <a16:creationId xmlns:a16="http://schemas.microsoft.com/office/drawing/2014/main" id="{575460F1-C651-F546-B045-03A112F086C5}"/>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Date Placeholder 3">
            <a:extLst>
              <a:ext uri="{FF2B5EF4-FFF2-40B4-BE49-F238E27FC236}">
                <a16:creationId xmlns:a16="http://schemas.microsoft.com/office/drawing/2014/main" id="{EBDA48E1-37F9-284F-8F7F-426F4063D06A}"/>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2697106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7E13EF0-6E32-8E44-B09A-9B746B2D25C3}"/>
              </a:ext>
            </a:extLst>
          </p:cNvPr>
          <p:cNvSpPr>
            <a:spLocks noGrp="1"/>
          </p:cNvSpPr>
          <p:nvPr>
            <p:ph type="pic" sz="quarter" idx="10"/>
          </p:nvPr>
        </p:nvSpPr>
        <p:spPr>
          <a:xfrm>
            <a:off x="0" y="0"/>
            <a:ext cx="6112812"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0CE1975B-7553-C840-BF64-61486AF5C4C0}"/>
              </a:ext>
            </a:extLst>
          </p:cNvPr>
          <p:cNvSpPr/>
          <p:nvPr userDrawn="1"/>
        </p:nvSpPr>
        <p:spPr>
          <a:xfrm>
            <a:off x="6112812" y="0"/>
            <a:ext cx="60791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laceholder 22">
            <a:extLst>
              <a:ext uri="{FF2B5EF4-FFF2-40B4-BE49-F238E27FC236}">
                <a16:creationId xmlns:a16="http://schemas.microsoft.com/office/drawing/2014/main" id="{CA0C724A-FAD9-E146-A1C8-EBAE3739D2E1}"/>
              </a:ext>
            </a:extLst>
          </p:cNvPr>
          <p:cNvSpPr>
            <a:spLocks noGrp="1"/>
          </p:cNvSpPr>
          <p:nvPr>
            <p:ph type="ftr" sz="quarter" idx="19"/>
          </p:nvPr>
        </p:nvSpPr>
        <p:spPr>
          <a:xfrm>
            <a:off x="6583590" y="6356350"/>
            <a:ext cx="2704893" cy="365125"/>
          </a:xfrm>
          <a:prstGeom prst="rect">
            <a:avLst/>
          </a:prstGeom>
        </p:spPr>
        <p:txBody>
          <a:bodyPr/>
          <a:lstStyle>
            <a:lvl1pPr algn="l">
              <a:defRPr>
                <a:solidFill>
                  <a:schemeClr val="bg2">
                    <a:lumMod val="75000"/>
                  </a:schemeClr>
                </a:solidFill>
              </a:defRPr>
            </a:lvl1pPr>
          </a:lstStyle>
          <a:p>
            <a:r>
              <a:rPr lang="en-US" dirty="0"/>
              <a:t>PITCH DECK</a:t>
            </a:r>
          </a:p>
        </p:txBody>
      </p:sp>
      <p:sp>
        <p:nvSpPr>
          <p:cNvPr id="23" name="Date Placeholder 3">
            <a:extLst>
              <a:ext uri="{FF2B5EF4-FFF2-40B4-BE49-F238E27FC236}">
                <a16:creationId xmlns:a16="http://schemas.microsoft.com/office/drawing/2014/main" id="{219A6394-C717-394F-8623-E4D3D24F588A}"/>
              </a:ext>
            </a:extLst>
          </p:cNvPr>
          <p:cNvSpPr>
            <a:spLocks noGrp="1"/>
          </p:cNvSpPr>
          <p:nvPr>
            <p:ph type="dt" sz="half" idx="2"/>
          </p:nvPr>
        </p:nvSpPr>
        <p:spPr>
          <a:xfrm>
            <a:off x="10346790" y="6356350"/>
            <a:ext cx="1367880" cy="365125"/>
          </a:xfrm>
          <a:prstGeom prst="rect">
            <a:avLst/>
          </a:prstGeom>
        </p:spPr>
        <p:txBody>
          <a:bodyPr anchor="ctr"/>
          <a:lstStyle>
            <a:lvl1pPr algn="r">
              <a:defRPr sz="1200">
                <a:solidFill>
                  <a:schemeClr val="bg2">
                    <a:lumMod val="75000"/>
                  </a:schemeClr>
                </a:solidFill>
                <a:latin typeface="Avenir Next LT Pro" panose="020B0504020202020204" pitchFamily="34" charset="77"/>
              </a:defRPr>
            </a:lvl1pPr>
          </a:lstStyle>
          <a:p>
            <a:r>
              <a:rPr lang="en-US" dirty="0"/>
              <a:t>6/15/XX</a:t>
            </a:r>
          </a:p>
        </p:txBody>
      </p:sp>
      <p:sp>
        <p:nvSpPr>
          <p:cNvPr id="14" name="Slide Number Placeholder 5">
            <a:extLst>
              <a:ext uri="{FF2B5EF4-FFF2-40B4-BE49-F238E27FC236}">
                <a16:creationId xmlns:a16="http://schemas.microsoft.com/office/drawing/2014/main" id="{3EE49E08-B4B7-D941-8502-9C8CE598A2F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Avenir Next LT Pro" panose="020B0504020202020204" pitchFamily="34" charset="77"/>
              </a:defRPr>
            </a:lvl1pPr>
          </a:lstStyle>
          <a:p>
            <a:fld id="{D156BFF5-A11A-234E-A308-E7366A28581C}" type="slidenum">
              <a:rPr lang="en-US" smtClean="0"/>
              <a:pPr/>
              <a:t>‹#›</a:t>
            </a:fld>
            <a:endParaRPr lang="en-US" dirty="0"/>
          </a:p>
        </p:txBody>
      </p:sp>
      <p:sp>
        <p:nvSpPr>
          <p:cNvPr id="15" name="Title 1">
            <a:extLst>
              <a:ext uri="{FF2B5EF4-FFF2-40B4-BE49-F238E27FC236}">
                <a16:creationId xmlns:a16="http://schemas.microsoft.com/office/drawing/2014/main" id="{8A557EA6-ABC6-F740-833E-ED900088C69B}"/>
              </a:ext>
            </a:extLst>
          </p:cNvPr>
          <p:cNvSpPr>
            <a:spLocks noGrp="1"/>
          </p:cNvSpPr>
          <p:nvPr>
            <p:ph type="title"/>
          </p:nvPr>
        </p:nvSpPr>
        <p:spPr>
          <a:xfrm>
            <a:off x="6605729" y="944457"/>
            <a:ext cx="5108943" cy="1130788"/>
          </a:xfrm>
        </p:spPr>
        <p:txBody>
          <a:bodyPr anchor="t" anchorCtr="0">
            <a:normAutofit/>
          </a:bodyPr>
          <a:lstStyle>
            <a:lvl1pPr>
              <a:defRPr sz="5400">
                <a:solidFill>
                  <a:schemeClr val="bg2">
                    <a:lumMod val="75000"/>
                  </a:schemeClr>
                </a:solidFill>
                <a:latin typeface="+mj-lt"/>
              </a:defRPr>
            </a:lvl1pPr>
          </a:lstStyle>
          <a:p>
            <a:r>
              <a:rPr lang="en-US"/>
              <a:t>Click to edit Master title style</a:t>
            </a:r>
          </a:p>
        </p:txBody>
      </p:sp>
      <p:sp>
        <p:nvSpPr>
          <p:cNvPr id="19" name="Text Placeholder 2">
            <a:extLst>
              <a:ext uri="{FF2B5EF4-FFF2-40B4-BE49-F238E27FC236}">
                <a16:creationId xmlns:a16="http://schemas.microsoft.com/office/drawing/2014/main" id="{EF6BE1F8-2B6C-B747-9F21-ECF2386BED2C}"/>
              </a:ext>
            </a:extLst>
          </p:cNvPr>
          <p:cNvSpPr>
            <a:spLocks noGrp="1"/>
          </p:cNvSpPr>
          <p:nvPr>
            <p:ph type="body" idx="1"/>
          </p:nvPr>
        </p:nvSpPr>
        <p:spPr>
          <a:xfrm>
            <a:off x="6605727" y="2125820"/>
            <a:ext cx="5108943" cy="3787723"/>
          </a:xfrm>
        </p:spPr>
        <p:txBody>
          <a:bodyPr>
            <a:normAutofit/>
          </a:bodyPr>
          <a:lstStyle>
            <a:lvl1pPr marL="0" indent="0">
              <a:lnSpc>
                <a:spcPct val="150000"/>
              </a:lnSpc>
              <a:buNone/>
              <a:defRPr sz="1600">
                <a:solidFill>
                  <a:schemeClr val="bg2">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Ba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4526866"/>
            <a:ext cx="6286255" cy="1427894"/>
          </a:xfrm>
          <a:effectLst>
            <a:outerShdw blurRad="152422" dist="77657" sx="110000" sy="110000" algn="ctr" rotWithShape="0">
              <a:schemeClr val="tx1">
                <a:alpha val="93000"/>
              </a:schemeClr>
            </a:outerShdw>
          </a:effectLst>
        </p:spPr>
        <p:txBody>
          <a:bodyPr anchor="ctr" anchorCtr="0">
            <a:normAutofit/>
          </a:bodyPr>
          <a:lstStyle>
            <a:lvl1pPr marL="0" indent="0" algn="l">
              <a:buNone/>
              <a:defRPr sz="1600" spc="0">
                <a:solidFill>
                  <a:schemeClr val="bg1"/>
                </a:solidFill>
                <a:effectLst>
                  <a:outerShdw blurRad="350742" sx="102000" sy="102000" algn="ctr" rotWithShape="0">
                    <a:prstClr val="black">
                      <a:alpha val="40000"/>
                    </a:prst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2917" y="3371723"/>
            <a:ext cx="6286255" cy="1128589"/>
          </a:xfrm>
          <a:effectLst>
            <a:outerShdw blurRad="63500" dist="150885" sx="102000" sy="102000" algn="ctr" rotWithShape="0">
              <a:prstClr val="black">
                <a:alpha val="40000"/>
              </a:prstClr>
            </a:outerShdw>
          </a:effectLst>
        </p:spPr>
        <p:txBody>
          <a:bodyPr anchor="ctr" anchorCtr="0">
            <a:noAutofit/>
          </a:bodyPr>
          <a:lstStyle>
            <a:lvl1pPr algn="l">
              <a:defRPr sz="5400">
                <a:solidFill>
                  <a:schemeClr val="accent6"/>
                </a:solidFill>
                <a:effectLst/>
                <a:latin typeface="+mj-lt"/>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D18A3310-50EE-3142-930B-D378A2C7196F}"/>
              </a:ext>
            </a:extLst>
          </p:cNvPr>
          <p:cNvSpPr>
            <a:spLocks noGrp="1"/>
          </p:cNvSpPr>
          <p:nvPr>
            <p:ph type="ftr" sz="quarter" idx="21"/>
          </p:nvPr>
        </p:nvSpPr>
        <p:spPr>
          <a:xfrm>
            <a:off x="4038600" y="6356350"/>
            <a:ext cx="4114800" cy="365125"/>
          </a:xfrm>
        </p:spPr>
        <p:txBody>
          <a:bodyPr/>
          <a:lstStyle>
            <a:lvl1pPr algn="ctr">
              <a:defRPr>
                <a:solidFill>
                  <a:schemeClr val="bg1"/>
                </a:solidFill>
                <a:latin typeface="+mn-lt"/>
              </a:defRPr>
            </a:lvl1pPr>
          </a:lstStyle>
          <a:p>
            <a:r>
              <a:rPr lang="en-US" dirty="0"/>
              <a:t>PITCH DECK</a:t>
            </a:r>
          </a:p>
        </p:txBody>
      </p:sp>
      <p:sp>
        <p:nvSpPr>
          <p:cNvPr id="18" name="Date Placeholder 3">
            <a:extLst>
              <a:ext uri="{FF2B5EF4-FFF2-40B4-BE49-F238E27FC236}">
                <a16:creationId xmlns:a16="http://schemas.microsoft.com/office/drawing/2014/main" id="{D1020E5D-288E-E247-868A-B07CC082BE33}"/>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9" name="Slide Number Placeholder 5">
            <a:extLst>
              <a:ext uri="{FF2B5EF4-FFF2-40B4-BE49-F238E27FC236}">
                <a16:creationId xmlns:a16="http://schemas.microsoft.com/office/drawing/2014/main" id="{5C55A823-31F2-AB4B-BB7C-DC2A8B833B64}"/>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9684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D9CC-6480-4575-B778-3317BDE476DF}"/>
              </a:ext>
            </a:extLst>
          </p:cNvPr>
          <p:cNvSpPr>
            <a:spLocks noGrp="1"/>
          </p:cNvSpPr>
          <p:nvPr>
            <p:ph type="title"/>
          </p:nvPr>
        </p:nvSpPr>
        <p:spPr>
          <a:xfrm>
            <a:off x="493776" y="365760"/>
            <a:ext cx="11219688" cy="1143000"/>
          </a:xfrm>
        </p:spPr>
        <p:txBody>
          <a:bodyPr>
            <a:normAutofit/>
          </a:bodyPr>
          <a:lstStyle>
            <a:lvl1pPr>
              <a:defRPr sz="5400">
                <a:solidFill>
                  <a:schemeClr val="bg2">
                    <a:lumMod val="75000"/>
                  </a:schemeClr>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6A0AED2-5674-4222-8972-52689F444CEA}"/>
              </a:ext>
            </a:extLst>
          </p:cNvPr>
          <p:cNvSpPr>
            <a:spLocks noGrp="1"/>
          </p:cNvSpPr>
          <p:nvPr>
            <p:ph type="ftr" sz="quarter" idx="10"/>
          </p:nvPr>
        </p:nvSpPr>
        <p:spPr/>
        <p:txBody>
          <a:bodyPr/>
          <a:lstStyle>
            <a:lvl1pPr>
              <a:defRPr>
                <a:solidFill>
                  <a:schemeClr val="accent4"/>
                </a:solidFill>
              </a:defRPr>
            </a:lvl1pPr>
          </a:lstStyle>
          <a:p>
            <a:r>
              <a:rPr lang="en-US" dirty="0"/>
              <a:t>PITCH DECK</a:t>
            </a:r>
          </a:p>
        </p:txBody>
      </p:sp>
      <p:sp>
        <p:nvSpPr>
          <p:cNvPr id="4" name="Date Placeholder 3">
            <a:extLst>
              <a:ext uri="{FF2B5EF4-FFF2-40B4-BE49-F238E27FC236}">
                <a16:creationId xmlns:a16="http://schemas.microsoft.com/office/drawing/2014/main" id="{CC765A4F-AA3E-43FE-A847-E23C0669A463}"/>
              </a:ext>
            </a:extLst>
          </p:cNvPr>
          <p:cNvSpPr>
            <a:spLocks noGrp="1"/>
          </p:cNvSpPr>
          <p:nvPr>
            <p:ph type="dt" sz="half" idx="11"/>
          </p:nvPr>
        </p:nvSpPr>
        <p:spPr>
          <a:xfrm>
            <a:off x="9067800" y="6356350"/>
            <a:ext cx="2645664" cy="365125"/>
          </a:xfrm>
        </p:spPr>
        <p:txBody>
          <a:bodyPr/>
          <a:lstStyle>
            <a:lvl1pPr>
              <a:defRPr>
                <a:solidFill>
                  <a:schemeClr val="accent4"/>
                </a:solidFill>
              </a:defRPr>
            </a:lvl1pPr>
          </a:lstStyle>
          <a:p>
            <a:r>
              <a:rPr lang="en-US" dirty="0"/>
              <a:t>6/15/XX</a:t>
            </a:r>
          </a:p>
        </p:txBody>
      </p:sp>
      <p:sp>
        <p:nvSpPr>
          <p:cNvPr id="5" name="Slide Number Placeholder 4">
            <a:extLst>
              <a:ext uri="{FF2B5EF4-FFF2-40B4-BE49-F238E27FC236}">
                <a16:creationId xmlns:a16="http://schemas.microsoft.com/office/drawing/2014/main" id="{0C5E53FA-20A3-4A6C-A6FF-3E65560A0367}"/>
              </a:ext>
            </a:extLst>
          </p:cNvPr>
          <p:cNvSpPr>
            <a:spLocks noGrp="1"/>
          </p:cNvSpPr>
          <p:nvPr>
            <p:ph type="sldNum" sz="quarter" idx="12"/>
          </p:nvPr>
        </p:nvSpPr>
        <p:spPr>
          <a:xfrm>
            <a:off x="493776" y="6356350"/>
            <a:ext cx="992124" cy="365125"/>
          </a:xfrm>
        </p:spPr>
        <p:txBody>
          <a:bodyPr/>
          <a:lstStyle>
            <a:lvl1pPr>
              <a:defRPr>
                <a:solidFill>
                  <a:schemeClr val="accent4"/>
                </a:solidFill>
              </a:defRPr>
            </a:lvl1pPr>
          </a:lstStyle>
          <a:p>
            <a:fld id="{D156BFF5-A11A-234E-A308-E7366A28581C}" type="slidenum">
              <a:rPr lang="en-US" smtClean="0"/>
              <a:pPr/>
              <a:t>‹#›</a:t>
            </a:fld>
            <a:endParaRPr lang="en-US" dirty="0"/>
          </a:p>
        </p:txBody>
      </p:sp>
      <p:sp>
        <p:nvSpPr>
          <p:cNvPr id="7" name="Content Placeholder 6">
            <a:extLst>
              <a:ext uri="{FF2B5EF4-FFF2-40B4-BE49-F238E27FC236}">
                <a16:creationId xmlns:a16="http://schemas.microsoft.com/office/drawing/2014/main" id="{9314D47D-F679-4E7B-BCBF-874BF928A5E4}"/>
              </a:ext>
            </a:extLst>
          </p:cNvPr>
          <p:cNvSpPr>
            <a:spLocks noGrp="1"/>
          </p:cNvSpPr>
          <p:nvPr>
            <p:ph sz="quarter" idx="13"/>
          </p:nvPr>
        </p:nvSpPr>
        <p:spPr>
          <a:xfrm>
            <a:off x="493776" y="1858963"/>
            <a:ext cx="11219688" cy="3829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5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FDD0CA-CA3A-6B4B-B159-01C6EA1B2519}"/>
              </a:ext>
            </a:extLst>
          </p:cNvPr>
          <p:cNvSpPr>
            <a:spLocks noGrp="1"/>
          </p:cNvSpPr>
          <p:nvPr>
            <p:ph type="pic" sz="quarter" idx="12"/>
          </p:nvPr>
        </p:nvSpPr>
        <p:spPr>
          <a:xfrm>
            <a:off x="9053538" y="0"/>
            <a:ext cx="3138461" cy="6858000"/>
          </a:xfrm>
        </p:spPr>
        <p:txBody>
          <a:bodyPr/>
          <a:lstStyle>
            <a:lvl1pPr>
              <a:defRPr>
                <a:latin typeface="+mn-lt"/>
              </a:defRPr>
            </a:lvl1pPr>
          </a:lstStyle>
          <a:p>
            <a:r>
              <a:rPr lang="en-US"/>
              <a:t>Click icon to add picture</a:t>
            </a:r>
            <a:endParaRPr lang="en-US" dirty="0"/>
          </a:p>
        </p:txBody>
      </p:sp>
      <p:sp>
        <p:nvSpPr>
          <p:cNvPr id="15" name="Rectangle 14">
            <a:extLst>
              <a:ext uri="{FF2B5EF4-FFF2-40B4-BE49-F238E27FC236}">
                <a16:creationId xmlns:a16="http://schemas.microsoft.com/office/drawing/2014/main" id="{0D2A4CD6-5B55-2241-968E-97DAA8580DCC}"/>
              </a:ext>
            </a:extLst>
          </p:cNvPr>
          <p:cNvSpPr/>
          <p:nvPr userDrawn="1"/>
        </p:nvSpPr>
        <p:spPr>
          <a:xfrm>
            <a:off x="0" y="0"/>
            <a:ext cx="905894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ext Placeholder 4">
            <a:extLst>
              <a:ext uri="{FF2B5EF4-FFF2-40B4-BE49-F238E27FC236}">
                <a16:creationId xmlns:a16="http://schemas.microsoft.com/office/drawing/2014/main" id="{189A0273-17AD-8245-A2FA-D01083334AB6}"/>
              </a:ext>
            </a:extLst>
          </p:cNvPr>
          <p:cNvSpPr>
            <a:spLocks noGrp="1"/>
          </p:cNvSpPr>
          <p:nvPr>
            <p:ph type="body" sz="quarter" idx="16" hasCustomPrompt="1"/>
          </p:nvPr>
        </p:nvSpPr>
        <p:spPr>
          <a:xfrm>
            <a:off x="1485900" y="2532888"/>
            <a:ext cx="4876800" cy="3689350"/>
          </a:xfrm>
        </p:spPr>
        <p:txBody>
          <a:bodyPr>
            <a:noAutofit/>
          </a:bodyPr>
          <a:lstStyle>
            <a:lvl1pPr marL="0" indent="0">
              <a:buNone/>
              <a:defRPr sz="41300">
                <a:solidFill>
                  <a:schemeClr val="tx2">
                    <a:lumMod val="60000"/>
                    <a:lumOff val="40000"/>
                    <a:alpha val="20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487679" y="736979"/>
            <a:ext cx="8052748" cy="1325563"/>
          </a:xfrm>
        </p:spPr>
        <p:txBody>
          <a:bodyPr anchor="ctr" anchorCtr="0">
            <a:normAutofit/>
          </a:bodyPr>
          <a:lstStyle>
            <a:lvl1pPr>
              <a:defRPr sz="5400">
                <a:solidFill>
                  <a:schemeClr val="accent5">
                    <a:lumMod val="60000"/>
                    <a:lumOff val="40000"/>
                  </a:schemeClr>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7679"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D86F08CA-81DF-F947-B8E0-693791CF0074}"/>
              </a:ext>
            </a:extLst>
          </p:cNvPr>
          <p:cNvSpPr>
            <a:spLocks noGrp="1"/>
          </p:cNvSpPr>
          <p:nvPr>
            <p:ph idx="15"/>
          </p:nvPr>
        </p:nvSpPr>
        <p:spPr>
          <a:xfrm>
            <a:off x="4699947"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8" name="Date Placeholder 3">
            <a:extLst>
              <a:ext uri="{FF2B5EF4-FFF2-40B4-BE49-F238E27FC236}">
                <a16:creationId xmlns:a16="http://schemas.microsoft.com/office/drawing/2014/main" id="{323D570B-86E3-CA47-81D9-EDC9161E0614}"/>
              </a:ext>
            </a:extLst>
          </p:cNvPr>
          <p:cNvSpPr>
            <a:spLocks noGrp="1"/>
          </p:cNvSpPr>
          <p:nvPr>
            <p:ph type="dt" sz="half" idx="2"/>
          </p:nvPr>
        </p:nvSpPr>
        <p:spPr>
          <a:xfrm>
            <a:off x="6453352"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0" name="Slide Number Placeholder 5">
            <a:extLst>
              <a:ext uri="{FF2B5EF4-FFF2-40B4-BE49-F238E27FC236}">
                <a16:creationId xmlns:a16="http://schemas.microsoft.com/office/drawing/2014/main" id="{7511E021-8C30-504E-A564-A97BE3ACC5AB}"/>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1" name="Footer Placeholder 16">
            <a:extLst>
              <a:ext uri="{FF2B5EF4-FFF2-40B4-BE49-F238E27FC236}">
                <a16:creationId xmlns:a16="http://schemas.microsoft.com/office/drawing/2014/main" id="{BE541518-B2D8-2B49-A671-6816AB3669C5}"/>
              </a:ext>
            </a:extLst>
          </p:cNvPr>
          <p:cNvSpPr>
            <a:spLocks noGrp="1"/>
          </p:cNvSpPr>
          <p:nvPr>
            <p:ph type="ftr" sz="quarter" idx="14"/>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27822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666DD3F9-667C-DF4D-8A62-CB6D43B65D23}"/>
              </a:ext>
            </a:extLst>
          </p:cNvPr>
          <p:cNvSpPr>
            <a:spLocks noGrp="1"/>
          </p:cNvSpPr>
          <p:nvPr>
            <p:ph type="body" sz="quarter" idx="11" hasCustomPrompt="1"/>
          </p:nvPr>
        </p:nvSpPr>
        <p:spPr>
          <a:xfrm>
            <a:off x="2162846" y="2550997"/>
            <a:ext cx="4669707" cy="4259377"/>
          </a:xfrm>
        </p:spPr>
        <p:txBody>
          <a:bodyPr anchor="t" anchorCtr="0">
            <a:noAutofit/>
          </a:bodyPr>
          <a:lstStyle>
            <a:lvl1pPr marL="0" indent="0">
              <a:buNone/>
              <a:defRPr sz="41300">
                <a:solidFill>
                  <a:schemeClr val="accent3">
                    <a:alpha val="40000"/>
                  </a:schemeClr>
                </a:solidFill>
                <a:latin typeface="+mj-lt"/>
              </a:defRPr>
            </a:lvl1pPr>
            <a:lvl2pPr marL="457200" indent="0">
              <a:buNone/>
              <a:defRPr sz="19900">
                <a:solidFill>
                  <a:schemeClr val="accent3">
                    <a:alpha val="40000"/>
                  </a:schemeClr>
                </a:solidFill>
                <a:latin typeface="+mj-lt"/>
              </a:defRPr>
            </a:lvl2pPr>
            <a:lvl3pPr marL="914400" indent="0">
              <a:buNone/>
              <a:defRPr sz="16600">
                <a:solidFill>
                  <a:schemeClr val="accent3">
                    <a:alpha val="40000"/>
                  </a:schemeClr>
                </a:solidFill>
                <a:latin typeface="+mj-lt"/>
              </a:defRPr>
            </a:lvl3pPr>
            <a:lvl4pPr marL="1371600" indent="0">
              <a:buNone/>
              <a:defRPr sz="13800">
                <a:solidFill>
                  <a:schemeClr val="accent3">
                    <a:alpha val="40000"/>
                  </a:schemeClr>
                </a:solidFill>
                <a:latin typeface="+mj-lt"/>
              </a:defRPr>
            </a:lvl4pPr>
            <a:lvl5pPr marL="1828800" indent="0">
              <a:buNone/>
              <a:defRPr sz="13800">
                <a:solidFill>
                  <a:schemeClr val="accent3">
                    <a:alpha val="40000"/>
                  </a:schemeClr>
                </a:solidFill>
                <a:latin typeface="+mj-lt"/>
              </a:defRPr>
            </a:lvl5pPr>
          </a:lstStyle>
          <a:p>
            <a:pPr lvl="0"/>
            <a:r>
              <a:rPr lang="en-US" dirty="0"/>
              <a:t>A</a:t>
            </a:r>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125820"/>
            <a:ext cx="4983480" cy="3787723"/>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79622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642616"/>
            <a:ext cx="4983480" cy="3264408"/>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2516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2CC91C-66CB-964D-8640-FF553C4B3F68}"/>
              </a:ext>
            </a:extLst>
          </p:cNvPr>
          <p:cNvSpPr/>
          <p:nvPr userDrawn="1"/>
        </p:nvSpPr>
        <p:spPr>
          <a:xfrm>
            <a:off x="6090674" y="0"/>
            <a:ext cx="6101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43F23101-BBDC-6E48-B061-F3188397AB15}"/>
              </a:ext>
            </a:extLst>
          </p:cNvPr>
          <p:cNvSpPr>
            <a:spLocks noGrp="1"/>
          </p:cNvSpPr>
          <p:nvPr>
            <p:ph type="pic" sz="quarter" idx="12"/>
          </p:nvPr>
        </p:nvSpPr>
        <p:spPr>
          <a:xfrm>
            <a:off x="0" y="-1"/>
            <a:ext cx="6090674" cy="5178129"/>
          </a:xfrm>
        </p:spPr>
        <p:txBody>
          <a:bodyPr/>
          <a:lstStyle>
            <a:lvl1pPr>
              <a:defRPr>
                <a:latin typeface="+mn-lt"/>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8C9DF78D-9689-404B-893B-D81AEFD60B61}"/>
              </a:ext>
            </a:extLst>
          </p:cNvPr>
          <p:cNvSpPr/>
          <p:nvPr userDrawn="1"/>
        </p:nvSpPr>
        <p:spPr>
          <a:xfrm>
            <a:off x="0" y="5178129"/>
            <a:ext cx="6090674" cy="16798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2">
            <a:extLst>
              <a:ext uri="{FF2B5EF4-FFF2-40B4-BE49-F238E27FC236}">
                <a16:creationId xmlns:a16="http://schemas.microsoft.com/office/drawing/2014/main" id="{56CEBF45-08BC-D246-B09E-E89788D92FDC}"/>
              </a:ext>
            </a:extLst>
          </p:cNvPr>
          <p:cNvSpPr>
            <a:spLocks noGrp="1"/>
          </p:cNvSpPr>
          <p:nvPr>
            <p:ph type="ftr" sz="quarter" idx="19"/>
          </p:nvPr>
        </p:nvSpPr>
        <p:spPr>
          <a:xfrm>
            <a:off x="3016332" y="6356350"/>
            <a:ext cx="2704893" cy="365125"/>
          </a:xfrm>
          <a:prstGeom prst="rect">
            <a:avLst/>
          </a:prstGeom>
        </p:spPr>
        <p:txBody>
          <a:bodyPr/>
          <a:lstStyle>
            <a:lvl1pPr algn="r">
              <a:defRPr>
                <a:solidFill>
                  <a:schemeClr val="bg1"/>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EF3B1B5E-97CC-B343-8C1F-44F4A15CE6C7}"/>
              </a:ext>
            </a:extLst>
          </p:cNvPr>
          <p:cNvSpPr>
            <a:spLocks noGrp="1"/>
          </p:cNvSpPr>
          <p:nvPr>
            <p:ph type="dt" sz="half" idx="2"/>
          </p:nvPr>
        </p:nvSpPr>
        <p:spPr>
          <a:xfrm>
            <a:off x="10346788" y="6356350"/>
            <a:ext cx="1367883" cy="365125"/>
          </a:xfrm>
          <a:prstGeom prst="rect">
            <a:avLst/>
          </a:prstGeom>
        </p:spPr>
        <p:txBody>
          <a:bodyPr anchor="ctr"/>
          <a:lstStyle>
            <a:lvl1pPr algn="r">
              <a:defRPr sz="1200">
                <a:solidFill>
                  <a:schemeClr val="bg2">
                    <a:lumMod val="75000"/>
                  </a:schemeClr>
                </a:solidFill>
                <a:latin typeface="+mn-lt"/>
              </a:defRPr>
            </a:lvl1pPr>
          </a:lstStyle>
          <a:p>
            <a:r>
              <a:rPr lang="en-US" dirty="0"/>
              <a:t>6/15/XX</a:t>
            </a:r>
          </a:p>
        </p:txBody>
      </p:sp>
      <p:sp>
        <p:nvSpPr>
          <p:cNvPr id="31" name="Title 1">
            <a:extLst>
              <a:ext uri="{FF2B5EF4-FFF2-40B4-BE49-F238E27FC236}">
                <a16:creationId xmlns:a16="http://schemas.microsoft.com/office/drawing/2014/main" id="{42356286-04CD-1746-8B54-61C0FA0D47D0}"/>
              </a:ext>
            </a:extLst>
          </p:cNvPr>
          <p:cNvSpPr>
            <a:spLocks noGrp="1"/>
          </p:cNvSpPr>
          <p:nvPr>
            <p:ph type="title" hasCustomPrompt="1"/>
          </p:nvPr>
        </p:nvSpPr>
        <p:spPr>
          <a:xfrm>
            <a:off x="6583591" y="944457"/>
            <a:ext cx="5131081" cy="1130788"/>
          </a:xfrm>
        </p:spPr>
        <p:txBody>
          <a:bodyPr anchor="t" anchorCtr="0">
            <a:normAutofit/>
          </a:bodyPr>
          <a:lstStyle>
            <a:lvl1pPr>
              <a:defRPr sz="5400">
                <a:solidFill>
                  <a:schemeClr val="bg2">
                    <a:lumMod val="75000"/>
                  </a:schemeClr>
                </a:solidFill>
                <a:latin typeface="+mj-lt"/>
              </a:defRPr>
            </a:lvl1pPr>
          </a:lstStyle>
          <a:p>
            <a:r>
              <a:rPr lang="en-US" dirty="0"/>
              <a:t>Click to add Title</a:t>
            </a:r>
          </a:p>
        </p:txBody>
      </p:sp>
      <p:sp>
        <p:nvSpPr>
          <p:cNvPr id="32" name="Text Placeholder 2">
            <a:extLst>
              <a:ext uri="{FF2B5EF4-FFF2-40B4-BE49-F238E27FC236}">
                <a16:creationId xmlns:a16="http://schemas.microsoft.com/office/drawing/2014/main" id="{ECF47222-7082-7A4F-B539-2B7DA6420FB3}"/>
              </a:ext>
            </a:extLst>
          </p:cNvPr>
          <p:cNvSpPr>
            <a:spLocks noGrp="1"/>
          </p:cNvSpPr>
          <p:nvPr>
            <p:ph type="body" idx="1"/>
          </p:nvPr>
        </p:nvSpPr>
        <p:spPr>
          <a:xfrm>
            <a:off x="6583590" y="2084832"/>
            <a:ext cx="4983480" cy="3787723"/>
          </a:xfrm>
        </p:spPr>
        <p:txBody>
          <a:bodyPr>
            <a:normAutofit/>
          </a:bodyPr>
          <a:lstStyle>
            <a:lvl1pPr marL="0" indent="0">
              <a:lnSpc>
                <a:spcPct val="100000"/>
              </a:lnSpc>
              <a:spcBef>
                <a:spcPts val="400"/>
              </a:spcBef>
              <a:buNone/>
              <a:defRPr sz="1600" b="1">
                <a:solidFill>
                  <a:schemeClr val="bg2">
                    <a:lumMod val="75000"/>
                  </a:schemeClr>
                </a:solidFill>
                <a:latin typeface="+mn-lt"/>
              </a:defRPr>
            </a:lvl1pPr>
            <a:lvl2pPr marL="0" indent="0" algn="l">
              <a:lnSpc>
                <a:spcPct val="100000"/>
              </a:lnSpc>
              <a:spcBef>
                <a:spcPts val="400"/>
              </a:spcBef>
              <a:buNone/>
              <a:defRPr sz="1600">
                <a:solidFill>
                  <a:schemeClr val="bg2">
                    <a:lumMod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34" name="Slide Number Placeholder 5">
            <a:extLst>
              <a:ext uri="{FF2B5EF4-FFF2-40B4-BE49-F238E27FC236}">
                <a16:creationId xmlns:a16="http://schemas.microsoft.com/office/drawing/2014/main" id="{BD1385E9-4181-6945-827C-BD08E7653A5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hotos">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492918" y="447317"/>
            <a:ext cx="8163532" cy="974050"/>
          </a:xfrm>
        </p:spPr>
        <p:txBody>
          <a:bodyPr anchor="ctr" anchorCtr="0">
            <a:normAutofit/>
          </a:bodyPr>
          <a:lstStyle>
            <a:lvl1pPr algn="l">
              <a:defRPr sz="5400">
                <a:solidFill>
                  <a:schemeClr val="accent3">
                    <a:lumMod val="75000"/>
                  </a:schemeClr>
                </a:solidFill>
                <a:latin typeface="+mj-lt"/>
              </a:defRPr>
            </a:lvl1pPr>
          </a:lstStyle>
          <a:p>
            <a:r>
              <a:rPr lang="en-US"/>
              <a:t>Click to edit Master title style</a:t>
            </a:r>
            <a:endParaRPr lang="en-US" dirty="0"/>
          </a:p>
        </p:txBody>
      </p:sp>
      <p:sp>
        <p:nvSpPr>
          <p:cNvPr id="29" name="Text Placeholder 16">
            <a:extLst>
              <a:ext uri="{FF2B5EF4-FFF2-40B4-BE49-F238E27FC236}">
                <a16:creationId xmlns:a16="http://schemas.microsoft.com/office/drawing/2014/main" id="{0DAE41A5-2144-F245-AB20-E2DF07E99F70}"/>
              </a:ext>
            </a:extLst>
          </p:cNvPr>
          <p:cNvSpPr>
            <a:spLocks noGrp="1"/>
          </p:cNvSpPr>
          <p:nvPr>
            <p:ph type="body" sz="quarter" idx="14" hasCustomPrompt="1"/>
          </p:nvPr>
        </p:nvSpPr>
        <p:spPr>
          <a:xfrm>
            <a:off x="530255"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30" name="Text Placeholder 2">
            <a:extLst>
              <a:ext uri="{FF2B5EF4-FFF2-40B4-BE49-F238E27FC236}">
                <a16:creationId xmlns:a16="http://schemas.microsoft.com/office/drawing/2014/main" id="{BFE9F041-C87F-8F43-8E51-AB5DD0B327A5}"/>
              </a:ext>
            </a:extLst>
          </p:cNvPr>
          <p:cNvSpPr>
            <a:spLocks noGrp="1"/>
          </p:cNvSpPr>
          <p:nvPr>
            <p:ph type="body" idx="16"/>
          </p:nvPr>
        </p:nvSpPr>
        <p:spPr>
          <a:xfrm>
            <a:off x="511675"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Content Placeholder 4">
            <a:extLst>
              <a:ext uri="{FF2B5EF4-FFF2-40B4-BE49-F238E27FC236}">
                <a16:creationId xmlns:a16="http://schemas.microsoft.com/office/drawing/2014/main" id="{FC685202-379C-1547-948B-E51BF6A4F69F}"/>
              </a:ext>
            </a:extLst>
          </p:cNvPr>
          <p:cNvSpPr>
            <a:spLocks noGrp="1"/>
          </p:cNvSpPr>
          <p:nvPr>
            <p:ph sz="quarter" idx="20"/>
          </p:nvPr>
        </p:nvSpPr>
        <p:spPr>
          <a:xfrm>
            <a:off x="492917"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1" name="Text Placeholder 16">
            <a:extLst>
              <a:ext uri="{FF2B5EF4-FFF2-40B4-BE49-F238E27FC236}">
                <a16:creationId xmlns:a16="http://schemas.microsoft.com/office/drawing/2014/main" id="{0CE1110F-B298-B541-BFDE-B0E07F7851B6}"/>
              </a:ext>
            </a:extLst>
          </p:cNvPr>
          <p:cNvSpPr>
            <a:spLocks noGrp="1"/>
          </p:cNvSpPr>
          <p:nvPr>
            <p:ph type="body" sz="quarter" idx="21" hasCustomPrompt="1"/>
          </p:nvPr>
        </p:nvSpPr>
        <p:spPr>
          <a:xfrm>
            <a:off x="3362052"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2" name="Text Placeholder 2">
            <a:extLst>
              <a:ext uri="{FF2B5EF4-FFF2-40B4-BE49-F238E27FC236}">
                <a16:creationId xmlns:a16="http://schemas.microsoft.com/office/drawing/2014/main" id="{262191D7-447F-C149-98BD-B72403F0CE65}"/>
              </a:ext>
            </a:extLst>
          </p:cNvPr>
          <p:cNvSpPr>
            <a:spLocks noGrp="1"/>
          </p:cNvSpPr>
          <p:nvPr>
            <p:ph type="body" idx="22"/>
          </p:nvPr>
        </p:nvSpPr>
        <p:spPr>
          <a:xfrm>
            <a:off x="3343472"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Content Placeholder 4">
            <a:extLst>
              <a:ext uri="{FF2B5EF4-FFF2-40B4-BE49-F238E27FC236}">
                <a16:creationId xmlns:a16="http://schemas.microsoft.com/office/drawing/2014/main" id="{40321E8F-68AC-0946-AD35-70EAD7D12FBB}"/>
              </a:ext>
            </a:extLst>
          </p:cNvPr>
          <p:cNvSpPr>
            <a:spLocks noGrp="1"/>
          </p:cNvSpPr>
          <p:nvPr>
            <p:ph sz="quarter" idx="23"/>
          </p:nvPr>
        </p:nvSpPr>
        <p:spPr>
          <a:xfrm>
            <a:off x="3324712"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5" name="Text Placeholder 16">
            <a:extLst>
              <a:ext uri="{FF2B5EF4-FFF2-40B4-BE49-F238E27FC236}">
                <a16:creationId xmlns:a16="http://schemas.microsoft.com/office/drawing/2014/main" id="{A771C33E-C77C-8C46-AFAE-330A56B0ECD0}"/>
              </a:ext>
            </a:extLst>
          </p:cNvPr>
          <p:cNvSpPr>
            <a:spLocks noGrp="1"/>
          </p:cNvSpPr>
          <p:nvPr>
            <p:ph type="body" sz="quarter" idx="24" hasCustomPrompt="1"/>
          </p:nvPr>
        </p:nvSpPr>
        <p:spPr>
          <a:xfrm>
            <a:off x="6147783" y="2059572"/>
            <a:ext cx="2508668"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6" name="Text Placeholder 2">
            <a:extLst>
              <a:ext uri="{FF2B5EF4-FFF2-40B4-BE49-F238E27FC236}">
                <a16:creationId xmlns:a16="http://schemas.microsoft.com/office/drawing/2014/main" id="{442F76F2-61F6-5748-9924-28BCE2D669B8}"/>
              </a:ext>
            </a:extLst>
          </p:cNvPr>
          <p:cNvSpPr>
            <a:spLocks noGrp="1"/>
          </p:cNvSpPr>
          <p:nvPr>
            <p:ph type="body" idx="25"/>
          </p:nvPr>
        </p:nvSpPr>
        <p:spPr>
          <a:xfrm>
            <a:off x="6129203" y="3103182"/>
            <a:ext cx="2527247"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7" name="Content Placeholder 4">
            <a:extLst>
              <a:ext uri="{FF2B5EF4-FFF2-40B4-BE49-F238E27FC236}">
                <a16:creationId xmlns:a16="http://schemas.microsoft.com/office/drawing/2014/main" id="{4FBB18F0-1B37-BB4D-8805-1060DC42C458}"/>
              </a:ext>
            </a:extLst>
          </p:cNvPr>
          <p:cNvSpPr>
            <a:spLocks noGrp="1"/>
          </p:cNvSpPr>
          <p:nvPr>
            <p:ph sz="quarter" idx="26"/>
          </p:nvPr>
        </p:nvSpPr>
        <p:spPr>
          <a:xfrm>
            <a:off x="6099048" y="3776472"/>
            <a:ext cx="2557402"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EC4DC40-934B-2F47-BCFA-5952BEE68E5F}"/>
              </a:ext>
            </a:extLst>
          </p:cNvPr>
          <p:cNvSpPr>
            <a:spLocks noGrp="1"/>
          </p:cNvSpPr>
          <p:nvPr>
            <p:ph type="pic" sz="quarter" idx="27"/>
          </p:nvPr>
        </p:nvSpPr>
        <p:spPr>
          <a:xfrm>
            <a:off x="9157764" y="0"/>
            <a:ext cx="3044952" cy="6858000"/>
          </a:xfrm>
        </p:spPr>
        <p:txBody>
          <a:bodyPr/>
          <a:lstStyle>
            <a:lvl1pPr>
              <a:defRPr>
                <a:latin typeface="+mn-lt"/>
              </a:defRPr>
            </a:lvl1pPr>
          </a:lstStyle>
          <a:p>
            <a:r>
              <a:rPr lang="en-US"/>
              <a:t>Click icon to add picture</a:t>
            </a:r>
            <a:endParaRPr lang="en-US" dirty="0"/>
          </a:p>
        </p:txBody>
      </p:sp>
      <p:sp>
        <p:nvSpPr>
          <p:cNvPr id="55" name="Slide Number Placeholder 5">
            <a:extLst>
              <a:ext uri="{FF2B5EF4-FFF2-40B4-BE49-F238E27FC236}">
                <a16:creationId xmlns:a16="http://schemas.microsoft.com/office/drawing/2014/main" id="{92C2F78E-AAC9-304E-8939-1489078E61ED}"/>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6" name="Date Placeholder 3">
            <a:extLst>
              <a:ext uri="{FF2B5EF4-FFF2-40B4-BE49-F238E27FC236}">
                <a16:creationId xmlns:a16="http://schemas.microsoft.com/office/drawing/2014/main" id="{22CDA81B-D223-2940-BCAD-E9E908E36E6B}"/>
              </a:ext>
            </a:extLst>
          </p:cNvPr>
          <p:cNvSpPr>
            <a:spLocks noGrp="1"/>
          </p:cNvSpPr>
          <p:nvPr>
            <p:ph type="dt" sz="half" idx="2"/>
          </p:nvPr>
        </p:nvSpPr>
        <p:spPr>
          <a:xfrm>
            <a:off x="6569374"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57" name="Footer Placeholder 16">
            <a:extLst>
              <a:ext uri="{FF2B5EF4-FFF2-40B4-BE49-F238E27FC236}">
                <a16:creationId xmlns:a16="http://schemas.microsoft.com/office/drawing/2014/main" id="{17CB3272-A681-F44E-8E30-0DB937550EF3}"/>
              </a:ext>
            </a:extLst>
          </p:cNvPr>
          <p:cNvSpPr>
            <a:spLocks noGrp="1"/>
          </p:cNvSpPr>
          <p:nvPr>
            <p:ph type="ftr" sz="quarter" idx="28"/>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76108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855C320-6D70-974D-AD87-3EEFC128B398}"/>
              </a:ext>
            </a:extLst>
          </p:cNvPr>
          <p:cNvSpPr>
            <a:spLocks noGrp="1"/>
          </p:cNvSpPr>
          <p:nvPr>
            <p:ph type="pic" sz="quarter" idx="14"/>
          </p:nvPr>
        </p:nvSpPr>
        <p:spPr>
          <a:xfrm>
            <a:off x="0" y="0"/>
            <a:ext cx="3049524" cy="6858000"/>
          </a:xfrm>
        </p:spPr>
        <p:txBody>
          <a:bodyPr/>
          <a:lstStyle>
            <a:lvl1pPr>
              <a:defRPr>
                <a:latin typeface="+mn-lt"/>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7CC68FA9-F7C6-0245-97E0-B8475C0082DA}"/>
              </a:ext>
            </a:extLst>
          </p:cNvPr>
          <p:cNvSpPr/>
          <p:nvPr userDrawn="1"/>
        </p:nvSpPr>
        <p:spPr>
          <a:xfrm>
            <a:off x="3049525" y="1"/>
            <a:ext cx="9142476" cy="1728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Content Placeholder 3">
            <a:extLst>
              <a:ext uri="{FF2B5EF4-FFF2-40B4-BE49-F238E27FC236}">
                <a16:creationId xmlns:a16="http://schemas.microsoft.com/office/drawing/2014/main" id="{72005B53-16AE-6245-A669-FFC152CE2E12}"/>
              </a:ext>
            </a:extLst>
          </p:cNvPr>
          <p:cNvSpPr>
            <a:spLocks noGrp="1"/>
          </p:cNvSpPr>
          <p:nvPr>
            <p:ph sz="half" idx="2"/>
          </p:nvPr>
        </p:nvSpPr>
        <p:spPr>
          <a:xfrm>
            <a:off x="3542441"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0" name="Content Placeholder 3">
            <a:extLst>
              <a:ext uri="{FF2B5EF4-FFF2-40B4-BE49-F238E27FC236}">
                <a16:creationId xmlns:a16="http://schemas.microsoft.com/office/drawing/2014/main" id="{3160948A-B0E0-C146-BE25-49A0EEB08FB6}"/>
              </a:ext>
            </a:extLst>
          </p:cNvPr>
          <p:cNvSpPr>
            <a:spLocks noGrp="1"/>
          </p:cNvSpPr>
          <p:nvPr>
            <p:ph sz="half" idx="17"/>
          </p:nvPr>
        </p:nvSpPr>
        <p:spPr>
          <a:xfrm>
            <a:off x="6391238"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2" name="Content Placeholder 3">
            <a:extLst>
              <a:ext uri="{FF2B5EF4-FFF2-40B4-BE49-F238E27FC236}">
                <a16:creationId xmlns:a16="http://schemas.microsoft.com/office/drawing/2014/main" id="{8877D5D4-CC79-6349-BA9D-0BE5AFC21861}"/>
              </a:ext>
            </a:extLst>
          </p:cNvPr>
          <p:cNvSpPr>
            <a:spLocks noGrp="1"/>
          </p:cNvSpPr>
          <p:nvPr>
            <p:ph sz="half" idx="19"/>
          </p:nvPr>
        </p:nvSpPr>
        <p:spPr>
          <a:xfrm>
            <a:off x="9239511" y="2480479"/>
            <a:ext cx="2475162"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5" name="Title 1">
            <a:extLst>
              <a:ext uri="{FF2B5EF4-FFF2-40B4-BE49-F238E27FC236}">
                <a16:creationId xmlns:a16="http://schemas.microsoft.com/office/drawing/2014/main" id="{3DB894E3-7E74-094D-BCC8-5E86F34B76AB}"/>
              </a:ext>
            </a:extLst>
          </p:cNvPr>
          <p:cNvSpPr>
            <a:spLocks noGrp="1"/>
          </p:cNvSpPr>
          <p:nvPr>
            <p:ph type="title"/>
          </p:nvPr>
        </p:nvSpPr>
        <p:spPr>
          <a:xfrm>
            <a:off x="3542440" y="428844"/>
            <a:ext cx="8172231" cy="1014979"/>
          </a:xfrm>
        </p:spPr>
        <p:txBody>
          <a:bodyPr anchor="ctr" anchorCtr="0">
            <a:normAutofit/>
          </a:bodyPr>
          <a:lstStyle>
            <a:lvl1pPr algn="l">
              <a:defRPr sz="5400">
                <a:solidFill>
                  <a:schemeClr val="bg1"/>
                </a:solidFill>
                <a:latin typeface="+mj-lt"/>
              </a:defRPr>
            </a:lvl1pPr>
          </a:lstStyle>
          <a:p>
            <a:r>
              <a:rPr lang="en-US"/>
              <a:t>Click to edit Master title style</a:t>
            </a:r>
          </a:p>
        </p:txBody>
      </p:sp>
      <p:sp>
        <p:nvSpPr>
          <p:cNvPr id="54" name="Slide Number Placeholder 5">
            <a:extLst>
              <a:ext uri="{FF2B5EF4-FFF2-40B4-BE49-F238E27FC236}">
                <a16:creationId xmlns:a16="http://schemas.microsoft.com/office/drawing/2014/main" id="{841B8290-28DF-BD48-8410-062B0B97727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5" name="Footer Placeholder 4">
            <a:extLst>
              <a:ext uri="{FF2B5EF4-FFF2-40B4-BE49-F238E27FC236}">
                <a16:creationId xmlns:a16="http://schemas.microsoft.com/office/drawing/2014/main" id="{F5DCEB1E-BA29-B849-88A4-B9DA304317F0}"/>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56" name="Date Placeholder 3">
            <a:extLst>
              <a:ext uri="{FF2B5EF4-FFF2-40B4-BE49-F238E27FC236}">
                <a16:creationId xmlns:a16="http://schemas.microsoft.com/office/drawing/2014/main" id="{C185ECBC-03C3-E144-B7F4-D2E6D1BDD09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301069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CB042B-EDBE-164C-9074-51EBD6435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mn-lt"/>
              </a:defRPr>
            </a:lvl1pPr>
          </a:lstStyle>
          <a:p>
            <a:r>
              <a:rPr lang="en-US" dirty="0"/>
              <a:t>PITCH DECK</a:t>
            </a:r>
          </a:p>
        </p:txBody>
      </p:sp>
      <p:sp>
        <p:nvSpPr>
          <p:cNvPr id="7" name="Date Placeholder 3">
            <a:extLst>
              <a:ext uri="{FF2B5EF4-FFF2-40B4-BE49-F238E27FC236}">
                <a16:creationId xmlns:a16="http://schemas.microsoft.com/office/drawing/2014/main" id="{5768C1E3-BF37-F647-A9CC-2D17F7D75897}"/>
              </a:ext>
            </a:extLst>
          </p:cNvPr>
          <p:cNvSpPr>
            <a:spLocks noGrp="1"/>
          </p:cNvSpPr>
          <p:nvPr>
            <p:ph type="dt" sz="half" idx="2"/>
          </p:nvPr>
        </p:nvSpPr>
        <p:spPr>
          <a:xfrm>
            <a:off x="9067800" y="6356350"/>
            <a:ext cx="2743200"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8" name="Slide Number Placeholder 5">
            <a:extLst>
              <a:ext uri="{FF2B5EF4-FFF2-40B4-BE49-F238E27FC236}">
                <a16:creationId xmlns:a16="http://schemas.microsoft.com/office/drawing/2014/main" id="{8A364748-85A7-FB43-9595-55ADAB9F8E8B}"/>
              </a:ext>
            </a:extLst>
          </p:cNvPr>
          <p:cNvSpPr>
            <a:spLocks noGrp="1"/>
          </p:cNvSpPr>
          <p:nvPr>
            <p:ph type="sldNum" sz="quarter" idx="4"/>
          </p:nvPr>
        </p:nvSpPr>
        <p:spPr>
          <a:xfrm>
            <a:off x="381000" y="6356350"/>
            <a:ext cx="1104900" cy="365125"/>
          </a:xfrm>
          <a:prstGeom prst="rect">
            <a:avLst/>
          </a:prstGeom>
        </p:spPr>
        <p:txBody>
          <a:bodyPr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9" r:id="rId3"/>
    <p:sldLayoutId id="2147483650" r:id="rId4"/>
    <p:sldLayoutId id="2147483658" r:id="rId5"/>
    <p:sldLayoutId id="2147483668" r:id="rId6"/>
    <p:sldLayoutId id="2147483651" r:id="rId7"/>
    <p:sldLayoutId id="2147483664" r:id="rId8"/>
    <p:sldLayoutId id="2147483652" r:id="rId9"/>
    <p:sldLayoutId id="2147483653" r:id="rId10"/>
    <p:sldLayoutId id="2147483663" r:id="rId11"/>
    <p:sldLayoutId id="2147483660" r:id="rId12"/>
    <p:sldLayoutId id="2147483654" r:id="rId13"/>
    <p:sldLayoutId id="2147483666" r:id="rId14"/>
    <p:sldLayoutId id="2147483659" r:id="rId15"/>
    <p:sldLayoutId id="2147483655" r:id="rId16"/>
    <p:sldLayoutId id="2147483661" r:id="rId17"/>
    <p:sldLayoutId id="2147483662" r:id="rId18"/>
    <p:sldLayoutId id="214748365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descr="Record player">
            <a:extLst>
              <a:ext uri="{FF2B5EF4-FFF2-40B4-BE49-F238E27FC236}">
                <a16:creationId xmlns:a16="http://schemas.microsoft.com/office/drawing/2014/main" id="{FC7BF861-A2E4-494A-9D38-58474C64830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9" name="Title 28">
            <a:extLst>
              <a:ext uri="{FF2B5EF4-FFF2-40B4-BE49-F238E27FC236}">
                <a16:creationId xmlns:a16="http://schemas.microsoft.com/office/drawing/2014/main" id="{FE3864CD-34AE-44AD-9AE5-19255E643332}"/>
              </a:ext>
            </a:extLst>
          </p:cNvPr>
          <p:cNvSpPr>
            <a:spLocks noGrp="1"/>
          </p:cNvSpPr>
          <p:nvPr>
            <p:ph type="ctrTitle"/>
          </p:nvPr>
        </p:nvSpPr>
        <p:spPr>
          <a:xfrm>
            <a:off x="1" y="1668002"/>
            <a:ext cx="9692639" cy="3602084"/>
          </a:xfrm>
        </p:spPr>
        <p:txBody>
          <a:bodyPr lIns="0" tIns="0" rIns="0" bIns="0" anchor="ctr" anchorCtr="0"/>
          <a:lstStyle/>
          <a:p>
            <a:pPr algn="ctr"/>
            <a:r>
              <a:rPr lang="en-US" b="1">
                <a:latin typeface="Times New Roman" panose="02020603050405020304" pitchFamily="18" charset="0"/>
                <a:cs typeface="Times New Roman" panose="02020603050405020304" pitchFamily="18" charset="0"/>
              </a:rPr>
              <a:t>BÀI </a:t>
            </a:r>
            <a:r>
              <a:rPr lang="en-US" b="1" smtClean="0">
                <a:latin typeface="Times New Roman" panose="02020603050405020304" pitchFamily="18" charset="0"/>
                <a:cs typeface="Times New Roman" panose="02020603050405020304" pitchFamily="18" charset="0"/>
              </a:rPr>
              <a:t>6</a:t>
            </a:r>
            <a:r>
              <a:rPr lang="en-US" b="1">
                <a:latin typeface="Times New Roman" panose="02020603050405020304" pitchFamily="18" charset="0"/>
                <a:cs typeface="Times New Roman" panose="02020603050405020304" pitchFamily="18" charset="0"/>
              </a:rPr>
              <a:t/>
            </a:r>
            <a:br>
              <a:rPr lang="en-US" b="1">
                <a:latin typeface="Times New Roman" panose="02020603050405020304" pitchFamily="18" charset="0"/>
                <a:cs typeface="Times New Roman" panose="02020603050405020304" pitchFamily="18" charset="0"/>
              </a:rPr>
            </a:br>
            <a:r>
              <a:rPr lang="en-US" b="1" smtClean="0">
                <a:latin typeface="Times New Roman" panose="02020603050405020304" pitchFamily="18" charset="0"/>
                <a:cs typeface="Times New Roman" panose="02020603050405020304" pitchFamily="18" charset="0"/>
              </a:rPr>
              <a:t>DỮ LIỆU ÂM THANH VÀ HÌNH ẢNH</a:t>
            </a:r>
            <a:endParaRPr lang="en-US" b="1" dirty="0">
              <a:latin typeface="Times New Roman" panose="02020603050405020304" pitchFamily="18" charset="0"/>
              <a:cs typeface="Times New Roman" panose="02020603050405020304" pitchFamily="18" charset="0"/>
            </a:endParaRPr>
          </a:p>
        </p:txBody>
      </p:sp>
      <p:sp>
        <p:nvSpPr>
          <p:cNvPr id="20" name="Subtitle 19">
            <a:extLst>
              <a:ext uri="{FF2B5EF4-FFF2-40B4-BE49-F238E27FC236}">
                <a16:creationId xmlns:a16="http://schemas.microsoft.com/office/drawing/2014/main" id="{B069F010-04B4-4EB7-8DFA-29084F8AA156}"/>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lstStyle/>
          <a:p>
            <a:pPr algn="ctr"/>
            <a:r>
              <a:rPr lang="en-US" smtClean="0"/>
              <a:t>Hoàng Thị thanh tâm</a:t>
            </a:r>
            <a:endParaRPr lang="en-US" dirty="0"/>
          </a:p>
        </p:txBody>
      </p:sp>
    </p:spTree>
    <p:extLst>
      <p:ext uri="{BB962C8B-B14F-4D97-AF65-F5344CB8AC3E}">
        <p14:creationId xmlns:p14="http://schemas.microsoft.com/office/powerpoint/2010/main" val="1682943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4380" y="1081451"/>
            <a:ext cx="10927080" cy="4154984"/>
          </a:xfrm>
          <a:prstGeom prst="rect">
            <a:avLst/>
          </a:prstGeom>
        </p:spPr>
        <p:txBody>
          <a:bodyPr wrap="square">
            <a:spAutoFit/>
          </a:bodyPr>
          <a:lstStyle/>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Để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 hóa âm thanh</a:t>
            </a:r>
            <a:r>
              <a:rPr lang="en-US" sz="2800">
                <a:latin typeface="Times New Roman" panose="02020603050405020304" pitchFamily="18" charset="0"/>
                <a:ea typeface="Times New Roman" panose="02020603050405020304" pitchFamily="18" charset="0"/>
                <a:cs typeface="Times New Roman" panose="02020603050405020304" pitchFamily="18" charset="0"/>
              </a:rPr>
              <a:t>, người ta dùng các thiết bị ghi âm cài đặt sẵn phần mềm số hóa, trong đó có các mạch điện tử chuyền tín hiệu tương tự sang tín hiệu số (Analog to Digital Converter – ADC).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Số </a:t>
            </a:r>
            <a:r>
              <a:rPr lang="en-US" sz="2800">
                <a:latin typeface="Times New Roman" panose="02020603050405020304" pitchFamily="18" charset="0"/>
                <a:ea typeface="Times New Roman" panose="02020603050405020304" pitchFamily="18" charset="0"/>
                <a:cs typeface="Times New Roman" panose="02020603050405020304" pitchFamily="18" charset="0"/>
              </a:rPr>
              <a:t>bit cần thiết để biểu diễn được một giây âm thanh gọi là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tốc độ bit </a:t>
            </a:r>
            <a:r>
              <a:rPr lang="en-US" sz="2800">
                <a:latin typeface="Times New Roman" panose="02020603050405020304" pitchFamily="18" charset="0"/>
                <a:ea typeface="Times New Roman" panose="02020603050405020304" pitchFamily="18" charset="0"/>
                <a:cs typeface="Times New Roman" panose="02020603050405020304" pitchFamily="18" charset="0"/>
              </a:rPr>
              <a:t>(bit-rate).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Các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bị âm thanh số cần có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mạch điện tử</a:t>
            </a:r>
            <a:r>
              <a:rPr lang="en-US" sz="2800">
                <a:latin typeface="Times New Roman" panose="02020603050405020304" pitchFamily="18" charset="0"/>
                <a:ea typeface="Times New Roman" panose="02020603050405020304" pitchFamily="18" charset="0"/>
                <a:cs typeface="Times New Roman" panose="02020603050405020304" pitchFamily="18" charset="0"/>
              </a:rPr>
              <a:t> gọi là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DAC</a:t>
            </a:r>
            <a:r>
              <a:rPr lang="en-US" sz="2800">
                <a:latin typeface="Times New Roman" panose="02020603050405020304" pitchFamily="18" charset="0"/>
                <a:ea typeface="Times New Roman" panose="02020603050405020304" pitchFamily="18" charset="0"/>
                <a:cs typeface="Times New Roman" panose="02020603050405020304" pitchFamily="18" charset="0"/>
              </a:rPr>
              <a:t> (Digital to Analog Converter) có chức năng tạo lại tín hiệu tương tự từ tín hiệu số để phát ra loa hoặc tai nghe.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8740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 y="1565360"/>
            <a:ext cx="10451114" cy="1692771"/>
          </a:xfrm>
          <a:prstGeom prst="rect">
            <a:avLst/>
          </a:prstGeom>
        </p:spPr>
        <p:txBody>
          <a:bodyPr wrap="square">
            <a:spAutoFit/>
          </a:bodyPr>
          <a:lstStyle/>
          <a:p>
            <a:pPr>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Các định dạng lưu trữ âm thanh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hóa âm thanh theo phương pháp PCM cho chất lượng âm thanh khá trung thực nhưng kích thước tệp lớn.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06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7220" y="768808"/>
            <a:ext cx="11247120" cy="4893647"/>
          </a:xfrm>
          <a:prstGeom prst="rect">
            <a:avLst/>
          </a:prstGeom>
        </p:spPr>
        <p:txBody>
          <a:bodyPr wrap="square">
            <a:spAutoFit/>
          </a:bodyPr>
          <a:lstStyle/>
          <a:p>
            <a:pPr>
              <a:spcBef>
                <a:spcPts val="1200"/>
              </a:spcBef>
              <a:spcAft>
                <a:spcPts val="1200"/>
              </a:spcAft>
            </a:pPr>
            <a:r>
              <a:rPr lang="en-US" sz="2800" b="1" i="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pháp nhằm giảm kích </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thước </a:t>
            </a:r>
            <a:r>
              <a:rPr lang="en-US" sz="2800" b="1" i="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tệp</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i="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pháp thứ nhất là nén dữ liệu </a:t>
            </a:r>
            <a:r>
              <a:rPr lang="en-US" sz="2800">
                <a:latin typeface="Times New Roman" panose="02020603050405020304" pitchFamily="18" charset="0"/>
                <a:ea typeface="Times New Roman" panose="02020603050405020304" pitchFamily="18" charset="0"/>
                <a:cs typeface="Times New Roman" panose="02020603050405020304" pitchFamily="18" charset="0"/>
              </a:rPr>
              <a:t>nhưng không làm giảm chất lượng âm thanh, tạo nên định dạng âm thanh không mất mát (lossless)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pháp thứ hai là bỏ bớt một phần thông tin âm thanh</a:t>
            </a:r>
            <a:r>
              <a:rPr lang="en-US" sz="2800">
                <a:latin typeface="Times New Roman" panose="02020603050405020304" pitchFamily="18" charset="0"/>
                <a:ea typeface="Times New Roman" panose="02020603050405020304" pitchFamily="18" charset="0"/>
                <a:cs typeface="Times New Roman" panose="02020603050405020304" pitchFamily="18" charset="0"/>
              </a:rPr>
              <a:t>, nhưng vẫn đảm bảo chất lượng chấp nhận được.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trong các định dạng thông dụng nhất là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Mp3</a:t>
            </a:r>
            <a:r>
              <a:rPr lang="en-US" sz="2800">
                <a:latin typeface="Times New Roman" panose="02020603050405020304" pitchFamily="18" charset="0"/>
                <a:ea typeface="Times New Roman" panose="02020603050405020304" pitchFamily="18" charset="0"/>
                <a:cs typeface="Times New Roman" panose="02020603050405020304" pitchFamily="18" charset="0"/>
              </a:rPr>
              <a:t>, có thể làm giảm kích thước tệp khoảng 10 lần so với định dạng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wav</a:t>
            </a:r>
            <a:r>
              <a:rPr lang="en-US" sz="2800">
                <a:latin typeface="Times New Roman" panose="02020603050405020304" pitchFamily="18" charset="0"/>
                <a:ea typeface="Times New Roman" panose="02020603050405020304" pitchFamily="18" charset="0"/>
                <a:cs typeface="Times New Roman" panose="02020603050405020304" pitchFamily="18" charset="0"/>
              </a:rPr>
              <a:t> của PCM (là định dạng thường được dùng trong các ứng dụng trên Windows) mà chất lượng âm thanh giảm không đáng kể.</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7978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41980" y="0"/>
            <a:ext cx="10180944" cy="5313874"/>
          </a:xfrm>
          <a:prstGeom prst="rect">
            <a:avLst/>
          </a:prstGeom>
        </p:spPr>
      </p:pic>
      <p:sp>
        <p:nvSpPr>
          <p:cNvPr id="8" name="Rectangle 7"/>
          <p:cNvSpPr/>
          <p:nvPr/>
        </p:nvSpPr>
        <p:spPr>
          <a:xfrm>
            <a:off x="941980" y="5568289"/>
            <a:ext cx="495413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a:solidFill>
                  <a:srgbClr val="444444"/>
                </a:solidFill>
                <a:latin typeface="Times New Roman" panose="02020603050405020304" pitchFamily="18" charset="0"/>
                <a:cs typeface="Times New Roman" panose="02020603050405020304" pitchFamily="18" charset="0"/>
              </a:rPr>
              <a:t>nén không mất (lossless compression) để tạo các file nhạc flac, ape…</a:t>
            </a:r>
          </a:p>
        </p:txBody>
      </p:sp>
      <p:sp>
        <p:nvSpPr>
          <p:cNvPr id="9" name="Rectangle 8"/>
          <p:cNvSpPr/>
          <p:nvPr/>
        </p:nvSpPr>
        <p:spPr>
          <a:xfrm>
            <a:off x="6114195" y="5568289"/>
            <a:ext cx="5008729"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a:solidFill>
                  <a:srgbClr val="444444"/>
                </a:solidFill>
                <a:latin typeface="Times New Roman" panose="02020603050405020304" pitchFamily="18" charset="0"/>
                <a:cs typeface="Times New Roman" panose="02020603050405020304" pitchFamily="18" charset="0"/>
              </a:rPr>
              <a:t>nén có mất (lossy compression) tạo ra các file nhạc mp3, wma, ogg…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647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6340" y="1073684"/>
            <a:ext cx="10142220" cy="4154984"/>
          </a:xfrm>
          <a:prstGeom prst="rect">
            <a:avLst/>
          </a:prstGeom>
        </p:spPr>
        <p:txBody>
          <a:bodyPr wrap="square">
            <a:spAutoFit/>
          </a:bodyPr>
          <a:lstStyle/>
          <a:p>
            <a:pPr>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Âm thanh được số hóa bằng cách lấy mẫu biên độ tín hiệu của sóng âm theo chu kì lấy mẫu. Chu kì lấy mẫu càng nhỏ, thang lấy mẫu càng chi tiết, âm thanh càng trung thực nhưng cần nhiều không gian lưu </a:t>
            </a:r>
            <a:r>
              <a:rPr lang="en-US" sz="2800" smtClean="0">
                <a:latin typeface="Times New Roman" panose="02020603050405020304" pitchFamily="18" charset="0"/>
                <a:ea typeface="Calibri" panose="020F0502020204030204" pitchFamily="34" charset="0"/>
                <a:cs typeface="Times New Roman" panose="02020603050405020304" pitchFamily="18" charset="0"/>
              </a:rPr>
              <a:t>trữ.</a:t>
            </a:r>
          </a:p>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rPr>
              <a:t>Có </a:t>
            </a:r>
            <a:r>
              <a:rPr lang="en-US" sz="2800">
                <a:latin typeface="Times New Roman" panose="02020603050405020304" pitchFamily="18" charset="0"/>
                <a:ea typeface="Times New Roman" panose="02020603050405020304" pitchFamily="18" charset="0"/>
              </a:rPr>
              <a:t>nhiều định dạng âm thanh khác nhau giúp giảm bớt không gian lưu trữ trên cơ sở nên không mất mát (lossless) hoặc giảm ở mức chấp nhận được</a:t>
            </a:r>
            <a:endParaRPr lang="en-US" sz="2800"/>
          </a:p>
        </p:txBody>
      </p:sp>
    </p:spTree>
    <p:extLst>
      <p:ext uri="{BB962C8B-B14F-4D97-AF65-F5344CB8AC3E}">
        <p14:creationId xmlns:p14="http://schemas.microsoft.com/office/powerpoint/2010/main" val="229754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1937982" y="550431"/>
            <a:ext cx="7503198"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Khi số hóa âm thanh, chu kì lấy mẫu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tăng </a:t>
            </a:r>
            <a:r>
              <a:rPr lang="en-US" sz="2800">
                <a:latin typeface="Times New Roman" panose="02020603050405020304" pitchFamily="18" charset="0"/>
                <a:ea typeface="Times New Roman" panose="02020603050405020304" pitchFamily="18" charset="0"/>
                <a:cs typeface="Times New Roman" panose="02020603050405020304" pitchFamily="18" charset="0"/>
              </a:rPr>
              <a:t>thì lượng thông tin lữu trữ tăng hay giảm?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Tốc độ bit 128 Kb/s (còn được viết là Kbps) nghĩa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93200" l="7500" r="90400"/>
                    </a14:imgEffect>
                  </a14:imgLayer>
                </a14:imgProps>
              </a:ext>
            </a:extLst>
          </a:blip>
          <a:stretch>
            <a:fillRect/>
          </a:stretch>
        </p:blipFill>
        <p:spPr>
          <a:xfrm>
            <a:off x="1760561" y="4139252"/>
            <a:ext cx="2718748" cy="2718748"/>
          </a:xfrm>
          <a:prstGeom prst="rect">
            <a:avLst/>
          </a:prstGeom>
        </p:spPr>
      </p:pic>
    </p:spTree>
    <p:extLst>
      <p:ext uri="{BB962C8B-B14F-4D97-AF65-F5344CB8AC3E}">
        <p14:creationId xmlns:p14="http://schemas.microsoft.com/office/powerpoint/2010/main" val="1745585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46244" y="701808"/>
            <a:ext cx="10463284" cy="1692771"/>
          </a:xfrm>
          <a:prstGeom prst="rect">
            <a:avLst/>
          </a:prstGeom>
        </p:spPr>
        <p:txBody>
          <a:bodyPr wrap="square">
            <a:spAutoFit/>
          </a:bodyPr>
          <a:lstStyle/>
          <a:p>
            <a:pPr algn="just">
              <a:spcBef>
                <a:spcPts val="1200"/>
              </a:spcBef>
              <a:spcAft>
                <a:spcPts val="1200"/>
              </a:spcAft>
            </a:pPr>
            <a:r>
              <a:rPr lang="vi-VN" sz="2800" b="1" u="sng">
                <a:latin typeface="Times New Roman" panose="02020603050405020304" pitchFamily="18" charset="0"/>
                <a:cs typeface="Times New Roman" panose="02020603050405020304" pitchFamily="18" charset="0"/>
              </a:rPr>
              <a:t>Hướng </a:t>
            </a:r>
            <a:r>
              <a:rPr lang="vi-VN" sz="2800" b="1" u="sng">
                <a:latin typeface="Times New Roman" panose="02020603050405020304" pitchFamily="18" charset="0"/>
                <a:cs typeface="Times New Roman" panose="02020603050405020304" pitchFamily="18" charset="0"/>
              </a:rPr>
              <a:t>dẫn </a:t>
            </a:r>
            <a:r>
              <a:rPr lang="vi-VN" sz="2800" b="1" u="sng" smtClean="0">
                <a:latin typeface="Times New Roman" panose="02020603050405020304" pitchFamily="18" charset="0"/>
                <a:cs typeface="Times New Roman" panose="02020603050405020304" pitchFamily="18" charset="0"/>
              </a:rPr>
              <a:t>giải</a:t>
            </a:r>
            <a:r>
              <a:rPr lang="en-US" sz="2800" b="1" u="sng" smtClean="0">
                <a:latin typeface="Times New Roman" panose="02020603050405020304" pitchFamily="18" charset="0"/>
                <a:cs typeface="Times New Roman" panose="02020603050405020304" pitchFamily="18" charset="0"/>
              </a:rPr>
              <a:t> câu 1:</a:t>
            </a:r>
          </a:p>
          <a:p>
            <a:pPr algn="just">
              <a:spcBef>
                <a:spcPts val="1200"/>
              </a:spcBef>
              <a:spcAft>
                <a:spcPts val="1200"/>
              </a:spcAft>
            </a:pPr>
            <a:r>
              <a:rPr lang="vi-VN" sz="2800" smtClean="0">
                <a:latin typeface="Times New Roman" panose="02020603050405020304" pitchFamily="18" charset="0"/>
                <a:cs typeface="Times New Roman" panose="02020603050405020304" pitchFamily="18" charset="0"/>
              </a:rPr>
              <a:t>Khi </a:t>
            </a:r>
            <a:r>
              <a:rPr lang="vi-VN" sz="2800">
                <a:latin typeface="Times New Roman" panose="02020603050405020304" pitchFamily="18" charset="0"/>
                <a:cs typeface="Times New Roman" panose="02020603050405020304" pitchFamily="18" charset="0"/>
              </a:rPr>
              <a:t>số hóa âm thanh, chu kì lấy mẫu tăng thì lượng thông tin lưu trữ giảm.</a:t>
            </a:r>
            <a:endParaRPr lang="vi-VN" sz="2800" b="0" i="0">
              <a:effectLst/>
              <a:latin typeface="Times New Roman" panose="02020603050405020304" pitchFamily="18" charset="0"/>
              <a:cs typeface="Times New Roman" panose="02020603050405020304" pitchFamily="18" charset="0"/>
            </a:endParaRPr>
          </a:p>
        </p:txBody>
      </p:sp>
      <p:sp>
        <p:nvSpPr>
          <p:cNvPr id="8" name="Rectangle 7"/>
          <p:cNvSpPr/>
          <p:nvPr/>
        </p:nvSpPr>
        <p:spPr>
          <a:xfrm>
            <a:off x="946244" y="2684271"/>
            <a:ext cx="10463284" cy="3293209"/>
          </a:xfrm>
          <a:prstGeom prst="rect">
            <a:avLst/>
          </a:prstGeom>
        </p:spPr>
        <p:txBody>
          <a:bodyPr wrap="square">
            <a:spAutoFit/>
          </a:bodyPr>
          <a:lstStyle/>
          <a:p>
            <a:pPr algn="just">
              <a:spcBef>
                <a:spcPts val="1200"/>
              </a:spcBef>
              <a:spcAft>
                <a:spcPts val="1200"/>
              </a:spcAft>
            </a:pPr>
            <a:r>
              <a:rPr lang="vi-VN" sz="2800" b="1" u="sng">
                <a:latin typeface="Times New Roman" panose="02020603050405020304" pitchFamily="18" charset="0"/>
                <a:cs typeface="Times New Roman" panose="02020603050405020304" pitchFamily="18" charset="0"/>
              </a:rPr>
              <a:t>Hướng </a:t>
            </a:r>
            <a:r>
              <a:rPr lang="vi-VN" sz="2800" b="1" u="sng">
                <a:latin typeface="Times New Roman" panose="02020603050405020304" pitchFamily="18" charset="0"/>
                <a:cs typeface="Times New Roman" panose="02020603050405020304" pitchFamily="18" charset="0"/>
              </a:rPr>
              <a:t>dẫn </a:t>
            </a:r>
            <a:r>
              <a:rPr lang="vi-VN" sz="2800" b="1" u="sng" smtClean="0">
                <a:latin typeface="Times New Roman" panose="02020603050405020304" pitchFamily="18" charset="0"/>
                <a:cs typeface="Times New Roman" panose="02020603050405020304" pitchFamily="18" charset="0"/>
              </a:rPr>
              <a:t>giải</a:t>
            </a:r>
            <a:r>
              <a:rPr lang="en-US" sz="2800" b="1" u="sng" smtClean="0">
                <a:latin typeface="Times New Roman" panose="02020603050405020304" pitchFamily="18" charset="0"/>
                <a:cs typeface="Times New Roman" panose="02020603050405020304" pitchFamily="18" charset="0"/>
              </a:rPr>
              <a:t> câu 2</a:t>
            </a:r>
            <a:r>
              <a:rPr lang="vi-VN" sz="2800" b="1" u="sng" smtClean="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vi-VN" sz="2800">
                <a:latin typeface="Times New Roman" panose="02020603050405020304" pitchFamily="18" charset="0"/>
                <a:cs typeface="Times New Roman" panose="02020603050405020304" pitchFamily="18" charset="0"/>
              </a:rPr>
              <a:t>Theo tiếng anh, Kbps viết tắt của từ Kilo bit per second – trong âm nhạc được hiểu là chỉ số truyền tải dữ liệu trên mỗi giây. </a:t>
            </a:r>
          </a:p>
          <a:p>
            <a:pPr algn="just">
              <a:spcBef>
                <a:spcPts val="1200"/>
              </a:spcBef>
              <a:spcAft>
                <a:spcPts val="1200"/>
              </a:spcAft>
            </a:pPr>
            <a:r>
              <a:rPr lang="vi-VN" sz="2800">
                <a:latin typeface="Times New Roman" panose="02020603050405020304" pitchFamily="18" charset="0"/>
                <a:cs typeface="Times New Roman" panose="02020603050405020304" pitchFamily="18" charset="0"/>
              </a:rPr>
              <a:t>* Ví dụ: chất lượng nhạc 128 kbps nghĩa là thông số truyền tải dữ liệu là 128.000 bit trên 1s hay như chất lượng nhạc 320 kbps có nghĩa là chỉ số truyền tải dữ liệu là 320 bit trên 1s.</a:t>
            </a:r>
            <a:endParaRPr lang="vi-VN" sz="2800" b="0"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87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97180" y="354842"/>
            <a:ext cx="6676826" cy="5996940"/>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400" smtClean="0">
                <a:latin typeface="Times New Roman" panose="02020603050405020304" pitchFamily="18" charset="0"/>
                <a:cs typeface="Times New Roman" panose="02020603050405020304" pitchFamily="18" charset="0"/>
              </a:rPr>
              <a:t>	Hãy </a:t>
            </a:r>
            <a:r>
              <a:rPr lang="en-US" sz="2400">
                <a:latin typeface="Times New Roman" panose="02020603050405020304" pitchFamily="18" charset="0"/>
                <a:cs typeface="Times New Roman" panose="02020603050405020304" pitchFamily="18" charset="0"/>
              </a:rPr>
              <a:t>đọc để biết màu trên máy tính hay ti vi được tạo như thế nào.</a:t>
            </a:r>
          </a:p>
          <a:p>
            <a:pPr algn="just">
              <a:spcBef>
                <a:spcPts val="600"/>
              </a:spcBef>
              <a:spcAft>
                <a:spcPts val="600"/>
              </a:spcAft>
            </a:pPr>
            <a:r>
              <a:rPr lang="en-US" sz="2400" smtClean="0">
                <a:latin typeface="Times New Roman" panose="02020603050405020304" pitchFamily="18" charset="0"/>
                <a:cs typeface="Times New Roman" panose="02020603050405020304" pitchFamily="18" charset="0"/>
              </a:rPr>
              <a:t>	Hệ </a:t>
            </a:r>
            <a:r>
              <a:rPr lang="en-US" sz="2400">
                <a:latin typeface="Times New Roman" panose="02020603050405020304" pitchFamily="18" charset="0"/>
                <a:cs typeface="Times New Roman" panose="02020603050405020304" pitchFamily="18" charset="0"/>
              </a:rPr>
              <a:t>ba màu cơ bản đỏ, xanh lá cây, lục và xanh dương (Hình 6.4a) phối hợp theo các liều lượng khác nhau để tạo ra tất cả các màu ( Hình 6.4b ) được gọi là hệ màu RGB( viết tắt red-green-blue)</a:t>
            </a:r>
          </a:p>
        </p:txBody>
      </p:sp>
      <p:pic>
        <p:nvPicPr>
          <p:cNvPr id="3" name="Picture 2"/>
          <p:cNvPicPr/>
          <p:nvPr/>
        </p:nvPicPr>
        <p:blipFill rotWithShape="1">
          <a:blip r:embed="rId2"/>
          <a:srcRect l="75085" t="31746" r="5683" b="51834"/>
          <a:stretch/>
        </p:blipFill>
        <p:spPr bwMode="auto">
          <a:xfrm>
            <a:off x="7178721" y="1660389"/>
            <a:ext cx="4973245" cy="2781955"/>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a:stretch>
            <a:fillRect/>
          </a:stretch>
        </p:blipFill>
        <p:spPr>
          <a:xfrm>
            <a:off x="-531125" y="-597658"/>
            <a:ext cx="3810000" cy="1905000"/>
          </a:xfrm>
          <a:prstGeom prst="rect">
            <a:avLst/>
          </a:prstGeom>
        </p:spPr>
      </p:pic>
    </p:spTree>
    <p:extLst>
      <p:ext uri="{BB962C8B-B14F-4D97-AF65-F5344CB8AC3E}">
        <p14:creationId xmlns:p14="http://schemas.microsoft.com/office/powerpoint/2010/main" val="1014482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a:solidFill>
                  <a:srgbClr val="C00000"/>
                </a:solidFill>
                <a:latin typeface="Times New Roman" panose="02020603050405020304" pitchFamily="18" charset="0"/>
                <a:cs typeface="Times New Roman" panose="02020603050405020304" pitchFamily="18" charset="0"/>
              </a:rPr>
              <a:t>2. </a:t>
            </a:r>
            <a:r>
              <a:rPr lang="en-US" sz="3600" b="1" smtClean="0">
                <a:solidFill>
                  <a:srgbClr val="C00000"/>
                </a:solidFill>
                <a:latin typeface="Times New Roman" panose="02020603050405020304" pitchFamily="18" charset="0"/>
                <a:cs typeface="Times New Roman" panose="02020603050405020304" pitchFamily="18" charset="0"/>
              </a:rPr>
              <a:t>BIỂU DIỄN HÌNH ẢNH</a:t>
            </a:r>
            <a:endParaRPr lang="en-US" sz="3600" b="1">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92917" y="2286000"/>
            <a:ext cx="11027664" cy="3293209"/>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Biểu diễn tự nhiên nhất của hình ảnh số chính là tập hợp thông tin màu của các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gọi là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pixel</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(picture element- phần tử ảnh).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Ảnh lưu thông tin theo từng điểm ảnh gọi 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 bitmap</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Số bit cần thiết để mã hoá thông tin màu của một điểm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bit depth"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hiểu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 sâu màu</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Độ sâu màu càng lớn thì màu sắc của ảnh càng tinh tế</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823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1980" y="593080"/>
            <a:ext cx="6096000" cy="5386090"/>
          </a:xfrm>
          <a:prstGeom prst="rect">
            <a:avLst/>
          </a:prstGeom>
        </p:spPr>
        <p:txBody>
          <a:bodyPr>
            <a:spAutoFit/>
          </a:bodyPr>
          <a:lstStyle/>
          <a:p>
            <a:pPr marL="457200" indent="-457200">
              <a:spcBef>
                <a:spcPts val="1200"/>
              </a:spcBef>
              <a:spcAft>
                <a:spcPts val="1200"/>
              </a:spcAft>
              <a:buFontTx/>
              <a:buChar char="-"/>
            </a:pP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Màu trắng có mã (255, 255, 255), </a:t>
            </a:r>
          </a:p>
          <a:p>
            <a:pPr>
              <a:spcBef>
                <a:spcPts val="1200"/>
              </a:spcBef>
              <a:spcAft>
                <a:spcPts val="1200"/>
              </a:spcAft>
            </a:pPr>
            <a:r>
              <a:rPr lang="en-US" sz="2800">
                <a:latin typeface="Times New Roman" panose="02020603050405020304" pitchFamily="18" charset="0"/>
                <a:cs typeface="Times New Roman" panose="02020603050405020304" pitchFamily="18" charset="0"/>
              </a:rPr>
              <a:t>+ Màu đỏ có mã (255, 0, 0) </a:t>
            </a:r>
          </a:p>
          <a:p>
            <a:pPr>
              <a:spcBef>
                <a:spcPts val="1200"/>
              </a:spcBef>
              <a:spcAft>
                <a:spcPts val="1200"/>
              </a:spcAft>
            </a:pPr>
            <a:r>
              <a:rPr lang="en-US" sz="2800">
                <a:latin typeface="Times New Roman" panose="02020603050405020304" pitchFamily="18" charset="0"/>
                <a:cs typeface="Times New Roman" panose="02020603050405020304" pitchFamily="18" charset="0"/>
              </a:rPr>
              <a:t>+ Màu xanh lá cây có mã (0, 255, 0) </a:t>
            </a:r>
          </a:p>
          <a:p>
            <a:pPr>
              <a:spcBef>
                <a:spcPts val="1200"/>
              </a:spcBef>
              <a:spcAft>
                <a:spcPts val="1200"/>
              </a:spcAft>
            </a:pPr>
            <a:r>
              <a:rPr lang="en-US" sz="2800">
                <a:latin typeface="Times New Roman" panose="02020603050405020304" pitchFamily="18" charset="0"/>
                <a:cs typeface="Times New Roman" panose="02020603050405020304" pitchFamily="18" charset="0"/>
              </a:rPr>
              <a:t>+ Màu xanh dương có mã (0.0. 255) </a:t>
            </a:r>
          </a:p>
          <a:p>
            <a:pPr>
              <a:spcBef>
                <a:spcPts val="1200"/>
              </a:spcBef>
              <a:spcAft>
                <a:spcPts val="1200"/>
              </a:spcAft>
            </a:pPr>
            <a:r>
              <a:rPr lang="en-US" sz="2800">
                <a:latin typeface="Times New Roman" panose="02020603050405020304" pitchFamily="18" charset="0"/>
                <a:cs typeface="Times New Roman" panose="02020603050405020304" pitchFamily="18" charset="0"/>
              </a:rPr>
              <a:t>+ Màu đen có mã (0, 0, 0). </a:t>
            </a:r>
          </a:p>
          <a:p>
            <a:pPr>
              <a:spcBef>
                <a:spcPts val="1200"/>
              </a:spcBef>
              <a:spcAft>
                <a:spcPts val="1200"/>
              </a:spcAft>
            </a:pPr>
            <a:r>
              <a:rPr lang="en-US" sz="2800" smtClean="0">
                <a:latin typeface="Times New Roman" panose="02020603050405020304" pitchFamily="18" charset="0"/>
                <a:cs typeface="Times New Roman" panose="02020603050405020304" pitchFamily="18" charset="0"/>
              </a:rPr>
              <a:t>Tổng </a:t>
            </a:r>
            <a:r>
              <a:rPr lang="en-US" sz="2800">
                <a:latin typeface="Times New Roman" panose="02020603050405020304" pitchFamily="18" charset="0"/>
                <a:cs typeface="Times New Roman" panose="02020603050405020304" pitchFamily="18" charset="0"/>
              </a:rPr>
              <a:t>cộng có 2563 tổ hợp tạo ra khoảng 16,7 triệu sắc độ màu khác nhau.</a:t>
            </a:r>
          </a:p>
        </p:txBody>
      </p:sp>
      <p:pic>
        <p:nvPicPr>
          <p:cNvPr id="8" name="Picture 7"/>
          <p:cNvPicPr>
            <a:picLocks noChangeAspect="1"/>
          </p:cNvPicPr>
          <p:nvPr/>
        </p:nvPicPr>
        <p:blipFill rotWithShape="1">
          <a:blip r:embed="rId2"/>
          <a:srcRect l="28448" t="44687" r="56794" b="37500"/>
          <a:stretch/>
        </p:blipFill>
        <p:spPr>
          <a:xfrm>
            <a:off x="7054513" y="1543050"/>
            <a:ext cx="5137487" cy="3486150"/>
          </a:xfrm>
          <a:prstGeom prst="rect">
            <a:avLst/>
          </a:prstGeom>
        </p:spPr>
      </p:pic>
    </p:spTree>
    <p:extLst>
      <p:ext uri="{BB962C8B-B14F-4D97-AF65-F5344CB8AC3E}">
        <p14:creationId xmlns:p14="http://schemas.microsoft.com/office/powerpoint/2010/main" val="11064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23"/>
          </p:nvPr>
        </p:nvSpPr>
        <p:spPr/>
        <p:txBody>
          <a:bodyPr/>
          <a:lstStyle/>
          <a:p>
            <a:r>
              <a:rPr lang="en-US" smtClean="0"/>
              <a:t>6/15/XX</a:t>
            </a:r>
            <a:endParaRPr lang="en-US" dirty="0"/>
          </a:p>
        </p:txBody>
      </p:sp>
      <p:sp>
        <p:nvSpPr>
          <p:cNvPr id="21" name="Cloud Callout 20"/>
          <p:cNvSpPr/>
          <p:nvPr/>
        </p:nvSpPr>
        <p:spPr>
          <a:xfrm>
            <a:off x="1201003" y="1288068"/>
            <a:ext cx="10059082" cy="4076045"/>
          </a:xfrm>
          <a:prstGeom prst="cloudCallout">
            <a:avLst>
              <a:gd name="adj1" fmla="val -44977"/>
              <a:gd name="adj2" fmla="val 43036"/>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Trong tin học, âm thanh và hình ảnh là hai trong các dạng thông tin quan trọng của đa phương tiện (multimedia) mà con người có thể tiếp nhận qua các giác quan. Những thông tin này được lưu trữ trong máy tính như thế nào?</a:t>
            </a:r>
          </a:p>
        </p:txBody>
      </p:sp>
    </p:spTree>
    <p:extLst>
      <p:ext uri="{BB962C8B-B14F-4D97-AF65-F5344CB8AC3E}">
        <p14:creationId xmlns:p14="http://schemas.microsoft.com/office/powerpoint/2010/main" val="2720608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8150" y="186162"/>
            <a:ext cx="11151870" cy="2569934"/>
          </a:xfrm>
          <a:prstGeom prst="rect">
            <a:avLst/>
          </a:prstGeom>
        </p:spPr>
        <p:txBody>
          <a:bodyPr wrap="square">
            <a:spAutoFit/>
          </a:bodyPr>
          <a:lstStyle/>
          <a:p>
            <a:pPr marL="457200" indent="-457200" algn="just">
              <a:lnSpc>
                <a:spcPct val="115000"/>
              </a:lnSpc>
              <a:buFontTx/>
              <a:buChar char="-"/>
            </a:pP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Ảnh </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xám và ảnh đen trắng.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Ả</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 xám (grayscale)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 nhiều mức đậm nhạt khác nhau, phổ biến là 256 mức</a:t>
            </a: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Ảnh </a:t>
            </a:r>
            <a:r>
              <a:rPr lang="en-US" sz="2800">
                <a:latin typeface="Times New Roman" panose="02020603050405020304" pitchFamily="18" charset="0"/>
                <a:ea typeface="Times New Roman" panose="02020603050405020304" pitchFamily="18" charset="0"/>
                <a:cs typeface="Times New Roman" panose="02020603050405020304" pitchFamily="18" charset="0"/>
              </a:rPr>
              <a:t>đen trắng chỉ có hai sắc độ màu là đen và trắng, tương đương với độ sâu màu là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rotWithShape="1">
          <a:blip r:embed="rId2"/>
          <a:srcRect l="15798" t="39375" r="60835" b="31563"/>
          <a:stretch/>
        </p:blipFill>
        <p:spPr>
          <a:xfrm>
            <a:off x="2674620" y="2934269"/>
            <a:ext cx="6355081" cy="3923731"/>
          </a:xfrm>
          <a:prstGeom prst="rect">
            <a:avLst/>
          </a:prstGeom>
        </p:spPr>
      </p:pic>
    </p:spTree>
    <p:extLst>
      <p:ext uri="{BB962C8B-B14F-4D97-AF65-F5344CB8AC3E}">
        <p14:creationId xmlns:p14="http://schemas.microsoft.com/office/powerpoint/2010/main" val="140347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100" y="1124913"/>
            <a:ext cx="11056620" cy="3600986"/>
          </a:xfrm>
          <a:prstGeom prst="rect">
            <a:avLst/>
          </a:prstGeom>
        </p:spPr>
        <p:txBody>
          <a:bodyPr wrap="square">
            <a:spAutoFit/>
          </a:bodyPr>
          <a:lstStyle/>
          <a:p>
            <a:pPr algn="just">
              <a:spcBef>
                <a:spcPts val="1800"/>
              </a:spcBef>
              <a:spcAft>
                <a:spcPts val="1800"/>
              </a:spcAft>
            </a:pPr>
            <a:r>
              <a:rPr lang="en-US" sz="2800" b="1">
                <a:solidFill>
                  <a:srgbClr val="EAB200"/>
                </a:solidFill>
                <a:latin typeface="Times New Roman" panose="02020603050405020304" pitchFamily="18" charset="0"/>
                <a:ea typeface="Times New Roman" panose="02020603050405020304" pitchFamily="18" charset="0"/>
                <a:cs typeface="Times New Roman" panose="02020603050405020304" pitchFamily="18" charset="0"/>
              </a:rPr>
              <a:t>- Biểu diễn ảnh bitmap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800"/>
              </a:spcBef>
              <a:spcAft>
                <a:spcPts val="1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Ảnh bitmap nguyên gốc được lưu vào các tệp có phần mở rộng là .bmp.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800"/>
              </a:spcBef>
              <a:spcAft>
                <a:spcPts val="1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Lưu ảnh theo thông tin của từng điểm ảnh rất tốn bộ nhớ. Có hai cách giải quyết vấn đề này: hoặc nén tệp, lúc xem thì giải nén mà không gây mất mát chất lượng; hoặc giảm bớt một phần thông tin, chịu mất mát một phần chất lượng.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0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5022" y="317775"/>
            <a:ext cx="11155680" cy="2985433"/>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số định dạng ảnh phổ biến thường được dùng trong các ứng dụng trên web: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“.jpeg”: </a:t>
            </a:r>
            <a:r>
              <a:rPr lang="en-US" sz="2800">
                <a:latin typeface="Times New Roman" panose="02020603050405020304" pitchFamily="18" charset="0"/>
                <a:ea typeface="Times New Roman" panose="02020603050405020304" pitchFamily="18" charset="0"/>
                <a:cs typeface="Times New Roman" panose="02020603050405020304" pitchFamily="18" charset="0"/>
              </a:rPr>
              <a:t>là ảnh đã được nén có mất mát chất lượng nhưng có tệp dung lượng khá nhỏ, tốn ít thời gian truyền và không gian lưu trữ.</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600"/>
              </a:spcBef>
              <a:spcAft>
                <a:spcPts val="600"/>
              </a:spcAft>
              <a:buFont typeface="Symbol" panose="05050102010706020507" pitchFamily="18" charset="2"/>
              <a:buChar char=""/>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“.png”: </a:t>
            </a:r>
            <a:r>
              <a:rPr lang="en-US" sz="2800">
                <a:latin typeface="Times New Roman" panose="02020603050405020304" pitchFamily="18" charset="0"/>
                <a:ea typeface="Times New Roman" panose="02020603050405020304" pitchFamily="18" charset="0"/>
                <a:cs typeface="Times New Roman" panose="02020603050405020304" pitchFamily="18" charset="0"/>
              </a:rPr>
              <a:t>có độ nén tốt, không mất mát chất lượng, có thể có nền trong suốt để chồng ảnh mà không che ảnh dưới nền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661313" y="3507474"/>
            <a:ext cx="6169601" cy="3266133"/>
          </a:xfrm>
          <a:prstGeom prst="rect">
            <a:avLst/>
          </a:prstGeom>
        </p:spPr>
      </p:pic>
    </p:spTree>
    <p:extLst>
      <p:ext uri="{BB962C8B-B14F-4D97-AF65-F5344CB8AC3E}">
        <p14:creationId xmlns:p14="http://schemas.microsoft.com/office/powerpoint/2010/main" val="10701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500" y="986515"/>
            <a:ext cx="11155680" cy="954107"/>
          </a:xfrm>
          <a:prstGeom prst="rect">
            <a:avLst/>
          </a:prstGeom>
        </p:spPr>
        <p:txBody>
          <a:bodyPr wrap="square">
            <a:spAutoFit/>
          </a:bodyPr>
          <a:lstStyle/>
          <a:p>
            <a:pPr indent="45720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Việc </a:t>
            </a:r>
            <a:r>
              <a:rPr lang="en-US" sz="2800">
                <a:latin typeface="Times New Roman" panose="02020603050405020304" pitchFamily="18" charset="0"/>
                <a:ea typeface="Times New Roman" panose="02020603050405020304" pitchFamily="18" charset="0"/>
                <a:cs typeface="Times New Roman" panose="02020603050405020304" pitchFamily="18" charset="0"/>
              </a:rPr>
              <a:t>số hóa hình ảnh có thể thực hiện bằng các thiết bị số như máy ảnh số, máy quét, điện thoại thông minh,…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753134" y="3275463"/>
            <a:ext cx="4386617" cy="2467472"/>
          </a:xfrm>
          <a:prstGeom prst="rect">
            <a:avLst/>
          </a:prstGeom>
        </p:spPr>
      </p:pic>
    </p:spTree>
    <p:extLst>
      <p:ext uri="{BB962C8B-B14F-4D97-AF65-F5344CB8AC3E}">
        <p14:creationId xmlns:p14="http://schemas.microsoft.com/office/powerpoint/2010/main" val="4263492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1560" y="1282254"/>
            <a:ext cx="10126980" cy="4462760"/>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Ảnh màu thông dụng trong máy tính là ảnh theo hệ RGB. Mỗi điểm ảnh được mã hóa bởi 24 bit, mỗi màu cơ bản sử dụng 8 bit để mô tả sắc độ từ 0 (đen) đến 255 (màu đậm nhất).</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Ảnh xám thông dụng có độ sâu màu 8 bit, cho 256 sắc độ xám khác </a:t>
            </a:r>
            <a:r>
              <a:rPr lang="en-US" sz="2800" smtClean="0">
                <a:latin typeface="Times New Roman" panose="02020603050405020304" pitchFamily="18" charset="0"/>
                <a:ea typeface="Calibri" panose="020F0502020204030204" pitchFamily="34" charset="0"/>
                <a:cs typeface="Times New Roman" panose="02020603050405020304" pitchFamily="18" charset="0"/>
              </a:rPr>
              <a:t>nhau.</a:t>
            </a:r>
          </a:p>
          <a:p>
            <a:pPr marL="342900" marR="0" lvl="0" indent="-342900" algn="just">
              <a:spcBef>
                <a:spcPts val="1200"/>
              </a:spcBef>
              <a:spcAft>
                <a:spcPts val="1200"/>
              </a:spcAft>
              <a:buFont typeface="Times New Roman" panose="02020603050405020304" pitchFamily="18" charset="0"/>
              <a:buChar char="-"/>
            </a:pPr>
            <a:r>
              <a:rPr lang="en-US" sz="2800" smtClean="0">
                <a:latin typeface="Times New Roman" panose="02020603050405020304" pitchFamily="18" charset="0"/>
                <a:ea typeface="Times New Roman" panose="02020603050405020304" pitchFamily="18" charset="0"/>
              </a:rPr>
              <a:t>Có </a:t>
            </a:r>
            <a:r>
              <a:rPr lang="en-US" sz="2800">
                <a:latin typeface="Times New Roman" panose="02020603050405020304" pitchFamily="18" charset="0"/>
                <a:ea typeface="Times New Roman" panose="02020603050405020304" pitchFamily="18" charset="0"/>
              </a:rPr>
              <a:t>nhiều định dạng tệp hình ảnh khác nhau. Mỗi định dạng có mức lưu trữ và hiệu ứng thể hiện khác nhau.</a:t>
            </a:r>
            <a:endParaRPr lang="en-US" sz="2800"/>
          </a:p>
        </p:txBody>
      </p:sp>
    </p:spTree>
    <p:extLst>
      <p:ext uri="{BB962C8B-B14F-4D97-AF65-F5344CB8AC3E}">
        <p14:creationId xmlns:p14="http://schemas.microsoft.com/office/powerpoint/2010/main" val="320604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37730" y="1818861"/>
            <a:ext cx="10554269" cy="3477875"/>
          </a:xfrm>
          <a:prstGeom prst="rect">
            <a:avLst/>
          </a:prstGeom>
        </p:spPr>
        <p:txBody>
          <a:bodyPr wrap="square">
            <a:spAutoFit/>
          </a:bodyPr>
          <a:lstStyle/>
          <a:p>
            <a:pPr algn="just">
              <a:spcBef>
                <a:spcPts val="1200"/>
              </a:spcBef>
              <a:spcAft>
                <a:spcPts val="1200"/>
              </a:spcAft>
            </a:pPr>
            <a:r>
              <a:rPr lang="en-US" sz="2800" b="1">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hiển thị trên màn hình máy tính sử dụng hệ màu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Đỏ - Lam – Vàng (RBY).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B. Đỏ - Lục – Lam (RGB).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C. Xanh lơ – Hồng sẫm – Vàng – Đen (CMYK).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D. Cả A, B, C</a:t>
            </a:r>
            <a:r>
              <a:rPr lang="fr-FR"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8" name="Title 1"/>
          <p:cNvSpPr>
            <a:spLocks noGrp="1"/>
          </p:cNvSpPr>
          <p:nvPr>
            <p:ph type="title"/>
          </p:nvPr>
        </p:nvSpPr>
        <p:spPr>
          <a:xfrm>
            <a:off x="493776" y="365760"/>
            <a:ext cx="11219688" cy="659676"/>
          </a:xfrm>
        </p:spPr>
        <p:txBody>
          <a:bodyPr>
            <a:normAutofit/>
          </a:bodyPr>
          <a:lstStyle/>
          <a:p>
            <a:pPr algn="ctr"/>
            <a:r>
              <a:rPr lang="en-US" sz="4000" b="1" smtClean="0">
                <a:solidFill>
                  <a:srgbClr val="C00000"/>
                </a:solidFill>
                <a:latin typeface="Times New Roman" panose="02020603050405020304" pitchFamily="18" charset="0"/>
                <a:cs typeface="Times New Roman" panose="02020603050405020304" pitchFamily="18" charset="0"/>
              </a:rPr>
              <a:t>CÂU HỎI</a:t>
            </a:r>
            <a:endParaRPr lang="en-US" sz="4000" b="1">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95292" y="3019674"/>
            <a:ext cx="684875" cy="684875"/>
          </a:xfrm>
          <a:prstGeom prst="rect">
            <a:avLst/>
          </a:prstGeom>
        </p:spPr>
      </p:pic>
    </p:spTree>
    <p:extLst>
      <p:ext uri="{BB962C8B-B14F-4D97-AF65-F5344CB8AC3E}">
        <p14:creationId xmlns:p14="http://schemas.microsoft.com/office/powerpoint/2010/main" val="4018586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91820" y="1571347"/>
            <a:ext cx="10477045" cy="4339650"/>
          </a:xfrm>
          <a:prstGeom prst="rect">
            <a:avLst/>
          </a:prstGeom>
        </p:spPr>
        <p:txBody>
          <a:bodyPr wrap="square">
            <a:spAutoFit/>
          </a:bodyPr>
          <a:lstStyle/>
          <a:p>
            <a:pPr algn="just">
              <a:spcBef>
                <a:spcPts val="1200"/>
              </a:spcBef>
              <a:spcAft>
                <a:spcPts val="1200"/>
              </a:spcAft>
            </a:pPr>
            <a:r>
              <a:rPr lang="fr-FR"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a:t>
            </a:r>
            <a:r>
              <a:rPr lang="fr-FR"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a:latin typeface="Times New Roman" panose="02020603050405020304" pitchFamily="18" charset="0"/>
                <a:ea typeface="Times New Roman" panose="02020603050405020304" pitchFamily="18" charset="0"/>
                <a:cs typeface="Times New Roman" panose="02020603050405020304" pitchFamily="18" charset="0"/>
              </a:rPr>
              <a:t>Điều nào sai khi nói về ảnh định dạng ".jpeg"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latin typeface="Times New Roman" panose="02020603050405020304" pitchFamily="18" charset="0"/>
                <a:ea typeface="Calibri" panose="020F0502020204030204" pitchFamily="34" charset="0"/>
                <a:cs typeface="Arial" panose="020B0604020202020204" pitchFamily="34" charset="0"/>
              </a:rPr>
              <a:t>A. Kích thước tệp nhỏ, giảm được chi phí lưu trữ.</a:t>
            </a:r>
            <a:endParaRPr lang="en-US" sz="2800">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1200"/>
              </a:spcAft>
            </a:pPr>
            <a:r>
              <a:rPr lang="fr-FR" sz="2800">
                <a:latin typeface="Times New Roman" panose="02020603050405020304" pitchFamily="18" charset="0"/>
                <a:ea typeface="Calibri" panose="020F0502020204030204" pitchFamily="34" charset="0"/>
                <a:cs typeface="Arial" panose="020B0604020202020204" pitchFamily="34" charset="0"/>
              </a:rPr>
              <a:t>B. Kích thước tệp nhỏ nên khi dùng với web tải về nhanh hơn. </a:t>
            </a:r>
            <a:endParaRPr lang="en-US" sz="2800">
              <a:latin typeface="Calibri" panose="020F0502020204030204" pitchFamily="34" charset="0"/>
              <a:ea typeface="Calibri" panose="020F0502020204030204" pitchFamily="34" charset="0"/>
              <a:cs typeface="Arial" panose="020B0604020202020204" pitchFamily="34" charset="0"/>
            </a:endParaRPr>
          </a:p>
          <a:p>
            <a:pPr algn="just">
              <a:spcBef>
                <a:spcPts val="1200"/>
              </a:spcBef>
              <a:spcAft>
                <a:spcPts val="1200"/>
              </a:spcAft>
            </a:pPr>
            <a:r>
              <a:rPr lang="fr-FR" sz="2800">
                <a:latin typeface="Times New Roman" panose="02020603050405020304" pitchFamily="18" charset="0"/>
                <a:ea typeface="Calibri" panose="020F0502020204030204" pitchFamily="34" charset="0"/>
                <a:cs typeface="Arial" panose="020B0604020202020204" pitchFamily="34" charset="0"/>
              </a:rPr>
              <a:t>C. Tuy kích thước giảm đáng kể so với ảnh bitmap nhưng chất lượng ảnh đủ tốt </a:t>
            </a:r>
            <a:endParaRPr lang="en-US" sz="2800">
              <a:latin typeface="Calibri" panose="020F0502020204030204" pitchFamily="34" charset="0"/>
              <a:ea typeface="Calibri" panose="020F0502020204030204" pitchFamily="34"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rPr>
              <a:t>D. Công nghệ web không dùng được với các định dạng ảnh khác với ".jpeg" </a:t>
            </a:r>
            <a:endParaRPr lang="en-US" sz="2800"/>
          </a:p>
        </p:txBody>
      </p:sp>
      <p:sp>
        <p:nvSpPr>
          <p:cNvPr id="8" name="Title 1"/>
          <p:cNvSpPr>
            <a:spLocks noGrp="1"/>
          </p:cNvSpPr>
          <p:nvPr>
            <p:ph type="title"/>
          </p:nvPr>
        </p:nvSpPr>
        <p:spPr>
          <a:xfrm>
            <a:off x="493776" y="365760"/>
            <a:ext cx="11219688" cy="659676"/>
          </a:xfrm>
        </p:spPr>
        <p:txBody>
          <a:bodyPr>
            <a:normAutofit/>
          </a:bodyPr>
          <a:lstStyle/>
          <a:p>
            <a:pPr algn="ctr"/>
            <a:r>
              <a:rPr lang="en-US" sz="4000" b="1" smtClean="0">
                <a:solidFill>
                  <a:srgbClr val="C00000"/>
                </a:solidFill>
                <a:latin typeface="Times New Roman" panose="02020603050405020304" pitchFamily="18" charset="0"/>
                <a:cs typeface="Times New Roman" panose="02020603050405020304" pitchFamily="18" charset="0"/>
              </a:rPr>
              <a:t>CÂU HỎI</a:t>
            </a:r>
            <a:endParaRPr lang="en-US" sz="4000" b="1">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49382" y="4689144"/>
            <a:ext cx="684875" cy="684875"/>
          </a:xfrm>
          <a:prstGeom prst="rect">
            <a:avLst/>
          </a:prstGeom>
        </p:spPr>
      </p:pic>
    </p:spTree>
    <p:extLst>
      <p:ext uri="{BB962C8B-B14F-4D97-AF65-F5344CB8AC3E}">
        <p14:creationId xmlns:p14="http://schemas.microsoft.com/office/powerpoint/2010/main" val="1242019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smtClean="0">
                <a:solidFill>
                  <a:srgbClr val="C00000"/>
                </a:solidFill>
                <a:latin typeface="Times New Roman" panose="02020603050405020304" pitchFamily="18" charset="0"/>
                <a:cs typeface="Times New Roman" panose="02020603050405020304" pitchFamily="18" charset="0"/>
              </a:rPr>
              <a:t>THỰC HÀNH</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5028" y="1891382"/>
            <a:ext cx="10997184" cy="1578894"/>
          </a:xfrm>
          <a:prstGeom prst="rect">
            <a:avLst/>
          </a:prstGeom>
        </p:spPr>
        <p:txBody>
          <a:bodyPr wrap="square">
            <a:spAutoFit/>
          </a:bodyPr>
          <a:lstStyle/>
          <a:p>
            <a:pPr algn="just">
              <a:lnSpc>
                <a:spcPct val="115000"/>
              </a:lnSpc>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latin typeface="Times New Roman" panose="02020603050405020304" pitchFamily="18" charset="0"/>
                <a:ea typeface="Times New Roman" panose="02020603050405020304" pitchFamily="18" charset="0"/>
                <a:cs typeface="Times New Roman" panose="02020603050405020304" pitchFamily="18" charset="0"/>
              </a:rPr>
              <a:t>Có một băng quảng cáo LED như trong LED Hình 6.9. Nếu coi mỗi vị trí đặt bóng LED tương ứng với một điểm ảnh thì độ sâu màu của ảnh này là bao nhiêu?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8" name="Picture 7" descr="Graphical user interface, application, Word&#10;&#10;Description automatically generated"/>
          <p:cNvPicPr/>
          <p:nvPr/>
        </p:nvPicPr>
        <p:blipFill rotWithShape="1">
          <a:blip r:embed="rId2"/>
          <a:srcRect l="80624" t="36672" r="5067" b="41981"/>
          <a:stretch/>
        </p:blipFill>
        <p:spPr bwMode="auto">
          <a:xfrm>
            <a:off x="4206240" y="3470276"/>
            <a:ext cx="4539615" cy="33877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6867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44880" y="1784125"/>
            <a:ext cx="10530840" cy="1083374"/>
          </a:xfrm>
          <a:prstGeom prst="rect">
            <a:avLst/>
          </a:prstGeom>
        </p:spPr>
        <p:txBody>
          <a:bodyPr wrap="square">
            <a:spAutoFit/>
          </a:bodyPr>
          <a:lstStyle/>
          <a:p>
            <a:pPr algn="just">
              <a:lnSpc>
                <a:spcPct val="115000"/>
              </a:lnSpc>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Nhạc CD có tốc độ bit là 1411 Kb/s. Hãy ước tính một đĩa nhạc CD có dung lượng 650 MB có thể nghe được bao lâu?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0422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9893" y="1653106"/>
            <a:ext cx="10613408" cy="2431435"/>
          </a:xfrm>
          <a:prstGeom prst="rect">
            <a:avLst/>
          </a:prstGeom>
        </p:spPr>
        <p:txBody>
          <a:bodyPr wrap="square">
            <a:spAutoFit/>
          </a:bodyPr>
          <a:lstStyle/>
          <a:p>
            <a:pPr algn="just">
              <a:spcBef>
                <a:spcPts val="1200"/>
              </a:spcBef>
              <a:spcAft>
                <a:spcPts val="1200"/>
              </a:spcAft>
            </a:pPr>
            <a:r>
              <a:rPr lang="vi-VN" sz="2800" b="1">
                <a:solidFill>
                  <a:srgbClr val="333333"/>
                </a:solidFill>
                <a:latin typeface="Times New Roman" panose="02020603050405020304" pitchFamily="18" charset="0"/>
                <a:cs typeface="Times New Roman" panose="02020603050405020304" pitchFamily="18" charset="0"/>
              </a:rPr>
              <a:t>Câu 1. </a:t>
            </a:r>
            <a:r>
              <a:rPr lang="vi-VN" sz="2800">
                <a:solidFill>
                  <a:srgbClr val="333333"/>
                </a:solidFill>
                <a:latin typeface="Times New Roman" panose="02020603050405020304" pitchFamily="18" charset="0"/>
                <a:cs typeface="Times New Roman" panose="02020603050405020304" pitchFamily="18" charset="0"/>
              </a:rPr>
              <a:t>Nếu coi mỗi vị trí đặt bóng LED tương ứng với một điểm ảnh thì độ sâu màu của ảnh này là 1.</a:t>
            </a:r>
          </a:p>
          <a:p>
            <a:pPr algn="just">
              <a:spcBef>
                <a:spcPts val="1200"/>
              </a:spcBef>
              <a:spcAft>
                <a:spcPts val="1200"/>
              </a:spcAft>
            </a:pPr>
            <a:r>
              <a:rPr lang="vi-VN" sz="2800" b="1">
                <a:solidFill>
                  <a:srgbClr val="333333"/>
                </a:solidFill>
                <a:latin typeface="Times New Roman" panose="02020603050405020304" pitchFamily="18" charset="0"/>
                <a:cs typeface="Times New Roman" panose="02020603050405020304" pitchFamily="18" charset="0"/>
              </a:rPr>
              <a:t>Câu 2. </a:t>
            </a:r>
            <a:r>
              <a:rPr lang="vi-VN" sz="2800">
                <a:solidFill>
                  <a:srgbClr val="333333"/>
                </a:solidFill>
                <a:latin typeface="Times New Roman" panose="02020603050405020304" pitchFamily="18" charset="0"/>
                <a:cs typeface="Times New Roman" panose="02020603050405020304" pitchFamily="18" charset="0"/>
              </a:rPr>
              <a:t>Nhạc CD có tốc độ bit là 1411 kb/s. </a:t>
            </a:r>
          </a:p>
          <a:p>
            <a:pPr algn="just">
              <a:spcBef>
                <a:spcPts val="1200"/>
              </a:spcBef>
              <a:spcAft>
                <a:spcPts val="1200"/>
              </a:spcAft>
            </a:pPr>
            <a:r>
              <a:rPr lang="vi-VN" sz="2800">
                <a:solidFill>
                  <a:srgbClr val="333333"/>
                </a:solidFill>
                <a:latin typeface="Times New Roman" panose="02020603050405020304" pitchFamily="18" charset="0"/>
                <a:cs typeface="Times New Roman" panose="02020603050405020304" pitchFamily="18" charset="0"/>
              </a:rPr>
              <a:t>=&gt; Một đĩa nhạc CD có dung lượng 650 MB có thể nghe 74 phút.</a:t>
            </a:r>
          </a:p>
        </p:txBody>
      </p:sp>
    </p:spTree>
    <p:extLst>
      <p:ext uri="{BB962C8B-B14F-4D97-AF65-F5344CB8AC3E}">
        <p14:creationId xmlns:p14="http://schemas.microsoft.com/office/powerpoint/2010/main" val="305253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4"/>
          <p:cNvSpPr>
            <a:spLocks noGrp="1"/>
          </p:cNvSpPr>
          <p:nvPr>
            <p:ph type="dt" sz="half" idx="23"/>
          </p:nvPr>
        </p:nvSpPr>
        <p:spPr/>
        <p:txBody>
          <a:bodyPr/>
          <a:lstStyle/>
          <a:p>
            <a:r>
              <a:rPr lang="en-US" smtClean="0"/>
              <a:t>6/15/XX</a:t>
            </a:r>
            <a:endParaRPr lang="en-US" dirty="0"/>
          </a:p>
        </p:txBody>
      </p:sp>
      <p:sp>
        <p:nvSpPr>
          <p:cNvPr id="21" name="Cloud Callout 20"/>
          <p:cNvSpPr/>
          <p:nvPr/>
        </p:nvSpPr>
        <p:spPr>
          <a:xfrm>
            <a:off x="0" y="0"/>
            <a:ext cx="12191999" cy="6512302"/>
          </a:xfrm>
          <a:prstGeom prst="cloudCallout">
            <a:avLst>
              <a:gd name="adj1" fmla="val -44977"/>
              <a:gd name="adj2" fmla="val 43036"/>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Âm </a:t>
            </a:r>
            <a:r>
              <a:rPr lang="vi-VN" sz="2800">
                <a:latin typeface="Times New Roman" panose="02020603050405020304" pitchFamily="18" charset="0"/>
                <a:cs typeface="Times New Roman" panose="02020603050405020304" pitchFamily="18" charset="0"/>
              </a:rPr>
              <a:t>thanh được truyền đi bằng sóng âm.</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Trên </a:t>
            </a:r>
            <a:r>
              <a:rPr lang="vi-VN" sz="2800">
                <a:latin typeface="Times New Roman" panose="02020603050405020304" pitchFamily="18" charset="0"/>
                <a:cs typeface="Times New Roman" panose="02020603050405020304" pitchFamily="18" charset="0"/>
              </a:rPr>
              <a:t>thực tế, sóng âm có dạng hình sin như hình 6.1, trục hoành là trục thời gian, trục tung thể hiện biên độ của tín hiệu. Tín hiệu âm thanh có đồ thị liên tục như vậy được gọi là tín hiệu âm thanh tương tự (âm thanh analog)</a:t>
            </a:r>
            <a:endParaRPr lang="en-US" sz="2800">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Để </a:t>
            </a:r>
            <a:r>
              <a:rPr lang="vi-VN" sz="2800">
                <a:latin typeface="Times New Roman" panose="02020603050405020304" pitchFamily="18" charset="0"/>
                <a:cs typeface="Times New Roman" panose="02020603050405020304" pitchFamily="18" charset="0"/>
              </a:rPr>
              <a:t>có thể xử lí một cách hiệu quả âm thanh trong máy tính cần được lưu trữ dưới dạng số hóa (âm thanh số). Vậy âm thanh số được tạo ra như thế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74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65760"/>
            <a:ext cx="11219688" cy="594360"/>
          </a:xfrm>
        </p:spPr>
        <p:txBody>
          <a:bodyPr>
            <a:normAutofit fontScale="90000"/>
          </a:bodyPr>
          <a:lstStyle/>
          <a:p>
            <a:pPr algn="ctr"/>
            <a:r>
              <a:rPr lang="en-US" sz="4000" b="1" smtClean="0">
                <a:solidFill>
                  <a:srgbClr val="C00000"/>
                </a:solidFill>
                <a:latin typeface="Times New Roman" panose="02020603050405020304" pitchFamily="18" charset="0"/>
                <a:cs typeface="Times New Roman" panose="02020603050405020304" pitchFamily="18" charset="0"/>
              </a:rPr>
              <a:t>VẬN DỤNG</a:t>
            </a:r>
            <a:endParaRPr lang="en-US" sz="4000" b="1">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5028" y="1181304"/>
            <a:ext cx="10997184" cy="1384995"/>
          </a:xfrm>
          <a:prstGeom prst="rect">
            <a:avLst/>
          </a:prstGeom>
        </p:spPr>
        <p:txBody>
          <a:bodyPr wrap="square">
            <a:spAutoFit/>
          </a:bodyPr>
          <a:lstStyle/>
          <a:p>
            <a:pPr algn="just"/>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smtClean="0">
                <a:latin typeface="Times New Roman" panose="02020603050405020304" pitchFamily="18" charset="0"/>
                <a:cs typeface="Times New Roman" panose="02020603050405020304" pitchFamily="18" charset="0"/>
              </a:rPr>
              <a:t>Có </a:t>
            </a:r>
            <a:r>
              <a:rPr lang="nl-NL" sz="2800">
                <a:latin typeface="Times New Roman" panose="02020603050405020304" pitchFamily="18" charset="0"/>
                <a:cs typeface="Times New Roman" panose="02020603050405020304" pitchFamily="18" charset="0"/>
              </a:rPr>
              <a:t>nhiều website cung cấp dịch vụ nhạc số. Một số trang cho phép tải nhạc về máy. Khi tải nhạc thường có gợi ý lựa chọn 128 Kbps, 320 Kbps hay Lossless (Hình 6.10). Em hãy giải thích ý nghĩa của những lựa chọn đó. </a:t>
            </a:r>
            <a:endParaRPr lang="en-US" sz="2800">
              <a:latin typeface="Times New Roman" panose="02020603050405020304" pitchFamily="18" charset="0"/>
              <a:cs typeface="Times New Roman" panose="02020603050405020304" pitchFamily="18" charset="0"/>
            </a:endParaRPr>
          </a:p>
        </p:txBody>
      </p:sp>
      <p:pic>
        <p:nvPicPr>
          <p:cNvPr id="5" name="Picture 4" descr="Graphical user interface, application&#10;&#10;Description automatically generated"/>
          <p:cNvPicPr/>
          <p:nvPr/>
        </p:nvPicPr>
        <p:blipFill rotWithShape="1">
          <a:blip r:embed="rId2"/>
          <a:srcRect l="67699" t="52272" r="13838" b="32676"/>
          <a:stretch/>
        </p:blipFill>
        <p:spPr bwMode="auto">
          <a:xfrm>
            <a:off x="3154680" y="3206378"/>
            <a:ext cx="5714999" cy="30115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7342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8381" y="605768"/>
            <a:ext cx="9931021" cy="4154984"/>
          </a:xfrm>
          <a:prstGeom prst="rect">
            <a:avLst/>
          </a:prstGeom>
        </p:spPr>
        <p:txBody>
          <a:bodyPr wrap="square">
            <a:spAutoFit/>
          </a:bodyPr>
          <a:lstStyle/>
          <a:p>
            <a:pPr algn="just">
              <a:spcBef>
                <a:spcPts val="1200"/>
              </a:spcBef>
              <a:spcAft>
                <a:spcPts val="1200"/>
              </a:spcAft>
            </a:pPr>
            <a:r>
              <a:rPr lang="vi-VN" sz="2800" b="1">
                <a:solidFill>
                  <a:srgbClr val="333333"/>
                </a:solidFill>
                <a:latin typeface="Times New Roman" panose="02020603050405020304" pitchFamily="18" charset="0"/>
                <a:cs typeface="Times New Roman" panose="02020603050405020304" pitchFamily="18" charset="0"/>
              </a:rPr>
              <a:t>Câu 1. </a:t>
            </a:r>
            <a:endParaRPr lang="vi-VN" sz="2800">
              <a:solidFill>
                <a:srgbClr val="333333"/>
              </a:solidFill>
              <a:latin typeface="Times New Roman" panose="02020603050405020304" pitchFamily="18" charset="0"/>
              <a:cs typeface="Times New Roman" panose="02020603050405020304" pitchFamily="18" charset="0"/>
            </a:endParaRPr>
          </a:p>
          <a:p>
            <a:pPr algn="just">
              <a:spcBef>
                <a:spcPts val="1200"/>
              </a:spcBef>
              <a:spcAft>
                <a:spcPts val="1200"/>
              </a:spcAft>
              <a:buFont typeface="Arial" panose="020B0604020202020204" pitchFamily="34" charset="0"/>
              <a:buChar char="•"/>
            </a:pPr>
            <a:r>
              <a:rPr lang="vi-VN" sz="2800">
                <a:solidFill>
                  <a:srgbClr val="333333"/>
                </a:solidFill>
                <a:latin typeface="Times New Roman" panose="02020603050405020304" pitchFamily="18" charset="0"/>
                <a:cs typeface="Times New Roman" panose="02020603050405020304" pitchFamily="18" charset="0"/>
              </a:rPr>
              <a:t>Chất lượng nhạc 128 kbps: là thông số truyền tải dữ liệu là 128.000 bit trên 1s hay như chất lượng nhạc 320 kbps có nghĩa là chỉ số truyền tải dữ liệu là 320 bit trên 1s. </a:t>
            </a:r>
          </a:p>
          <a:p>
            <a:pPr algn="just">
              <a:spcBef>
                <a:spcPts val="1200"/>
              </a:spcBef>
              <a:spcAft>
                <a:spcPts val="1200"/>
              </a:spcAft>
              <a:buFont typeface="Arial" panose="020B0604020202020204" pitchFamily="34" charset="0"/>
              <a:buChar char="•"/>
            </a:pPr>
            <a:r>
              <a:rPr lang="vi-VN" sz="2800">
                <a:solidFill>
                  <a:srgbClr val="333333"/>
                </a:solidFill>
                <a:latin typeface="Times New Roman" panose="02020603050405020304" pitchFamily="18" charset="0"/>
                <a:cs typeface="Times New Roman" panose="02020603050405020304" pitchFamily="18" charset="0"/>
              </a:rPr>
              <a:t>Lossless: có thể hiểu đơn giản là một file nhạc chất lượng cao. Lossless là một dạng âm thanh số (âm thanh được mã hóa số). Người ta làm ra dạng âm thanh số này bằng cách lấy âm thanh gốc rồi loại bỏ các dữ liệu (bit) không cần </a:t>
            </a:r>
            <a:r>
              <a:rPr lang="vi-VN" sz="2800">
                <a:solidFill>
                  <a:srgbClr val="333333"/>
                </a:solidFill>
                <a:latin typeface="Times New Roman" panose="02020603050405020304" pitchFamily="18" charset="0"/>
                <a:cs typeface="Times New Roman" panose="02020603050405020304" pitchFamily="18" charset="0"/>
              </a:rPr>
              <a:t>thiết</a:t>
            </a:r>
            <a:r>
              <a:rPr lang="vi-VN" sz="2800" smtClean="0">
                <a:solidFill>
                  <a:srgbClr val="333333"/>
                </a:solidFill>
                <a:latin typeface="Times New Roman" panose="02020603050405020304" pitchFamily="18" charset="0"/>
                <a:cs typeface="Times New Roman" panose="02020603050405020304" pitchFamily="18" charset="0"/>
              </a:rPr>
              <a:t>.=</a:t>
            </a:r>
            <a:endParaRPr lang="vi-VN" sz="280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582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1532" y="2008503"/>
            <a:ext cx="10529888" cy="1815882"/>
          </a:xfrm>
          <a:prstGeom prst="rect">
            <a:avLst/>
          </a:prstGeom>
        </p:spPr>
        <p:txBody>
          <a:bodyPr wrap="square">
            <a:spAutoFit/>
          </a:bodyPr>
          <a:lstStyle/>
          <a:p>
            <a:pPr algn="just"/>
            <a:r>
              <a:rPr lang="nl-NL" sz="2800" b="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nl-NL"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Sử dụng phần mềm Paint có sẵn trong Windows mở một hình, sau đó chọn lệnh Save As. Phần mềm sẽ hỏi lưu ảnh dưới định dạng nào trong các định dạng ".png". "jpeg" ".bmp" và ".gif". Hãy lưu tập với bốn định dạng trong cùng một thư mục và so sánh độ lớn của các tệp.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713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77393" t="32294" r="5067" b="44717"/>
          <a:stretch/>
        </p:blipFill>
        <p:spPr bwMode="auto">
          <a:xfrm>
            <a:off x="2994660" y="1501457"/>
            <a:ext cx="7247573" cy="40992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2998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b="1">
                <a:latin typeface="Times New Roman" panose="02020603050405020304" pitchFamily="18" charset="0"/>
                <a:cs typeface="Times New Roman" panose="02020603050405020304" pitchFamily="18" charset="0"/>
              </a:rPr>
              <a:t>1. BIỂU DIỄN ÂM </a:t>
            </a:r>
            <a:r>
              <a:rPr lang="en-US" sz="3600" b="1" smtClean="0">
                <a:latin typeface="Times New Roman" panose="02020603050405020304" pitchFamily="18" charset="0"/>
                <a:cs typeface="Times New Roman" panose="02020603050405020304" pitchFamily="18" charset="0"/>
              </a:rPr>
              <a:t>THANH</a:t>
            </a:r>
            <a:endParaRPr lang="en-US" sz="3600" b="1">
              <a:latin typeface="Times New Roman" panose="02020603050405020304" pitchFamily="18" charset="0"/>
              <a:cs typeface="Times New Roman" panose="02020603050405020304" pitchFamily="18" charset="0"/>
            </a:endParaRPr>
          </a:p>
        </p:txBody>
      </p:sp>
      <p:sp>
        <p:nvSpPr>
          <p:cNvPr id="21" name="Rectangle 20"/>
          <p:cNvSpPr/>
          <p:nvPr/>
        </p:nvSpPr>
        <p:spPr>
          <a:xfrm>
            <a:off x="492916" y="2080202"/>
            <a:ext cx="3121367" cy="548099"/>
          </a:xfrm>
          <a:prstGeom prst="rect">
            <a:avLst/>
          </a:prstGeom>
        </p:spPr>
        <p:txBody>
          <a:bodyPr wrap="none">
            <a:spAutoFit/>
          </a:bodyPr>
          <a:lstStyle/>
          <a:p>
            <a:pPr algn="just">
              <a:lnSpc>
                <a:spcPct val="115000"/>
              </a:lnSpc>
            </a:pPr>
            <a:r>
              <a:rPr lang="en-US" sz="2800" b="1" i="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 Số hóa âm thanh</a:t>
            </a:r>
            <a:endParaRPr lang="en-US" sz="28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2" name="Picture 21"/>
          <p:cNvPicPr/>
          <p:nvPr/>
        </p:nvPicPr>
        <p:blipFill rotWithShape="1">
          <a:blip r:embed="rId2"/>
          <a:srcRect l="79238" t="58019" r="4914" b="20361"/>
          <a:stretch/>
        </p:blipFill>
        <p:spPr bwMode="auto">
          <a:xfrm>
            <a:off x="3419562" y="3248167"/>
            <a:ext cx="5466979" cy="28660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177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76527" y="1513849"/>
            <a:ext cx="10260046" cy="3139321"/>
          </a:xfrm>
          <a:prstGeom prst="rect">
            <a:avLst/>
          </a:prstGeom>
        </p:spPr>
        <p:txBody>
          <a:bodyPr wrap="square">
            <a:spAutoFit/>
          </a:bodyPr>
          <a:lstStyle/>
          <a:p>
            <a:pPr algn="just">
              <a:spcBef>
                <a:spcPts val="1800"/>
              </a:spcBef>
              <a:spcAft>
                <a:spcPts val="1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pháp cơ bản số hóa âm thanh là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điều chế mã xung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(Pulse Code Moderation, gọi tắt 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PCM</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được thực hiện theo các bước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800"/>
              </a:spcBef>
              <a:spcAft>
                <a:spcPts val="18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b="1"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Lấy mẫu.</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 giá trị biên độ tín hiệu ở những thời điểm rời rạc, cách đều nhau. Khoảng thời gian giữa hai lần lấy mẫu gọi là chu kì lấy mẫu</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328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85710" y="1582088"/>
            <a:ext cx="10737717" cy="3139321"/>
          </a:xfrm>
          <a:prstGeom prst="rect">
            <a:avLst/>
          </a:prstGeom>
        </p:spPr>
        <p:txBody>
          <a:bodyPr wrap="square">
            <a:spAutoFit/>
          </a:bodyPr>
          <a:lstStyle/>
          <a:p>
            <a:pPr algn="just">
              <a:spcBef>
                <a:spcPts val="1800"/>
              </a:spcBef>
              <a:spcAft>
                <a:spcPts val="1800"/>
              </a:spcAft>
            </a:pPr>
            <a:r>
              <a:rPr lang="en-US" sz="2800" b="1"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Biểu diễn giá trị mẫu.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 một thang biểu diễn giá trị mẫu, gồm một số mức đều nhau, ví dụ 256 mức. Biên độ tín hiệu được quy đổi theo tỉ lệ trên thang lấy mẫu và làm tròn.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800"/>
              </a:spcBef>
              <a:spcAft>
                <a:spcPts val="1800"/>
              </a:spcAft>
            </a:pPr>
            <a:r>
              <a:rPr lang="en-US" sz="2800" b="1"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với thang 256 (2⁸) mức thì giá trị mẫu sẽ nhận trong khoảng từ 0 đến 255, hay từ 00000000 đến 11111111 trong hệ nhị phân, có thể ghi trong một byte.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002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40116" y="697463"/>
            <a:ext cx="11033760" cy="1384995"/>
          </a:xfrm>
          <a:prstGeom prst="rect">
            <a:avLst/>
          </a:prstGeom>
        </p:spPr>
        <p:txBody>
          <a:bodyPr wrap="square">
            <a:spAutoFit/>
          </a:bodyPr>
          <a:lstStyle/>
          <a:p>
            <a:pPr algn="just">
              <a:spcBef>
                <a:spcPts val="600"/>
              </a:spcBef>
              <a:spcAft>
                <a:spcPts val="600"/>
              </a:spcAft>
            </a:pPr>
            <a:r>
              <a:rPr lang="en-US"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b="1" i="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Biểu diễn âm thanh</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Dãy giá trị biên độ đã quy đổi tại các điểm lấy mẫu được ghi lại làm biểu diễn âm thanh, ví dụ 128, 192, 242, 255, 235, 210, … (Hình 6.2)</a:t>
            </a:r>
          </a:p>
        </p:txBody>
      </p:sp>
      <p:pic>
        <p:nvPicPr>
          <p:cNvPr id="22" name="Picture 21"/>
          <p:cNvPicPr/>
          <p:nvPr/>
        </p:nvPicPr>
        <p:blipFill rotWithShape="1">
          <a:blip r:embed="rId2"/>
          <a:srcRect l="80623" t="34209" r="4760" b="47728"/>
          <a:stretch/>
        </p:blipFill>
        <p:spPr bwMode="auto">
          <a:xfrm>
            <a:off x="3707655" y="2723903"/>
            <a:ext cx="4698683" cy="3107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896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59809" y="989457"/>
            <a:ext cx="10653442" cy="1384995"/>
          </a:xfrm>
          <a:prstGeom prst="rect">
            <a:avLst/>
          </a:prstGeom>
        </p:spPr>
        <p:txBody>
          <a:bodyPr wrap="square">
            <a:spAutoFit/>
          </a:bodyPr>
          <a:lstStyle/>
          <a:p>
            <a:pPr algn="just">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Như vậy</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đồ thị liên tục dạng hình sin của sóng âm (Hình 6.2) được xấp xỉ bằng đồ thị hình bậc thang (đường màu đỏ trên hình 6.3). Trong đó, giá trị biên độ tín hiệu được coi là không thay đổi trong chu kì lấy mẫu.</a:t>
            </a:r>
          </a:p>
        </p:txBody>
      </p:sp>
      <p:pic>
        <p:nvPicPr>
          <p:cNvPr id="5" name="Picture 4"/>
          <p:cNvPicPr/>
          <p:nvPr/>
        </p:nvPicPr>
        <p:blipFill rotWithShape="1">
          <a:blip r:embed="rId2"/>
          <a:srcRect l="79238" t="58019" r="4914" b="20361"/>
          <a:stretch/>
        </p:blipFill>
        <p:spPr bwMode="auto">
          <a:xfrm>
            <a:off x="1050877" y="3084394"/>
            <a:ext cx="5499607" cy="345288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80623" t="34209" r="4760" b="47728"/>
          <a:stretch/>
        </p:blipFill>
        <p:spPr bwMode="auto">
          <a:xfrm>
            <a:off x="6932182" y="3257149"/>
            <a:ext cx="4698683" cy="31073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51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etro">
      <a:dk1>
        <a:srgbClr val="000000"/>
      </a:dk1>
      <a:lt1>
        <a:srgbClr val="FFFFFF"/>
      </a:lt1>
      <a:dk2>
        <a:srgbClr val="5198A8"/>
      </a:dk2>
      <a:lt2>
        <a:srgbClr val="2C557F"/>
      </a:lt2>
      <a:accent1>
        <a:srgbClr val="DDDD64"/>
      </a:accent1>
      <a:accent2>
        <a:srgbClr val="54CBAD"/>
      </a:accent2>
      <a:accent3>
        <a:srgbClr val="D67100"/>
      </a:accent3>
      <a:accent4>
        <a:srgbClr val="5E5E5E"/>
      </a:accent4>
      <a:accent5>
        <a:srgbClr val="FE9B00"/>
      </a:accent5>
      <a:accent6>
        <a:srgbClr val="EFD297"/>
      </a:accent6>
      <a:hlink>
        <a:srgbClr val="0563C1"/>
      </a:hlink>
      <a:folHlink>
        <a:srgbClr val="954F72"/>
      </a:folHlink>
    </a:clrScheme>
    <a:fontScheme name="Custom 67">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o Presentation_Win32_AP_v3" id="{B7215DE2-B322-4153-9A12-5392A12E490C}" vid="{33F9A6D6-DB0F-4F2C-8857-1CC4870F6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C9C0D-363F-4432-B359-E85FE78F4B3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F048ED03-4CA2-4E67-A31F-BFB9D58F7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082442-BE8F-4B88-A962-06CAFB98490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Retro pitch deck</Template>
  <TotalTime>325</TotalTime>
  <Words>1617</Words>
  <PresentationFormat>Widescreen</PresentationFormat>
  <Paragraphs>88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Avenir Book</vt:lpstr>
      <vt:lpstr>Avenir Next LT Pro</vt:lpstr>
      <vt:lpstr>Calibri</vt:lpstr>
      <vt:lpstr>Elephant Pro</vt:lpstr>
      <vt:lpstr>Symbol</vt:lpstr>
      <vt:lpstr>Times New Roman</vt:lpstr>
      <vt:lpstr>Office Theme</vt:lpstr>
      <vt:lpstr>BÀI 6 DỮ LIỆU ÂM THANH VÀ HÌNH ẢNH</vt:lpstr>
      <vt:lpstr>PowerPoint Presentation</vt:lpstr>
      <vt:lpstr>PowerPoint Presentation</vt:lpstr>
      <vt:lpstr>PowerPoint Presentation</vt:lpstr>
      <vt:lpstr>1. BIỂU DIỄN ÂM THANH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BIỂU DIỄN HÌNH ẢNH</vt:lpstr>
      <vt:lpstr>PowerPoint Presentation</vt:lpstr>
      <vt:lpstr>PowerPoint Presentation</vt:lpstr>
      <vt:lpstr>PowerPoint Presentation</vt:lpstr>
      <vt:lpstr>PowerPoint Presentation</vt:lpstr>
      <vt:lpstr>PowerPoint Presentation</vt:lpstr>
      <vt:lpstr>PowerPoint Presentation</vt:lpstr>
      <vt:lpstr>CÂU HỎI</vt:lpstr>
      <vt:lpstr>CÂU HỎI</vt:lpstr>
      <vt:lpstr>THỰC HÀNH</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2022-01-26T08:50:36Z</dcterms:created>
  <dcterms:modified xsi:type="dcterms:W3CDTF">2022-06-16T09:35:24Z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