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11688" r:id="rId3"/>
    <p:sldId id="11683" r:id="rId4"/>
    <p:sldId id="11692" r:id="rId5"/>
    <p:sldId id="273" r:id="rId6"/>
    <p:sldId id="11693" r:id="rId7"/>
    <p:sldId id="11695" r:id="rId8"/>
    <p:sldId id="258" r:id="rId9"/>
    <p:sldId id="11652" r:id="rId10"/>
    <p:sldId id="11655" r:id="rId11"/>
    <p:sldId id="11659" r:id="rId12"/>
    <p:sldId id="116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=""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=""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=""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=""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=""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=""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=""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3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.png"/><Relationship Id="rId5" Type="http://schemas.openxmlformats.org/officeDocument/2006/relationships/image" Target="../media/image27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17.svg"/><Relationship Id="rId10" Type="http://schemas.openxmlformats.org/officeDocument/2006/relationships/image" Target="../media/image25.jpe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7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.png"/><Relationship Id="rId5" Type="http://schemas.openxmlformats.org/officeDocument/2006/relationships/image" Target="../media/image22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17.svg"/><Relationship Id="rId10" Type="http://schemas.openxmlformats.org/officeDocument/2006/relationships/image" Target="../media/image25.jpe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=""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484" y="3656634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=""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0150" y="431544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=""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00E1A7-B6D7-4F40-9A76-3BBE252B1EF9}"/>
              </a:ext>
            </a:extLst>
          </p:cNvPr>
          <p:cNvSpPr txBox="1"/>
          <p:nvPr/>
        </p:nvSpPr>
        <p:spPr>
          <a:xfrm>
            <a:off x="2407283" y="136299"/>
            <a:ext cx="843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…,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638" y="1420558"/>
            <a:ext cx="11851651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478766" y="919407"/>
            <a:ext cx="713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2F64"/>
                </a:solidFill>
                <a:latin typeface="SVN-Cookies" panose="02040603050506020204" pitchFamily="18" charset="0"/>
              </a:rPr>
              <a:t>TRAO ĐỔI TRƯỚC 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=""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=""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=""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=""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=""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=""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=""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=""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=""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=""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=""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=""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=""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=""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=""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=""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=""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=""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=""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37078" y="2005576"/>
            <a:ext cx="48955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=""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=""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=""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8"/>
            <a:ext cx="7437746" cy="448123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=""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77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ác Hồ rèn luyện sức khỏ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351" y="528102"/>
            <a:ext cx="11137393" cy="5717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10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=""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=""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=""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8"/>
            <a:ext cx="7437746" cy="448123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=""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590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 smtClean="0">
                  <a:solidFill>
                    <a:srgbClr val="E05489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Luyện</a:t>
              </a:r>
              <a:r>
                <a:rPr lang="en-US" sz="8800" b="1" dirty="0" smtClean="0">
                  <a:solidFill>
                    <a:srgbClr val="E05489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8800" b="1" dirty="0" err="1" smtClean="0">
                  <a:solidFill>
                    <a:srgbClr val="E05489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tập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05489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02" y="1640250"/>
            <a:ext cx="9733334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85" y="1481381"/>
            <a:ext cx="9371429" cy="3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71" y="1424238"/>
            <a:ext cx="7942858" cy="4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=""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=""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=""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=""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=""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=""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=""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=""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=""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=""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=""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=""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=""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=""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36</Words>
  <Application>Microsoft Office PowerPoint</Application>
  <PresentationFormat>Custom</PresentationFormat>
  <Paragraphs>13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</cp:lastModifiedBy>
  <cp:revision>48</cp:revision>
  <dcterms:created xsi:type="dcterms:W3CDTF">2022-06-14T08:15:55Z</dcterms:created>
  <dcterms:modified xsi:type="dcterms:W3CDTF">2022-11-08T16:30:36Z</dcterms:modified>
</cp:coreProperties>
</file>