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4"/>
  </p:notesMasterIdLst>
  <p:sldIdLst>
    <p:sldId id="282" r:id="rId3"/>
    <p:sldId id="260" r:id="rId4"/>
    <p:sldId id="283" r:id="rId5"/>
    <p:sldId id="259" r:id="rId6"/>
    <p:sldId id="262" r:id="rId7"/>
    <p:sldId id="291" r:id="rId8"/>
    <p:sldId id="290" r:id="rId9"/>
    <p:sldId id="261" r:id="rId10"/>
    <p:sldId id="292" r:id="rId11"/>
    <p:sldId id="35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11" autoAdjust="0"/>
  </p:normalViewPr>
  <p:slideViewPr>
    <p:cSldViewPr snapToGrid="0">
      <p:cViewPr varScale="1">
        <p:scale>
          <a:sx n="49" d="100"/>
          <a:sy n="49" d="100"/>
        </p:scale>
        <p:origin x="15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F878-AFC8-43EB-9431-719CFE394D2D}"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4AC8-E8E0-4EC5-ACDC-74A3D76CB19E}" type="slidenum">
              <a:rPr lang="en-US" smtClean="0"/>
              <a:t>‹#›</a:t>
            </a:fld>
            <a:endParaRPr lang="en-US"/>
          </a:p>
        </p:txBody>
      </p:sp>
    </p:spTree>
    <p:extLst>
      <p:ext uri="{BB962C8B-B14F-4D97-AF65-F5344CB8AC3E}">
        <p14:creationId xmlns:p14="http://schemas.microsoft.com/office/powerpoint/2010/main" val="414040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7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42576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3374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4554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232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756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6897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107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9714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4721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3966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3257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446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14406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4842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2892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55989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999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69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988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745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3599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5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5496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998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931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55008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709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778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53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8058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6392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40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8229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1678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881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802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409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17791714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848760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178865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37305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8087682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4422181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30015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2/20/2024</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55757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818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8271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49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5D8A51A-748C-D08C-5638-EEB08AA03CE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3283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l="-27000" r="-27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20B968A-7166-42AC-D2D8-FFBE425FE9D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005454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40E7B-118E-E561-DD79-872156C27E8C}"/>
              </a:ext>
            </a:extLst>
          </p:cNvPr>
          <p:cNvPicPr>
            <a:picLocks noChangeAspect="1"/>
          </p:cNvPicPr>
          <p:nvPr/>
        </p:nvPicPr>
        <p:blipFill>
          <a:blip r:embed="rId2"/>
          <a:stretch>
            <a:fillRect/>
          </a:stretch>
        </p:blipFill>
        <p:spPr>
          <a:xfrm flipH="1">
            <a:off x="8200704" y="1142884"/>
            <a:ext cx="2566003" cy="5541307"/>
          </a:xfrm>
          <a:prstGeom prst="rect">
            <a:avLst/>
          </a:prstGeom>
        </p:spPr>
      </p:pic>
      <p:grpSp>
        <p:nvGrpSpPr>
          <p:cNvPr id="5" name="Group 4">
            <a:extLst>
              <a:ext uri="{FF2B5EF4-FFF2-40B4-BE49-F238E27FC236}">
                <a16:creationId xmlns:a16="http://schemas.microsoft.com/office/drawing/2014/main" id="{44857776-84A0-D79D-098A-38BED99E04F8}"/>
              </a:ext>
            </a:extLst>
          </p:cNvPr>
          <p:cNvGrpSpPr/>
          <p:nvPr/>
        </p:nvGrpSpPr>
        <p:grpSpPr>
          <a:xfrm>
            <a:off x="466725" y="-228269"/>
            <a:ext cx="8686800" cy="6209969"/>
            <a:chOff x="4570639" y="-364423"/>
            <a:chExt cx="5911060" cy="3944081"/>
          </a:xfrm>
        </p:grpSpPr>
        <p:pic>
          <p:nvPicPr>
            <p:cNvPr id="6" name="图片 12">
              <a:extLst>
                <a:ext uri="{FF2B5EF4-FFF2-40B4-BE49-F238E27FC236}">
                  <a16:creationId xmlns:a16="http://schemas.microsoft.com/office/drawing/2014/main" id="{636F7F2D-FD04-F188-495E-C7EF3E9D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639" y="-364423"/>
              <a:ext cx="5911060" cy="3944081"/>
            </a:xfrm>
            <a:prstGeom prst="rect">
              <a:avLst/>
            </a:prstGeom>
          </p:spPr>
        </p:pic>
        <p:sp>
          <p:nvSpPr>
            <p:cNvPr id="7" name="TextBox 6">
              <a:extLst>
                <a:ext uri="{FF2B5EF4-FFF2-40B4-BE49-F238E27FC236}">
                  <a16:creationId xmlns:a16="http://schemas.microsoft.com/office/drawing/2014/main" id="{31ACE016-DB57-F2C7-4FA4-6B8EA16E5863}"/>
                </a:ext>
              </a:extLst>
            </p:cNvPr>
            <p:cNvSpPr txBox="1"/>
            <p:nvPr/>
          </p:nvSpPr>
          <p:spPr>
            <a:xfrm>
              <a:off x="5303644" y="562496"/>
              <a:ext cx="3978129" cy="2163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nhà</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Trao đổi với người thân về bài văn tả cây em đã viết và xin ý kiến góp ý.</a:t>
              </a:r>
              <a:endParaRPr kumimoji="0" lang="en-GB"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590988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a:extLst>
              <a:ext uri="{FF2B5EF4-FFF2-40B4-BE49-F238E27FC236}">
                <a16:creationId xmlns:a16="http://schemas.microsoft.com/office/drawing/2014/main" id="{F56CE1E3-F68F-774C-C215-93E454BA0A77}"/>
              </a:ext>
            </a:extLst>
          </p:cNvPr>
          <p:cNvPicPr>
            <a:picLocks noChangeAspect="1"/>
          </p:cNvPicPr>
          <p:nvPr/>
        </p:nvPicPr>
        <p:blipFill>
          <a:blip r:embed="rId4"/>
          <a:stretch>
            <a:fillRect/>
          </a:stretch>
        </p:blipFill>
        <p:spPr>
          <a:xfrm>
            <a:off x="2737980" y="2434512"/>
            <a:ext cx="6163590" cy="1798476"/>
          </a:xfrm>
          <a:prstGeom prst="rect">
            <a:avLst/>
          </a:prstGeom>
        </p:spPr>
      </p:pic>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3087793" y="2571229"/>
            <a:ext cx="5709053" cy="1323439"/>
          </a:xfrm>
          <a:prstGeom prst="rect">
            <a:avLst/>
          </a:prstGeom>
          <a:noFill/>
        </p:spPr>
        <p:txBody>
          <a:bodyPr wrap="square" rtlCol="0">
            <a:spAutoFit/>
          </a:bodyPr>
          <a:lstStyle/>
          <a:p>
            <a:pPr lvl="0" algn="ctr">
              <a:defRPr/>
            </a:pPr>
            <a:r>
              <a:rPr lang="en-US"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a:t>
            </a:r>
            <a:r>
              <a:rPr lang="vi-VN"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ọc lại dàn ý đã lập ở tiết trước, trả lời câu hỏi:</a:t>
            </a:r>
            <a:endParaRPr kumimoji="0" lang="zh-CN" altLang="en-US" sz="4000" b="0" i="0" u="none" strike="noStrike" kern="1200" cap="none" spc="0" normalizeH="0" baseline="0" noProof="0" dirty="0">
              <a:ln>
                <a:noFill/>
              </a:ln>
              <a:solidFill>
                <a:srgbClr val="C0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
        <p:nvSpPr>
          <p:cNvPr id="4" name="文本框 8">
            <a:extLst>
              <a:ext uri="{FF2B5EF4-FFF2-40B4-BE49-F238E27FC236}">
                <a16:creationId xmlns:a16="http://schemas.microsoft.com/office/drawing/2014/main" id="{141C5976-DBF5-F958-9444-3E9A94BBE3F7}"/>
              </a:ext>
            </a:extLst>
          </p:cNvPr>
          <p:cNvSpPr txBox="1"/>
          <p:nvPr/>
        </p:nvSpPr>
        <p:spPr>
          <a:xfrm>
            <a:off x="2800350" y="4314304"/>
            <a:ext cx="5986971" cy="1323439"/>
          </a:xfrm>
          <a:prstGeom prst="rect">
            <a:avLst/>
          </a:prstGeom>
          <a:noFill/>
        </p:spPr>
        <p:txBody>
          <a:bodyPr wrap="square" rtlCol="0">
            <a:spAutoFit/>
          </a:bodyPr>
          <a:lstStyle/>
          <a:p>
            <a:pPr lvl="0" algn="ctr">
              <a:defRPr/>
            </a:pP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Em</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có</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muốn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thay</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đổi</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hoặc</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điều</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chỉnh</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gì</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ở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dàn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ý?</a:t>
            </a:r>
            <a:endParaRPr kumimoji="0" lang="zh-CN" altLang="en-US" sz="4000" b="0" i="0" u="none" strike="noStrike" kern="1200" cap="none" spc="0" normalizeH="0" baseline="0" noProof="0" dirty="0">
              <a:ln>
                <a:noFill/>
              </a:ln>
              <a:solidFill>
                <a:srgbClr val="FF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8037" y="4096897"/>
            <a:ext cx="3131194"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3" name="Picture 2" descr="A tree with hearts on it&#10;&#10;Description automatically generated">
            <a:extLst>
              <a:ext uri="{FF2B5EF4-FFF2-40B4-BE49-F238E27FC236}">
                <a16:creationId xmlns:a16="http://schemas.microsoft.com/office/drawing/2014/main" id="{CE65E98E-0801-2A24-4E60-D820028483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3800" y="2533650"/>
            <a:ext cx="6305550" cy="6305550"/>
          </a:xfrm>
          <a:prstGeom prst="rect">
            <a:avLst/>
          </a:prstGeom>
        </p:spPr>
      </p:pic>
      <p:pic>
        <p:nvPicPr>
          <p:cNvPr id="22" name="Picture 21">
            <a:extLst>
              <a:ext uri="{FF2B5EF4-FFF2-40B4-BE49-F238E27FC236}">
                <a16:creationId xmlns:a16="http://schemas.microsoft.com/office/drawing/2014/main" id="{4B06F04D-CE27-F291-C1EE-CEE5990AF862}"/>
              </a:ext>
            </a:extLst>
          </p:cNvPr>
          <p:cNvPicPr>
            <a:picLocks noChangeAspect="1"/>
          </p:cNvPicPr>
          <p:nvPr/>
        </p:nvPicPr>
        <p:blipFill>
          <a:blip r:embed="rId22"/>
          <a:stretch>
            <a:fillRect/>
          </a:stretch>
        </p:blipFill>
        <p:spPr>
          <a:xfrm>
            <a:off x="5776620" y="1179913"/>
            <a:ext cx="2353260" cy="1012024"/>
          </a:xfrm>
          <a:prstGeom prst="rect">
            <a:avLst/>
          </a:prstGeom>
        </p:spPr>
      </p:pic>
      <p:pic>
        <p:nvPicPr>
          <p:cNvPr id="25" name="Picture 24">
            <a:extLst>
              <a:ext uri="{FF2B5EF4-FFF2-40B4-BE49-F238E27FC236}">
                <a16:creationId xmlns:a16="http://schemas.microsoft.com/office/drawing/2014/main" id="{4EDB1BE7-CFDC-EFF2-A9AB-CDDAD0A2F7D6}"/>
              </a:ext>
            </a:extLst>
          </p:cNvPr>
          <p:cNvPicPr>
            <a:picLocks noChangeAspect="1"/>
          </p:cNvPicPr>
          <p:nvPr/>
        </p:nvPicPr>
        <p:blipFill>
          <a:blip r:embed="rId23"/>
          <a:stretch>
            <a:fillRect/>
          </a:stretch>
        </p:blipFill>
        <p:spPr>
          <a:xfrm>
            <a:off x="2970729" y="2198248"/>
            <a:ext cx="7126842" cy="2804403"/>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1304925"/>
            <a:ext cx="12192000" cy="350520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33350" y="1500927"/>
            <a:ext cx="12058650" cy="3231654"/>
          </a:xfrm>
          <a:prstGeom prst="rect">
            <a:avLst/>
          </a:prstGeom>
          <a:noFill/>
        </p:spPr>
        <p:txBody>
          <a:bodyPr wrap="square" rtlCol="0">
            <a:spAutoFit/>
          </a:bodyPr>
          <a:lstStyle/>
          <a:p>
            <a:pPr lvl="0" algn="just">
              <a:defRPr/>
            </a:pPr>
            <a:r>
              <a:rPr lang="vi-VN" sz="3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Chọn 1 trong 3 đề dưới đây:</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1: Viết bài văn miêu tả một cây ăn quả mà em yêu thích.</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2: Viết bài văn miêu tả một cây ở sân trường đã gắn bó với em và bạn bè.</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3: Viết bài văn miêu tả một cây mà em biết qua phim ảnh, sách báo.</a:t>
            </a:r>
            <a:endParaRPr kumimoji="0" lang="vi-VN" sz="3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79470"/>
            <a:ext cx="10858500" cy="658368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Picture 2" descr="Hình ảnh Cậu Bé Viết Bài Tập Về Nhà PNG Miễn Phí Tải Về - Lovepik">
            <a:extLst>
              <a:ext uri="{FF2B5EF4-FFF2-40B4-BE49-F238E27FC236}">
                <a16:creationId xmlns:a16="http://schemas.microsoft.com/office/drawing/2014/main" id="{72162CB5-171F-8233-B19A-009C863A05E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302" b="99623" l="5535" r="96478">
                        <a14:foregroundMark x1="14340" y1="84906" x2="57862" y2="97610"/>
                        <a14:foregroundMark x1="8679" y1="89560" x2="25283" y2="99874"/>
                        <a14:foregroundMark x1="25283" y1="99874" x2="25283" y2="99874"/>
                        <a14:foregroundMark x1="5535" y1="87547" x2="22767" y2="99874"/>
                        <a14:foregroundMark x1="79245" y1="86415" x2="95849" y2="73459"/>
                        <a14:foregroundMark x1="50692" y1="9811" x2="62516" y2="8302"/>
                        <a14:foregroundMark x1="52075" y1="8679" x2="59623" y2="9434"/>
                        <a14:foregroundMark x1="83774" y1="75723" x2="96226" y2="87296"/>
                        <a14:foregroundMark x1="63648" y1="97358" x2="89560" y2="96226"/>
                        <a14:foregroundMark x1="74591" y1="90943" x2="92704" y2="90943"/>
                        <a14:foregroundMark x1="81258" y1="74591" x2="94214" y2="72830"/>
                        <a14:foregroundMark x1="73962" y1="74591" x2="96478" y2="69057"/>
                      </a14:backgroundRemoval>
                    </a14:imgEffect>
                  </a14:imgLayer>
                </a14:imgProps>
              </a:ext>
              <a:ext uri="{28A0092B-C50C-407E-A947-70E740481C1C}">
                <a14:useLocalDpi xmlns:a14="http://schemas.microsoft.com/office/drawing/2010/main" val="0"/>
              </a:ext>
            </a:extLst>
          </a:blip>
          <a:srcRect/>
          <a:stretch>
            <a:fillRect/>
          </a:stretch>
        </p:blipFill>
        <p:spPr bwMode="auto">
          <a:xfrm>
            <a:off x="1085850" y="3105642"/>
            <a:ext cx="3307265" cy="330726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6">
            <a:extLst>
              <a:ext uri="{FF2B5EF4-FFF2-40B4-BE49-F238E27FC236}">
                <a16:creationId xmlns:a16="http://schemas.microsoft.com/office/drawing/2014/main" id="{4FDD466B-6408-EC22-7B78-1E83431C8D2A}"/>
              </a:ext>
            </a:extLst>
          </p:cNvPr>
          <p:cNvSpPr txBox="1"/>
          <p:nvPr/>
        </p:nvSpPr>
        <p:spPr>
          <a:xfrm>
            <a:off x="3743325" y="1354607"/>
            <a:ext cx="7524749" cy="2800767"/>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algn="ctr">
              <a:defRPr/>
            </a:pPr>
            <a:r>
              <a:rPr lang="en-US"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1. </a:t>
            </a:r>
            <a:r>
              <a:rPr lang="vi-VN"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Dựa vào dàn ý đã lập trong hoạt động Viết ở Bài 22, viết bài văn theo yêu cầu của đề bài.</a:t>
            </a:r>
            <a:endParaRPr lang="zh-CN" altLang="en-US"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401869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441960" y="304800"/>
            <a:ext cx="11414760" cy="641603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A87ED16F-CFA5-C1BF-35A5-A094CE9E0999}"/>
              </a:ext>
            </a:extLst>
          </p:cNvPr>
          <p:cNvSpPr txBox="1"/>
          <p:nvPr/>
        </p:nvSpPr>
        <p:spPr>
          <a:xfrm>
            <a:off x="590550" y="704850"/>
            <a:ext cx="11039475" cy="5847755"/>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2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464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365760" y="656430"/>
            <a:ext cx="11414760" cy="528335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26">
            <a:extLst>
              <a:ext uri="{FF2B5EF4-FFF2-40B4-BE49-F238E27FC236}">
                <a16:creationId xmlns:a16="http://schemas.microsoft.com/office/drawing/2014/main" id="{5CFE20F0-350F-BBDC-3404-28A0CF48A61D}"/>
              </a:ext>
            </a:extLst>
          </p:cNvPr>
          <p:cNvSpPr txBox="1"/>
          <p:nvPr/>
        </p:nvSpPr>
        <p:spPr>
          <a:xfrm>
            <a:off x="838200" y="2248866"/>
            <a:ext cx="4237693" cy="1569660"/>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lvl="0" algn="ctr">
              <a:defRPr/>
            </a:pP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2.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Đọc</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soát</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chỉnh</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sửa</a:t>
            </a:r>
            <a:endParaRPr kumimoji="0" lang="zh-CN" altLang="en-US" sz="4800" b="1" i="0" u="none" strike="noStrike" kern="1200" cap="none" spc="0" normalizeH="0" baseline="0" noProof="0" dirty="0">
              <a:ln>
                <a:solidFill>
                  <a:srgbClr val="73281D"/>
                </a:solidFill>
              </a:ln>
              <a:solidFill>
                <a:srgbClr val="00B050"/>
              </a:solidFill>
              <a:effectLst/>
              <a:uLnTx/>
              <a:uFillTx/>
              <a:latin typeface="Calibri" panose="020F0502020204030204"/>
              <a:ea typeface="inpin heiti" panose="00000500000000000000" pitchFamily="2" charset="-122"/>
              <a:sym typeface="inpin heiti" panose="00000500000000000000" pitchFamily="2" charset="-122"/>
            </a:endParaRPr>
          </a:p>
        </p:txBody>
      </p:sp>
      <p:pic>
        <p:nvPicPr>
          <p:cNvPr id="21" name="Picture 20">
            <a:extLst>
              <a:ext uri="{FF2B5EF4-FFF2-40B4-BE49-F238E27FC236}">
                <a16:creationId xmlns:a16="http://schemas.microsoft.com/office/drawing/2014/main" id="{F5DA1FE8-4816-D167-AB06-CC159838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637" y="1115480"/>
            <a:ext cx="3792041" cy="4700423"/>
          </a:xfrm>
          <a:prstGeom prst="rect">
            <a:avLst/>
          </a:prstGeom>
        </p:spPr>
      </p:pic>
      <p:pic>
        <p:nvPicPr>
          <p:cNvPr id="22" name="Picture 21">
            <a:extLst>
              <a:ext uri="{FF2B5EF4-FFF2-40B4-BE49-F238E27FC236}">
                <a16:creationId xmlns:a16="http://schemas.microsoft.com/office/drawing/2014/main" id="{BE4ECB8B-2F04-B57A-BADD-C62690608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38" y="1336531"/>
            <a:ext cx="3822523" cy="4700423"/>
          </a:xfrm>
          <a:prstGeom prst="rect">
            <a:avLst/>
          </a:prstGeom>
        </p:spPr>
      </p:pic>
    </p:spTree>
    <p:extLst>
      <p:ext uri="{BB962C8B-B14F-4D97-AF65-F5344CB8AC3E}">
        <p14:creationId xmlns:p14="http://schemas.microsoft.com/office/powerpoint/2010/main" val="206043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a)</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endParaRPr>
            </a:p>
          </p:txBody>
        </p:sp>
      </p:grpSp>
      <p:sp>
        <p:nvSpPr>
          <p:cNvPr id="5" name="Rectangle 4"/>
          <p:cNvSpPr/>
          <p:nvPr/>
        </p:nvSpPr>
        <p:spPr>
          <a:xfrm>
            <a:off x="2053319" y="483585"/>
            <a:ext cx="9471931" cy="707886"/>
          </a:xfrm>
          <a:prstGeom prst="rect">
            <a:avLst/>
          </a:prstGeom>
        </p:spPr>
        <p:txBody>
          <a:bodyPr wrap="square">
            <a:spAutoFit/>
          </a:bodyPr>
          <a:lstStyle/>
          <a:p>
            <a:pPr lvl="0" algn="ctr">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lại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phát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lỗi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 name="Picture 9">
            <a:extLst>
              <a:ext uri="{FF2B5EF4-FFF2-40B4-BE49-F238E27FC236}">
                <a16:creationId xmlns:a16="http://schemas.microsoft.com/office/drawing/2014/main" id="{9A38C6D6-35A9-5F44-8DB2-259A2A1A2870}"/>
              </a:ext>
            </a:extLst>
          </p:cNvPr>
          <p:cNvPicPr>
            <a:picLocks noChangeAspect="1"/>
          </p:cNvPicPr>
          <p:nvPr/>
        </p:nvPicPr>
        <p:blipFill>
          <a:blip r:embed="rId4"/>
          <a:stretch>
            <a:fillRect/>
          </a:stretch>
        </p:blipFill>
        <p:spPr>
          <a:xfrm>
            <a:off x="876300" y="2552700"/>
            <a:ext cx="3486150" cy="1299920"/>
          </a:xfrm>
          <a:prstGeom prst="rect">
            <a:avLst/>
          </a:prstGeom>
        </p:spPr>
      </p:pic>
      <p:pic>
        <p:nvPicPr>
          <p:cNvPr id="26" name="Picture 25">
            <a:extLst>
              <a:ext uri="{FF2B5EF4-FFF2-40B4-BE49-F238E27FC236}">
                <a16:creationId xmlns:a16="http://schemas.microsoft.com/office/drawing/2014/main" id="{8400309B-50D4-B89F-F6F6-DA430CDEBF0D}"/>
              </a:ext>
            </a:extLst>
          </p:cNvPr>
          <p:cNvPicPr>
            <a:picLocks noChangeAspect="1"/>
          </p:cNvPicPr>
          <p:nvPr/>
        </p:nvPicPr>
        <p:blipFill>
          <a:blip r:embed="rId5"/>
          <a:stretch>
            <a:fillRect/>
          </a:stretch>
        </p:blipFill>
        <p:spPr>
          <a:xfrm>
            <a:off x="4429124" y="2466975"/>
            <a:ext cx="3781213" cy="1466850"/>
          </a:xfrm>
          <a:prstGeom prst="rect">
            <a:avLst/>
          </a:prstGeom>
        </p:spPr>
      </p:pic>
      <p:pic>
        <p:nvPicPr>
          <p:cNvPr id="28" name="Picture 27">
            <a:extLst>
              <a:ext uri="{FF2B5EF4-FFF2-40B4-BE49-F238E27FC236}">
                <a16:creationId xmlns:a16="http://schemas.microsoft.com/office/drawing/2014/main" id="{D5BAC859-524D-77EB-7DBD-DCB59A8E630B}"/>
              </a:ext>
            </a:extLst>
          </p:cNvPr>
          <p:cNvPicPr>
            <a:picLocks noChangeAspect="1"/>
          </p:cNvPicPr>
          <p:nvPr/>
        </p:nvPicPr>
        <p:blipFill>
          <a:blip r:embed="rId6"/>
          <a:stretch>
            <a:fillRect/>
          </a:stretch>
        </p:blipFill>
        <p:spPr>
          <a:xfrm>
            <a:off x="8134350" y="2514600"/>
            <a:ext cx="3448812" cy="1390650"/>
          </a:xfrm>
          <a:prstGeom prst="rect">
            <a:avLst/>
          </a:prstGeom>
        </p:spPr>
      </p:pic>
    </p:spTree>
    <p:extLst>
      <p:ext uri="{BB962C8B-B14F-4D97-AF65-F5344CB8AC3E}">
        <p14:creationId xmlns:p14="http://schemas.microsoft.com/office/powerpoint/2010/main" val="69442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grpSp>
      <p:sp>
        <p:nvSpPr>
          <p:cNvPr id="5" name="Rectangle 4"/>
          <p:cNvSpPr/>
          <p:nvPr/>
        </p:nvSpPr>
        <p:spPr>
          <a:xfrm>
            <a:off x="1691369" y="474060"/>
            <a:ext cx="94719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Chỉnh</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sửa</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图片 3">
            <a:extLst>
              <a:ext uri="{FF2B5EF4-FFF2-40B4-BE49-F238E27FC236}">
                <a16:creationId xmlns:a16="http://schemas.microsoft.com/office/drawing/2014/main" id="{9E9B6825-D8BA-AF3D-0345-C88837DD1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732" y="3676651"/>
            <a:ext cx="5607801" cy="2771602"/>
          </a:xfrm>
          <a:prstGeom prst="rect">
            <a:avLst/>
          </a:prstGeom>
        </p:spPr>
      </p:pic>
      <p:pic>
        <p:nvPicPr>
          <p:cNvPr id="7" name="Picture 6">
            <a:extLst>
              <a:ext uri="{FF2B5EF4-FFF2-40B4-BE49-F238E27FC236}">
                <a16:creationId xmlns:a16="http://schemas.microsoft.com/office/drawing/2014/main" id="{88A5194F-FA29-E759-AA65-C81F77CE9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25" y="-137848"/>
            <a:ext cx="9305925" cy="5024173"/>
          </a:xfrm>
          <a:prstGeom prst="rect">
            <a:avLst/>
          </a:prstGeom>
        </p:spPr>
      </p:pic>
      <p:sp>
        <p:nvSpPr>
          <p:cNvPr id="9" name="Rectangle 8">
            <a:extLst>
              <a:ext uri="{FF2B5EF4-FFF2-40B4-BE49-F238E27FC236}">
                <a16:creationId xmlns:a16="http://schemas.microsoft.com/office/drawing/2014/main" id="{C00CB5BE-A237-B9B8-1DD9-4CE10094FA94}"/>
              </a:ext>
            </a:extLst>
          </p:cNvPr>
          <p:cNvSpPr/>
          <p:nvPr/>
        </p:nvSpPr>
        <p:spPr>
          <a:xfrm>
            <a:off x="2733675" y="2040326"/>
            <a:ext cx="6638925" cy="954107"/>
          </a:xfrm>
          <a:prstGeom prst="rect">
            <a:avLst/>
          </a:prstGeom>
        </p:spPr>
        <p:txBody>
          <a:bodyPr wrap="square">
            <a:spAutoFit/>
          </a:bodyPr>
          <a:lstStyle/>
          <a:p>
            <a:pPr lvl="1" algn="ctr"/>
            <a:r>
              <a:rPr lang="vi-VN" sz="2800" b="1" dirty="0">
                <a:solidFill>
                  <a:schemeClr val="accent2">
                    <a:lumMod val="50000"/>
                  </a:schemeClr>
                </a:solidFill>
              </a:rPr>
              <a:t>Sửa lỗi trực tiếp vào bài hoặc ghi vào sổ tay những lỗi cần sửa.</a:t>
            </a:r>
            <a:endParaRPr lang="en-US" sz="2800" b="1" dirty="0">
              <a:solidFill>
                <a:schemeClr val="accent2">
                  <a:lumMod val="50000"/>
                </a:schemeClr>
              </a:solidFill>
            </a:endParaRPr>
          </a:p>
        </p:txBody>
      </p:sp>
    </p:spTree>
    <p:extLst>
      <p:ext uri="{BB962C8B-B14F-4D97-AF65-F5344CB8AC3E}">
        <p14:creationId xmlns:p14="http://schemas.microsoft.com/office/powerpoint/2010/main" val="246475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TotalTime>
  <Words>508</Words>
  <PresentationFormat>Widescreen</PresentationFormat>
  <Paragraphs>20</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Arial</vt:lpstr>
      <vt:lpstr>Calibri</vt:lpstr>
      <vt:lpstr>Cambria</vt:lpstr>
      <vt:lpstr>inpin heiti</vt:lpstr>
      <vt:lpstr>SVN-Poky's</vt:lpstr>
      <vt:lpstr>UTM Avo</vt:lpstr>
      <vt:lpstr>字魂59号-创粗黑</vt:lpstr>
      <vt:lpstr>1_Office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2024-01-08T03:00:03Z</dcterms:created>
  <dcterms:modified xsi:type="dcterms:W3CDTF">2024-02-20T13:48:53Z</dcterms:modified>
</cp:coreProperties>
</file>