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4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F2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3662" autoAdjust="0"/>
  </p:normalViewPr>
  <p:slideViewPr>
    <p:cSldViewPr>
      <p:cViewPr varScale="1">
        <p:scale>
          <a:sx n="62" d="100"/>
          <a:sy n="62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4B70-4707-424F-9F4F-25089E01D203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BCD8-0D69-4268-8037-A1999ED37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0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DICE ROLL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76A4-03DB-46FF-B6C6-3164ED6744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1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1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36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6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48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26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92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4068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505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907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55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12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C71-6608-45D6-9D7C-0BE87F539D3D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6A8C-F6D9-400F-AC72-83B03D94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19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" Target="slide13.xml"/><Relationship Id="rId34" Type="http://schemas.openxmlformats.org/officeDocument/2006/relationships/slide" Target="slide20.xml"/><Relationship Id="rId7" Type="http://schemas.openxmlformats.org/officeDocument/2006/relationships/image" Target="../media/image1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18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image" Target="../media/image6.png"/><Relationship Id="rId36" Type="http://schemas.openxmlformats.org/officeDocument/2006/relationships/image" Target="../media/image10.png"/><Relationship Id="rId10" Type="http://schemas.openxmlformats.org/officeDocument/2006/relationships/image" Target="../media/image3.png"/><Relationship Id="rId19" Type="http://schemas.openxmlformats.org/officeDocument/2006/relationships/slide" Target="slide11.xml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gif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7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8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4.jpg"/><Relationship Id="rId4" Type="http://schemas.openxmlformats.org/officeDocument/2006/relationships/image" Target="../media/image11.jpeg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0" Type="http://schemas.openxmlformats.org/officeDocument/2006/relationships/image" Target="../media/image31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2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3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34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gif"/><Relationship Id="rId5" Type="http://schemas.openxmlformats.org/officeDocument/2006/relationships/image" Target="../media/image37.jpe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5.png"/><Relationship Id="rId10" Type="http://schemas.openxmlformats.org/officeDocument/2006/relationships/image" Target="../media/image39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slide" Target="slid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gif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openxmlformats.org/officeDocument/2006/relationships/image" Target="../media/image20.gif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slide" Target="slide1.xml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25.gif"/><Relationship Id="rId4" Type="http://schemas.openxmlformats.org/officeDocument/2006/relationships/image" Target="../media/image11.jpe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ircus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Elephant" descr="http://elephant-pictures.clipartonline.net/home/Cartoon_Elephant_2.png?attredirects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7" y="3601145"/>
            <a:ext cx="2175768" cy="21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ckground 1">
            <a:hlinkClick r:id="" action="ppaction://noaction"/>
          </p:cNvPr>
          <p:cNvSpPr/>
          <p:nvPr/>
        </p:nvSpPr>
        <p:spPr>
          <a:xfrm>
            <a:off x="356298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Coffee 1" descr="C:\Documents and Settings\백석\바탕 화면\CupSiz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2213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Coffee 1"/>
          <p:cNvSpPr txBox="1"/>
          <p:nvPr/>
        </p:nvSpPr>
        <p:spPr>
          <a:xfrm>
            <a:off x="598658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</a:t>
            </a:r>
            <a:endParaRPr lang="ko-KR" altLang="en-US" sz="3500" dirty="0"/>
          </a:p>
        </p:txBody>
      </p:sp>
      <p:sp>
        <p:nvSpPr>
          <p:cNvPr id="17" name="Background 2"/>
          <p:cNvSpPr/>
          <p:nvPr/>
        </p:nvSpPr>
        <p:spPr>
          <a:xfrm>
            <a:off x="1425617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Coffee 2" descr="C:\Documents and Settings\백석\바탕 화면\CupSiz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1532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Coffee 2"/>
          <p:cNvSpPr txBox="1"/>
          <p:nvPr/>
        </p:nvSpPr>
        <p:spPr>
          <a:xfrm>
            <a:off x="1667977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2</a:t>
            </a:r>
            <a:endParaRPr lang="ko-KR" altLang="en-US" sz="3500" dirty="0"/>
          </a:p>
        </p:txBody>
      </p:sp>
      <p:sp>
        <p:nvSpPr>
          <p:cNvPr id="46" name="Background 3"/>
          <p:cNvSpPr/>
          <p:nvPr/>
        </p:nvSpPr>
        <p:spPr>
          <a:xfrm>
            <a:off x="2492130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Coffee 3" descr="C:\Documents and Settings\백석\바탕 화면\CupSiz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8045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Coffee 3"/>
          <p:cNvSpPr txBox="1"/>
          <p:nvPr/>
        </p:nvSpPr>
        <p:spPr>
          <a:xfrm>
            <a:off x="2734490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3</a:t>
            </a:r>
            <a:endParaRPr lang="ko-KR" altLang="en-US" sz="3500" dirty="0"/>
          </a:p>
        </p:txBody>
      </p:sp>
      <p:sp>
        <p:nvSpPr>
          <p:cNvPr id="50" name="Background 4"/>
          <p:cNvSpPr/>
          <p:nvPr/>
        </p:nvSpPr>
        <p:spPr>
          <a:xfrm>
            <a:off x="3561449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Coffee 4" descr="C:\Documents and Settings\백석\바탕 화면\CupSiz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7364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Coffee 4"/>
          <p:cNvSpPr txBox="1"/>
          <p:nvPr/>
        </p:nvSpPr>
        <p:spPr>
          <a:xfrm>
            <a:off x="3803809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4</a:t>
            </a:r>
            <a:endParaRPr lang="ko-KR" altLang="en-US" sz="3500" dirty="0"/>
          </a:p>
        </p:txBody>
      </p:sp>
      <p:sp>
        <p:nvSpPr>
          <p:cNvPr id="62" name="Background 5"/>
          <p:cNvSpPr/>
          <p:nvPr/>
        </p:nvSpPr>
        <p:spPr>
          <a:xfrm>
            <a:off x="4627214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Coffee 5" descr="C:\Documents and Settings\백석\바탕 화면\CupSiz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3129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Coffee 5"/>
          <p:cNvSpPr txBox="1"/>
          <p:nvPr/>
        </p:nvSpPr>
        <p:spPr>
          <a:xfrm>
            <a:off x="4869574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5</a:t>
            </a:r>
            <a:endParaRPr lang="ko-KR" altLang="en-US" sz="3500" dirty="0"/>
          </a:p>
        </p:txBody>
      </p:sp>
      <p:sp>
        <p:nvSpPr>
          <p:cNvPr id="66" name="Background 6"/>
          <p:cNvSpPr/>
          <p:nvPr/>
        </p:nvSpPr>
        <p:spPr>
          <a:xfrm>
            <a:off x="5696533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Coffee 6" descr="C:\Documents and Settings\백석\바탕 화면\CupSiz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2448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Coffee 6"/>
          <p:cNvSpPr txBox="1"/>
          <p:nvPr/>
        </p:nvSpPr>
        <p:spPr>
          <a:xfrm>
            <a:off x="5938893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6</a:t>
            </a:r>
            <a:endParaRPr lang="ko-KR" altLang="en-US" sz="3500" dirty="0"/>
          </a:p>
        </p:txBody>
      </p:sp>
      <p:sp>
        <p:nvSpPr>
          <p:cNvPr id="70" name="Background 7"/>
          <p:cNvSpPr/>
          <p:nvPr/>
        </p:nvSpPr>
        <p:spPr>
          <a:xfrm>
            <a:off x="6763046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Coffee 7" descr="C:\Documents and Settings\백석\바탕 화면\CupSiz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8961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Coffee 7"/>
          <p:cNvSpPr txBox="1"/>
          <p:nvPr/>
        </p:nvSpPr>
        <p:spPr>
          <a:xfrm>
            <a:off x="7005406" y="310154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7</a:t>
            </a:r>
            <a:endParaRPr lang="ko-KR" altLang="en-US" sz="3500" dirty="0"/>
          </a:p>
        </p:txBody>
      </p:sp>
      <p:sp>
        <p:nvSpPr>
          <p:cNvPr id="74" name="Background 8"/>
          <p:cNvSpPr/>
          <p:nvPr/>
        </p:nvSpPr>
        <p:spPr>
          <a:xfrm>
            <a:off x="7832365" y="304801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" name="Coffee 8" descr="C:\Documents and Settings\백석\바탕 화면\CupSiz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8280" y="304801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Coffee 8"/>
          <p:cNvSpPr txBox="1"/>
          <p:nvPr/>
        </p:nvSpPr>
        <p:spPr>
          <a:xfrm>
            <a:off x="8074725" y="310154"/>
            <a:ext cx="4459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8</a:t>
            </a:r>
            <a:endParaRPr lang="ko-KR" altLang="en-US" sz="3500" dirty="0"/>
          </a:p>
        </p:txBody>
      </p:sp>
      <p:sp>
        <p:nvSpPr>
          <p:cNvPr id="78" name="Background 9"/>
          <p:cNvSpPr/>
          <p:nvPr/>
        </p:nvSpPr>
        <p:spPr>
          <a:xfrm>
            <a:off x="355122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Coffee 9" descr="C:\Documents and Settings\백석\바탕 화면\CupSiz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037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Coffee 9"/>
          <p:cNvSpPr txBox="1"/>
          <p:nvPr/>
        </p:nvSpPr>
        <p:spPr>
          <a:xfrm>
            <a:off x="597482" y="1323551"/>
            <a:ext cx="4315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9</a:t>
            </a:r>
            <a:endParaRPr lang="ko-KR" altLang="en-US" sz="3500" dirty="0"/>
          </a:p>
        </p:txBody>
      </p:sp>
      <p:sp>
        <p:nvSpPr>
          <p:cNvPr id="82" name="Background 10"/>
          <p:cNvSpPr/>
          <p:nvPr/>
        </p:nvSpPr>
        <p:spPr>
          <a:xfrm>
            <a:off x="1424441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" name="Coffee 10" descr="C:\Documents and Settings\백석\바탕 화면\CupSize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0356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Coffee 10"/>
          <p:cNvSpPr txBox="1"/>
          <p:nvPr/>
        </p:nvSpPr>
        <p:spPr>
          <a:xfrm>
            <a:off x="1582136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10</a:t>
            </a:r>
            <a:endParaRPr lang="ko-KR" altLang="en-US" sz="3500" dirty="0"/>
          </a:p>
        </p:txBody>
      </p:sp>
      <p:sp>
        <p:nvSpPr>
          <p:cNvPr id="86" name="Background 11"/>
          <p:cNvSpPr/>
          <p:nvPr/>
        </p:nvSpPr>
        <p:spPr>
          <a:xfrm>
            <a:off x="2490954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Coffee 11" descr="C:\Documents and Settings\백석\바탕 화면\CupSize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6869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Coffee 11"/>
          <p:cNvSpPr txBox="1"/>
          <p:nvPr/>
        </p:nvSpPr>
        <p:spPr>
          <a:xfrm>
            <a:off x="2648649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11</a:t>
            </a:r>
            <a:endParaRPr lang="ko-KR" altLang="en-US" sz="3500" dirty="0"/>
          </a:p>
        </p:txBody>
      </p:sp>
      <p:sp>
        <p:nvSpPr>
          <p:cNvPr id="90" name="Background 12"/>
          <p:cNvSpPr/>
          <p:nvPr/>
        </p:nvSpPr>
        <p:spPr>
          <a:xfrm>
            <a:off x="3560273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1" name="Coffee 12" descr="C:\Documents and Settings\백석\바탕 화면\CupSize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Coffee 12"/>
          <p:cNvSpPr txBox="1"/>
          <p:nvPr/>
        </p:nvSpPr>
        <p:spPr>
          <a:xfrm>
            <a:off x="3701035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12</a:t>
            </a:r>
            <a:endParaRPr lang="ko-KR" altLang="en-US" sz="3500" dirty="0"/>
          </a:p>
        </p:txBody>
      </p:sp>
      <p:sp>
        <p:nvSpPr>
          <p:cNvPr id="94" name="Background 13"/>
          <p:cNvSpPr/>
          <p:nvPr/>
        </p:nvSpPr>
        <p:spPr>
          <a:xfrm>
            <a:off x="4626038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5" name="Coffee 13" descr="C:\Documents and Settings\백석\바탕 화면\CupSize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Coffee 13"/>
          <p:cNvSpPr txBox="1"/>
          <p:nvPr/>
        </p:nvSpPr>
        <p:spPr>
          <a:xfrm>
            <a:off x="4783733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13</a:t>
            </a:r>
            <a:endParaRPr lang="ko-KR" altLang="en-US" sz="3500" dirty="0"/>
          </a:p>
        </p:txBody>
      </p:sp>
      <p:sp>
        <p:nvSpPr>
          <p:cNvPr id="98" name="Background 14"/>
          <p:cNvSpPr/>
          <p:nvPr/>
        </p:nvSpPr>
        <p:spPr>
          <a:xfrm>
            <a:off x="5695357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9" name="Coffee 14" descr="C:\Documents and Settings\백석\바탕 화면\CupSize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91272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Coffee 14"/>
          <p:cNvSpPr txBox="1"/>
          <p:nvPr/>
        </p:nvSpPr>
        <p:spPr>
          <a:xfrm>
            <a:off x="585305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14</a:t>
            </a:r>
            <a:endParaRPr lang="ko-KR" altLang="en-US" sz="3500" dirty="0"/>
          </a:p>
        </p:txBody>
      </p:sp>
      <p:sp>
        <p:nvSpPr>
          <p:cNvPr id="102" name="Background 15"/>
          <p:cNvSpPr/>
          <p:nvPr/>
        </p:nvSpPr>
        <p:spPr>
          <a:xfrm>
            <a:off x="6761870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Coffee 15" descr="C:\Documents and Settings\백석\바탕 화면\CupSize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7785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Coffee 15"/>
          <p:cNvSpPr txBox="1"/>
          <p:nvPr/>
        </p:nvSpPr>
        <p:spPr>
          <a:xfrm>
            <a:off x="6902632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15</a:t>
            </a:r>
            <a:endParaRPr lang="ko-KR" altLang="en-US" sz="3500" dirty="0"/>
          </a:p>
        </p:txBody>
      </p:sp>
      <p:sp>
        <p:nvSpPr>
          <p:cNvPr id="106" name="Background 16"/>
          <p:cNvSpPr/>
          <p:nvPr/>
        </p:nvSpPr>
        <p:spPr>
          <a:xfrm>
            <a:off x="7831189" y="1318198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" name="Coffee 16" descr="C:\Documents and Settings\백석\바탕 화면\CupSize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7104" y="1318198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Coffee 16"/>
          <p:cNvSpPr txBox="1"/>
          <p:nvPr/>
        </p:nvSpPr>
        <p:spPr>
          <a:xfrm>
            <a:off x="7971951" y="1323551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16</a:t>
            </a:r>
            <a:endParaRPr lang="ko-KR" altLang="en-US" sz="3500" dirty="0"/>
          </a:p>
        </p:txBody>
      </p:sp>
      <p:sp>
        <p:nvSpPr>
          <p:cNvPr id="7" name="Bomb Background"/>
          <p:cNvSpPr/>
          <p:nvPr/>
        </p:nvSpPr>
        <p:spPr>
          <a:xfrm>
            <a:off x="356298" y="3048000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" y="3048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mb Points -1"/>
          <p:cNvSpPr txBox="1"/>
          <p:nvPr/>
        </p:nvSpPr>
        <p:spPr>
          <a:xfrm>
            <a:off x="1570237" y="337806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Bomb</a:t>
            </a:r>
          </a:p>
        </p:txBody>
      </p:sp>
      <p:sp>
        <p:nvSpPr>
          <p:cNvPr id="110" name="Thief Background"/>
          <p:cNvSpPr/>
          <p:nvPr/>
        </p:nvSpPr>
        <p:spPr>
          <a:xfrm>
            <a:off x="345099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hief Points +1"/>
          <p:cNvSpPr txBox="1"/>
          <p:nvPr/>
        </p:nvSpPr>
        <p:spPr>
          <a:xfrm>
            <a:off x="1741626" y="4808509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+2</a:t>
            </a:r>
          </a:p>
        </p:txBody>
      </p:sp>
      <p:pic>
        <p:nvPicPr>
          <p:cNvPr id="112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2" y="451960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reasure Background"/>
          <p:cNvSpPr/>
          <p:nvPr/>
        </p:nvSpPr>
        <p:spPr>
          <a:xfrm>
            <a:off x="6271037" y="3091633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Treasure Box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71" y="317085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reasure Points +4"/>
          <p:cNvSpPr txBox="1"/>
          <p:nvPr/>
        </p:nvSpPr>
        <p:spPr>
          <a:xfrm>
            <a:off x="7646450" y="3308818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+4</a:t>
            </a:r>
          </a:p>
        </p:txBody>
      </p:sp>
      <p:sp>
        <p:nvSpPr>
          <p:cNvPr id="117" name="Clown Background"/>
          <p:cNvSpPr/>
          <p:nvPr/>
        </p:nvSpPr>
        <p:spPr>
          <a:xfrm>
            <a:off x="6271037" y="4564338"/>
            <a:ext cx="2450276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07" y="460243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www.clker.com/cliparts/c/4/2/b/12161798851276328106czara1_Mixe_arrow.svg.hi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9" y="4823984"/>
            <a:ext cx="931137" cy="6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ircus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00213" y="7426036"/>
            <a:ext cx="609600" cy="609600"/>
          </a:xfrm>
          <a:prstGeom prst="rect">
            <a:avLst/>
          </a:prstGeom>
        </p:spPr>
      </p:pic>
      <p:pic>
        <p:nvPicPr>
          <p:cNvPr id="14" name="l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649695" y="7565572"/>
            <a:ext cx="609600" cy="609600"/>
          </a:xfrm>
          <a:prstGeom prst="rect">
            <a:avLst/>
          </a:prstGeom>
        </p:spPr>
      </p:pic>
      <p:sp>
        <p:nvSpPr>
          <p:cNvPr id="77" name="Background 12"/>
          <p:cNvSpPr/>
          <p:nvPr/>
        </p:nvSpPr>
        <p:spPr>
          <a:xfrm>
            <a:off x="3560273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" name="Coffee 12" descr="C:\Documents and Settings\백석\바탕 화면\CupSize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Coffee 12"/>
          <p:cNvSpPr txBox="1"/>
          <p:nvPr/>
        </p:nvSpPr>
        <p:spPr>
          <a:xfrm>
            <a:off x="3701035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17</a:t>
            </a:r>
            <a:endParaRPr lang="ko-KR" altLang="en-US" sz="3500" dirty="0"/>
          </a:p>
        </p:txBody>
      </p:sp>
      <p:sp>
        <p:nvSpPr>
          <p:cNvPr id="89" name="Background 12"/>
          <p:cNvSpPr/>
          <p:nvPr/>
        </p:nvSpPr>
        <p:spPr>
          <a:xfrm>
            <a:off x="4626038" y="2313880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3" name="Coffee 12" descr="C:\Documents and Settings\백석\바탕 화면\CupSize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2313880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Coffee 12"/>
          <p:cNvSpPr txBox="1"/>
          <p:nvPr/>
        </p:nvSpPr>
        <p:spPr>
          <a:xfrm>
            <a:off x="4766800" y="2319233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18</a:t>
            </a:r>
            <a:endParaRPr lang="ko-KR" altLang="en-US" sz="3500" dirty="0"/>
          </a:p>
        </p:txBody>
      </p:sp>
      <p:sp>
        <p:nvSpPr>
          <p:cNvPr id="121" name="Background 12"/>
          <p:cNvSpPr/>
          <p:nvPr/>
        </p:nvSpPr>
        <p:spPr>
          <a:xfrm>
            <a:off x="3560273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" name="Coffee 12" descr="C:\Documents and Settings\백석\바탕 화면\CupSize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6188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Coffee 12"/>
          <p:cNvSpPr txBox="1"/>
          <p:nvPr/>
        </p:nvSpPr>
        <p:spPr>
          <a:xfrm>
            <a:off x="3701035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19</a:t>
            </a:r>
            <a:endParaRPr lang="ko-KR" altLang="en-US" sz="3500" dirty="0"/>
          </a:p>
        </p:txBody>
      </p:sp>
      <p:sp>
        <p:nvSpPr>
          <p:cNvPr id="124" name="Background 12"/>
          <p:cNvSpPr/>
          <p:nvPr/>
        </p:nvSpPr>
        <p:spPr>
          <a:xfrm>
            <a:off x="4626038" y="3308037"/>
            <a:ext cx="980566" cy="925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5" name="Coffee 12" descr="C:\Documents and Settings\백석\바탕 화면\CupSize.pn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953" y="3308037"/>
            <a:ext cx="948436" cy="9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Coffee 12"/>
          <p:cNvSpPr txBox="1"/>
          <p:nvPr/>
        </p:nvSpPr>
        <p:spPr>
          <a:xfrm>
            <a:off x="4766800" y="3313390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/>
              <a:t>20</a:t>
            </a:r>
            <a:endParaRPr lang="ko-KR" altLang="en-US" sz="35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35305" y="4519604"/>
            <a:ext cx="2094327" cy="2094327"/>
            <a:chOff x="3435305" y="4519604"/>
            <a:chExt cx="2094327" cy="2094327"/>
          </a:xfrm>
        </p:grpSpPr>
        <p:pic>
          <p:nvPicPr>
            <p:cNvPr id="101" name="Cup 3" descr="C:\Documents and Settings\백석\바탕 화면\CupSize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435305" y="4519604"/>
              <a:ext cx="2094327" cy="209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74910" y="4594775"/>
              <a:ext cx="1276311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Click </a:t>
              </a:r>
              <a:b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on the </a:t>
              </a:r>
              <a:b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en-US" sz="2800" b="1" cap="none" spc="5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0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1.29704 -0.00254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6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 numSld="16">
                <p:cTn id="451" repeatCount="10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7" grpId="0" animBg="1"/>
      <p:bldP spid="17" grpId="1" animBg="1"/>
      <p:bldP spid="20" grpId="0"/>
      <p:bldP spid="20" grpId="1"/>
      <p:bldP spid="46" grpId="0" animBg="1"/>
      <p:bldP spid="46" grpId="1" animBg="1"/>
      <p:bldP spid="48" grpId="0"/>
      <p:bldP spid="48" grpId="1"/>
      <p:bldP spid="50" grpId="0" animBg="1"/>
      <p:bldP spid="50" grpId="1" animBg="1"/>
      <p:bldP spid="52" grpId="0"/>
      <p:bldP spid="52" grpId="1"/>
      <p:bldP spid="62" grpId="0" animBg="1"/>
      <p:bldP spid="62" grpId="1" animBg="1"/>
      <p:bldP spid="64" grpId="0"/>
      <p:bldP spid="64" grpId="1"/>
      <p:bldP spid="66" grpId="0" animBg="1"/>
      <p:bldP spid="66" grpId="1" animBg="1"/>
      <p:bldP spid="68" grpId="0"/>
      <p:bldP spid="68" grpId="1"/>
      <p:bldP spid="70" grpId="0" animBg="1"/>
      <p:bldP spid="70" grpId="1" animBg="1"/>
      <p:bldP spid="72" grpId="0"/>
      <p:bldP spid="72" grpId="1"/>
      <p:bldP spid="74" grpId="0" animBg="1"/>
      <p:bldP spid="74" grpId="1" animBg="1"/>
      <p:bldP spid="76" grpId="0"/>
      <p:bldP spid="76" grpId="1"/>
      <p:bldP spid="78" grpId="0" animBg="1"/>
      <p:bldP spid="78" grpId="1" animBg="1"/>
      <p:bldP spid="80" grpId="0"/>
      <p:bldP spid="80" grpId="1"/>
      <p:bldP spid="82" grpId="0" animBg="1"/>
      <p:bldP spid="82" grpId="1" animBg="1"/>
      <p:bldP spid="84" grpId="0"/>
      <p:bldP spid="84" grpId="1"/>
      <p:bldP spid="86" grpId="0" animBg="1"/>
      <p:bldP spid="86" grpId="1" animBg="1"/>
      <p:bldP spid="88" grpId="0"/>
      <p:bldP spid="88" grpId="1"/>
      <p:bldP spid="90" grpId="0" animBg="1"/>
      <p:bldP spid="90" grpId="1" animBg="1"/>
      <p:bldP spid="92" grpId="0"/>
      <p:bldP spid="92" grpId="1"/>
      <p:bldP spid="94" grpId="0" animBg="1"/>
      <p:bldP spid="94" grpId="1" animBg="1"/>
      <p:bldP spid="96" grpId="0"/>
      <p:bldP spid="96" grpId="1"/>
      <p:bldP spid="98" grpId="0" animBg="1"/>
      <p:bldP spid="98" grpId="1" animBg="1"/>
      <p:bldP spid="100" grpId="0"/>
      <p:bldP spid="100" grpId="1"/>
      <p:bldP spid="102" grpId="0" animBg="1"/>
      <p:bldP spid="102" grpId="1" animBg="1"/>
      <p:bldP spid="104" grpId="0"/>
      <p:bldP spid="104" grpId="1"/>
      <p:bldP spid="106" grpId="0" animBg="1"/>
      <p:bldP spid="106" grpId="1" animBg="1"/>
      <p:bldP spid="108" grpId="0"/>
      <p:bldP spid="108" grpId="1"/>
      <p:bldP spid="7" grpId="0" animBg="1"/>
      <p:bldP spid="13" grpId="0"/>
      <p:bldP spid="110" grpId="0" animBg="1"/>
      <p:bldP spid="111" grpId="0"/>
      <p:bldP spid="113" grpId="0" animBg="1"/>
      <p:bldP spid="115" grpId="0"/>
      <p:bldP spid="117" grpId="0" animBg="1"/>
      <p:bldP spid="77" grpId="0" animBg="1"/>
      <p:bldP spid="77" grpId="1" animBg="1"/>
      <p:bldP spid="85" grpId="0"/>
      <p:bldP spid="85" grpId="1"/>
      <p:bldP spid="89" grpId="0" animBg="1"/>
      <p:bldP spid="89" grpId="1" animBg="1"/>
      <p:bldP spid="97" grpId="0"/>
      <p:bldP spid="97" grpId="1"/>
      <p:bldP spid="121" grpId="0" animBg="1"/>
      <p:bldP spid="121" grpId="1" animBg="1"/>
      <p:bldP spid="123" grpId="0"/>
      <p:bldP spid="123" grpId="1"/>
      <p:bldP spid="124" grpId="0" animBg="1"/>
      <p:bldP spid="124" grpId="1" animBg="1"/>
      <p:bldP spid="126" grpId="0"/>
      <p:bldP spid="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walking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sadly</a:t>
            </a:r>
          </a:p>
        </p:txBody>
      </p:sp>
      <p:pic>
        <p:nvPicPr>
          <p:cNvPr id="24" name="Clown Face" descr="http://www.eat-entertainment.com/wp-content/uploads/2012/10/head_clow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544848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37" y="37124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02" y="3623008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2" y="3667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88" y="356266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3980933" y="3790574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1" name="2 PT Coin"/>
          <p:cNvGrpSpPr/>
          <p:nvPr/>
        </p:nvGrpSpPr>
        <p:grpSpPr>
          <a:xfrm>
            <a:off x="6562624" y="3767591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1580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5272" y="1773448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4897" y="1724655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walking sa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18" y="101586"/>
            <a:ext cx="2886520" cy="14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-13799" y="4762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walking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621267" y="164549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57" y="-112693"/>
            <a:ext cx="2500257" cy="18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running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slowly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walk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5601"/>
            <a:ext cx="2103483" cy="17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7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running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524000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2 PT Coin"/>
          <p:cNvGrpSpPr/>
          <p:nvPr/>
        </p:nvGrpSpPr>
        <p:grpSpPr>
          <a:xfrm>
            <a:off x="1578639" y="3469758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1 PT Coin"/>
          <p:cNvGrpSpPr/>
          <p:nvPr/>
        </p:nvGrpSpPr>
        <p:grpSpPr>
          <a:xfrm>
            <a:off x="4139014" y="3486808"/>
            <a:ext cx="1063003" cy="1063003"/>
            <a:chOff x="1578639" y="3788788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2" name="3 PT Coin"/>
          <p:cNvGrpSpPr/>
          <p:nvPr/>
        </p:nvGrpSpPr>
        <p:grpSpPr>
          <a:xfrm>
            <a:off x="6738461" y="3466610"/>
            <a:ext cx="1063003" cy="1063003"/>
            <a:chOff x="1578639" y="3788788"/>
            <a:chExt cx="1063003" cy="1063003"/>
          </a:xfrm>
        </p:grpSpPr>
        <p:pic>
          <p:nvPicPr>
            <p:cNvPr id="2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1 PT Coin"/>
          <p:cNvGrpSpPr/>
          <p:nvPr/>
        </p:nvGrpSpPr>
        <p:grpSpPr>
          <a:xfrm>
            <a:off x="1574631" y="3469758"/>
            <a:ext cx="1063003" cy="1063003"/>
            <a:chOff x="1578639" y="3788788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2 PT Coin"/>
          <p:cNvGrpSpPr/>
          <p:nvPr/>
        </p:nvGrpSpPr>
        <p:grpSpPr>
          <a:xfrm>
            <a:off x="6738461" y="3465665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31" name="3 PT Coin"/>
          <p:cNvGrpSpPr/>
          <p:nvPr/>
        </p:nvGrpSpPr>
        <p:grpSpPr>
          <a:xfrm>
            <a:off x="4139014" y="3486807"/>
            <a:ext cx="1063003" cy="1063003"/>
            <a:chOff x="1578639" y="3788788"/>
            <a:chExt cx="1063003" cy="1063003"/>
          </a:xfrm>
        </p:grpSpPr>
        <p:pic>
          <p:nvPicPr>
            <p:cNvPr id="32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88788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524000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475207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lown Face" descr="http://www.eat-entertainment.com/wp-content/uploads/2012/10/head_clow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unning pon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64" y="-208476"/>
            <a:ext cx="1759449" cy="17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243 0.18737 -0.09948 0.18621 -0.15243 0.18713 C -0.18421 0.1906 -0.21598 0.1913 -0.24757 0.19616 C -0.325 0.195 -0.40226 0.19245 -0.47969 0.19107 C -0.48889 0.19014 -0.49775 0.18922 -0.50677 0.18713 C -0.51111 0.18621 -0.52379 0.18274 -0.51945 0.1832 C -0.48594 0.18737 -0.50591 0.18552 -0.45921 0.18713 C -0.42049 0.19338 -0.38264 0.19801 -0.34375 0.20148 C -0.26146 0.20055 -0.18021 0.19546 -0.09809 0.19361 C -0.06997 0.19037 -0.04184 0.19176 -0.01372 0.195 C -0.00625 0.19454 0.0026 0.19939 0.00868 0.19361 C 0.01406 0.18852 -0.00434 0.19269 -0.01077 0.19222 C -0.01893 0.19176 -0.02691 0.19153 -0.03507 0.19107 C -0.05973 0.18598 -0.08403 0.18552 -0.10903 0.18459 C -0.17344 0.17858 -0.23837 0.18436 -0.30296 0.18575 C -0.3875 0.19315 -0.47396 0.20471 -0.5573 0.18205 C -0.55469 0.14966 -0.55591 0.16655 -0.55348 0.13162 C -0.55209 0.08975 -0.55105 0.04649 -0.55539 0.00485 C -0.5573 -0.07009 -0.55938 -0.14666 -0.54757 -0.22045 C -0.54723 -0.22647 -0.54896 -0.23318 -0.54671 -0.2385 C -0.54566 -0.24081 -0.53646 -0.23225 -0.53594 -0.23202 C -0.52032 -0.22624 -0.51632 -0.2267 -0.50191 -0.22554 C -0.43716 -0.22624 -0.37552 -0.22832 -0.31164 -0.23202 C -0.29566 -0.23109 -0.28091 -0.22994 -0.26511 -0.22809 C -0.25834 -0.22554 -0.25243 -0.22508 -0.24566 -0.22161 C -0.24827 -0.21351 -0.25122 -0.21074 -0.25434 -0.20357 C -0.25747 -0.1964 -0.26042 -0.18899 -0.2632 -0.18159 C -0.26424 -0.17535 -0.26684 -0.17164 -0.26893 -0.16609 C -0.27153 -0.15938 -0.27205 -0.15244 -0.27379 -0.14527 C -0.27448 -0.14273 -0.27518 -0.14018 -0.2757 -0.13764 C -0.27639 -0.13417 -0.27778 -0.12723 -0.27778 -0.127 C -0.2783 -0.06107 -0.27761 -0.03331 -0.28056 0.01734 C -0.28091 0.02452 -0.28125 0.03146 -0.2816 0.0384 C -0.2823 0.05389 -0.28351 0.08489 -0.28351 0.08512 C -0.28299 0.12005 -0.28438 0.16053 -0.27865 0.19616 C -0.27813 0.21212 -0.27761 0.21975 -0.2757 0.23363 C -0.27344 0.28915 -0.27986 0.35114 -0.26806 0.40458 C -0.26789 0.40735 -0.26441 0.43835 -0.26407 0.43951 C -0.26355 0.44112 -0.26146 0.4402 -0.26025 0.44066 C -0.24584 0.45315 -0.22084 0.45061 -0.20486 0.45107 C -0.18473 0.45177 -0.16407 0.45177 -0.14375 0.45223 C -0.09046 0.4513 -0.04202 0.45107 0.00972 0.44066 C 0.02326 0.43465 0.01927 0.43465 0.02031 0.4136 C 0.01979 0.38422 0.02048 0.36872 0.0184 0.34374 C 0.01649 0.32061 0.01093 0.2984 0.00868 0.27504 C 0.00781 0.23733 0.00642 0.1987 0.01059 0.16123 C 0.01024 0.15729 0.01111 0.15313 0.00972 0.14966 C 0.0092 0.14827 0.00764 0.15128 0.00677 0.1522 C 0.00503 0.15382 0.00364 0.15591 0.00191 0.15729 C -0.00087 0.15938 -0.00382 0.161 -0.00677 0.16261 C -0.01858 0.16955 -0.029 0.16932 -0.04184 0.17025 C -0.07865 0.18066 -0.12118 0.1721 -0.15539 0.17164 C -0.17344 0.17071 -0.19098 0.17002 -0.20886 0.1677 C -0.21754 0.16817 -0.22639 0.1684 -0.23507 0.16909 C -0.23907 0.16932 -0.24132 0.17326 -0.2448 0.17418 C -0.24827 0.17511 -0.25191 0.17511 -0.25539 0.17557 C -0.26493 0.17927 -0.27257 0.18205 -0.28264 0.1832 C -0.28421 0.18366 -0.2875 0.18459 -0.2875 0.18482 " pathEditMode="relative" rAng="0" ptsTypes="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82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12501 0.18783 0.19306 0.1913 0.29515 0.1832 C 0.30591 0.17996 0.28872 0.17187 0.2856 0.16909 C 0.27206 0.15729 0.25695 0.1485 0.24272 0.1381 C 0.20418 0.10964 0.16251 0.08975 0.12431 0.06037 C 0.10227 0.04348 0.08213 0.0222 0.06025 0.00485 C 0.0415 -0.01018 0.06824 -0.00023 0.02431 -0.02244 C 0.00036 -0.03447 -0.02204 -0.05321 -0.04652 -0.06385 C -0.06805 -0.07333 -0.09027 -0.08397 -0.11058 -0.09739 C -0.13923 -0.11636 -0.11336 -0.09878 -0.14166 -0.11936 C -0.14635 -0.12283 -0.15173 -0.12445 -0.15624 -0.12839 C -0.1677 -0.1381 -0.18645 -0.15406 -0.19895 -0.16609 C -0.20242 -0.16933 -0.20468 -0.17326 -0.20867 -0.17511 C -0.21388 -0.18043 -0.21926 -0.18529 -0.22517 -0.18922 C -0.23194 -0.20148 -0.24148 -0.20865 -0.25138 -0.21513 C -0.25624 -0.21837 -0.26023 -0.22346 -0.26492 -0.2267 C -0.27742 -0.23503 -0.28975 -0.24428 -0.30277 -0.25145 C -0.3085 -0.25908 -0.31457 -0.26302 -0.32221 -0.26556 C -0.33003 -0.27319 -0.33923 -0.27528 -0.34756 -0.28106 C -0.35381 -0.28545 -0.36006 -0.28962 -0.36683 -0.29286 C -0.37482 -0.30257 -0.4026 -0.29887 -0.35728 -0.29794 C -0.29739 -0.29679 -0.23749 -0.29633 -0.1776 -0.2954 C -0.1401 -0.29401 -0.10242 -0.29332 -0.06492 -0.29147 C -0.0111 -0.28337 0.06737 -0.288 0.11268 -0.28754 C 0.13508 -0.28823 0.15747 -0.28661 0.1797 -0.29031 C 0.20365 -0.29447 0.22727 -0.30141 0.25157 -0.30303 C 0.29411 -0.30905 0.33508 -0.3102 0.37865 -0.3109 C 0.37501 -0.29586 0.37883 -0.3065 0.36511 -0.29031 C 0.35192 -0.27458 0.34063 -0.2681 0.32536 -0.25654 C 0.29931 -0.23688 0.27275 -0.21976 0.24758 -0.19825 C 0.23247 -0.18529 0.25001 -0.19015 0.2224 -0.17511 C 0.21129 -0.1691 0.19966 -0.1617 0.18942 -0.15314 C 0.1764 -0.14203 0.1639 -0.12561 0.14966 -0.11821 C 0.14463 -0.11266 0.14029 -0.11104 0.13508 -0.10641 C 0.13004 -0.10178 0.12622 -0.09785 0.12049 -0.09484 C 0.11129 -0.08328 0.09983 -0.07333 0.08942 -0.06385 C 0.08195 -0.05714 0.07553 -0.04858 0.06806 -0.04187 C 0.05209 -0.0273 0.03751 -0.00879 0.0224 0.0074 C 0.01581 0.01457 0.01043 0.02382 0.00296 0.02937 C -0.01805 0.0451 -0.03871 0.068 -0.05815 0.08744 C -0.06787 0.09715 -0.07534 0.11057 -0.08437 0.12121 C -0.09496 0.13393 -0.10815 0.14411 -0.11735 0.15868 C -0.12256 0.16701 -0.1276 0.17279 -0.13298 0.18066 C -0.14409 0.19662 -0.13576 0.19107 -0.14548 0.19616 C -0.15069 0.20772 -0.15919 0.21698 -0.16596 0.22715 C -0.17152 0.23548 -0.1776 0.24404 -0.18246 0.25306 C -0.18888 0.26486 -0.18124 0.26 -0.19218 0.27388 C -0.19496 0.27735 -0.19687 0.27943 -0.19895 0.28406 C -0.20642 0.30071 -0.19478 0.27989 -0.20381 0.29701 C -0.20589 0.30094 -0.20885 0.30441 -0.21058 0.30881 C -0.21301 0.31529 -0.21371 0.32153 -0.21839 0.32546 C -0.22378 0.33981 -0.23107 0.35137 -0.23784 0.36433 C -0.23992 0.36826 -0.24201 0.37242 -0.24461 0.37589 C -0.24565 0.37728 -0.24669 0.37844 -0.24756 0.37983 C -0.24964 0.38306 -0.25329 0.39023 -0.25329 0.39023 C -0.25659 0.40226 -0.26857 0.41152 -0.27464 0.42008 C -0.28315 0.43187 -0.29166 0.4513 -0.30277 0.45871 C -0.30676 0.46588 -0.3118 0.47559 -0.31839 0.47814 C -0.32447 0.49063 -0.32082 0.48068 -0.29791 0.48068 C -0.2552 0.48068 -0.21249 0.48161 -0.16978 0.48207 C -0.06614 0.48138 -0.00468 0.48299 0.08265 0.4742 C 0.16286 0.455 0.24567 0.46958 0.32727 0.46912 C 0.31789 0.44066 0.28803 0.4173 0.26806 0.4018 C 0.25782 0.39394 0.24428 0.38006 0.23404 0.37589 C 0.21355 0.3678 0.19341 0.35716 0.17379 0.34628 C 0.14463 0.33009 0.11615 0.31135 0.0856 0.29979 C 0.08039 0.29562 0.07449 0.29054 0.06893 0.28799 C 0.0639 0.2829 0.05747 0.27758 0.05348 0.27134 C 0.04584 0.25954 0.0573 0.27203 0.04081 0.25445 C 0.03647 0.24982 0.03143 0.24658 0.02727 0.2415 C 0.02032 0.23317 0.01424 0.22021 0.00591 0.2142 C 0.00522 0.21304 0.00487 0.21166 0.004 0.2105 C 0.00279 0.20888 0.00105 0.20819 5.55556E-6 0.20657 C -0.00069 0.20541 -0.00034 0.20379 -0.00086 0.20263 C -0.00155 0.20101 -0.00277 0.20009 -0.00381 0.1987 C 0.00921 0.19361 0.03126 0.19454 0.04185 0.19361 C 0.10678 0.1876 0.0599 0.1913 0.18265 0.18852 C 0.23126 0.18436 0.27883 0.1802 0.32727 0.17811 C 0.38334 0.16909 0.2132 0.17418 0.21268 0.17418 C 0.129 0.16169 0.13681 0.17002 -0.0203 0.16909 C -0.02187 0.16955 -0.02655 0.16932 -0.02517 0.17025 C -0.01839 0.17464 -0.01023 0.17233 -0.00277 0.17302 C 0.00765 0.17395 0.01789 0.17534 0.02831 0.17557 C 0.07848 0.17649 0.12848 0.17626 0.17865 0.17673 C 0.20661 0.18158 0.18994 0.17927 0.24966 0.17673 C 0.25938 0.17626 0.27865 0.17418 0.27865 0.17418 C 0.28647 0.17233 0.30209 0.17025 0.30209 0.17025 C 0.30296 0.16979 0.30591 0.16909 0.30487 0.16909 C 0.29393 0.16909 0.28282 0.17326 0.27188 0.17418 C 0.25174 0.17834 0.21077 0.18066 0.21077 0.18066 C 0.08994 0.17996 -0.02343 0.17719 -0.14166 0.17164 C -0.15398 0.16909 -0.16614 0.16701 -0.17864 0.16516 C -0.19964 0.16562 -0.22065 0.16562 -0.24166 0.16655 C -0.24878 0.16678 -0.25763 0.17164 -0.26492 0.17302 C -0.2677 0.17418 -0.26978 0.17511 -0.27169 0.17811 " pathEditMode="relative" ptsTypes="ffffffffff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9825 C 0.02153 0.20334 0.04358 0.19801 0.06511 0.19547 C 0.09445 0.192 0.12396 0.19084 0.15348 0.18922 C 0.20348 0.19061 0.2533 0.19084 0.30296 0.19686 C 0.35556 0.19593 0.40695 0.19408 0.45921 0.18922 C 0.479 0.19015 0.49862 0.192 0.51841 0.19293 C 0.52101 0.19339 0.52882 0.19478 0.52622 0.19431 C 0.48403 0.18506 0.43924 0.18853 0.39705 0.18645 C 0.28056 0.18067 0.16407 0.17188 0.04757 0.16702 C 0.03004 0.16748 0.01268 0.16748 -0.00486 0.16841 C -0.0059 0.16841 -0.00746 0.16841 -0.00781 0.16979 C -0.00833 0.17234 -0.0243 0.17072 0.00677 0.17349 C 0.06059 0.18367 0.1132 0.18321 0.16806 0.1839 C 0.22014 0.18737 0.27205 0.18969 0.32414 0.19177 C 0.3658 0.19616 0.40695 0.2038 0.44862 0.20727 C 0.48056 0.20634 0.51198 0.20472 0.54375 0.20334 C 0.55261 0.20125 0.57987 0.20102 0.57084 0.20079 C 0.53976 0.19963 0.50886 0.19987 0.47778 0.1994 C 0.40608 0.20033 0.3349 0.20519 0.2632 0.20727 C 0.25573 0.20727 0.1375 0.2031 0.08941 0.20727 C 0.07674 0.20842 0.06424 0.21166 0.05157 0.21236 C 0.03594 0.21328 0.00487 0.2149 0.00487 0.2149 C 0.01702 0.22068 0.02518 0.23618 0.03698 0.2422 C 0.04011 0.24382 0.04341 0.24382 0.04671 0.24474 C 0.05539 0.25214 0.06389 0.25423 0.07379 0.2577 C 0.09115 0.26371 0.11007 0.27157 0.12813 0.27458 C 0.15105 0.28268 0.17396 0.28962 0.19705 0.29656 C 0.21372 0.30118 0.19063 0.28823 0.22726 0.30674 C 0.23993 0.31298 0.25191 0.32223 0.26511 0.32594 C 0.27917 0.33542 0.2948 0.33634 0.30973 0.34282 C 0.32223 0.34814 0.33542 0.35046 0.34757 0.35716 C 0.37205 0.37012 0.36216 0.36595 0.37674 0.37151 C 0.3849 0.37798 0.38802 0.38122 0.39809 0.38562 C 0.40296 0.3877 0.40816 0.38885 0.41268 0.39186 C 0.42257 0.3988 0.43316 0.40227 0.44375 0.40643 C 0.4474 0.40782 0.44966 0.41014 0.45348 0.41152 C 0.46094 0.41846 0.45052 0.40967 0.46806 0.41684 C 0.47917 0.42147 0.48941 0.4298 0.50105 0.43327 C 0.5165 0.43859 0.53195 0.4416 0.54757 0.44507 C 0.55782 0.44298 0.55712 0.43998 0.56025 0.42818 C 0.56181 0.41199 0.5625 0.39926 0.5632 0.38191 C 0.56216 0.35439 0.56164 0.32663 0.56025 0.2991 C 0.55921 0.27851 0.55556 0.2577 0.55434 0.23688 C 0.55469 0.21467 0.55348 0.18876 0.5573 0.16586 C 0.55886 0.13741 0.55573 0.10826 0.56025 0.0805 C 0.56285 0.04442 0.56302 0.05344 0.56129 0.0081 C 0.56077 -0.00763 0.55469 -0.02752 0.55243 -0.04372 C 0.55105 -0.065 0.54775 -0.08582 0.54566 -0.1071 C 0.5448 -0.12653 0.54306 -0.14596 0.54184 -0.16539 C 0.5415 -0.17117 0.54306 -0.2031 0.53507 -0.2105 C 0.45955 -0.20772 0.38612 -0.20726 0.30973 -0.2068 C 0.29653 -0.20402 0.27848 -0.21651 0.26997 -0.20286 C 0.26893 -0.20125 0.27136 -0.13694 0.27188 -0.12514 C 0.27032 -0.08674 0.26789 -0.04695 0.26407 -0.00879 C 0.26268 0.02984 0.26077 0.06894 0.2632 0.10757 C 0.26441 0.127 0.27327 0.14851 0.27969 0.16586 C 0.28091 0.18182 0.28177 0.19963 0.28542 0.2149 C 0.28473 0.22207 0.28577 0.2267 0.28056 0.22924 C 0.2573 0.22369 0.23386 0.21953 0.21077 0.21374 C 0.13247 0.21583 0.05504 0.21745 -0.02326 0.2149 C -0.01927 0.15314 -0.03177 0.08883 -0.02031 0.02846 C -0.01788 0.0162 -0.00086 0.02776 0.00886 0.0273 C 0.01372 0.02684 0.01841 0.02637 0.02327 0.02614 C 0.04653 0.02522 0.06997 0.02452 0.09323 0.0236 C 0.23125 0.02452 0.36962 0.02267 0.50782 0.02846 C 0.52778 0.03285 0.55 0.02476 0.56806 0.03655 C 0.57414 0.04049 0.5665 0.0546 0.56598 0.06362 C 0.56546 0.07518 0.56424 0.08559 0.5632 0.09716 C 0.56233 0.14088 0.56216 0.18414 0.56216 0.22786 " pathEditMode="relative" ptsTypes="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46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107 0.003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3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003 0.00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cooking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badly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86374" y="193536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4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1" y="38743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7" y="37951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1" y="395362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7395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61087" y="193536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0712" y="188657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8" y="11064"/>
            <a:ext cx="2332997" cy="17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0938 0.19292 -0.01962 0.19061 -0.02917 0.18991 C -0.11945 0.19107 -0.20764 0.19361 -0.29705 0.18991 C -0.28264 0.18297 -0.2684 0.18182 -0.2533 0.18066 C -0.17292 0.18159 -0.09306 0.18436 -0.01268 0.18598 C -0.04219 0.18644 -0.07153 0.18644 -0.10122 0.18714 C -0.14757 0.18829 -0.1934 0.20402 -0.23976 0.20657 C -0.27535 0.20518 -0.31025 0.19708 -0.34566 0.19361 C -0.4059 0.17927 -0.46979 0.1876 -0.53108 0.18598 C -0.54792 0.18482 -0.58316 0.18482 -0.52327 0.18066 C -0.50851 0.17973 -0.4632 0.17835 -0.45434 0.17812 C -0.43143 0.18066 -0.40834 0.1832 -0.38542 0.18598 C -0.36858 0.18506 -0.35174 0.18367 -0.3349 0.18344 C -0.31771 0.1832 -0.3007 0.18367 -0.28351 0.18459 C -0.27865 0.18482 -0.27379 0.18644 -0.26893 0.18714 C -0.26528 0.1876 -0.25452 0.18853 -0.25816 0.18853 C -0.33785 0.18853 -0.41736 0.18667 -0.49705 0.18598 C -0.51615 0.18459 -0.53403 0.18367 -0.5533 0.18459 C -0.53611 0.18506 -0.5191 0.18644 -0.50191 0.18598 C -0.44757 0.18459 -0.33889 0.1795 -0.33889 0.1795 C -0.22639 0.17002 -0.11302 0.18135 -1.66667E-6 0.18459 C 0.00434 0.18621 0.01805 0.18667 0.01354 0.18714 C -0.03403 0.19107 -0.0816 0.19176 -0.12934 0.19361 C -0.22952 0.19176 -0.27379 0.19246 -0.35052 0.18598 C -0.35538 0.18367 -0.36129 0.18644 -0.36597 0.18344 C -0.36858 0.18182 -0.36025 0.18228 -0.35729 0.18205 C -0.35087 0.18135 -0.34427 0.18089 -0.33785 0.18066 C -0.30834 0.17904 -0.279 0.17835 -0.24948 0.17696 C -0.18837 0.17812 -0.14288 0.17812 -0.08733 0.18205 C -0.06632 0.18367 -0.04531 0.18506 -0.02431 0.18714 C -0.01493 0.18806 0.00382 0.18991 0.00382 0.18991 C -0.15452 0.19454 -0.079 0.19454 -0.2224 0.19107 C -0.27066 0.18575 -0.21007 0.19199 -0.3408 0.18853 C -0.34288 0.18853 -0.33698 0.18714 -0.3349 0.18714 C -0.30834 0.18644 -0.28195 0.18644 -0.25538 0.18598 C -0.1783 0.1832 -0.104 0.18413 -0.02518 0.18459 C -0.01406 0.18621 -0.0033 0.18829 0.00781 0.18991 C -0.10417 0.19269 -0.21615 0.19917 -0.32813 0.20148 C -0.40886 0.1987 -0.49011 0.1994 -0.57084 0.19107 C -0.57917 0.18853 -0.57344 0.18991 -0.58837 0.18991 " pathEditMode="relative" ptsTypes="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9824 C 0.05225 0.21397 0.08941 0.20287 0.15625 0.20333 C 0.17482 0.20773 0.19392 0.20287 0.2125 0.20727 C 0.23854 0.20657 0.26284 0.20541 0.28836 0.20333 C 0.22066 0.20218 0.15295 0.20194 0.08541 0.2112 C 0.05885 0.20958 0.03229 0.2105 0.00573 0.20727 C 0.00121 0.2068 0.01475 0.20634 0.01927 0.20588 C 0.05798 0.20727 0.09635 0.2112 0.13489 0.21374 C 0.1802 0.21328 0.22552 0.21305 0.27083 0.21235 C 0.2934 0.21189 0.28698 0.21444 0.29704 0.20981 C 0.2309 0.20912 0.16649 0.20356 0.10086 0.20079 C 0.02031 0.20541 0.00816 0.20541 0.196 0.20218 C 0.27725 0.20079 0.3585 0.19871 0.43975 0.19686 C 0.46823 0.19107 0.52621 0.19177 0.52621 0.19177 C 0.53906 0.19269 0.55694 0.18066 0.56493 0.19431 C 0.57222 0.20657 0.54166 0.19639 0.53003 0.19824 C 0.52482 0.19917 0.51979 0.20125 0.51458 0.20218 C 0.45885 0.21259 0.48142 0.20865 0.43194 0.2112 C 0.41024 0.21235 0.36684 0.21513 0.36684 0.21513 C 0.11406 0.21305 0.1552 0.21582 0.23975 0.20727 C 0.30156 0.20888 0.36232 0.21212 0.42413 0.2112 C 0.46823 0.21166 0.51215 0.21235 0.55625 0.21235 C 0.56336 0.21235 0.58472 0.21143 0.5776 0.2112 C 0.49357 0.20773 0.40937 0.20842 0.32517 0.20727 C 0.2993 0.20634 0.27343 0.20588 0.24757 0.20472 C 0.24531 0.20472 0.23836 0.20356 0.24062 0.20333 C 0.25 0.20218 0.25954 0.20264 0.26892 0.20218 C 0.31579 0.19709 0.2934 0.19917 0.33593 0.1957 C 0.40677 0.19963 0.4776 0.20356 0.54843 0.20588 C 0.62882 0.21629 0.4085 0.20865 0.36406 0.2112 C 0.34218 0.21744 0.32013 0.21791 0.29791 0.21883 C 0.27864 0.22068 0.27031 0.22253 0.31059 0.2112 C 0.32448 0.20727 0.34045 0.20703 0.35434 0.20472 C 0.40468 0.20541 0.45538 0.2031 0.50573 0.20588 C 0.51961 0.20773 0.52552 0.20842 0.54062 0.20727 C 0.5493 0.20541 0.55816 0.20356 0.56684 0.20218 C 0.57152 0.20056 0.56944 0.20079 0.57274 0.20079 " pathEditMode="relative" ptsTypes="fffff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264 0.18181 0.06632 0.18135 0.10104 0.18459 C 0.10486 0.18505 0.08941 0.18459 0.08941 0.18459 C 0.04306 0.18158 -0.00035 0.18135 -0.04757 0.18205 C -0.05781 0.1869 -0.0783 0.18644 -0.08923 0.18713 C -0.10625 0.19315 -0.2408 0.18598 -0.24166 0.18598 C -0.24948 0.18551 -0.27048 0.19199 -0.26493 0.18459 C -0.25868 0.17626 -0.24739 0.18228 -0.23871 0.18205 C -0.19705 0.18066 -0.11354 0.1795 -0.11354 0.1795 C -0.07344 0.17603 -0.03333 0.17719 0.00677 0.17557 C 0.07483 0.17742 0.1434 0.17881 0.21163 0.18066 C 0.22552 0.18158 0.26736 0.18112 0.25347 0.18343 C 0.17448 0.19685 0.07865 0.18806 0.01077 0.18852 C -0.07899 0.18783 -0.16528 0.18621 -0.25434 0.18459 C -0.2618 0.18413 -0.2691 0.1839 -0.27656 0.18343 C -0.28177 0.18297 -0.28993 0.18829 -0.29219 0.18205 C -0.29444 0.17626 -0.28246 0.18089 -0.2776 0.18066 C -0.26441 0.17996 -0.25104 0.17996 -0.23785 0.1795 C -0.16232 0.17464 -0.08715 0.18043 -0.01163 0.18343 C -0.05382 0.18482 -0.09583 0.18829 -0.13785 0.18991 C -0.18524 0.18852 -0.23107 0.18667 -0.27864 0.18598 C -0.26823 0.1869 -0.25798 0.18806 -0.24757 0.18852 C -0.23264 0.18922 -0.21771 0.18898 -0.20278 0.18991 C -0.18958 0.1906 -0.16302 0.19361 -0.16302 0.19361 C -0.11076 0.20726 -0.0566 0.20032 -0.00382 0.19361 C -0.09288 0.1913 -0.18177 0.18135 -0.27083 0.17811 C -0.20312 0.17395 -0.13576 0.17372 -0.06788 0.17302 C -0.04739 0.1714 -0.02951 0.17094 -0.00868 0.17164 C -0.00364 0.17349 -0.00625 0.17302 -0.00087 0.17302 " pathEditMode="relative" ptsTypes="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 0.1957 L 0.55642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73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cooking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9036" y="5699093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well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63" y="374564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7210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745640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66" y="3849100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5" y="366944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cooking bad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14" y="-22707"/>
            <a:ext cx="1125985" cy="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5052 0.19987 0.10104 0.20195 0.15156 0.20357 C 0.17395 0.20565 0.19618 0.20588 0.21857 0.20866 C 0.26979 0.2075 0.31979 0.20519 0.371 0.20357 C 0.37795 0.20103 0.38524 0.19894 0.39236 0.19709 C 0.396 0.19617 0.39999 0.19524 0.40399 0.19432 C 0.40555 0.19385 0.40868 0.19316 0.40868 0.19316 C 0.42378 0.18576 0.43854 0.17951 0.45434 0.17627 C 0.47552 0.16679 0.50069 0.16818 0.52239 0.16725 C 0.52725 0.16748 0.56267 0.16008 0.57673 0.17234 C 0.57274 0.17604 0.56822 0.17743 0.56406 0.18021 C 0.55798 0.18437 0.55156 0.19085 0.54479 0.19316 C 0.5394 0.19501 0.53385 0.19501 0.52829 0.19571 C 0.47343 0.19501 0.41961 0.1927 0.3651 0.19432 C 0.3184 0.20264 0.27413 0.20334 0.22621 0.20473 C 0.21093 0.20635 0.196 0.20935 0.18072 0.2112 C 0.13402 0.21005 0.08836 0.20403 0.04184 0.20079 C -0.03264 0.20473 0.07274 0.20172 0.09722 0.19825 C 0.18559 0.20288 0.27465 0.20473 0.36302 0.20727 C 0.41927 0.20519 0.47499 0.20334 0.53107 0.20218 C 0.54218 0.19964 0.55225 0.19547 0.56319 0.19177 C 0.56197 0.18715 0.56128 0.18229 0.56024 0.17766 C 0.5585 0.14366 0.56024 0.10965 0.55347 0.07681 C 0.55225 0.06293 0.55208 0.04141 0.54861 0.02892 C 0.54583 -0.00763 0.54791 -0.04348 0.55156 -0.0798 C 0.55017 -0.08535 0.5519 -0.09576 0.54756 -0.09668 C 0.51249 -0.10339 0.46788 -0.09275 0.4309 -0.09021 C 0.39687 -0.08188 0.36145 -0.08188 0.32725 -0.07587 C 0.26024 -0.07772 0.19427 -0.09021 0.12725 -0.0953 C 0.0809 -0.09391 0.03472 -0.09067 -0.01164 -0.08882 C -0.01632 -0.07864 -0.01303 -0.07656 -0.01164 -0.06569 C -0.01042 -0.03053 -0.00695 0.00764 -0.01251 0.04188 C -0.01285 0.05252 -0.01285 0.06339 -0.01355 0.07403 C -0.01389 0.07796 -0.01546 0.08583 -0.01546 0.08583 C -0.01511 0.11891 -0.02119 0.1543 -0.01251 0.1853 C -0.01129 0.19385 -0.00834 0.19663 -0.00487 0.20357 C 0.02586 0.20218 0.05486 0.19571 0.08541 0.19432 C 0.10954 0.19038 0.08437 0.19409 0.14184 0.19177 C 0.16093 0.19108 0.17986 0.18738 0.19913 0.18668 C 0.21562 0.18761 0.23107 0.18946 0.24756 0.19062 C 0.26597 0.19501 0.25763 0.19316 0.29236 0.19316 " pathEditMode="relative" ptsTypes="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944 0.18204 -0.00781 0.18598 -0.04948 0.18852 C -0.05555 0.18898 -0.06788 0.19106 -0.06788 0.19106 C -0.10174 0.19014 -0.13524 0.18829 -0.16892 0.18459 C -0.1908 0.18528 -0.21059 0.18759 -0.23194 0.18968 C -0.24427 0.19546 -0.26823 0.19153 -0.27951 0.19106 C -0.3151 0.19569 -0.23715 0.18991 -0.23489 0.18968 C -0.1559 0.1913 -0.07708 0.19222 0.00191 0.19106 C -0.0125 0.18366 -0.02847 0.18204 -0.04375 0.18066 C -0.08403 0.17233 -0.05208 0.17811 -0.1408 0.17927 C -0.16267 0.18066 -0.18368 0.18251 -0.20573 0.1832 C -0.22986 0.18551 -0.25347 0.18898 -0.2776 0.19106 C -0.27639 0.23039 -0.27517 0.26948 -0.27378 0.30881 C -0.27396 0.3132 -0.27743 0.36409 -0.27465 0.37219 C -0.27344 0.37566 -0.25937 0.37682 -0.25729 0.37728 C -0.24253 0.38075 -0.26701 0.37797 -0.23108 0.37982 C -0.1868 0.3789 -0.14323 0.37381 -0.09896 0.37219 C -0.03055 0.37381 0.0342 0.37543 0.10399 0.37589 C 0.15486 0.37751 0.20538 0.38283 0.25625 0.38769 C 0.26823 0.38722 0.28038 0.38884 0.29219 0.3863 C 0.29462 0.38584 0.29688 0.3819 0.29705 0.37867 C 0.29913 0.34489 0.29688 0.30881 0.28837 0.27642 C 0.28889 0.25491 0.28906 0.24219 0.29132 0.22345 C 0.29236 0.20494 0.29115 0.21235 0.29427 0.19754 C 0.29497 0.19453 0.29549 0.19153 0.29618 0.18852 C 0.29653 0.18713 0.29705 0.18459 0.29705 0.18459 C 0.29583 0.1788 0.29653 0.17811 0.28941 0.17811 C 0.21372 0.17765 0.13785 0.1788 0.06198 0.17927 C 0.05052 0.18158 0.03976 0.18574 0.02813 0.18713 C 0.0217 0.18945 0.01528 0.19106 0.00868 0.19222 C 0.00608 0.19268 -0.00156 0.19361 0.00104 0.19361 C 0.03785 0.19361 0.07465 0.19153 0.11146 0.19106 C 0.17136 0.18713 0.23125 0.18574 0.29132 0.18574 " pathEditMode="relative" ptsTypes="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2 C -0.01268 0.19269 -0.025 0.19593 -0.03785 0.19893 C -0.0474 0.20402 -0.05868 0.20287 -0.06893 0.20402 C -0.18386 0.1987 -0.29844 0.19593 -0.41354 0.195 C -0.43507 0.19246 -0.45608 0.19269 -0.47761 0.19361 C -0.49861 0.19963 -0.52049 0.20148 -0.54184 0.20263 C -0.41545 0.20842 -0.28438 0.20101 -0.15834 0.20009 C -0.10295 0.19546 -0.05417 0.19431 0.00382 0.19361 C 0.03229 0.18529 0.00746 0.19084 -0.05625 0.19361 C -0.09011 0.195 -0.12344 0.20148 -0.15729 0.20263 C -0.21806 0.20148 -0.27899 0.19963 -0.33976 0.19755 C -0.31181 0.19084 -0.27622 0.19569 -0.25139 0.19616 C -0.22639 0.20125 -0.24479 0.19801 -0.18837 0.19893 C -0.13038 0.19986 -0.07257 0.20055 -0.01459 0.20148 C -0.04601 0.195 -0.0691 0.19824 -0.10677 0.19755 C -0.16719 0.19847 -0.22709 0.20217 -0.28733 0.20402 C -0.32136 0.20842 -0.26476 0.20148 -0.2592 0.20148 C -0.17049 0.20032 -0.08195 0.20055 0.00677 0.20009 C 0.00816 0.19084 0.00625 0.17233 0.00382 0.164 C 0.00295 0.14457 0.00208 0.12468 -0.00191 0.10571 C -0.00347 0.09831 -0.00486 0.09276 -0.0059 0.08489 C -0.00643 0.08096 -0.00781 0.07333 -0.00781 0.07333 C -0.00834 0.05806 -0.00886 0.04372 -0.01268 0.02937 C -0.06702 0.03261 -0.12136 0.0347 -0.1757 0.03724 C -0.20035 0.0421 -0.22847 0.04048 -0.25243 0.04094 C -0.26024 0.0414 -0.26806 0.04071 -0.2757 0.04233 C -0.27674 0.04256 -0.27674 0.04487 -0.27674 0.04626 C -0.27674 0.0687 -0.27674 0.09044 -0.27379 0.11219 C -0.27292 0.12607 -0.27153 0.13971 -0.26997 0.15359 C -0.27049 0.18251 -0.27101 0.20541 -0.2757 0.23247 C -0.27952 0.23062 -0.27934 0.22762 -0.28247 0.22461 C -0.28698 0.22021 -0.28872 0.22045 -0.29427 0.21813 C -0.29965 0.21327 -0.30712 0.21327 -0.31354 0.2105 C -0.38959 0.21189 -0.46563 0.21536 -0.54184 0.21698 C -0.47205 0.19685 -0.53993 0.21559 -0.3467 0.21304 C -0.33299 0.21281 -0.31754 0.20865 -0.30382 0.20795 C -0.29219 0.20634 -0.28056 0.20541 -0.26893 0.20402 C -0.25729 0.19847 -0.25729 0.20171 -0.23785 0.20263 C -0.31997 0.20472 -0.39931 0.2061 -0.48247 0.20657 C -0.5132 0.20911 -0.5441 0.20911 -0.57483 0.20911 " pathEditMode="relative" ptsTypes="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125 0.0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36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864 0.006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89 0.0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eating____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hungrily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685800" y="187512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8" y="38141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4276174" y="389634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24" y="381824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6821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0513" y="187512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0138" y="182633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eat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2" y="5601"/>
            <a:ext cx="2731096" cy="18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0677 0.19617 0.01354 0.19547 0.02048 0.19455 C 0.04253 0.19501 0.0644 0.19501 0.08645 0.1957 C 0.0901 0.19593 0.09357 0.19686 0.09722 0.19709 C 0.13854 0.19871 0.22135 0.20102 0.22135 0.20102 C 0.23107 0.20287 0.24079 0.20357 0.25052 0.20472 C 0.25746 0.20958 0.26684 0.20981 0.27482 0.2112 C 0.35694 0.21074 0.43645 0.21236 0.51753 0.2075 C 0.5394 0.19848 0.56284 0.19917 0.58541 0.19709 C 0.58767 0.19663 0.59461 0.1957 0.59236 0.1957 C 0.58194 0.1957 0.5717 0.19778 0.56128 0.19825 C 0.54826 0.19871 0.53541 0.19894 0.52239 0.19964 C 0.51527 0.19987 0.50815 0.20079 0.50104 0.20102 C 0.46284 0.20172 0.42465 0.20172 0.38645 0.20218 C 0.35902 0.20172 0.33142 0.20102 0.30399 0.20102 C 0.29427 0.20102 0.2651 0.20218 0.27482 0.20218 C 0.30555 0.20218 0.33628 0.20149 0.36701 0.20102 C 0.45729 0.19709 0.40972 0.19778 0.50972 0.19964 C 0.53177 0.20149 0.55399 0.20264 0.57586 0.19825 C 0.42204 0.19732 0.2684 0.19894 0.11458 0.20218 C 0.07482 0.2038 0.03454 0.20866 -0.00487 0.20357 C 0.02638 0.19455 0.06371 0.19917 0.09513 0.19825 C 0.14444 0.19015 0.20034 0.19385 0.24756 0.19316 C 0.26215 0.1927 0.27673 0.19177 0.29131 0.19177 C 0.29427 0.19177 0.28559 0.1927 0.28263 0.19316 C 0.28038 0.19362 0.27812 0.19408 0.27586 0.19455 C 0.25763 0.19894 0.27499 0.19593 0.25451 0.19825 C 0.24739 0.19917 0.23298 0.20102 0.23298 0.20102 C 0.21059 0.20981 0.18993 0.20496 0.16614 0.20357 C 0.13663 0.19778 0.10642 0.19871 0.07673 0.1957 C 0.04774 0.18876 0.01753 0.19061 -0.01164 0.19061 " pathEditMode="relative" ptsTypes="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1389 0.19315 -0.02222 0.19292 -0.03594 0.19361 C -0.11771 0.19268 -0.19983 0.1943 -0.2816 0.18968 C -0.25174 0.18736 -0.22205 0.18505 -0.19219 0.1832 C -0.17934 0.18251 -0.15347 0.18066 -0.15347 0.18066 C -0.11441 0.18251 -0.07604 0.18667 -0.03698 0.18852 C -0.00052 0.19361 0.03594 0.19292 0.07274 0.19361 C 0.14618 0.19847 0.21927 0.20356 0.29323 0.20541 C 0.30104 0.20587 0.32431 0.20679 0.31649 0.20656 C 0.28507 0.20587 0.25382 0.20564 0.2224 0.20402 C 0.20885 0.20333 0.19514 0.20147 0.18142 0.20009 C 0.16944 0.19893 0.15764 0.19939 0.14566 0.19893 C 0.11875 0.19569 0.09201 0.19407 0.0651 0.19245 C 0.04497 0.18991 0.025 0.1876 0.00486 0.18598 C -0.05191 0.17695 -0.11302 0.18574 -0.17083 0.18713 C -0.20399 0.18898 -0.23681 0.18736 -0.26997 0.18598 C -0.24913 0.18204 -0.22882 0.18042 -0.20781 0.1795 C -0.18264 0.17695 -0.15729 0.17695 -0.13212 0.17557 C -0.04253 0.17626 0.0441 0.17834 0.13299 0.1832 C 0.14757 0.18574 0.16215 0.1876 0.17674 0.18968 C 0.17969 0.19014 0.18542 0.19107 0.18542 0.19107 C 0.20469 0.19824 0.22656 0.1987 0.24653 0.20009 C 0.26406 0.20356 0.24167 0.19939 0.27674 0.20263 C 0.29253 0.20402 0.30729 0.20703 0.32326 0.20795 C 0.32552 0.20841 0.3309 0.20633 0.33003 0.20911 C 0.32899 0.21212 0.325 0.21026 0.3224 0.2105 C 0.31823 0.21096 0.31389 0.21119 0.30972 0.21165 C 0.24479 0.21026 0.18021 0.20147 0.11528 0.19893 C 0.08351 0.19477 0.05226 0.19453 0.02031 0.19361 C -0.01389 0.19083 -0.04826 0.18574 -0.08247 0.18204 C -0.12344 0.18274 -0.16389 0.18459 -0.20486 0.18598 C -0.22986 0.18898 -0.25469 0.19037 -0.27969 0.19245 C -0.28125 0.19292 -0.28455 0.19153 -0.28455 0.19361 C -0.28455 0.19592 -0.28142 0.195 -0.27969 0.195 C -0.17969 0.19592 -0.07969 0.19569 0.02031 0.19615 C 0.05208 0.19708 0.08351 0.19847 0.11528 0.20009 C 0.15521 0.20448 0.19253 0.20194 0.23403 0.20147 C 0.24931 0.20009 0.26441 0.19916 0.27969 0.19754 C 0.26649 0.2024 0.2533 0.20124 0.23976 0.20263 C 0.20972 0.20564 0.18056 0.20865 0.15052 0.2105 C 0.10226 0.20888 0.05087 0.21605 0.00382 0.20656 C 0.00295 0.2061 0.00191 0.20587 0.00104 0.20541 C 3.88889E-6 0.20494 -0.00191 0.20402 -0.00191 0.20402 " pathEditMode="relative" ptsTypes="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8852 C -0.04115 0.19523 -0.08299 0.19291 -0.12431 0.19361 C -0.18385 0.20402 -0.25122 0.22738 -0.3059 0.19245 C -0.27361 0.18991 -0.24115 0.18991 -0.20868 0.18852 C -0.16076 0.18273 -0.11215 0.18713 -0.06406 0.18967 C -0.05642 0.19176 -0.04861 0.19245 -0.0408 0.19361 C -0.03663 0.19314 -0.03229 0.19291 -0.02813 0.19245 C -0.02517 0.19222 -0.0224 0.19106 -0.01945 0.19106 C -0.01806 0.19106 -0.01424 0.19245 -0.01563 0.19245 C -0.07604 0.19106 -0.13663 0.18852 -0.19705 0.18713 C -0.21927 0.18482 -0.2408 0.18181 -0.2632 0.18065 C -0.29549 0.17579 -0.37083 0.18042 -0.21163 0.1832 C -0.16215 0.18412 -0.11267 0.18412 -0.0632 0.18459 C -0.05243 0.18644 -0.04184 0.18944 -0.03108 0.19106 C -0.02882 0.19199 -0.02656 0.19314 -0.02431 0.19361 C -0.0191 0.19453 -0.00417 0.19152 -0.00868 0.19499 C -0.01285 0.19823 -0.04097 0.19962 -0.04757 0.20008 C -0.09184 0.20795 -0.13698 0.21026 -0.1816 0.21165 C -0.28524 0.21049 -0.25191 0.2209 -0.29514 0.20402 C -0.27309 0.19777 -0.24879 0.1987 -0.22622 0.19754 C -0.20608 0.19523 -0.18611 0.19245 -0.16597 0.19106 C -0.13698 0.18644 -0.10712 0.18898 -0.07778 0.18967 C -0.04618 0.19268 -0.01528 0.19407 0.01649 0.19499 C 0.02396 0.19615 0.0316 0.19523 0.03889 0.19754 C 0.0408 0.19823 0.03507 0.19893 0.03299 0.19893 C -0.01302 0.19985 -0.05885 0.19962 -0.10486 0.20008 C -0.12066 0.19985 -0.24201 0.198 -0.25729 0.19754 C -0.26823 0.19708 -0.28021 0.19314 -0.29132 0.19245 C -0.29323 0.19152 -0.29896 0.19037 -0.29705 0.18967 C -0.29115 0.18782 -0.28472 0.18875 -0.27865 0.18852 C -0.26337 0.18782 -0.24826 0.18759 -0.23299 0.18713 C -0.22361 0.1869 -0.21424 0.18644 -0.20486 0.18597 C -0.1691 0.18713 -0.13385 0.18829 -0.09826 0.1832 C -0.05469 0.18389 -0.01441 0.17926 0.02708 0.19106 C -0.12292 0.19222 -0.27083 0.18713 -0.42049 0.18597 C -0.43333 0.18551 -0.44635 0.18459 -0.4592 0.18459 C -0.48438 0.18459 -0.5349 0.18597 -0.5349 0.18597 C -0.48733 0.17834 -0.4283 0.1825 -0.38542 0.18204 C -0.3132 0.17996 -0.24115 0.18042 -0.1691 0.18204 C -0.12101 0.18482 -0.07326 0.1862 -0.02535 0.18713 C -0.00347 0.18551 -0.01424 0.18597 0.00677 0.18597 " pathEditMode="relative" ptsTypes="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kicking the ball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gently / softly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071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 PT Coin"/>
          <p:cNvGrpSpPr/>
          <p:nvPr/>
        </p:nvGrpSpPr>
        <p:grpSpPr>
          <a:xfrm>
            <a:off x="6685322" y="376670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1" y="363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3 PT Coin"/>
          <p:cNvGrpSpPr/>
          <p:nvPr/>
        </p:nvGrpSpPr>
        <p:grpSpPr>
          <a:xfrm>
            <a:off x="1542715" y="3809186"/>
            <a:ext cx="1063003" cy="1063003"/>
            <a:chOff x="1578639" y="3797841"/>
            <a:chExt cx="1063003" cy="1063003"/>
          </a:xfrm>
        </p:grpSpPr>
        <p:pic>
          <p:nvPicPr>
            <p:cNvPr id="21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30" y="-262194"/>
            <a:ext cx="2057134" cy="20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8853 C -0.02778 0.19084 -0.05573 0.19153 -0.08351 0.19246 C -0.12847 0.1957 -0.17344 0.19708 -0.2184 0.19893 C -0.23681 0.20102 -0.25139 0.20102 -0.27084 0.20009 C -0.204 0.18251 -0.25695 0.19546 -0.08542 0.19893 C -0.07726 0.19917 -0.06111 0.20148 -0.06111 0.20148 C -0.05243 0.20356 -0.04497 0.20564 -0.03594 0.20657 C -0.01337 0.20587 -0.00851 0.20703 0.00781 0.20148 C -0.03663 0.20032 -0.07448 0.1994 -0.11945 0.20009 C -0.15139 0.20587 -0.18472 0.20472 -0.2165 0.20541 C -0.27222 0.20379 -0.32778 0.19963 -0.38351 0.19755 C -0.41285 0.19361 -0.44097 0.1957 -0.47084 0.19639 C -0.49115 0.19593 -0.55226 0.1957 -0.53195 0.195 C -0.47917 0.19292 -0.43281 0.20125 -0.38351 0.19107 C -0.3533 0.19153 -0.29983 0.1876 -0.26406 0.195 C -0.16233 0.19431 -0.06441 0.19477 0.03594 0.18991 C -0.01215 0.18876 -0.05972 0.18991 -0.10781 0.19246 C -0.1375 0.1957 -0.1665 0.20194 -0.19618 0.20402 C -0.20955 0.2068 -0.22327 0.20796 -0.23681 0.20911 C -0.26111 0.20865 -0.28542 0.20888 -0.30972 0.20796 C -0.3125 0.20796 -0.30469 0.20495 -0.30191 0.20402 C -0.29618 0.20194 -0.29028 0.20194 -0.28438 0.20148 C -0.27604 0.20079 -0.2382 0.19893 -0.23108 0.19893 C -0.17084 0.19824 -0.11077 0.19801 -0.05052 0.19755 C -0.03872 0.19477 -0.02726 0.1913 -0.01545 0.18853 C -0.12396 0.1758 -0.24393 0.18135 -0.35139 0.18066 C -0.42465 0.18182 -0.49688 0.18691 -0.56997 0.18853 C -0.57413 0.18899 -0.58247 0.18991 -0.58247 0.18991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9825 C 0.06736 0.2045 0.13628 0.19848 0.20399 0.19571 C 0.26163 0.19663 0.31909 0.19848 0.37673 0.19941 C 0.41684 0.20658 0.46024 0.20288 0.49913 0.20334 C 0.51736 0.20241 0.53524 0.2008 0.55347 0.19941 C 0.59184 0.18437 0.5559 0.19894 0.44566 0.19686 C 0.41597 0.1964 0.38611 0.19409 0.35642 0.19293 C 0.31944 0.19362 0.29462 0.19478 0.26128 0.19686 C 0.22951 0.21722 0.25764 0.19825 0.34948 0.19825 C 0.39323 0.19825 0.4368 0.19894 0.48055 0.19941 C 0.49965 0.20311 0.47691 0.19894 0.51857 0.20218 C 0.5217 0.20241 0.525 0.20519 0.52812 0.20588 C 0.53073 0.20635 0.53854 0.20727 0.53593 0.20727 C 0.5 0.20727 0.46406 0.20426 0.42812 0.20334 C 0.32725 0.20542 0.23055 0.20912 0.12812 0.20982 C 0.0743 0.21375 0.02222 0.21329 -0.03195 0.21236 C -0.0349 0.21167 -0.03941 0.21329 -0.0408 0.20982 C -0.04115 0.20866 -0.03403 0.2075 -0.03108 0.20727 C -0.02466 0.20658 -0.01806 0.20612 -0.01163 0.20588 C 0.01423 0.20519 0.04027 0.20519 0.06614 0.20473 C 0.09583 0.2038 0.12569 0.20334 0.15538 0.2008 C 0.21944 0.20195 0.2835 0.20496 0.34757 0.20727 C 0.39652 0.21352 0.45017 0.20912 0.49809 0.20866 C 0.51666 0.20704 0.53507 0.20519 0.55347 0.20334 C 0.56927 0.20172 0.56371 0.20288 0.57777 0.2008 C 0.58073 0.20033 0.58941 0.19918 0.58646 0.19941 C 0.57118 0.20056 0.5408 0.20334 0.5408 0.20334 C 0.43333 0.20288 0.36475 0.20588 0.27378 0.19941 C 0.31232 0.18692 0.35642 0.18992 0.39514 0.18923 C 0.40989 0.18622 0.425 0.18668 0.43993 0.1853 C 0.47239 0.18622 0.50451 0.18715 0.53698 0.18923 C 0.54409 0.192 0.55104 0.19432 0.55833 0.19432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1267 0.18089 0.03316 0.18528 0.04757 0.18598 C 0.08385 0.19153 0.11458 0.19523 0.15243 0.19639 C 0.17083 0.19801 0.18924 0.19963 0.20781 0.20148 C 0.23594 0.20055 0.24427 0.1987 0.26701 0.195 C 0.29149 0.1795 0.29896 0.19269 0.20677 0.195 C 0.15764 0.19616 0.10833 0.19592 0.0592 0.19639 C 0.04097 0.19754 0.02309 0.19916 0.00486 0.20009 C -0.0191 0.19893 -0.04167 0.19639 -0.06597 0.195 C -0.11684 0.19569 -0.1724 0.20124 -0.22413 0.19245 C -0.2283 0.1906 -0.23264 0.19014 -0.2368 0.18852 C -0.24878 0.18898 -0.26076 0.18922 -0.27274 0.18991 C -0.27795 0.19014 -0.28316 0.19037 -0.28837 0.19107 C -0.2901 0.1913 -0.29496 0.19245 -0.29323 0.19245 C -0.28507 0.19245 -0.27708 0.19037 -0.26892 0.18991 C -0.1783 0.19084 -0.13767 0.19199 -0.05035 0.18991 C -0.02483 0.18922 0.00156 0.18228 0.02726 0.18066 C 0.0908 0.18158 0.15399 0.18366 0.21754 0.18459 C 0.23472 0.18806 0.21701 0.18482 0.25243 0.18713 C 0.25625 0.18737 0.26024 0.18806 0.26406 0.18852 C 0.26962 0.18898 0.28611 0.18991 0.28056 0.18991 C 0.21615 0.18991 0.15174 0.18898 0.0875 0.18852 C 0.06493 0.18898 0.04288 0.18922 0.02049 0.18991 C 0.00781 0.19037 -0.0059 0.19592 -0.0184 0.19754 C -0.03663 0.19199 0.0059 0.19361 0.01372 0.19245 C 0.0625 0.19361 0.17396 0.20356 0.22049 0.19245 C 0.23542 0.19292 0.25017 0.19245 0.2651 0.19361 C 0.26927 0.19384 0.2566 0.19454 0.25243 0.195 C 0.24757 0.19546 0.24271 0.19592 0.23785 0.19639 C 0.1842 0.21027 0.1276 0.20587 0.07379 0.20657 C 0.04184 0.20842 0.0533 0.20911 0.01649 0.20402 C 0.0132 0.20356 0.01007 0.20194 0.00677 0.20148 C 0.00104 0.20055 -0.01059 0.19893 -0.01059 0.19893 C 0.01823 0.19384 0.04427 0.19014 0.07379 0.18852 C 0.14462 0.18945 0.21406 0.19269 0.28455 0.19639 C 0.23993 0.20703 0.19288 0.20148 0.14757 0.20263 C 0.10868 0.2105 0.06858 0.20772 0.02917 0.2105 C 0.01563 0.21003 0.00191 0.2098 -0.01163 0.20911 C -0.01319 0.20911 -0.01649 0.20795 -0.01649 0.20795 " pathEditMode="relative" ptsTypes="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955 0.009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0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5955 -0.003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73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kicking the ball 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sym typeface="Wingdings" panose="05000000000000000000" pitchFamily="2" charset="2"/>
              </a:rPr>
              <a:t>strongly</a:t>
            </a:r>
            <a:endParaRPr lang="en-US" altLang="ko-KR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4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4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kicking a ba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39" y="0"/>
            <a:ext cx="1444010" cy="18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2101 0.20056 0.03733 0.20125 0.06024 0.20195 C 0.1724 0.20102 0.28299 0.19987 0.39514 0.20079 C 0.43177 0.20033 0.46823 0.2001 0.50486 0.1994 C 0.50885 0.1994 0.60243 0.1957 0.54462 0.19686 C 0.4809 0.19802 0.41719 0.19778 0.35347 0.19825 C 0.34861 0.19871 0.34375 0.1994 0.33889 0.1994 C 0.31597 0.1994 0.29288 0.19987 0.26996 0.19825 C 0.26632 0.19802 0.27691 0.19616 0.28055 0.19547 C 0.28472 0.19478 0.28906 0.19478 0.29323 0.19431 C 0.31701 0.19154 0.33785 0.18992 0.36215 0.18899 C 0.41996 0.18946 0.51233 0.17928 0.58055 0.19547 C 0.48038 0.2031 0.37708 0.20079 0.27778 0.20195 C 0.22344 0.20496 0.16892 0.19871 0.11458 0.19686 C 0.07812 0.18946 0.03906 0.19431 0.00191 0.19547 C 0.00035 0.19593 -0.00122 0.19686 -0.00295 0.19686 C -0.00399 0.19686 -0.00087 0.19616 8.33333E-7 0.19547 C 0.00121 0.19455 0.00191 0.1927 0.00295 0.19177 C 0.00642 0.18853 0.0099 0.18552 0.01354 0.18275 C 0.02587 0.17326 0.03785 0.16216 0.04948 0.15152 C 0.05746 0.14412 0.06562 0.13695 0.07292 0.12839 C 0.08003 0.12006 0.08628 0.11011 0.09427 0.10364 C 0.11059 0.09045 0.1283 0.07518 0.14184 0.05714 C 0.14774 0.04904 0.15347 0.04049 0.1592 0.03262 C 0.16389 0.02591 0.1658 0.01735 0.17083 0.01065 C 0.17517 -0.00231 0.18316 -0.0148 0.19028 -0.02567 C 0.19427 -0.03169 0.19705 -0.03839 0.20295 -0.04117 C 0.20799 -0.04973 0.21649 -0.06569 0.22326 -0.07101 C 0.23246 -0.07818 0.23819 -0.08558 0.2467 -0.09414 C 0.24983 -0.09738 0.25347 -0.09969 0.25642 -0.10316 C 0.2625 -0.11057 0.26736 -0.11959 0.27378 -0.12653 C 0.27708 -0.13 0.2809 -0.13254 0.28351 -0.13694 C 0.29358 -0.15405 0.30503 -0.17048 0.31753 -0.18482 C 0.32222 -0.19014 0.32604 -0.19662 0.33108 -0.20148 C 0.33177 -0.20286 0.33212 -0.20448 0.33299 -0.20541 C 0.33385 -0.20633 0.33524 -0.20587 0.33594 -0.2068 C 0.33663 -0.20772 0.33628 -0.20957 0.33698 -0.21073 C 0.34236 -0.21998 0.34288 -0.21721 0.35243 -0.21836 C 0.41319 -0.20749 0.47795 -0.21096 0.53889 -0.20795 C 0.56024 -0.20842 0.5816 -0.20865 0.60295 -0.20934 C 0.61441 -0.2098 0.61024 -0.2142 0.61458 -0.20795 C 0.61007 -0.20009 0.60937 -0.19361 0.60677 -0.18343 C 0.60434 -0.15544 0.60278 -0.12745 0.6 -0.09946 C 0.59826 -0.06153 0.59844 -0.02313 0.59514 0.01458 C 0.5941 0.04743 0.59444 0.0812 0.58733 0.11289 C 0.58611 0.13648 0.5849 0.16054 0.58264 0.1839 C 0.58229 0.1964 0.58229 0.20889 0.5816 0.22138 C 0.58142 0.22531 0.57969 0.23318 0.57969 0.23341 C 0.57899 0.24821 0.5776 0.26209 0.57674 0.27713 C 0.57604 0.30789 0.57483 0.3382 0.57378 0.36896 C 0.57448 0.40459 0.57604 0.43859 0.57865 0.47375 C 0.53524 0.53158 0.5783 0.47583 0.40399 0.47236 C 0.33819 0.47097 0.20677 0.46982 0.20677 0.47005 C 0.18351 0.46704 0.20677 0.46982 0.18351 0.46704 C 0.17569 0.46635 0.16024 0.46473 0.16024 0.46496 C 0.14097 0.45941 0.1559 0.46288 0.12812 0.4608 C 0.11875 0.4601 0.1 0.45825 0.1 0.45825 C 0.09427 0.45825 0.01615 0.46681 0.01076 0.44923 C 0.00937 0.4062 0.01042 0.353 0.00191 0.31021 C 0.00104 0.30234 8.33333E-7 0.29424 -0.00087 0.28615 C -0.00122 0.25908 -0.00191 0.23179 -0.00191 0.20472 C -0.00191 0.19987 -0.00417 0.19246 -0.00087 0.19038 C 0.00035 0.18969 0.02222 0.19223 0.02726 0.19293 C 0.0526 0.192 0.07778 0.19038 0.10295 0.18784 C 0.17552 0.1883 0.24792 0.18807 0.32049 0.18899 C 0.32187 0.18899 0.32517 0.18923 0.3243 0.19038 C 0.31979 0.1964 0.2849 0.19894 0.27969 0.1994 C 0.26719 0.20496 0.27309 0.20334 0.25729 0.20472 C 0.24635 0.20565 0.2243 0.20727 0.2243 0.2075 C 0.15174 0.20588 0.07934 0.20287 0.00677 0.20195 C 0.00347 0.20125 0.00035 0.2001 -0.00295 0.1994 C -0.0059 0.19894 -0.01163 0.19825 -0.01163 0.19848 " pathEditMode="relative" rAng="0" ptsTypes="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9" y="-42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3 C -0.08177 0.18043 -0.16476 0.18691 -0.24653 0.18853 C -0.2625 0.19315 -0.27917 0.19084 -0.29514 0.19639 C -0.23924 0.20171 -0.24983 0.20171 -0.16111 0.19639 C -0.15382 0.19593 -0.14705 0.192 -0.13976 0.1913 C -0.12882 0.19038 -0.11771 0.18899 -0.10677 0.18853 C -0.05174 0.18621 -0.08855 0.1876 0.00399 0.18598 C 0.00989 0.18529 0.01666 0.18506 0.02239 0.18205 C 0.02378 0.18136 0.02482 0.17997 0.02621 0.17951 C 0.02847 0.17881 0.03541 0.17835 0.03316 0.17835 C 0.01423 0.17835 -0.00452 0.18251 -0.02327 0.18483 C -0.03837 0.18853 -0.05591 0.19385 -0.07171 0.19639 C -0.07952 0.19755 -0.09514 0.19894 -0.09514 0.19894 C -0.10921 0.20287 -0.12361 0.20009 -0.13785 0.20287 C -0.23855 0.20079 -0.33924 0.20264 -0.43976 0.19778 C -0.46841 0.19431 -0.50087 0.21258 -0.52622 0.195 C -0.43646 0.18691 -0.33611 0.19338 -0.25139 0.19385 C -0.26823 0.19778 -0.28664 0.19662 -0.30382 0.19778 C -0.34757 0.19709 -0.4033 0.20171 -0.44948 0.19246 C -0.30591 0.18992 -0.16268 0.19338 -0.01927 0.19778 C -0.00799 0.19477 0.00416 0.195 0.01458 0.18853 C 0.01701 0.18714 0.01319 0.18182 0.01267 0.17835 C 0.01198 0.17442 0.01163 0.17048 0.01076 0.16655 C 0.00659 0.14758 0.00312 0.12885 -0.00087 0.10965 C -0.00296 0.0805 -0.00452 0.05066 -0.00868 0.02174 C -0.01007 -0.00278 -0.01198 -0.0273 -0.01355 -0.05205 C -0.01476 -0.0724 -0.01476 -0.09692 -0.02032 -0.11658 C -0.02136 -0.12445 -0.02223 -0.13208 -0.02327 -0.13995 C -0.02431 -0.1566 -0.02448 -0.17303 -0.02709 -0.18922 C -0.28872 -0.18297 -0.17414 -0.18297 -0.37084 -0.18529 C -0.4283 -0.18668 -0.42934 -0.18737 -0.49792 -0.18529 C -0.51216 -0.18482 -0.54063 -0.18274 -0.54063 -0.18274 C -0.54792 -0.1802 -0.54931 -0.1802 -0.55434 -0.17349 C -0.55556 -0.13116 -0.55747 -0.0886 -0.56198 -0.04673 C -0.5625 -0.00185 -0.56407 0.0428 -0.56407 0.08767 C -0.56407 0.15383 -0.56893 0.13509 -0.56198 0.16007 C -0.56111 0.17696 -0.56667 0.20241 -0.55035 0.20541 C -0.54705 0.20611 -0.54393 0.20634 -0.54063 0.2068 C -0.53733 0.20726 -0.53421 0.2075 -0.53091 0.20796 C -0.47049 0.2075 -0.41424 0.20287 -0.35521 0.20148 C -0.32639 0.20079 -0.24011 0.20032 -0.26893 0.20032 C -0.3323 0.20032 -0.39584 0.20102 -0.45921 0.20148 C -0.38837 0.20564 -0.31736 0.20102 -0.24653 0.19894 C -0.17171 0.19986 -0.09861 0.20403 -0.02414 0.2068 C 0.00659 0.20541 -0.00417 0.20541 0.00781 0.20541 " pathEditMode="relative" ptsTypes="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5191 0.18737 0.10538 0.18459 0.1592 0.18344 C 0.18733 0.1839 0.21563 0.1832 0.24375 0.18459 C 0.2599 0.18529 0.2724 0.19431 0.28733 0.20009 C 0.28924 0.19963 0.29375 0.20148 0.29323 0.19893 C 0.29254 0.19593 0.28872 0.19685 0.28646 0.19639 C 0.27847 0.19477 0.27031 0.19269 0.26215 0.19246 C 0.22917 0.19153 0.19601 0.19084 0.16302 0.18991 C 0.03889 0.19454 -0.08455 0.20079 -0.20868 0.20287 C -0.23229 0.20217 -0.25364 0.20125 -0.27673 0.19893 C -0.28055 0.19824 -0.28455 0.19685 -0.28837 0.19639 C -0.29253 0.1957 -0.29687 0.19546 -0.30104 0.195 C -0.38298 0.18482 -0.13663 0.19546 -0.05434 0.19639 C -0.01285 0.19176 -0.03038 0.19338 -0.00191 0.19107 C 0.04462 0.19338 0.03038 0.19038 0.01754 0.195 C 0.01267 0.19454 0.00781 0.19246 0.00295 0.19361 C 0.00156 0.19385 0.00122 0.19708 0.00104 0.19893 C 0.00017 0.21883 0.00052 0.23849 2.77778E-6 0.25838 C -0.00017 0.26324 -0.00069 0.26787 -0.00104 0.27273 C -0.00156 0.28984 -0.00226 0.30118 -0.00382 0.31668 C -0.00469 0.33865 -0.00486 0.36086 -0.00781 0.3826 C -0.00746 0.41268 -0.00729 0.44298 -0.00677 0.47305 C -0.00677 0.47513 -0.00746 0.47906 -0.0059 0.47953 C -0.00173 0.48068 0.00261 0.47791 0.00677 0.47698 C 0.03299 0.46518 0.05903 0.46287 0.08646 0.46148 C 0.09549 0.46218 0.11215 0.46218 0.12136 0.46657 C 0.12708 0.46935 0.13368 0.47259 0.13976 0.47305 C 0.17118 0.4749 0.20261 0.47721 0.23403 0.47837 C 0.25833 0.47652 0.28767 0.49294 0.30677 0.47305 C 0.31337 0.46611 0.30642 0.40111 0.30295 0.37728 C 0.30156 0.35739 0.3 0.3412 0.29705 0.32177 C 0.2974 0.28128 0.29827 0.24057 0.29809 0.20009 C 0.29809 0.19315 0.30122 0.18089 0.29618 0.1795 C 0.2882 0.17742 0.2533 0.1876 0.23594 0.18853 C 0.20452 0.19014 0.17309 0.19107 0.14167 0.19246 C 0.07031 0.20032 -0.00382 0.19824 -0.07569 0.20009 C -0.11545 0.2031 -0.15521 0.20541 -0.19514 0.20657 C -0.31701 0.20472 -0.28038 0.20611 -0.24653 0.20287 C -0.22187 0.19361 -0.24861 0.20287 -0.20104 0.19361 C -0.17969 0.18945 -0.15851 0.18529 -0.13698 0.18344 C -0.1191 0.1839 -0.10139 0.1839 -0.08351 0.18459 C -0.07344 0.18506 -0.06354 0.18621 -0.05347 0.18714 C -0.04826 0.1876 -0.03785 0.18853 -0.03785 0.18853 C 0.16267 0.18459 -0.11753 0.18829 -0.20868 0.18344 C -0.38628 0.18575 -0.27726 0.18482 -0.20781 0.18205 C -0.19583 0.18159 -0.18385 0.17858 -0.17187 0.17812 C -0.15434 0.17742 -0.13698 0.17742 -0.11944 0.17696 C -0.09496 0.17788 -0.07187 0.18135 -0.04757 0.18344 C -0.0375 0.18436 -0.01753 0.18598 -0.01753 0.18598 C -0.0066 0.19038 -0.01562 0.18714 0.01059 0.18714 " pathEditMode="relative" ptsTypes="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kiandboardbarn.com/wp-content/uploads/2011/10/Ski-Barn-Snowboar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24" y="1857253"/>
            <a:ext cx="4323583" cy="35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reading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622089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73" y="36668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9" y="3561746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 PT Coin"/>
          <p:cNvGrpSpPr/>
          <p:nvPr/>
        </p:nvGrpSpPr>
        <p:grpSpPr>
          <a:xfrm>
            <a:off x="6720705" y="3766672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5" name="2 PT Coin"/>
          <p:cNvGrpSpPr/>
          <p:nvPr/>
        </p:nvGrpSpPr>
        <p:grpSpPr>
          <a:xfrm>
            <a:off x="4139014" y="3789655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reading 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30" y="71585"/>
            <a:ext cx="1774776" cy="16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9825 C 0.01441 0.19663 0.02691 0.2001 0.04166 0.20079 C 0.08593 0.20264 0.13038 0.2038 0.17465 0.20588 C 0.20382 0.20403 0.23298 0.20195 0.26215 0.1994 C 0.27934 0.19593 0.29444 0.19293 0.31163 0.19177 C 0.3408 0.18575 0.37569 0.18992 0.40382 0.19038 C 0.42222 0.19177 0.44062 0.19316 0.4592 0.19431 C 0.49652 0.20079 0.52135 0.2001 0.56493 0.20079 C 0.57118 0.20172 0.58975 0.20357 0.5835 0.20334 C 0.55659 0.20241 0.52986 0.20172 0.50295 0.20079 C 0.47968 0.2001 0.43298 0.19825 0.43298 0.19825 C 0.36545 0.18228 0.26493 0.19223 0.20868 0.19177 C 0.20156 0.19177 -0.00573 0.18668 -0.04271 0.19547 C -0.01337 0.20611 0.11007 0.19755 0.14757 0.19686 C 0.24027 0.19894 0.33264 0.20172 0.42517 0.20588 C 0.43628 0.20819 0.44791 0.20935 0.4592 0.2112 C 0.49548 0.21027 0.52916 0.20634 0.56493 0.20472 C 0.56718 0.20426 0.57413 0.20403 0.57187 0.20334 C 0.56666 0.20172 0.53958 0.19963 0.53385 0.1994 C 0.4658 0.1964 0.45243 0.19663 0.38229 0.19547 C 0.34965 0.19246 0.31805 0.18784 0.28541 0.18645 C 0.28316 0.18599 0.2809 0.18575 0.27864 0.18529 C 0.27534 0.18483 0.26562 0.1839 0.26892 0.1839 C 0.30625 0.1839 0.34427 0.18853 0.38142 0.19038 C 0.40555 0.19362 0.43021 0.19431 0.45434 0.19547 C 0.47968 0.19431 0.50486 0.19362 0.53003 0.19686 C 0.54357 0.20079 0.52795 0.19663 0.55816 0.1994 C 0.55989 0.19963 0.56146 0.20033 0.56302 0.20079 C 0.56406 0.20102 0.56701 0.20195 0.56597 0.20195 C 0.55451 0.20195 0.55972 0.19963 0.54757 0.19825 C 0.53628 0.19686 0.52482 0.19663 0.51354 0.19547 C 0.50312 0.19454 0.49288 0.19385 0.48246 0.19293 C 0.4776 0.19246 0.46771 0.19177 0.46771 0.19177 C 0.421 0.18275 0.3835 0.18645 0.33298 0.18784 C 0.29323 0.19108 0.2533 0.19061 0.21354 0.19431 C 0.1375 0.19385 0.06146 0.19524 -0.01459 0.19293 C -0.03525 0.19223 0.04757 0.18922 0.04757 0.18922 C 0.09896 0.18969 0.15052 0.18992 0.20191 0.19038 C 0.31805 0.19154 0.3408 0.18969 0.28836 0.19293 C 0.24757 0.20357 0.20538 0.19593 0.16406 0.19177 C 0.14461 0.18714 0.1309 0.18599 0.10972 0.18529 C 0.08159 0.18575 0.0533 0.18506 0.02517 0.18645 C 0.02239 0.18668 0.03038 0.1883 0.03298 0.18922 C 0.03593 0.19015 0.03871 0.19131 0.04166 0.19177 C 0.04913 0.19293 0.05659 0.19362 0.06406 0.19431 C 0.08611 0.19663 0.10798 0.19709 0.13003 0.1994 C 0.19479 0.20634 0.25885 0.22277 0.32309 0.2304 C 0.34114 0.22994 0.35885 0.23017 0.37656 0.22924 C 0.39149 0.22832 0.40659 0.22415 0.42135 0.22138 C 0.43646 0.2186 0.45121 0.21953 0.46684 0.21883 C 0.48333 0.2156 0.46319 0.2193 0.5 0.21629 C 0.52326 0.21444 0.54652 0.21004 0.56979 0.20727 C 0.58003 0.20241 0.55468 0.20334 0.55243 0.20334 C 0.53715 0.20264 0.52205 0.20241 0.50677 0.20195 C 0.43003 0.1957 0.46458 0.19755 0.40295 0.19547 C 0.35243 0.19616 0.30173 0.1994 0.25139 0.1994 " pathEditMode="relative" ptsTypes="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4393 0.1876 -0.08507 0.18436 -0.12848 0.18205 C -0.1441 0.18112 -0.17587 0.1795 -0.17587 0.17973 C -0.21702 0.16863 -0.34931 0.17603 -0.27483 0.18066 C -0.23056 0.18043 -0.06077 0.18806 0.0125 0.17696 C -0.01285 0.18528 -0.05 0.18297 -0.07483 0.18343 C -0.11077 0.18413 -0.14671 0.18413 -0.18299 0.18459 C -0.19775 0.18829 -0.21302 0.18945 -0.22848 0.19107 C -0.2474 0.1906 -0.26632 0.19084 -0.28542 0.18991 C -0.28889 0.18968 -0.2783 0.18898 -0.27483 0.18852 C -0.27257 0.18806 -0.27032 0.18737 -0.26806 0.18713 C -0.25157 0.18459 -0.23421 0.18135 -0.21754 0.1795 C -0.1823 0.17557 -0.14653 0.17742 -0.11077 0.17696 C -0.08837 0.17603 -0.06615 0.17534 -0.04375 0.17302 C -0.02917 0.17349 -0.01459 0.17418 3.88889E-6 0.17418 C 0.00451 0.17418 0.0092 0.17487 0.01354 0.17302 C 0.01632 0.17187 0.01493 0.16539 0.01545 0.16146 C 0.01927 0.10363 0.01232 0.04395 0.00573 -0.01319 C 0.00451 -0.0384 0.00243 -0.06339 3.88889E-6 -0.08837 C 3.88889E-6 -0.08883 -0.00191 -0.10919 -0.00209 -0.11034 C -0.00469 -0.12214 -0.00868 -0.13463 -0.01164 -0.14643 C -0.01441 -0.15753 -0.01632 -0.17164 -0.02136 -0.18136 C -0.02205 -0.18483 -0.02292 -0.1883 -0.02344 -0.19177 C -0.02396 -0.19547 -0.02361 -0.19963 -0.02431 -0.20334 C -0.025 -0.2075 -0.02674 -0.21097 -0.02726 -0.21513 C -0.02761 -0.21768 -0.02778 -0.22022 -0.0283 -0.22277 C -0.02882 -0.22577 -0.03021 -0.23179 -0.03021 -0.23156 C -0.03073 -0.24266 -0.03056 -0.25492 -0.03299 -0.26556 C -0.04566 -0.26255 -0.05799 -0.25931 -0.07101 -0.2577 C -0.09132 -0.25214 -0.10816 -0.25076 -0.12917 -0.25006 C -0.16389 -0.24682 -0.19844 -0.24243 -0.23299 -0.24104 C -0.2408 -0.22022 -0.23976 -0.19269 -0.25243 -0.17488 C -0.25417 -0.16933 -0.25625 -0.16378 -0.25834 -0.15823 C -0.25903 -0.15406 -0.26077 -0.15059 -0.26129 -0.14643 C -0.26302 -0.13394 -0.26372 -0.12145 -0.26511 -0.10896 C -0.26598 -0.0886 -0.26667 -0.06801 -0.26997 -0.04812 C -0.27171 -0.00556 -0.27205 0.03654 -0.27587 0.07864 C -0.27691 0.08929 -0.27709 0.09808 -0.27969 0.10825 C -0.28351 0.14156 -0.28611 0.17464 -0.28941 0.20795 C -0.25556 0.21605 -0.22084 0.2061 -0.18646 0.20541 C -0.14983 0.20471 -0.11337 0.20448 -0.07674 0.20402 C -0.05868 0.20263 -0.04132 0.19939 -0.02344 0.19639 C 0.00017 0.1869 0.02586 0.18505 0.05034 0.18343 C 0.07864 0.17927 0.06701 0.18135 0.00191 0.18459 C -0.03698 0.18644 -0.07552 0.18783 -0.11459 0.18852 C -0.1375 0.18968 -0.16059 0.19014 -0.18368 0.19245 C -0.2165 0.19199 -0.24966 0.19222 -0.28264 0.19107 C -0.29202 0.19084 -0.26372 0.19014 -0.25434 0.18991 C -0.24046 0.18945 -0.22657 0.18922 -0.21268 0.18852 C -0.11268 0.18413 -0.22466 0.18713 -0.08681 0.18459 C -0.07622 0.18343 -0.0665 0.18089 -0.05643 0.1795 C -0.03143 0.17071 -0.04966 0.17672 0.01354 0.1795 C 0.01684 0.17973 0.00711 0.18043 0.00382 0.18066 C -0.00973 0.18135 -0.02344 0.18181 -0.03698 0.18205 C -0.06285 0.18274 -0.08889 0.18297 -0.11459 0.18343 C -0.16702 0.18644 -0.21945 0.18806 -0.27188 0.19107 C -0.30261 0.19731 -0.32917 0.19431 -0.3632 0.195 C -0.42101 0.19963 -0.46546 0.19754 -0.53021 0.19639 C -0.55087 0.1906 -0.57205 0.19361 -0.59323 0.19361 " pathEditMode="relative" rAng="0" ptsTypes="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13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781 0.19084 0.01667 0.19662 0.02639 0.19894 C 0.03368 0.20079 0.04115 0.20148 0.04861 0.20287 C 0.1118 0.20148 0.17378 0.19732 0.23698 0.19639 C 0.36562 0.19917 0.24288 0.20102 0.23125 0.20148 C 0.14774 0.20472 0.12083 0.20426 0.03212 0.20541 C -0.03976 0.22022 -0.1276 0.21143 -0.19219 0.21189 C -0.24149 0.21096 -0.24306 0.21397 -0.27274 0.20796 C -0.26059 0.20449 -0.24965 0.21027 -0.23785 0.2105 C -0.18212 0.21166 -0.12656 0.21143 -0.07083 0.21189 C -0.03142 0.21073 -0.03073 0.21096 -0.00382 0.20796 C 0.00295 0.20634 0.00972 0.20518 0.01667 0.20402 C 0.00347 0.19894 -0.0059 0.19732 -0.02031 0.19639 C -0.05938 0.18853 -0.09427 0.19315 -0.13576 0.19385 C -0.1592 0.19593 -0.18229 0.19917 -0.20573 0.20148 C -0.22274 0.20541 -0.24115 0.20472 -0.25816 0.20541 C -0.27587 0.20796 -0.27899 0.20773 -0.30191 0.2068 C -0.29254 0.17164 -0.28767 0.13555 -0.28142 0.09924 C -0.27917 0.04164 -0.28073 0.06639 -0.2776 0.02429 C -0.27795 -0.00509 -0.27743 -0.03424 -0.27847 -0.06361 C -0.27899 -0.07865 -0.28403 -0.09646 -0.28629 -0.1115 C -0.28854 -0.1263 -0.29219 -0.14041 -0.2941 -0.15545 C -0.29462 -0.16031 -0.29531 -0.16493 -0.29601 -0.16979 C -0.29635 -0.17233 -0.29705 -0.17742 -0.29705 -0.17742 C -0.2974 -0.18321 -0.29913 -0.22161 -0.29896 -0.22276 C -0.29844 -0.22531 -0.29497 -0.22184 -0.29306 -0.22137 C -0.2757 -0.21305 -0.26354 -0.20958 -0.24462 -0.20865 C -0.21719 -0.20472 -0.19045 -0.1994 -0.16302 -0.19824 C -0.11198 -0.19339 -0.06076 -0.19177 -0.00955 -0.19038 C -0.00868 -0.18367 -0.00764 -0.17789 -0.00469 -0.17233 C -0.00365 -0.16771 -0.00208 -0.1647 0.00017 -0.16077 C 0.00295 -0.14828 0.00625 -0.13717 0.00885 -0.12445 C 0.00729 -0.05644 0.00087 0.00624 -0.00382 0.07356 C -0.00347 0.12746 -0.00191 0.18135 -0.00278 0.23525 C -0.00278 0.23918 -0.00399 0.24589 -0.00677 0.24543 C -0.01701 0.24335 -0.02344 0.22854 -0.03299 0.22346 C -0.05556 0.21166 -0.08767 0.20379 -0.11163 0.20148 C -0.1408 0.195 -0.17031 0.19361 -0.19983 0.19246 C -0.2316 0.1876 -0.26337 0.19269 -0.29497 0.195 C -0.2974 0.1957 -0.30208 0.19708 -0.30469 0.19755 C -0.30833 0.19824 -0.3191 0.19894 -0.31545 0.19894 C -0.21962 0.19894 -0.12396 0.19801 -0.02813 0.19755 C 0.01858 0.19847 0.06319 0.1987 0.10972 0.19639 C 0.1408 0.19685 0.17187 0.19708 0.20295 0.19755 C 0.28142 0.1987 0.30573 0.20148 0.2651 0.19755 C 0.21389 0.19894 0.16528 0.195 0.11562 0.2068 C 0.08941 0.20611 0.06354 0.20287 0.03802 0.20934 C 0.02847 0.21189 0.01858 0.21189 0.00885 0.21328 C 0.0059 0.21374 -0.00278 0.21466 0.00017 0.21443 C 0.00469 0.21397 0.0092 0.21374 0.01371 0.21328 C 0.06441 0.20356 0.0408 0.20611 0.08455 0.20402 C 0.09653 0.2024 0.10851 0.19986 0.12049 0.19894 C 0.16528 0.19547 0.25538 0.19107 0.25538 0.19107 C 0.27865 0.19153 0.30208 0.1913 0.32535 0.19246 C 0.32986 0.19269 0.31632 0.19315 0.3118 0.19385 C 0.3099 0.19408 0.30781 0.19454 0.3059 0.195 C 0.29549 0.19778 0.28767 0.20148 0.27674 0.20148 " pathEditMode="relative" ptsTypes="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316 0.0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2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726 -0.0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59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4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56966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07886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slowly.</a:t>
            </a:r>
          </a:p>
        </p:txBody>
      </p:sp>
      <p:pic>
        <p:nvPicPr>
          <p:cNvPr id="16388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 2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6" y="37197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2 PT Coin"/>
          <p:cNvGrpSpPr/>
          <p:nvPr/>
        </p:nvGrpSpPr>
        <p:grpSpPr>
          <a:xfrm>
            <a:off x="1578639" y="3797841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0" name="3 PT Coin"/>
          <p:cNvGrpSpPr/>
          <p:nvPr/>
        </p:nvGrpSpPr>
        <p:grpSpPr>
          <a:xfrm>
            <a:off x="6685322" y="3818064"/>
            <a:ext cx="1063003" cy="1063003"/>
            <a:chOff x="6685322" y="3818064"/>
            <a:chExt cx="1063003" cy="1063003"/>
          </a:xfrm>
        </p:grpSpPr>
        <p:pic>
          <p:nvPicPr>
            <p:cNvPr id="15" name="Coin 3" descr="Coin Clip A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322" y="3818064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83426" y="399562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03627" y="6959353"/>
            <a:ext cx="609600" cy="609600"/>
          </a:xfrm>
          <a:prstGeom prst="rect">
            <a:avLst/>
          </a:prstGeom>
        </p:spPr>
      </p:pic>
      <p:sp>
        <p:nvSpPr>
          <p:cNvPr id="11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1" y="453210"/>
            <a:ext cx="1773927" cy="1393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C -0.08976 0.18773 -0.17743 0.18634 -0.26528 0.18634 C -0.26927 0.18634 -0.28073 0.18797 -0.27691 0.18843 C -0.25868 0.19028 -0.24028 0.19005 -0.22187 0.19074 C -0.18576 0.19005 -0.14965 0.18843 -0.11354 0.18843 C -0.09184 0.18843 -0.06944 0.18287 -0.04861 0.19074 C -0.0316 0.19722 -0.0842 0.19213 -0.10191 0.19283 C -0.13802 0.19213 -0.17413 0.19259 -0.21024 0.19074 C -0.21597 0.19051 -0.22135 0.18773 -0.22691 0.18634 C -0.23021 0.18542 -0.2368 0.18403 -0.2368 0.18403 C -0.25069 0.17199 -0.26823 0.17871 -0.28351 0.18403 C -0.24271 0.19167 -0.20607 0.19167 -0.16354 0.19283 C -0.13923 0.19422 -0.1158 0.19584 -0.09184 0.19954 C -0.07413 0.19884 -0.05625 0.19746 -0.03854 0.19746 C -0.03246 0.19746 -0.01666 0.19283 -0.02014 0.19954 C -0.0243 0.20764 -0.04184 0.20394 -0.04184 0.20394 C -0.11406 0.20324 -0.18628 0.20185 -0.25851 0.20185 C -0.2908 0.20185 -0.1941 0.20278 -0.1618 0.20394 C -0.13958 0.20463 -0.11736 0.2088 -0.09514 0.21065 C 0.03316 0.20972 0.14358 0.20764 0.26649 0.20394 C 0.21424 0.20185 0.16597 0.19676 0.1132 0.19514 C 0.06754 0.1919 0.02205 0.19074 -0.02361 0.19074 " pathEditMode="relative" ptsTypes="fffffffffffffffffffffA">
                                      <p:cBhvr>
                                        <p:cTn id="60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9814 C 0.1066 0.19745 0.21337 0.19722 0.31997 0.19583 C 0.33003 0.19559 0.35434 0.20578 0.35 0.19374 C 0.34549 0.18101 0.32899 0.19235 0.3184 0.19143 C 0.31111 0.19073 0.30399 0.19004 0.2967 0.18934 C 0.32344 0.18772 0.35 0.18564 0.37674 0.18472 C 0.4901 0.18078 0.61181 0.18425 0.3316 0.18032 C 0.29392 0.18101 0.25608 0.17962 0.2184 0.18263 C 0.19948 0.18402 0.25608 0.18379 0.275 0.18472 C 0.28889 0.18541 0.30278 0.18634 0.31667 0.18703 C 0.33003 0.19328 0.32292 0.1905 0.35 0.19143 C 0.38663 0.19259 0.42344 0.19305 0.46007 0.19374 C 0.25642 0.19837 0.4434 0.19374 0.5717 0.19374 C 0.59063 0.19374 0.53385 0.19513 0.51493 0.19583 C 0.34288 0.19421 0.17188 0.1905 -8.33333E-7 0.19814 Z " pathEditMode="relative" ptsTypes="fffffffffffffff">
                                      <p:cBhvr>
                                        <p:cTn id="62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8842 C -0.09323 0.20509 -0.18803 0.17755 -0.2816 0.19051 C -0.25608 0.19444 -0.23056 0.20231 -0.20504 0.20393 C -0.16164 0.20648 -0.11841 0.2081 -0.075 0.21065 C -0.05886 0.20995 -0.04271 0.20972 -0.02657 0.20833 C -0.02049 0.20787 -0.00209 0.20393 -0.00834 0.20393 C -0.07726 0.20393 -0.14601 0.20602 -0.21494 0.20602 C -0.27657 0.20602 -0.09167 0.20463 -0.03004 0.20393 C -0.19549 0.20324 -0.36112 0.20162 -0.52657 0.20162 C -0.55035 0.20162 -0.47882 0.20301 -0.45504 0.20393 C -0.44393 0.2044 -0.43282 0.20532 -0.42171 0.20602 C -0.31997 0.20417 -0.21841 0.20116 -0.11667 0.19954 C -0.21997 0.19467 -0.18108 0.19815 8.33333E-7 0.18842 Z " pathEditMode="relative" ptsTypes="fffffffffffff">
                                      <p:cBhvr>
                                        <p:cTn id="6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gominimango.com/wp-content/uploads/2013/05/19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10" y="1803009"/>
            <a:ext cx="4598087" cy="35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writing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4" y="37120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2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90782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rit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39" y="31375"/>
            <a:ext cx="2084625" cy="18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8852 C -0.02292 0.17649 -0.06059 0.18366 -0.08646 0.18204 C -0.12969 0.18343 -0.17257 0.18875 -0.21562 0.19222 C -0.24375 0.19153 -0.27031 0.18875 -0.29809 0.18598 C -0.3184 0.18667 -0.3342 0.18806 -0.35347 0.18968 C -0.41528 0.18806 -0.47483 0.18158 -0.53698 0.18066 C -0.54583 0.17811 -0.55399 0.17649 -0.56319 0.17557 C -0.5651 0.1751 -0.56701 0.17487 -0.56892 0.17418 C -0.57118 0.17349 -0.57569 0.17164 -0.57569 0.17164 C -0.58455 0.164 -0.44045 0.17187 -0.32326 0.17025 C -0.31389 0.16932 -0.30451 0.1677 -0.29514 0.16655 C -0.26875 0.15706 -0.23889 0.15776 -0.21163 0.15614 C -0.16649 0.14966 -0.12344 0.15429 -0.07674 0.15475 C -0.06979 0.15637 -0.06337 0.15868 -0.05642 0.16007 C -0.04531 0.16446 -0.0349 0.16655 -0.02326 0.1677 C -0.01823 0.17025 -0.01476 0.17071 -0.00885 0.17164 C -0.02465 0.17626 -0.04427 0.1751 -0.06024 0.17672 C -0.1092 0.18181 -0.07934 0.17973 -0.12049 0.18204 C -0.20191 0.18043 -0.28246 0.17765 -0.36406 0.17672 C -0.4191 0.17765 -0.47326 0.17996 -0.52812 0.18204 C -0.53108 0.18251 -0.53941 0.18089 -0.53698 0.1832 C -0.53351 0.18667 -0.52865 0.18551 -0.52431 0.18598 C -0.51458 0.18713 -0.50486 0.18783 -0.49514 0.18852 C -0.45694 0.1913 -0.41875 0.19523 -0.38056 0.19754 C -0.35052 0.19708 -0.32031 0.19731 -0.29028 0.19616 C -0.28281 0.19592 -0.30521 0.195 -0.31267 0.195 C -0.37969 0.1943 -0.44653 0.19407 -0.51354 0.19361 C -0.52986 0.19153 -0.54583 0.19338 -0.56215 0.19616 C -0.5901 0.19477 -0.58681 0.20263 -0.58056 0.1795 C -0.5776 0.14943 -0.57882 0.16655 -0.57778 0.12768 C -0.57951 0.09299 -0.58142 0.06176 -0.58542 0.02798 C -0.58854 -0.02591 -0.59201 -0.08236 -0.58264 -0.13486 C -0.57899 -0.15499 -0.57361 -0.17419 -0.57083 -0.19455 C -0.57049 -0.19686 -0.5691 -0.20704 -0.56701 -0.2075 C -0.51788 -0.21675 -0.46302 -0.21606 -0.41354 -0.21652 C -0.25278 -0.21768 -0.09184 -0.21722 0.06892 -0.21768 C 0.07483 -0.21722 0.08073 -0.21814 0.08646 -0.21652 C 0.08767 -0.21629 0.08455 -0.21467 0.08351 -0.21375 C 0.07552 -0.20727 0.0816 -0.21213 0.07569 -0.20866 C 0.06493 -0.20241 0.06615 -0.20426 0.04844 -0.20218 C 0.04236 -0.18992 0.04184 -0.17234 0.03889 -0.15823 C 0.03333 -0.13163 0.02743 -0.10618 0.02031 -0.0805 C 0.01736 -0.06963 0.01337 -0.05922 0.01059 -0.04835 C 0.00833 -0.03933 0.00608 -0.03008 0.00382 -0.02106 C 0.0026 -0.01643 0.00122 -0.01157 -4.16667E-6 -0.00694 C -0.00104 -0.00301 -0.00295 0.00485 -0.00295 0.00485 C -0.00521 0.02498 -0.01042 0.04626 -0.01562 0.06546 C -0.01788 0.08211 -0.01615 0.07517 -0.01944 0.08628 C -0.02014 0.09669 -0.02135 0.10687 -0.0224 0.11727 C -0.0217 0.14526 -0.0224 0.17649 -0.01267 0.20263 C -0.02691 0.21212 -0.01094 0.2024 -0.04948 0.20656 C -0.05365 0.20703 -0.05694 0.21235 -0.06111 0.21304 C -0.06701 0.2142 -0.07274 0.21628 -0.07865 0.21697 C -0.08906 0.21836 -0.10972 0.21952 -0.10972 0.21952 C -0.14965 0.21882 -0.18698 0.21813 -0.22621 0.21559 C -0.25 0.21744 -0.27222 0.21767 -0.29618 0.21697 C -0.29844 0.2179 -0.30312 0.21651 -0.30295 0.21952 C -0.3026 0.22507 -0.29757 0.22808 -0.29514 0.23247 C -0.29132 0.23941 -0.28733 0.24612 -0.28351 0.25306 C -0.27222 0.27388 -0.26007 0.29192 -0.24757 0.31135 C -0.23837 0.32569 -0.23021 0.34351 -0.2184 0.35415 C -0.20017 0.37057 -0.17865 0.3782 -0.16024 0.39417 C -0.15191 0.40134 -0.14219 0.40828 -0.13507 0.41753 C -0.13177 0.42192 -0.12639 0.4291 -0.1224 0.43303 C -0.11996 0.43534 -0.11684 0.43673 -0.11458 0.4395 C -0.11233 0.44205 -0.11076 0.44552 -0.10885 0.44853 C -0.10729 0.45084 -0.10573 0.45315 -0.10399 0.455 C -0.10156 0.45778 -0.09844 0.45963 -0.09618 0.46264 C -0.09427 0.46518 -0.09306 0.46888 -0.09132 0.47166 C -0.08507 0.48161 -0.08767 0.47513 -0.08056 0.48461 C -0.07031 0.49826 -0.06215 0.50913 -0.04861 0.517 C -0.04097 0.52139 -0.03472 0.52625 -0.02812 0.5325 C -0.025 0.5355 -0.0184 0.54036 -0.0184 0.54036 C -0.00937 0.53203 -0.01059 0.50798 -0.00972 0.49502 C -0.01007 0.44922 -0.01024 0.40365 -0.01076 0.35785 C -0.01094 0.34212 -0.01215 0.32454 -0.01354 0.30881 C -0.01389 0.30441 -0.01562 0.29585 -0.01562 0.29585 C -0.01701 0.26463 -0.02222 0.23016 -0.01562 0.20009 C -0.01996 0.1219 -0.10625 0.18251 -0.17083 0.18204 C -0.21233 0.18019 -0.20156 0.17996 -0.25347 0.18204 C -0.26771 0.18274 -0.29618 0.18459 -0.29618 0.18459 " pathEditMode="relative" ptsTypes="fffffffffffffffffffffffffffffffffffffffffffffffffffff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6476 0.18551 -0.1276 0.18621 -0.19028 0.1795 C -0.21319 0.17996 -0.23628 0.17996 -0.2592 0.18066 C -0.26406 0.18089 -0.26875 0.18366 -0.27361 0.18459 C -0.28108 0.18598 -0.29601 0.18852 -0.29601 0.18852 C -0.2941 0.195 -0.29288 0.20147 -0.29115 0.20795 C -0.2908 0.23525 -0.29358 0.26 -0.28733 0.28521 C -0.28455 0.30881 -0.28108 0.33171 -0.27951 0.35507 C -0.27986 0.38005 -0.27621 0.40527 -0.28246 0.42886 C -0.28212 0.4321 -0.28264 0.43534 -0.28142 0.43788 C -0.28073 0.43927 -0.27882 0.43835 -0.2776 0.43927 C -0.26615 0.44853 -0.25052 0.45107 -0.23681 0.45223 C -0.23229 0.45269 -0.22778 0.45315 -0.22326 0.45338 C -0.21094 0.45408 -0.19861 0.45431 -0.18628 0.45477 C -0.17205 0.45385 -0.15781 0.45338 -0.14358 0.45223 C -0.13594 0.45176 -0.12795 0.44737 -0.12031 0.44575 C -0.07951 0.44644 -0.04236 0.44691 -0.00278 0.44205 C -0.00156 0.43765 0.00122 0.43465 0.00208 0.43025 C 0.00313 0.42493 0.00434 0.40527 0.00486 0.3981 C 0.00399 0.3634 0.00399 0.33749 0.00104 0.30626 C -0.00017 0.29308 -0.00121 0.28035 -0.00278 0.2674 C -0.0033 0.26254 -0.00469 0.25283 -0.00469 0.25283 C -0.00399 0.23201 -0.00503 0.21073 -0.00278 0.18968 C -0.0026 0.1876 0.00052 0.18875 0.00208 0.18852 C 0.00764 0.18783 0.01302 0.1876 0.01858 0.18713 C 0.04479 0.18482 0.07101 0.18274 0.09722 0.18066 C 0.15677 0.18135 0.21267 0.18389 0.27101 0.18852 C 0.27205 0.18875 0.2809 0.19153 0.2816 0.18852 C 0.28316 0.18135 0.28108 0.17395 0.28073 0.16655 C 0.27951 0.14503 0.27622 0.11982 0.27101 0.09923 C 0.2691 0.05112 0.26233 -0.03147 0.27101 -0.07403 C 0.27188 -0.08421 0.27309 -0.09207 0.27396 -0.10248 C 0.27448 -0.11035 0.27587 -0.12584 0.27587 -0.12584 C 0.27448 -0.13926 0.27465 -0.15291 0.27188 -0.16586 C 0.27135 -0.16794 0.26858 -0.16679 0.26701 -0.16725 C 0.2592 -0.1691 0.25139 -0.17118 0.24375 -0.17373 C 0.2283 -0.17882 0.21337 -0.1883 0.19722 -0.18923 C 0.18299 -0.18992 0.16875 -0.18992 0.15451 -0.19061 C 0.14271 -0.19108 0.12847 -0.19223 0.11667 -0.19316 C 0.07882 -0.19223 0.00139 -0.24104 0.00295 -0.19061 C 0.00451 -0.14227 0.00434 -0.09346 0.01076 -0.04558 C 0.01215 -0.01435 0.00938 0.01943 0.01458 0.04996 C 0.01615 0.08188 0.01892 0.11727 0.00781 0.14711 C 0.0066 0.1559 0.00486 0.16446 0.00295 0.17302 C 0.00191 0.17742 0.00174 0.18574 -0.00191 0.18852 C -0.00399 0.19014 -0.01215 0.19107 -0.0125 0.19107 C -0.02517 0.18875 -0.03733 0.1869 -0.05035 0.18598 C -0.07309 0.18713 -0.09583 0.18736 -0.1184 0.18968 C -0.12569 0.19037 -0.13976 0.195 -0.13976 0.195 C -0.15312 0.20194 -0.16562 0.20471 -0.17951 0.20795 C -0.21198 0.20471 -0.24392 0.19986 -0.27656 0.19754 C -0.28785 0.1943 -0.3 0.19453 -0.31163 0.19361 C -0.30937 0.18227 -0.30573 0.17163 -0.30382 0.16007 C -0.30121 0.14364 -0.29913 0.12722 -0.29705 0.1108 C -0.29531 0.08003 -0.29149 0.04996 -0.29028 0.01873 C -0.29167 -0.02082 -0.29462 -0.062 -0.29983 -0.10132 C -0.29896 -0.12052 -0.29792 -0.1381 -0.29514 -0.15684 C -0.28142 -0.14805 -0.26649 -0.14435 -0.25139 -0.14273 C -0.23958 -0.14296 -0.20608 -0.14134 -0.18628 -0.14528 C -0.175 -0.14736 -0.15226 -0.15036 -0.15226 -0.15036 C -0.13663 -0.15383 -0.14201 -0.15314 -0.12517 -0.1543 C -0.11024 -0.15522 -0.08056 -0.15684 -0.08056 -0.15684 C -0.04375 -0.15592 -0.03767 -0.1573 -0.01059 -0.14666 C -0.00486 -0.12746 -0.00816 -0.10387 -0.00573 -0.08328 C -0.00608 -0.05298 -0.00625 -0.02291 -0.00677 0.0074 C -0.00712 0.0259 -0.01042 0.04418 -0.01163 0.06291 C -0.01302 0.08396 -0.01354 0.10571 -0.01649 0.1263 C -0.01806 0.13717 -0.02083 0.14781 -0.02222 0.15868 C -0.0217 0.17279 -0.02222 0.20147 -0.01059 0.20911 C 0.00139 0.20448 -0.00417 0.2061 0.0059 0.20402 C 0.04045 0.20471 0.07153 0.20425 0.10486 0.20795 C 0.14635 0.20679 0.18576 0.20147 0.22726 0.20009 C 0.23698 0.20055 0.26215 0.19107 0.25642 0.20147 C 0.25486 0.20425 0.20885 0.2061 0.20208 0.20656 C 0.15156 0.21535 0.1717 0.21327 0.14184 0.21559 C 0.13212 0.21813 0.12257 0.22137 0.11267 0.22345 C 0.09965 0.23016 0.08472 0.22854 0.07101 0.22993 C 0.05573 0.22946 0.04063 0.22923 0.02535 0.22854 C 0.01632 0.22808 0.00313 0.21582 -0.00677 0.21304 C -0.00799 0.21212 -0.00937 0.21142 -0.01059 0.2105 C -0.01163 0.2098 -0.01458 0.20888 -0.01354 0.20795 C -0.01128 0.2061 -0.00833 0.20703 -0.00573 0.20656 C 0.00504 0.20494 0.01563 0.20379 0.02639 0.20263 C 0.10382 0.20333 0.17951 0.2061 0.25642 0.20402 C 0.26806 0.19893 0.27899 0.19615 0.29132 0.19615 " pathEditMode="relative" ptsTypes="fffffffffffffffffff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4948 0.18113 0.10313 0.18715 0.15348 0.18645 C 0.17379 0.18345 0.19323 0.1809 0.21372 0.17998 C 0.16268 0.17928 0.11302 0.17743 0.06216 0.17627 C 0.05018 0.17674 0.0382 0.17674 0.02622 0.17743 C 0.02275 0.17766 0.0191 0.17836 0.01563 0.17882 C 0.01181 0.17928 0.00018 0.17998 0.004 0.17998 C 0.04775 0.17998 0.09132 0.17928 0.13507 0.17882 C 0.18507 0.17165 0.25087 0.18183 0.30105 0.18252 C 0.30816 0.1846 0.32969 0.18668 0.30591 0.1853 C 0.29462 0.1846 0.28316 0.1846 0.27188 0.18391 C 0.2599 0.18321 0.24792 0.18229 0.23594 0.18136 C 0.15382 0.18206 0.0724 0.18414 -0.00972 0.1853 C 0.05243 0.192 0.11719 0.19154 0.17969 0.19293 C 0.20486 0.19524 0.22917 0.19848 0.25452 0.19941 C 0.32934 0.19802 0.40296 0.20103 0.47778 0.20334 C 0.49827 0.20519 0.51424 0.20773 0.53594 0.20843 C 0.55157 0.20797 0.5625 0.21375 0.57379 0.20334 C 0.57118 0.18298 0.56511 0.16517 0.56216 0.14505 C 0.56129 0.13255 0.56025 0.12006 0.55938 0.10757 C 0.55973 0.0509 0.55365 -0.08512 0.56511 -0.15636 C 0.56493 -0.16099 0.57153 -0.20772 0.5573 -0.21188 C 0.5349 -0.21073 0.51268 -0.20887 0.49028 -0.20795 C 0.42969 -0.2098 0.36997 -0.21535 0.30973 -0.2172 C 0.27223 -0.2216 0.28837 -0.21998 0.26129 -0.22229 C 0.25747 -0.22183 0.25348 -0.22229 0.24966 -0.2209 C 0.24861 -0.22044 0.24757 -0.21882 0.24757 -0.2172 C 0.24723 -0.20633 0.24705 -0.19546 0.24861 -0.18482 C 0.24983 -0.17626 0.25469 -0.16932 0.2573 -0.16145 C 0.26025 -0.15266 0.26129 -0.14387 0.26216 -0.13439 C 0.26355 -0.06152 0.25921 0.01181 0.26511 0.08421 C 0.26598 0.09577 0.2658 0.10803 0.26806 0.11914 C 0.26893 0.12978 0.27118 0.14135 0.27587 0.15037 C 0.27778 0.16656 0.28004 0.18229 0.28264 0.19825 C 0.28282 0.20311 0.28316 0.2385 0.2875 0.2459 C 0.29289 0.25515 0.30209 0.26209 0.30886 0.26927 C 0.31667 0.27736 0.32431 0.288 0.33108 0.29772 C 0.35018 0.32501 0.36441 0.35832 0.38351 0.38539 C 0.38646 0.39002 0.39167 0.39372 0.39514 0.39719 C 0.40573 0.40806 0.41511 0.41893 0.42726 0.42703 C 0.43299 0.43535 0.42396 0.42309 0.43316 0.43073 C 0.43473 0.43212 0.43559 0.43489 0.43698 0.43628 C 0.44202 0.4416 0.44914 0.44646 0.45539 0.44877 C 0.46407 0.46057 0.47709 0.4682 0.48837 0.47352 C 0.49306 0.47861 0.50486 0.48879 0.50782 0.49434 C 0.51181 0.50128 0.50921 0.49874 0.51563 0.50221 C 0.51754 0.50614 0.52257 0.511 0.52622 0.51238 C 0.53125 0.51678 0.53299 0.51678 0.53785 0.52025 C 0.54358 0.52395 0.53802 0.52164 0.5448 0.52788 C 0.54705 0.53043 0.55174 0.53274 0.55452 0.53436 C 0.55955 0.5376 0.56493 0.53899 0.56997 0.54222 C 0.57379 0.53228 0.57379 0.52302 0.57483 0.51238 C 0.57761 0.4342 0.57657 0.47607 0.57483 0.32733 C 0.57448 0.30466 0.57414 0.28106 0.56997 0.25886 C 0.56858 0.22948 0.57622 0.19756 0.56702 0.17095 C 0.56424 0.16286 0.55348 0.17211 0.54671 0.17234 C 0.5283 0.17304 0.50973 0.17304 0.49132 0.1735 C 0.45417 0.17257 0.41771 0.16864 0.38073 0.16587 C 0.36094 0.16633 0.34115 0.16633 0.32136 0.16702 C 0.31875 0.16702 0.31632 0.16818 0.31372 0.16841 C 0.30243 0.16957 0.29098 0.16957 0.27969 0.17095 C 0.27257 0.17188 0.25834 0.1735 0.25834 0.1735 C 0.26233 0.20773 0.27101 0.2385 0.28455 0.26811 C 0.28577 0.27482 0.28716 0.28153 0.28837 0.2887 C 0.28907 0.2924 0.29028 0.30003 0.29028 0.30003 C 0.29202 0.33057 0.29341 0.35879 0.29427 0.38955 C 0.29462 0.40505 0.29375 0.41107 0.29809 0.42309 C 0.30105 0.44507 0.28855 0.43535 0.27587 0.4372 C 0.2073 0.43674 0.12535 0.44137 0.05348 0.4335 C 0.03143 0.42795 0.00868 0.42448 -0.01354 0.42171 C -0.02882 0.41754 -0.04548 0.41569 -0.06111 0.41384 C -0.05989 0.41338 -0.05868 0.41268 -0.05729 0.41268 C -0.02222 0.41014 -0.03107 0.42147 -0.02708 0.39348 C -0.02656 0.39048 -0.02586 0.38724 -0.02517 0.38446 C -0.02378 0.37058 -0.02222 0.34283 -0.02222 0.34283 C -0.02187 0.30952 -0.02187 0.27667 -0.02135 0.24336 C -0.02118 0.23434 -0.02083 0.22531 -0.02031 0.21629 C -0.01979 0.20727 -0.0184 0.189 -0.0184 0.189 C 0.01407 0.2001 0.04618 0.20265 0.07969 0.20473 C 0.12709 0.20265 0.1665 0.20265 0.2165 0.20334 C 0.23143 0.20496 0.24532 0.21005 0.26025 0.21236 C 0.26198 0.21167 0.27518 0.20866 0.26129 0.20727 C 0.23664 0.20496 0.19931 0.2045 0.17379 0.20334 C 0.10591 0.2001 0.03785 0.19455 -0.03003 0.19177 C 0.04271 0.20635 0.11806 0.2045 0.19132 0.20588 C 0.22813 0.20519 0.26198 0.20288 0.29809 0.20079 C 0.30556 0.19894 0.31302 0.19848 0.32049 0.19686 C 0.3665 0.19732 0.45747 0.2075 0.51268 0.19432 C 0.52188 0.19501 0.52848 0.19571 0.53698 0.19825 C 0.53855 0.19871 0.54028 0.19894 0.54184 0.19941 C 0.5441 0.2001 0.55087 0.20241 0.54861 0.20195 C 0.5375 0.19918 0.52709 0.19663 0.51563 0.19547 C 0.38993 0.19756 0.26563 0.19918 0.13993 0.19825 C 0.10851 0.19409 0.07709 0.19409 0.04566 0.19039 C 0.02986 0.1846 0.0132 0.18645 -0.00277 0.18645 " pathEditMode="relative" ptsTypes="ffffffffffffffffffffffffffffffffffffffffffffffffffffffffffffff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8246 0.009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9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7778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6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It is flying 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slowly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flying 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35" y="19050"/>
            <a:ext cx="2011529" cy="17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windmill  is moving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quickly.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0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28" y="36939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00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06798" y="6864194"/>
            <a:ext cx="609600" cy="609600"/>
          </a:xfrm>
          <a:prstGeom prst="rect">
            <a:avLst/>
          </a:prstGeom>
        </p:spPr>
      </p:pic>
      <p:pic>
        <p:nvPicPr>
          <p:cNvPr id="16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75" y="3773149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7" y="36146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6738461" y="3793747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lown Face" descr="http://www.eat-entertainment.com/wp-content/uploads/2012/10/head_clow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mil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6" y="-119039"/>
            <a:ext cx="1976438" cy="1924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3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0717E-7 L 5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1684 0.20033 0.03368 0.2031 0.05052 0.20472 C 0.05746 0.20542 0.06424 0.20542 0.07118 0.20611 C 0.07778 0.2068 0.09097 0.20865 0.09097 0.20865 C 0.12066 0.21906 0.13889 0.21074 0.17917 0.21004 C 0.25868 0.20357 0.33993 0.21004 0.41979 0.20865 C 0.46597 0.20912 0.51215 0.21004 0.55833 0.21004 C 0.56858 0.21004 0.5993 0.20727 0.58906 0.20727 C 0.57361 0.20727 0.55799 0.20819 0.54253 0.20865 C 0.53333 0.2112 0.52396 0.21282 0.51476 0.21398 C 0.50764 0.21721 0.51024 0.21652 0.49705 0.21652 C 0.47361 0.21652 0.45017 0.21583 0.42674 0.21536 C 0.39722 0.21421 0.36788 0.21143 0.33854 0.21004 C 0.32535 0.20935 0.28576 0.20865 0.29896 0.20865 C 0.3342 0.20865 0.36962 0.20958 0.40486 0.21004 C 0.42344 0.21097 0.44184 0.21236 0.46042 0.21398 C 0.46805 0.21467 0.48316 0.21652 0.48316 0.21652 C 0.48472 0.21698 0.48628 0.21768 0.48802 0.21791 C 0.50121 0.21906 0.51441 0.21953 0.5276 0.22068 C 0.53299 0.22115 0.54896 0.22184 0.54358 0.22184 C 0.5316 0.22184 0.51979 0.22115 0.50781 0.22068 C 0.45191 0.22138 0.39635 0.22438 0.34062 0.22577 C 0.48698 0.22809 0.37621 0.22762 0.47118 0.22577 C 0.49792 0.22531 0.57812 0.22438 0.55139 0.22462 C 0.48472 0.22531 0.35139 0.22716 0.35139 0.22716 C 0.27621 0.226 0.20087 0.22207 0.12569 0.21536 C 0.08437 0.21583 0.04323 0.21583 0.00191 0.21652 C -0.00104 0.21652 -0.0099 0.21768 -0.00695 0.21791 C 0.01875 0.21953 0.04462 0.21976 0.07031 0.22068 C 0.14288 0.21999 0.21476 0.22068 0.28715 0.22068 " pathEditMode="relative" ptsTypes="fffffffffffffffffffffffffffffA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-0.00954 0.1913 -0.01666 0.19268 -0.02465 0.19384 C -0.0467 0.20147 -0.09548 0.19546 -0.10781 0.19523 C -0.12326 0.19384 -0.13888 0.19245 -0.15434 0.1913 C -0.19635 0.18528 -0.23871 0.18389 -0.28107 0.18204 C -0.28541 0.18158 -0.29826 0.18065 -0.29392 0.18065 C -0.26979 0.18065 -0.24479 0.18505 -0.22066 0.18597 C -0.20347 0.19037 -0.18663 0.19153 -0.16909 0.19245 C -0.14566 0.19523 -0.12239 0.19662 -0.09895 0.19777 C -0.07951 0.2017 -0.08975 0.20032 -0.06823 0.2017 C -0.05156 0.20471 -0.03819 0.20402 -0.02066 0.20309 C -0.00781 0.19939 -0.01475 0.20101 0.00018 0.19916 C 0.05243 0.20078 0.10191 0.20494 0.15452 0.20564 C 0.1875 0.20679 0.21997 0.21049 0.25261 0.21628 C 0.2665 0.21535 0.27639 0.21466 0.28924 0.21235 C 0.29184 0.21119 0.29584 0.21304 0.29723 0.2098 C 0.29792 0.20818 0.29462 0.20864 0.29323 0.20841 C 0.28368 0.20749 0.27396 0.20749 0.26441 0.20702 C 0.21285 0.2017 0.16077 0.19962 0.10903 0.19662 C 0.08282 0.19338 0.05747 0.18829 0.03091 0.18736 C 0.01528 0.18459 -0.00017 0.18343 -0.01579 0.18204 C -0.01805 0.18227 -0.02708 0.1832 -0.03055 0.18459 C -0.03993 0.18806 -0.0493 0.19453 -0.0592 0.19523 C -0.08142 0.19685 -0.07118 0.19615 -0.08993 0.19777 C -0.11128 0.20425 -0.13368 0.20124 -0.15538 0.20055 C -0.18871 0.19523 -0.2217 0.19361 -0.25538 0.19245 C -0.30902 0.19083 -0.33489 0.19083 -0.22066 0.19245 C -0.18819 0.1943 -0.15607 0.19685 -0.12361 0.19777 C -0.09132 0.20309 -0.05833 0.20356 -0.02569 0.20564 C -0.01336 0.21003 -0.00225 0.20494 0.01007 0.20309 C 0.10278 0.20633 0.19462 0.19777 0.28733 0.19777 " pathEditMode="relative" ptsTypes="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8852 C -0.03958 0.20217 -0.0974 0.19569 -0.13368 0.19639 C -0.14514 0.19685 -0.175 0.19754 -0.19011 0.19916 C -0.19531 0.19986 -0.2059 0.20171 -0.2059 0.20171 C -0.31146 0.19986 -0.41719 0.2024 -0.52274 0.20032 C -0.53611 0.19778 -0.54983 0.19731 -0.56337 0.19639 C -0.57083 0.19477 -0.59375 0.19384 -0.58611 0.19384 C -0.55243 0.19384 -0.51892 0.19454 -0.48524 0.195 C -0.4434 0.19407 -0.40208 0.19037 -0.36042 0.18852 C -0.34913 0.1869 -0.33802 0.18598 -0.32674 0.18459 C -0.23524 0.18621 -0.14392 0.18644 -0.05243 0.18459 C -0.04375 0.18367 -0.03542 0.18205 -0.02674 0.18066 C 0.00573 0.1839 -0.03958 0.18621 -0.04757 0.18713 C -0.05417 0.18806 -0.06077 0.18806 -0.06736 0.18852 C -0.16545 0.1876 -0.26337 0.18783 -0.36146 0.18991 C -0.4217 0.18875 -0.4816 0.18945 -0.54167 0.19246 C -0.46511 0.20772 -0.30191 0.19731 -0.25156 0.19778 C -0.16754 0.21466 -0.0816 0.20541 0.00295 0.19639 C 0.04427 0.17696 0.00521 0.19593 -0.1158 0.19639 C -0.27188 0.19708 -0.42813 0.19778 -0.5842 0.19778 " pathEditMode="relative" ptsTypes="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7708 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2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3 L 0.28038 -0.008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084 L -0.56042 -0.004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84830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flower is dancing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softly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1 PT Coin"/>
          <p:cNvGrpSpPr/>
          <p:nvPr/>
        </p:nvGrpSpPr>
        <p:grpSpPr>
          <a:xfrm>
            <a:off x="4139014" y="3793748"/>
            <a:ext cx="1063003" cy="1063003"/>
            <a:chOff x="1578639" y="3797841"/>
            <a:chExt cx="1063003" cy="1063003"/>
          </a:xfrm>
        </p:grpSpPr>
        <p:pic>
          <p:nvPicPr>
            <p:cNvPr id="3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 PT Coin"/>
          <p:cNvGrpSpPr/>
          <p:nvPr/>
        </p:nvGrpSpPr>
        <p:grpSpPr>
          <a:xfrm>
            <a:off x="1578639" y="3818064"/>
            <a:ext cx="1063003" cy="1063003"/>
            <a:chOff x="1578639" y="3797841"/>
            <a:chExt cx="1063003" cy="1063003"/>
          </a:xfrm>
        </p:grpSpPr>
        <p:pic>
          <p:nvPicPr>
            <p:cNvPr id="19" name="Coin 1" descr="Coin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flowers mov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-35860"/>
            <a:ext cx="1714500" cy="22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25 C 0.05729 0.20727 0.09201 0.20542 0.16233 0.20611 C 0.18281 0.2075 0.2033 0.20912 0.22378 0.21005 C 0.2368 0.21236 0.24896 0.21444 0.26233 0.21537 C 0.28142 0.2149 0.30069 0.2156 0.31979 0.21421 C 0.32587 0.21375 0.33455 0.20843 0.34062 0.20611 C 0.34774 0.20334 0.3559 0.20126 0.36337 0.19964 C 0.375 0.19686 0.38437 0.19617 0.39705 0.19432 C 0.40295 0.19339 0.41476 0.19177 0.41476 0.19177 C 0.47205 0.19224 0.52222 0.1927 0.57726 0.19686 C 0.55399 0.20149 0.52934 0.20079 0.5059 0.20218 C 0.47899 0.20103 0.46128 0.19987 0.43368 0.20103 C 0.37274 0.20565 0.31146 0.19871 0.25052 0.20496 C 0.19653 0.20426 0.17587 0.20635 0.13559 0.20103 C 0.09566 0.20311 0.0559 0.20542 0.0158 0.20611 C 0.05642 0.21467 0.0967 0.21676 0.13767 0.22069 C 0.17101 0.21976 0.19479 0.21814 0.22674 0.2193 C 0.23299 0.21884 0.23924 0.21861 0.24549 0.21814 C 0.24844 0.21791 0.25139 0.21699 0.25434 0.21676 C 0.27083 0.2156 0.30399 0.21421 0.30399 0.21421 C 0.3441 0.20866 0.3842 0.20958 0.42465 0.20889 C 0.47778 0.20658 0.51562 0.20681 0.57517 0.2075 C 0.58038 0.20704 0.59618 0.20611 0.59097 0.20611 C 0.49236 0.20403 0.39358 0.20334 0.29496 0.20218 C 0.23663 0.20079 0.17899 0.20519 0.12083 0.2075 C 0.08368 0.20635 0.03576 0.2119 8.33333E-7 0.19825 Z " pathEditMode="relative" ptsTypes="ffffffffffffffffffffffffff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18852 C 0.01042 0.18644 0.0224 0.18829 0.03473 0.18991 C 0.05522 0.18944 0.0757 0.18944 0.09619 0.18852 C 0.10435 0.18806 0.12084 0.18598 0.12084 0.18598 C 0.1297 0.18181 0.12483 0.18343 0.13577 0.18204 C 0.15435 0.17695 0.17362 0.1795 0.1922 0.1832 C 0.20348 0.18852 0.21598 0.18783 0.22779 0.18852 C 0.2422 0.19176 0.25591 0.19523 0.27049 0.19638 C 0.28265 0.1987 0.30713 0.20032 0.30713 0.20032 C 0.32154 0.20379 0.30765 0.20009 0.29411 0.20032 C 0.24914 0.20101 0.23525 0.20217 0.20018 0.20448 C 0.18369 0.20402 0.1672 0.20425 0.1507 0.20309 C 0.14636 0.20286 0.1415 0.198 0.13681 0.19777 C 0.10574 0.19592 0.07483 0.19546 0.04376 0.19384 C 0.04063 0.19338 0.0297 0.1913 0.02692 0.1913 C 0.02431 0.1913 0.03213 0.19222 0.03473 0.19245 C 0.04029 0.19315 0.04602 0.19338 0.05157 0.19384 C 0.13386 0.19291 0.21511 0.18944 0.29723 0.18459 C 0.3356 0.18759 0.30782 0.1832 0.30018 0.1832 C 0.24202 0.18227 0.18404 0.18251 0.12588 0.18204 C 0.08733 0.18274 0.04845 0.17927 0.01008 0.18459 C -0.00017 0.18598 0.03056 0.18551 0.04081 0.18598 C 0.0514 0.18644 0.06181 0.18667 0.0724 0.18713 C 0.14237 0.19014 0.04029 0.18759 0.17831 0.18991 C 0.20209 0.19199 0.22588 0.19014 0.24966 0.18852 C 0.2599 0.18944 0.26841 0.19083 0.27831 0.19245 C 0.28265 0.19199 0.29549 0.1913 0.29115 0.1913 C 0.25608 0.1913 0.22136 0.195 0.18629 0.19777 C 0.17032 0.20055 0.15487 0.20332 0.13872 0.20448 C 0.11268 0.20332 0.08647 0.20194 0.0606 0.19777 C -0.00329 0.16932 -0.12846 0.18875 -0.15624 0.18852 C -0.18958 0.18944 -0.22221 0.19083 -0.25537 0.19384 C -0.29114 0.20217 -0.25902 0.1943 -0.17117 0.19638 C -0.13367 0.19731 -0.096 0.19916 -0.05833 0.20032 C -0.02846 0.19939 -0.02916 0.19893 -0.00971 0.19523 C 0.00261 0.18944 0.00383 0.19106 0.02188 0.18991 C -0.05416 0.18898 -0.13107 0.19315 -0.20676 0.18204 C -0.22725 0.18251 -0.24773 0.18251 -0.26822 0.1832 C -0.2703 0.1832 -0.27603 0.18343 -0.27412 0.18459 C -0.25416 0.19638 -0.22273 0.19361 -0.2019 0.19638 C -0.16076 0.20194 -0.12256 0.20864 -0.08107 0.20957 C -0.04478 0.20841 -0.05138 0.20911 -0.02256 0.20703 C -0.01145 0.20633 0.01095 0.20448 0.01095 0.20448 C 0.01633 0.20263 0.02015 0.20124 0.02588 0.20032 C 0.02813 0.19939 0.03056 0.19777 0.03282 0.19777 " pathEditMode="relative" ptsTypes="ffffffffffffffffffffffffffffffffffffffffffffA">
                                      <p:cBhvr>
                                        <p:cTn id="59" dur="3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0.18852 C -0.07223 0.17163 -0.16511 0.18112 -0.22778 0.18065 C -0.24098 0.18112 -0.25417 0.18065 -0.26737 0.18204 C -0.27136 0.18251 -0.27917 0.18598 -0.27917 0.18598 C -0.30452 0.18551 -0.33004 0.18459 -0.35539 0.18459 C -0.67501 0.18459 -0.62379 0.17695 -0.53959 0.18991 C -0.53369 0.19083 -0.52761 0.19153 -0.52171 0.19245 C -0.50122 0.19199 -0.48091 0.19245 -0.46042 0.1913 C -0.45695 0.19106 -0.45139 0.18713 -0.44758 0.18598 C -0.43646 0.18274 -0.42518 0.18181 -0.41389 0.18065 C -0.38837 0.18181 -0.3632 0.18482 -0.33768 0.18598 C -0.3257 0.18944 -0.31216 0.18898 -0.30001 0.18991 C -0.27987 0.19315 -0.25973 0.19037 -0.23959 0.18852 C -0.16962 0.18944 -0.09966 0.18968 -0.02969 0.19245 C -0.0816 0.19638 -0.13351 0.19477 -0.18508 0.18598 C -0.19098 0.18389 -0.19445 0.18297 -0.20105 0.18204 C -0.21233 0.17811 -0.20626 0.1795 -0.2198 0.17811 C -0.24827 0.1788 -0.27396 0.18181 -0.30192 0.1832 C -0.27501 0.1869 -0.2882 0.18551 -0.26233 0.18713 C -0.23889 0.1913 -0.25226 0.18944 -0.20504 0.18713 C -0.1948 0.18667 -0.17431 0.18459 -0.17431 0.18459 C -0.10487 0.18528 -0.08542 0.18112 -0.03768 0.18852 C -0.03039 0.19361 -0.03716 0.18944 -0.02969 0.19245 C -0.02761 0.19315 -0.02379 0.19523 -0.02379 0.19523 C -0.01303 0.19222 -0.01789 0.1943 -0.0356 0.19245 C -0.04323 0.19176 -0.05087 0.19083 -0.05851 0.18991 C -0.12969 0.1906 -0.17188 0.18968 -0.23178 0.19384 C -0.34046 0.18875 -0.14601 0.19453 -0.08907 0.18991 C -0.00851 0.19153 -0.04028 0.1913 0.0059 0.1913 " pathEditMode="relative" ptsTypes="ffffffffffffffffffffffffffffA">
                                      <p:cBhvr>
                                        <p:cTn id="6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1477328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5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child is flying  the kite _____</a:t>
            </a:r>
            <a:endParaRPr lang="en-US" altLang="ko-KR" sz="45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10728" y="1866572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1 PT Coin"/>
          <p:cNvGrpSpPr/>
          <p:nvPr/>
        </p:nvGrpSpPr>
        <p:grpSpPr>
          <a:xfrm>
            <a:off x="6709949" y="3793748"/>
            <a:ext cx="1063003" cy="1063003"/>
            <a:chOff x="1578639" y="3797841"/>
            <a:chExt cx="1063003" cy="1063003"/>
          </a:xfrm>
        </p:grpSpPr>
        <p:pic>
          <p:nvPicPr>
            <p:cNvPr id="22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4139014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1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6" y="358145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lying kite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612"/>
            <a:ext cx="2089544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934 0.17626 0.09549 0.18343 0.11007 0.1832 C 0.11545 0.18251 0.12066 0.18019 0.12587 0.17927 C 0.13768 0.17742 0.14966 0.17719 0.16146 0.17534 C 0.17726 0.1758 0.19323 0.1758 0.20903 0.17672 C 0.21632 0.17719 0.23802 0.18089 0.23073 0.18066 C 0.2066 0.18019 0.18264 0.17973 0.15851 0.17927 C 0.0816 0.16655 -0.07413 0.18066 -0.07413 0.18066 C -0.14548 0.18783 -0.21753 0.18274 -0.28906 0.18598 C -0.25972 0.18852 -0.23142 0.19037 -0.20191 0.1913 C -0.12205 0.18968 -0.04218 0.19176 0.03768 0.19245 C 0.09445 0.19107 0.15104 0.18297 0.20799 0.18066 C 0.22657 0.17742 0.24497 0.17672 0.26354 0.17534 C 0.27084 0.1758 0.27795 0.17603 0.28525 0.17672 C 0.2882 0.17696 0.29115 0.17742 0.2941 0.17811 C 0.29514 0.17834 0.29827 0.17927 0.29722 0.17927 C 0.27379 0.17927 0.25035 0.17742 0.22691 0.17672 C 0.15782 0.17881 0.08907 0.17904 0.01997 0.17811 C -0.0559 0.17881 -0.13107 0.18112 -0.20677 0.1832 C -0.23646 0.18274 -0.32569 0.18528 -0.296 0.18205 C -0.23767 0.17557 -0.17916 0.18066 -0.12066 0.17927 C -0.08628 0.18043 -0.05364 0.18667 -0.01962 0.18991 C 0.08004 0.18251 0.17952 0.18297 0.27934 0.18205 C 0.28368 0.18066 0.28195 0.18066 0.2842 0.18066 " pathEditMode="relative" ptsTypes="fffffffffffffffffffffffA">
                                      <p:cBhvr>
                                        <p:cTn id="57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0.18852 C -0.02813 0.19083 -0.05608 0.19292 -0.08421 0.195 C -0.09636 0.19708 -0.10869 0.19731 -0.12084 0.19893 C -0.1658 0.19777 -0.20886 0.20124 -0.25348 0.20286 C -0.33664 0.19916 -0.42327 0.2061 -0.50608 0.20679 C -0.52622 0.2061 -0.54653 0.20633 -0.5665 0.20171 C -0.54966 0.20009 -0.53282 0.198 -0.51598 0.19639 C -0.50296 0.19315 -0.48959 0.19153 -0.47639 0.18968 C -0.46129 0.19083 -0.44983 0.19268 -0.43473 0.19361 C -0.37084 0.19245 -0.31615 0.19731 -0.2566 0.1832 C -0.20365 0.18389 -0.15278 0.18598 -0.10001 0.18713 C -0.15869 0.18898 -0.21546 0.19407 -0.27431 0.195 C -0.2316 0.20194 -0.18855 0.195 -0.14567 0.19245 C -0.12744 0.18736 -0.10817 0.19523 -0.09011 0.18852 C -0.06285 0.18921 -0.04098 0.19176 -0.01494 0.195 C 0.01302 0.20471 -0.01007 0.19615 -0.08525 0.19754 C -0.15313 0.1987 -0.13473 0.19824 -0.18629 0.20032 C -0.21077 0.20471 -0.23577 0.2024 -0.26042 0.20171 C -0.26806 0.20055 -0.27553 0.19939 -0.28317 0.19754 C -0.21164 0.19708 -0.13994 0.19731 -0.06841 0.19639 C -0.05261 0.19615 -0.03594 0.1906 -0.0198 0.18968 C -0.01546 0.18875 -0.00261 0.18713 -0.00695 0.18713 C -0.04393 0.18759 -0.11789 0.18968 -0.11789 0.18968 C -0.16007 0.19338 -0.20244 0.19268 -0.24462 0.19361 C -0.26198 0.195 -0.27882 0.19639 -0.29619 0.19639 " pathEditMode="relative" ptsTypes="ffffffffffffffffffffffffA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19825 C 0.06701 0.19732 0.09288 0.1957 0.14653 0.19292 C 0.21545 0.19431 0.23021 0.19547 0.30694 0.19292 C 0.31389 0.19269 0.3276 0.19038 0.3276 0.19038 C 0.38524 0.19131 0.44253 0.19292 0.5 0.19154 C 0.51528 0.18945 0.53003 0.18737 0.54548 0.18622 C 0.47535 0.17997 0.40469 0.18113 0.33455 0.18622 C 0.32274 0.18853 0.31094 0.19038 0.29896 0.19154 C 0.29705 0.192 0.29496 0.19269 0.29305 0.19292 C 0.28437 0.19408 0.27569 0.19385 0.26719 0.19547 C 0.26545 0.1957 0.27048 0.19639 0.27222 0.19686 C 0.27691 0.19778 0.28142 0.19894 0.28611 0.1994 C 0.35625 0.20796 0.28611 0.19778 0.33264 0.20472 C 0.37587 0.20426 0.4191 0.20449 0.46232 0.20357 C 0.46944 0.20333 0.47621 0.19801 0.48316 0.19686 C 0.50173 0.19385 0.52083 0.19431 0.53958 0.19292 C 0.55208 0.19339 0.58333 0.17951 0.57725 0.19431 C 0.571 0.20935 0.55139 0.19524 0.53854 0.19547 C 0.49722 0.19616 0.45607 0.19639 0.41475 0.19686 C 0.39548 0.19825 0.37656 0.19986 0.35729 0.20079 C 0.35399 0.20125 0.35069 0.20171 0.34739 0.20218 C 0.33923 0.2031 0.32274 0.20472 0.32274 0.20472 C 0.20469 0.20218 0.30798 0.2001 0.33854 0.19825 C 0.37778 0.19593 0.37448 0.19663 0.42673 0.19547 C 0.44514 0.19431 0.46232 0.19246 0.48021 0.18622 C 0.50486 0.18691 0.52344 0.18853 0.54653 0.19038 C 0.56146 0.19616 0.57778 0.19593 0.59305 0.19686 C 0.53975 0.19917 0.48732 0.20148 0.43368 0.20218 C 0.4151 0.20426 0.39687 0.20518 0.37812 0.20611 C 0.34462 0.20542 0.31389 0.20449 0.28107 0.20218 C 0.37118 0.19316 0.4651 0.19755 0.55434 0.19686 C 0.56701 0.19339 0.58698 0.19131 0.54149 0.19431 C 0.53715 0.19454 0.53298 0.19524 0.52864 0.19547 C 0.52031 0.19593 0.51215 0.19639 0.50382 0.19686 C 0.45573 0.20588 0.40295 0.20171 0.35642 0.20218 C 0.32135 0.20426 0.28646 0.20518 0.25139 0.20611 C 0.20781 0.20865 0.16423 0.21027 0.12066 0.21143 C 0.09219 0.21074 0.06545 0.21074 0.0375 0.2075 C 0.02882 0.20542 0.02066 0.20333 0.0118 0.20218 C 0.00451 0.2001 0.0085 0.20148 1.38889E-6 0.19825 Z " pathEditMode="relative" ptsTypes="ffffffffffffffffffffffffffffffffffffffff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814 L 8.33333E-7 0.0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8 0.18852 L 0.27848 0.006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2 L -0.28264 -0.00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 is blowing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strongly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3" y="3800308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98" y="36418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55239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easure" descr="http://images2.wikia.nocookie.net/__cb20120517150234/clubpenguin/images/4/4b/Treasure_Chest_Costum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7" y="3721083"/>
            <a:ext cx="1106081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77" y="3597124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-55151"/>
            <a:ext cx="1891246" cy="18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740" y="809335"/>
            <a:ext cx="2836084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8852 C -0.05573 0.1876 -0.10695 0.18552 -0.16198 0.18459 C -0.20174 0.18644 -0.23976 0.18875 -0.27952 0.18968 C -0.29896 0.18899 -0.31268 0.1876 -0.33091 0.18575 C -0.34879 0.17881 -0.37257 0.18112 -0.38924 0.18066 C -0.44653 0.18112 -0.50382 0.18112 -0.56111 0.18205 C -0.56337 0.18205 -0.5566 0.1832 -0.55434 0.1832 C -0.53976 0.1832 -0.52518 0.18251 -0.51059 0.18205 C -0.49931 0.18066 -0.4875 0.17996 -0.47657 0.17557 C -0.46337 0.17603 -0.45 0.1758 -0.43681 0.17673 C -0.43091 0.17719 -0.41927 0.17927 -0.41927 0.17927 C -0.4 0.18899 -0.36111 0.18922 -0.34462 0.18968 C -0.33716 0.1906 -0.32969 0.1913 -0.32223 0.19222 C -0.31806 0.19269 -0.30955 0.19361 -0.30955 0.19361 C -0.29688 0.19731 -0.28386 0.19754 -0.27084 0.1987 C -0.23924 0.20518 -0.20955 0.20078 -0.17657 0.20009 C -0.16754 0.19824 -0.15851 0.19384 -0.14966 0.19222 C -0.14462 0.1913 -0.13976 0.1906 -0.1349 0.18968 C -0.13264 0.18922 -0.1283 0.18852 -0.1283 0.18852 C -0.11684 0.1832 -0.104 0.18436 -0.09219 0.1832 C -0.15782 0.18089 -0.22361 0.18251 -0.28924 0.18459 C -0.34844 0.20263 -0.17796 0.18875 -0.13091 0.1832 C -0.10452 0.1839 -0.07934 0.18413 -0.0533 0.18714 C -0.0441 0.19153 -0.02969 0.19037 -0.02032 0.19107 C 0.0302 0.20101 -0.06372 0.19292 -0.13004 0.19222 C -0.17396 0.18968 -0.21823 0.195 -0.26198 0.18714 C -0.34566 0.18783 -0.42466 0.18968 -0.50764 0.18852 C -0.5257 0.18899 -0.54393 0.18968 -0.56198 0.18968 " pathEditMode="relative" ptsTypes="ff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9825 C 0.00903 0.19987 0.01702 0.20241 0.02622 0.20357 C 0.05313 0.21144 0.03212 0.20565 0.10105 0.20357 C 0.13264 0.20265 0.16441 0.19732 0.19618 0.19571 C 0.2533 0.19663 0.30921 0.20103 0.36598 0.20357 C 0.3908 0.20588 0.41389 0.20797 0.43889 0.20866 C 0.46441 0.2082 0.49011 0.2082 0.51563 0.2075 C 0.53108 0.20704 0.54671 0.20218 0.56216 0.20103 C 0.51789 0.19709 0.47344 0.20149 0.429 0.19709 C 0.41042 0.19293 0.39202 0.19108 0.37292 0.18923 C 0.33577 0.18206 0.29705 0.18021 0.26025 0.19062 C 0.36042 0.20149 0.45816 0.20519 0.55938 0.20612 C 0.50209 0.20958 0.4448 0.20612 0.38733 0.21005 C 0.37431 0.21213 0.36181 0.21398 0.34861 0.21514 C 0.27223 0.21352 0.19584 0.2112 0.11927 0.21005 C 0.0974 0.20935 -0.08246 0.20241 0.00209 0.21005 C 0.00886 0.21074 0.01563 0.21074 0.0224 0.2112 C 0.06042 0.21005 0.09271 0.2082 0.12917 0.20612 C 0.14358 0.20311 0.1573 0.20149 0.17188 0.19964 C 0.21736 0.20056 0.26094 0.20334 0.30591 0.20612 C 0.3665 0.20565 0.42743 0.20473 0.48837 0.20473 C 0.50365 0.20473 0.54931 0.20635 0.53403 0.20612 C 0.50139 0.20542 0.46841 0.2045 0.43594 0.20357 C 0.39028 0.20079 0.34462 0.2001 0.29914 0.19825 C 0.229 0.20033 0.1599 0.20033 0.08941 0.19964 C 0.06962 0.2001 0.05 0.20033 0.03021 0.20103 C 0.025 0.20126 0.01962 0.2001 0.01459 0.20218 C 0.01146 0.20357 0.02101 0.20334 0.02431 0.20357 C 0.03299 0.20426 0.04184 0.20426 0.05052 0.20473 C 0.11875 0.21861 0.19132 0.2156 0.25938 0.21652 C 0.33959 0.21421 0.4198 0.21652 0.5 0.21514 C 0.52605 0.21305 0.55261 0.21005 0.57865 0.21005 " pathEditMode="relative" ptsTypes="fffffffffffffffffffffffffffffffA">
                                      <p:cBhvr>
                                        <p:cTn id="5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3 C 0.00816 0.20079 0.00052 0.19269 0.03316 0.18991 C 0.06233 0.1876 0.09132 0.18367 0.12049 0.18205 C 0.14774 0.18251 0.17483 0.18251 0.20208 0.18344 C 0.20764 0.18367 0.21858 0.18737 0.21858 0.18737 C 0.22951 0.19477 0.24427 0.19292 0.25642 0.19639 C 0.16389 0.20379 0.22413 0.20009 0.07587 0.20148 C 0.04792 0.20333 0.02031 0.20564 -0.00764 0.2068 C -0.08889 0.20634 -0.17014 0.20634 -0.25139 0.20541 C -0.2592 0.20541 -0.2691 0.20264 -0.27656 0.20148 C -0.27812 0.20125 -0.28299 0.20032 -0.28142 0.20032 C -0.26875 0.20079 -0.25625 0.20194 -0.24358 0.20287 C -0.14549 0.20055 -0.0474 0.19963 0.05052 0.195 C 0.08889 0.1957 0.12483 0.19454 0.16215 0.19894 C 0.18299 0.20611 0.21441 0.20611 0.23594 0.20796 C 0.25156 0.20749 0.26701 0.20749 0.28264 0.2068 C 0.28611 0.20657 0.2967 0.20541 0.29323 0.20541 C 0.19462 0.20449 0.09583 0.20449 -0.00278 0.20402 C -0.04809 0.20541 -0.0934 0.20541 -0.13871 0.20796 C -0.16424 0.21166 -0.18993 0.20865 -0.21545 0.21189 C -0.23837 0.21837 -0.27969 0.21536 -0.29792 0.21582 C -0.26146 0.21652 -0.22552 0.21744 -0.18924 0.22091 C -0.16458 0.22045 -0.1401 0.22068 -0.11545 0.21952 C -0.11111 0.21929 -0.10278 0.21698 -0.10278 0.21698 C -0.07378 0.20402 -0.03003 0.20865 -0.00191 0.20796 C 0.03767 0.19847 -0.00104 0.20819 -0.10191 0.20541 C -0.1151 0.20495 -0.14167 0.20287 -0.14167 0.20287 C -0.10365 0.20194 -0.06615 0.20009 -0.02812 0.20148 C 0.05486 0.20773 0.13264 0.20749 0.21858 0.20796 C 0.22569 0.20703 0.24705 0.20587 0.23993 0.20541 C 0.16997 0.20055 0.09913 0.20171 0.02917 0.20032 C 0.02135 0.19986 0.01372 0.19894 0.0059 0.19894 C -0.08021 0.19894 0.08941 0.19685 0.10694 0.19639 C 0.15295 0.19685 0.19879 0.19755 0.24479 0.19755 C 0.31788 0.19755 0.09844 0.19708 0.02535 0.19755 C 0.01528 0.20125 0.02656 0.19755 0.00486 0.20032 C 0.00382 0.20055 0.00208 0.20148 0.00208 0.20148 " pathEditMode="relative" ptsTypes="ffffffffffffffffffffffffffffffffffffA">
                                      <p:cBhvr>
                                        <p:cTn id="6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764 0.013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1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43 L -0.00191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7 L -0.56076 -0.00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7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769441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The wind is blowing _____</a:t>
            </a:r>
            <a:endParaRPr lang="en-US" altLang="ko-KR" sz="44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gently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8" y="3711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2 PT Coin"/>
          <p:cNvGrpSpPr/>
          <p:nvPr/>
        </p:nvGrpSpPr>
        <p:grpSpPr>
          <a:xfrm>
            <a:off x="4139014" y="3766589"/>
            <a:ext cx="1063003" cy="1063003"/>
            <a:chOff x="1578639" y="3797841"/>
            <a:chExt cx="1063003" cy="1063003"/>
          </a:xfrm>
        </p:grpSpPr>
        <p:pic>
          <p:nvPicPr>
            <p:cNvPr id="1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19" name="3 PT Coin"/>
          <p:cNvGrpSpPr/>
          <p:nvPr/>
        </p:nvGrpSpPr>
        <p:grpSpPr>
          <a:xfrm>
            <a:off x="6685322" y="3738716"/>
            <a:ext cx="1063003" cy="1063003"/>
            <a:chOff x="1578639" y="3797841"/>
            <a:chExt cx="1063003" cy="1063003"/>
          </a:xfrm>
        </p:grpSpPr>
        <p:pic>
          <p:nvPicPr>
            <p:cNvPr id="20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5" name="2 PT Coin"/>
          <p:cNvGrpSpPr/>
          <p:nvPr/>
        </p:nvGrpSpPr>
        <p:grpSpPr>
          <a:xfrm>
            <a:off x="1578639" y="3798533"/>
            <a:ext cx="1063003" cy="1063003"/>
            <a:chOff x="1578639" y="3797841"/>
            <a:chExt cx="1063003" cy="1063003"/>
          </a:xfrm>
        </p:grpSpPr>
        <p:pic>
          <p:nvPicPr>
            <p:cNvPr id="26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grpSp>
        <p:nvGrpSpPr>
          <p:cNvPr id="28" name="3 PT Coin"/>
          <p:cNvGrpSpPr/>
          <p:nvPr/>
        </p:nvGrpSpPr>
        <p:grpSpPr>
          <a:xfrm>
            <a:off x="4139014" y="3780626"/>
            <a:ext cx="1063003" cy="1063003"/>
            <a:chOff x="1578639" y="3797841"/>
            <a:chExt cx="1063003" cy="1063003"/>
          </a:xfrm>
        </p:grpSpPr>
        <p:pic>
          <p:nvPicPr>
            <p:cNvPr id="29" name="Coin 1" descr="Coin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876743" y="397130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3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31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25" y="35991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lown Face" descr="http://www.eat-entertainment.com/wp-content/uploads/2012/10/head_clow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ind blo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wind blow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5600"/>
            <a:ext cx="1965765" cy="1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wind blow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4" y="314913"/>
            <a:ext cx="1733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nd blow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57" y="943564"/>
            <a:ext cx="7429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8853 C -0.04601 0.19107 -0.09202 0.18899 -0.13785 0.18575 C -0.15677 0.18112 -0.17587 0.18066 -0.19514 0.1795 C -0.21337 0.1802 -0.22969 0.18205 -0.24757 0.18321 C -0.28872 0.18968 -0.34254 0.18136 -0.38247 0.18066 C -0.44271 0.18228 -0.50278 0.18089 -0.56302 0.18205 C -0.57622 0.18459 -0.56597 0.18205 -0.55243 0.18459 C -0.5507 0.18482 -0.54931 0.18668 -0.54757 0.18714 C -0.54462 0.18806 -0.54167 0.18806 -0.53872 0.18853 C -0.52726 0.19292 -0.51563 0.19362 -0.50382 0.195 C -0.39879 0.19431 -0.3316 0.19223 -0.2408 0.18853 C -0.21424 0.18945 -0.18768 0.19084 -0.16111 0.19107 C -0.01337 0.192 -0.01354 0.19246 -0.06216 0.18853 C -0.10035 0.18066 -0.13993 0.18112 -0.17865 0.1795 C -0.19514 0.17742 -0.21042 0.17696 -0.22709 0.17812 C -0.24705 0.18274 -0.26823 0.17303 -0.28733 0.18205 C -0.24757 0.18598 -0.20764 0.18321 -0.16788 0.1795 C -0.13785 0.17997 -0.10764 0.1795 -0.07761 0.18066 C -0.06059 0.18136 -0.04393 0.18737 -0.02709 0.18968 C -0.01841 0.19292 -0.01216 0.195 -0.00295 0.19616 C 0.0033 0.19685 0.01562 0.1987 0.01562 0.1987 C 0.01684 0.19917 0.01823 0.19963 0.01944 0.20009 C 0.021 0.20055 0.02604 0.20148 0.0243 0.20148 C 0.01719 0.20148 0.01076 0.19778 0.00399 0.19616 C -0.02205 0.19038 -0.04931 0.18644 -0.0757 0.18459 C -0.14792 0.18552 -0.21806 0.19362 -0.29028 0.19362 " pathEditMode="relative" ptsTypes="fffffffffffffffffffffffffA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3542 0.19014 0.07257 0.19823 0.10972 0.20008 C 0.14705 0.19962 0.21736 0.20471 0.2592 0.19615 C 0.26615 0.19245 0.27344 0.19014 0.28056 0.18713 C 0.28281 0.1862 0.28507 0.18528 0.28733 0.18459 C 0.28889 0.18412 0.29392 0.1832 0.29219 0.1832 C 0.28698 0.1832 0.28194 0.18412 0.27674 0.18459 C 0.27274 0.18505 0.26892 0.18551 0.26493 0.18597 C 0.18542 0.18482 0.10642 0.17857 0.02708 0.17302 C 0.02188 0.17394 0.01163 0.16862 0.01163 0.17556 C 0.01163 0.1825 0.02188 0.17626 0.02708 0.17672 C 0.03524 0.17741 0.04323 0.17903 0.05139 0.1795 C 0.07795 0.18088 0.10451 0.18065 0.13108 0.18204 C 0.21615 0.18644 0.16476 0.18435 0.28542 0.18597 C 0.17726 0.20193 -0.04931 0.18667 -0.15833 0.18597 C -0.1816 0.1832 -0.20417 0.18829 -0.22726 0.18967 C -0.23889 0.19037 -0.27378 0.19106 -0.26215 0.19106 C -0.21788 0.19106 -0.17344 0.1869 -0.12917 0.18459 C -0.11996 0.1832 -0.11111 0.18181 -0.10191 0.18065 C 0.00556 0.18273 0.11285 0.18782 0.22031 0.18967 C 0.23802 0.19199 0.2559 0.19245 0.27379 0.19361 C 0.28438 0.19314 0.29531 0.19476 0.30573 0.19245 C 0.30903 0.19176 0.29931 0.18875 0.29601 0.18852 C 0.27639 0.1869 0.2566 0.18759 0.23681 0.18713 C 0.21597 0.18597 0.19549 0.18297 0.17465 0.18065 C 0.15017 0.17348 0.12396 0.17418 0.09896 0.17302 C 0.08403 0.17348 0.06927 0.17348 0.05434 0.17418 C 0.03837 0.17487 0.02292 0.18181 0.00677 0.18204 C -0.05833 0.18273 -0.12326 0.18273 -0.18837 0.1832 C -0.21615 0.18389 -0.2441 0.18597 -0.27187 0.18597 " pathEditMode="relative" ptsTypes="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9825 C 0.01215 0.19247 0.02517 0.192 0.03784 0.19039 C 0.08559 0.19154 0.13298 0.19617 0.18055 0.19825 C 0.19583 0.19732 0.21111 0.19709 0.22621 0.19547 C 0.2342 0.19455 0.24253 0.1883 0.25052 0.18784 C 0.25694 0.18738 0.26354 0.18692 0.26996 0.18645 C 0.24166 0.19177 0.21597 0.19108 0.18645 0.19177 C 0.17066 0.19131 0.15468 0.19108 0.13889 0.19039 C 0.12586 0.18969 0.1 0.18784 0.1 0.18784 C 0.07048 0.18853 0.04496 0.18923 0.01649 0.19177 C 0.01267 0.19131 0.00816 0.19316 0.00486 0.19039 C 0.00277 0.18877 0.00937 0.1883 0.01163 0.18784 C 0.0177 0.18668 0.02395 0.18622 0.03003 0.1853 C 0.03368 0.18483 0.0408 0.18391 0.0408 0.18391 C 0.08281 0.17095 0.05364 0.17859 0.14566 0.18136 C 0.15694 0.18183 0.1684 0.18368 0.17968 0.18391 C 0.21267 0.18437 0.24566 0.18483 0.27864 0.1853 C 0.26857 0.18692 0.25868 0.18807 0.24861 0.189 C 0.18889 0.1883 0.12951 0.18622 0.06996 0.18391 C 0.05086 0.18506 0.03177 0.18622 0.01267 0.189 C 0.14791 0.19177 0.28316 0.19455 0.4184 0.19547 C 0.46666 0.1964 0.51319 0.19524 0.56111 0.19293 C 0.56441 0.19247 0.56753 0.19224 0.57083 0.19177 C 0.57378 0.19131 0.58264 0.19039 0.57968 0.19039 C 0.57552 0.19039 0.57118 0.19131 0.56701 0.19177 C 0.53611 0.20357 0.50069 0.20033 0.46892 0.20079 C 0.41389 0.20149 0.35885 0.20149 0.30382 0.20195 C 0.28958 0.20149 0.27534 0.20172 0.26111 0.20079 C 0.26007 0.20079 0.26302 0.19964 0.26406 0.19941 C 0.26857 0.19825 0.27309 0.19756 0.2776 0.19686 C 0.29566 0.19432 0.28402 0.19571 0.31267 0.19432 C 0.36961 0.19524 0.42569 0.19964 0.48246 0.20195 C 0.51111 0.20149 0.53889 0.19825 0.56701 0.19825 " pathEditMode="relative" ptsTypes="ffffffffffffffffffffffffffffffffA">
                                      <p:cBhvr>
                                        <p:cTn id="6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51 0.1957 L 0.55573 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5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8003 -0.00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8 0.18853 L -0.28264 0.0004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41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bmx.transworld.net/files/2010/06/mirraco-bmx-bike-2011-complet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8" y="1772529"/>
            <a:ext cx="5212032" cy="35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5601"/>
            <a:ext cx="9144000" cy="830997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He is skating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quickly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548640" y="1772529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25" y="3595455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91" y="3718057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 PT Coin"/>
          <p:cNvGrpSpPr/>
          <p:nvPr/>
        </p:nvGrpSpPr>
        <p:grpSpPr>
          <a:xfrm>
            <a:off x="6685322" y="3818064"/>
            <a:ext cx="1063003" cy="1063003"/>
            <a:chOff x="1578639" y="3797841"/>
            <a:chExt cx="1063003" cy="1063003"/>
          </a:xfrm>
        </p:grpSpPr>
        <p:pic>
          <p:nvPicPr>
            <p:cNvPr id="18" name="Coin 1" descr="Co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39" y="3797841"/>
              <a:ext cx="1063003" cy="10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876743" y="3971307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Poor Richard" pitchFamily="18" charset="0"/>
                </a:rPr>
                <a:t>2</a:t>
              </a:r>
              <a:endParaRPr lang="ko-KR" altLang="en-US" sz="4000" dirty="0">
                <a:latin typeface="Poor Richard" pitchFamily="18" charset="0"/>
              </a:endParaRPr>
            </a:p>
          </p:txBody>
        </p:sp>
      </p:grpSp>
      <p:pic>
        <p:nvPicPr>
          <p:cNvPr id="17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19" y="376112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1" y="3635223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661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3353" y="1772529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2978" y="172373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lown Face" descr="http://www.eat-entertainment.com/wp-content/uploads/2012/10/head_clow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kateboardi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57" y="35498"/>
            <a:ext cx="1754352" cy="17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8853 C -0.01268 0.19084 -0.02518 0.19153 -0.03785 0.19246 C -0.06979 0.19153 -0.07431 0.19177 -0.09705 0.18853 C -0.10729 0.18459 -0.12101 0.18529 -0.13108 0.18483 C -0.17552 0.18251 -0.17118 0.18321 -0.22917 0.18205 C -0.24045 0.18089 -0.25191 0.17974 -0.2632 0.17835 C -0.26962 0.17927 -0.27639 0.17789 -0.28247 0.18089 C -0.28524 0.18228 -0.27674 0.18274 -0.27379 0.18344 C -0.26806 0.18483 -0.25191 0.18737 -0.24948 0.18737 C -0.16146 0.18899 -0.20486 0.18806 -0.11945 0.18992 C -0.09306 0.19177 -0.06875 0.19315 -0.04184 0.19385 C -0.08646 0.19778 -0.13108 0.18806 -0.1757 0.18483 C -0.22448 0.17627 -0.29653 0.18298 -0.33785 0.18344 C -0.41094 0.18552 -0.36424 0.18413 -0.45052 0.18737 C -0.46094 0.18783 -0.4816 0.18853 -0.4816 0.18853 C -0.50417 0.19177 -0.52604 0.19084 -0.54861 0.18992 C -0.60903 0.17997 -0.48663 0.19038 -0.46806 0.1913 C -0.44861 0.19223 -0.40972 0.19385 -0.40972 0.19385 C -0.39323 0.19709 -0.37691 0.19801 -0.36024 0.19894 C -0.32813 0.19801 -0.29618 0.19524 -0.26406 0.19385 C -0.28594 0.18992 -0.30695 0.18945 -0.32917 0.18853 C -0.35417 0.18598 -0.37865 0.18321 -0.40382 0.18205 C -0.43021 0.17766 -0.45695 0.17696 -0.48351 0.1758 C -0.49636 0.1728 -0.5092 0.17257 -0.5224 0.17187 C -0.5408 0.17233 -0.5592 0.17233 -0.57761 0.17303 C -0.57969 0.17303 -0.58212 0.17257 -0.58351 0.17442 C -0.58438 0.17557 -0.5816 0.17627 -0.58056 0.17696 C -0.57813 0.17881 -0.57552 0.18066 -0.57292 0.18205 C -0.57031 0.18321 -0.5507 0.18853 -0.55052 0.18853 C -0.52483 0.19315 -0.49879 0.19616 -0.47292 0.19894 C -0.41493 0.19755 -0.35712 0.19662 -0.29913 0.19778 C -0.27882 0.19894 -0.2592 0.20171 -0.23889 0.20287 C -0.23594 0.20333 -0.23299 0.20403 -0.23004 0.20426 C -0.22552 0.20472 -0.22101 0.20472 -0.21649 0.20541 C -0.21163 0.20611 -0.20191 0.20796 -0.20191 0.20796 C -0.16788 0.22022 -0.09896 0.20888 -0.0632 0.20796 C -0.05365 0.2068 -0.04427 0.20472 -0.0349 0.20287 C -0.01788 0.19408 -0.00643 0.195 0.01354 0.195 " pathEditMode="relative" ptsTypes="fffffffffffffffffffffffffffffffffffffA">
                                      <p:cBhvr>
                                        <p:cTn id="6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431 0.19176 0.05122 0.19199 0.07778 0.19361 C 0.08611 0.19523 0.09462 0.19615 0.10295 0.19754 C 0.15764 0.19546 0.1625 0.195 0.23403 0.195 C 0.25017 0.195 0.29879 0.19847 0.28264 0.19754 C 0.26354 0.19639 0.24445 0.19569 0.22535 0.195 C 0.19462 0.19384 0.13299 0.19245 0.13299 0.19245 C 0.11858 0.18829 0.1066 0.18806 0.09132 0.18713 C 0.06945 0.18898 0.04809 0.19245 0.02622 0.19361 C -0.00382 0.19292 -0.01285 0.19222 -0.0368 0.18968 C -0.06371 0.17927 -0.12205 0.18852 -0.12812 0.18852 C -0.1684 0.19222 -0.20312 0.1943 -0.24566 0.195 C -0.27604 0.19453 -0.30642 0.195 -0.3368 0.19361 C -0.3401 0.19338 -0.33038 0.19176 -0.32708 0.19107 C -0.32326 0.19037 -0.31927 0.19014 -0.31545 0.18968 C -0.29896 0.18806 -0.28246 0.18667 -0.26597 0.18459 C -0.26042 0.18389 -0.24948 0.18204 -0.24948 0.18204 C -0.2224 0.18227 -0.08385 0.18227 -0.01458 0.18598 C 0.0349 0.18852 0.08438 0.20078 0.13403 0.20656 C 0.14722 0.2061 0.16059 0.2061 0.17379 0.20541 C 0.18299 0.20494 0.19271 0.19939 0.20208 0.19754 C 0.22188 0.19361 0.21875 0.19407 0.23403 0.19245 C 0.25243 0.19292 0.27101 0.19199 0.28941 0.19361 C 0.29306 0.19384 0.28229 0.19569 0.27865 0.19615 C 0.26736 0.19777 0.25608 0.19893 0.24479 0.20009 C 0.24028 0.20055 0.23108 0.20147 0.23108 0.20147 C 0.16372 0.20055 0.1434 0.19986 0.09323 0.19615 C 0.04514 0.19777 -0.00243 0.19986 -0.05035 0.20263 C -0.10417 0.20101 -0.15799 0.19939 -0.21163 0.19615 C -0.2375 0.19268 -0.2618 0.19292 -0.28837 0.19245 C -0.28246 0.20309 -0.28698 0.19315 -0.28733 0.22091 C -0.28785 0.26879 -0.28802 0.31644 -0.28837 0.36432 C -0.28646 0.39602 -0.28576 0.43118 -0.27865 0.46148 C -0.26024 0.46102 -0.24167 0.46079 -0.22326 0.46009 C -0.21996 0.45986 -0.21684 0.45917 -0.21354 0.45893 C -0.18403 0.45778 -0.12517 0.45616 -0.12517 0.45616 C -0.09774 0.45315 -0.11094 0.45454 -0.09219 0.45246 C -0.08802 0.452 -0.08368 0.45153 -0.07951 0.45107 C -0.075 0.45061 -0.06597 0.44968 -0.06597 0.44968 C 0.01389 0.45038 0.08854 0.45269 0.16701 0.45616 C 0.18802 0.46102 0.20486 0.46079 0.2283 0.46148 C 0.24688 0.46356 0.26354 0.45986 0.2816 0.45616 C 0.27379 0.43835 0.2776 0.44529 0.27101 0.43418 C 0.26875 0.42632 0.26597 0.4203 0.26406 0.41221 C 0.26493 0.38514 0.26736 0.33957 0.27483 0.31274 C 0.27656 0.29493 0.27778 0.27758 0.27865 0.25954 C 0.27813 0.22345 0.27656 0.18945 0.27587 0.15359 C 0.27552 0.11195 0.28264 0.04765 0.26997 0.00092 C 0.26771 -0.01574 0.26754 -0.03864 0.2632 -0.05344 C 0.2625 -0.06431 0.26198 -0.0775 0.26024 -0.08837 C 0.25833 -0.09971 0.25521 -0.10873 0.25434 -0.12076 C 0.2533 -0.13741 0.25191 -0.15129 0.25052 -0.16725 C 0.24983 -0.17512 0.24861 -0.18067 0.24757 -0.18807 C 0.24757 -0.18807 0.24653 -0.19732 0.24566 -0.19825 C 0.24462 -0.1994 0.24306 -0.19917 0.24184 -0.19964 C 0.10399 -0.17558 -0.03368 -0.17604 -0.17274 -0.17512 C -0.20087 -0.17465 -0.22917 -0.17581 -0.25729 -0.17373 C -0.25868 -0.17373 -0.25799 -0.17026 -0.25816 -0.16864 C -0.25868 -0.16424 -0.25868 -0.16008 -0.2592 -0.15568 C -0.2599 -0.15013 -0.26146 -0.14435 -0.26215 -0.1388 C -0.26597 -0.10919 -0.27187 -0.08097 -0.2776 -0.05205 C -0.28055 -0.03771 -0.28073 -0.02244 -0.28351 -0.0081 C -0.28837 0.06014 -0.28299 -0.02129 -0.28628 0.04487 C -0.2868 0.05644 -0.28715 0.05389 -0.28837 0.06291 C -0.28906 0.06777 -0.29028 0.07726 -0.29028 0.07726 C -0.29149 0.10154 -0.2908 0.12537 -0.29219 0.14966 C -0.29236 0.16238 -0.29618 0.21073 -0.29115 0.22993 C -0.25972 0.22229 -0.2309 0.20448 -0.20087 0.19107 C -0.19149 0.1869 -0.17969 0.18621 -0.16979 0.18459 C -0.11771 0.18505 -0.06562 0.18528 -0.01354 0.18598 C -0.00764 0.18598 0.00399 0.18968 0.00399 0.18968 C -0.03958 0.1906 -0.08177 0.19453 -0.12517 0.19615 C -0.15885 0.19569 -0.19253 0.19569 -0.22621 0.195 C -0.24549 0.19453 -0.2651 0.18852 -0.28437 0.18713 C -0.28819 0.18621 -0.29219 0.18551 -0.29601 0.18459 C -0.29896 0.18389 -0.30486 0.18204 -0.30486 0.18204 C -0.26892 0.17811 -0.23316 0.17418 -0.19705 0.17302 C -0.12222 0.17372 -0.04826 0.17372 0.02622 0.17811 C 0.04149 0.18181 0.05642 0.18574 0.07188 0.18713 C 0.13472 0.20009 0.19879 0.19639 0.26215 0.20009 C 0.26372 0.20055 0.26545 0.20124 0.26701 0.20147 C 0.27031 0.20194 0.27361 0.20194 0.27674 0.20263 C 0.27882 0.20309 0.28264 0.20541 0.28264 0.20541 C 0.34063 0.19615 0.31563 0.20055 0.13889 0.20541 C 0.11076 0.2061 0.08247 0.20865 0.05434 0.2105 C 0.04948 0.21073 0.04479 0.21119 0.03993 0.21165 C 0.00469 0.21836 -0.03246 0.2179 -0.06788 0.21952 C -0.10451 0.21905 -0.14097 0.21882 -0.1776 0.21813 C -0.18212 0.21813 -0.18663 0.21767 -0.19115 0.21697 C -0.19479 0.21651 -0.20191 0.21443 -0.20191 0.21443 C -0.21875 0.20494 -0.23941 0.20587 -0.25729 0.20402 C -0.2618 0.2024 -0.26823 0.19939 -0.27274 0.19893 C -0.2783 0.19847 -0.28924 0.19754 -0.28924 0.19754 " pathEditMode="relative" ptsTypes="fffffffffffff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1927 0.20056 0.03784 0.20588 0.05729 0.20727 C 0.0993 0.21005 0.14149 0.20982 0.1835 0.21097 C 0.23368 0.21398 0.28368 0.21768 0.33402 0.21884 C 0.3677 0.22208 0.40138 0.21953 0.43506 0.21745 C 0.4684 0.21837 0.49166 0.2193 0.52239 0.2267 C 0.56562 0.22439 0.53871 0.22809 0.55729 0.22023 C 0.5618 0.21375 0.55798 0.21907 0.56701 0.20727 C 0.56805 0.20588 0.56996 0.20334 0.56996 0.20334 C 0.55138 0.19964 0.52621 0.20519 0.50781 0.20588 C 0.4743 0.20843 0.44149 0.20797 0.40781 0.20727 C 0.35729 0.19918 0.30607 0.19941 0.25538 0.19686 C 0.30416 0.19617 0.35017 0.19501 0.39809 0.19177 C 0.44201 0.18275 0.50677 0.18692 0.5427 0.18645 C 0.55277 0.18784 0.56128 0.192 0.56996 0.19825 C 0.55937 0.2001 0.55069 0.19362 0.53993 0.19293 C 0.52638 0.192 0.51267 0.192 0.49913 0.19177 C 0.43628 0.19108 0.37361 0.19085 0.31076 0.19039 C 0.24305 0.18576 0.17552 0.18807 0.10781 0.18391 C 0.07673 0.17951 0.04496 0.18506 0.01371 0.18645 C 0.0052 0.18761 -0.00313 0.18923 -0.01164 0.19039 C 0.04236 0.21375 -0.00834 0.1927 0.14565 0.189 C 0.22916 0.18692 0.17222 0.189 0.23593 0.18645 C 0.25208 0.18275 0.26822 0.18229 0.28454 0.18136 C 0.36197 0.18414 0.43906 0.18807 0.51649 0.189 C 0.52378 0.19039 0.53055 0.192 0.53784 0.19293 C 0.54565 0.19524 0.55347 0.19663 0.56128 0.19825 C 0.57465 0.2038 0.58611 0.20265 0.5467 0.20079 C 0.50399 0.19524 0.46979 0.19802 0.42343 0.19941 C 0.40538 0.20172 0.38715 0.20241 0.36892 0.20334 C 0.33663 0.20727 0.30416 0.20797 0.27187 0.20334 C 0.32152 0.19547 0.38524 0.20149 0.42916 0.20195 C 0.45086 0.20126 0.47031 0.20056 0.49131 0.19825 C 0.50607 0.19409 0.52065 0.19732 0.53506 0.20079 C 0.54114 0.20033 0.54739 0.20056 0.55347 0.19941 C 0.55538 0.19894 0.54947 0.19848 0.54756 0.19825 C 0.54427 0.19779 0.54114 0.19709 0.53784 0.19686 C 0.52135 0.19617 0.50486 0.19594 0.48836 0.19547 C 0.44045 0.1964 0.3927 0.19779 0.34479 0.19941 C 0.29045 0.20357 0.23593 0.20149 0.18159 0.20079 C 0.11822 0.20241 0.05364 0.20658 -0.00973 0.20079 C 0.03732 0.19131 0.08663 0.19385 0.13402 0.19177 C 0.16059 0.18923 0.18715 0.18599 0.21371 0.18391 C 0.24097 0.18483 0.26736 0.18553 0.29427 0.189 C 0.31822 0.20033 0.34513 0.19825 0.36996 0.19941 C 0.39878 0.20056 0.4276 0.20218 0.45642 0.20334 C 0.48645 0.2082 0.5144 0.20519 0.54565 0.20473 C 0.47916 0.19987 0.42118 0.19871 0.35052 0.19825 C 0.32482 0.189 0.30295 0.19177 0.27482 0.19177 " pathEditMode="relative" ptsTypes="ffffffffffffffffffffffffffffffffffffffffffffffffA">
                                      <p:cBhvr>
                                        <p:cTn id="7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0.1957 L 0.28003 0.006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43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3 0.19107 L -0.27708 0.0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8842 L 0.00157 0.00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39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ackground" descr="http://www.deviantart.com/download/154851995/Circus_background_by_indigode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p Box"/>
          <p:cNvSpPr/>
          <p:nvPr/>
        </p:nvSpPr>
        <p:spPr>
          <a:xfrm>
            <a:off x="1" y="26581"/>
            <a:ext cx="9144000" cy="830997"/>
          </a:xfrm>
          <a:prstGeom prst="rect">
            <a:avLst/>
          </a:prstGeom>
          <a:solidFill>
            <a:srgbClr val="0B7F2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She is singing _____</a:t>
            </a:r>
            <a:endParaRPr lang="en-US" altLang="ko-KR" sz="4800" b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Bottom Box"/>
          <p:cNvSpPr/>
          <p:nvPr/>
        </p:nvSpPr>
        <p:spPr>
          <a:xfrm>
            <a:off x="-1" y="5840499"/>
            <a:ext cx="9144000" cy="1015663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happily</a:t>
            </a:r>
          </a:p>
        </p:txBody>
      </p:sp>
      <p:sp>
        <p:nvSpPr>
          <p:cNvPr id="7" name="Cup Background"/>
          <p:cNvSpPr/>
          <p:nvPr/>
        </p:nvSpPr>
        <p:spPr>
          <a:xfrm>
            <a:off x="728485" y="1596706"/>
            <a:ext cx="7919574" cy="35731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3" y="35357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70" y="3419632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19" y="3560266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ief" descr="http://cbcyouthquakertown.files.wordpress.com/2012/10/thi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2" y="3491000"/>
            <a:ext cx="1226094" cy="13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lown Face" descr="http://www.eat-entertainment.com/wp-content/uploads/2012/10/head_clow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36" y="361193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mb" descr="http://www.veryicon.com/icon/png/Movie%20%26%20TV/Danger%20Mouse/Bo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6" y="35091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up 3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9506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Cup 2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198" y="1596706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up 1" descr="C:\Documents and Settings\백석\바탕 화면\CupSiz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2823" y="1547913"/>
            <a:ext cx="2094327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lown Face" descr="http://www.eat-entertainment.com/wp-content/uploads/2012/10/head_clow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5699093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sing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64" y="-28982"/>
            <a:ext cx="1443055" cy="18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1" y="5345723"/>
            <a:ext cx="2328524" cy="1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81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0191 0.188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0.18843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0.19825 C 0.02048 0.19871 0.05729 0.19871 0.08263 0.20079 C 0.09409 0.20171 0.10434 0.20588 0.11562 0.20727 C 0.15208 0.22091 0.20868 0.21976 0.24756 0.22161 C 0.32274 0.21906 0.39774 0.21212 0.47291 0.20865 C 0.48142 0.20611 0.48836 0.20333 0.49722 0.20218 C 0.4993 0.20102 0.50173 0.19963 0.50399 0.19963 C 0.52152 0.19894 0.57395 0.19825 0.55642 0.19825 C 0.50954 0.19825 0.46249 0.19917 0.41562 0.19963 C 0.36388 0.20287 0.31197 0.19963 0.26024 0.20079 C 0.21649 0.19986 0.17291 0.19917 0.12916 0.19825 C 0.10902 0.19778 0.08906 0.19732 0.06892 0.19686 C 0.04756 0.19639 -0.0165 0.19547 0.00486 0.1957 C 0.08906 0.19639 0.25729 0.19825 0.25729 0.19825 C 0.27881 0.20171 0.30069 0.20148 0.32239 0.20218 C 0.33611 0.20495 0.3493 0.2075 0.36319 0.20865 C 0.41597 0.20773 0.46788 0.20403 0.52048 0.20218 C 0.53593 0.19778 0.55121 0.19454 0.56701 0.19316 C 0.57291 0.19362 0.58697 0.18714 0.58454 0.19431 C 0.58194 0.20171 0.57222 0.19547 0.56614 0.1957 C 0.55607 0.19616 0.546 0.19639 0.53593 0.19686 C 0.48836 0.19894 0.44079 0.1994 0.39322 0.20079 C 0.36163 0.20403 0.32968 0.2038 0.29809 0.19963 C 0.3618 0.1957 0.42447 0.19385 0.48836 0.19316 C 0.5026 0.19154 0.51684 0.19154 0.53107 0.19431 C 0.54201 0.19639 0.55208 0.20171 0.56319 0.20333 C 0.51145 0.20426 0.46041 0.20796 0.40885 0.20981 C 0.37135 0.20842 0.33368 0.20657 0.29618 0.20472 C 0.26284 0.19871 0.23454 0.20357 0.19809 0.20472 C 0.11857 0.1994 0.15937 0.20125 0.07586 0.19963 C 0.05381 0.2001 -0.01233 0.20218 0.00972 0.20079 C 0.07829 0.19639 0.13541 0.19871 0.20486 0.19963 C 0.22465 0.19871 0.24027 0.19825 0.2592 0.20218 C 0.28506 0.20079 0.27534 0.20079 0.28836 0.20079 " pathEditMode="relative" ptsTypes="fffffffffffffffffffffffffffffffffA"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8852 C 0.02761 0.18667 0.05556 0.18644 0.08542 0.18714 C 0.12292 0.19061 0.15903 0.19292 0.19705 0.19361 C 0.21424 0.19523 0.23143 0.19523 0.24844 0.1987 C 0.26337 0.19824 0.2783 0.1987 0.29323 0.19755 C 0.29618 0.19731 0.28733 0.19639 0.28438 0.19616 C 0.27535 0.19523 0.25729 0.19361 0.25729 0.19361 C 0.17795 0.19431 0.09948 0.19662 0.02032 0.195 C -0.02812 0.18644 -0.09531 0.19038 -0.14184 0.18968 C -0.17587 0.18737 -0.20989 0.18621 -0.24375 0.1832 C -0.25382 0.18367 -0.26389 0.1832 -0.27378 0.18459 C -0.27725 0.18505 -0.26666 0.18598 -0.26319 0.18598 C -0.22725 0.18667 -0.19132 0.18644 -0.15538 0.18714 C -0.11562 0.18783 -0.03593 0.18968 -0.03593 0.18968 C -0.03177 0.19014 -0.02743 0.19084 -0.02326 0.19107 C -0.01493 0.19176 0.01025 0.19315 0.00191 0.19246 C -0.0184 0.19107 -0.0592 0.18852 -0.0592 0.18852 C -0.10764 0.18876 -0.21389 0.2031 -0.27778 0.18459 C -0.27673 0.17696 -0.275 0.17002 -0.27378 0.16262 C -0.27257 0.14758 -0.26996 0.13301 -0.26614 0.11867 C -0.2625 0.08651 -0.26267 0.05343 -0.26701 0.02151 C -0.26788 0.00393 -0.26788 -0.01388 -0.26996 -0.03146 C -0.27066 -0.05829 -0.27239 -0.08397 -0.27482 -0.11034 C -0.27569 -0.1189 -0.27743 -0.12561 -0.27864 -0.13371 C -0.27934 -0.13833 -0.28055 -0.14782 -0.28055 -0.14782 C -0.27934 -0.15476 -0.28021 -0.16331 -0.27673 -0.16863 C -0.27482 -0.17164 -0.271 -0.16748 -0.26805 -0.16725 C -0.25868 -0.16655 -0.2493 -0.16655 -0.23993 -0.16609 C -0.19114 -0.16193 -0.14201 -0.16308 -0.09323 -0.16216 C 0.07882 -0.15522 0.07396 -0.19154 0.03299 -0.1492 C 0.0283 -0.13879 0.02118 -0.13116 0.01545 -0.12191 C 0.01059 -0.11427 0.00903 -0.10363 0.00573 -0.09484 C 0.00469 -0.08698 0.00243 -0.07934 0.00087 -0.07148 C -0.00052 -0.04511 -0.00451 -0.0199 -0.00677 0.00601 C -0.00781 0.01712 -0.0085 0.02567 -0.01163 0.03585 C -0.01475 0.05829 -0.01371 0.04904 -0.01371 0.09276 C -0.01371 0.10988 -0.01614 0.14226 -0.00677 0.16007 C -0.00521 0.16979 -0.0026 0.17881 -0.00104 0.18852 C -0.02083 0.20564 -0.00295 0.1913 -0.06406 0.18968 C -0.09409 0.18899 -0.1243 0.1876 -0.15434 0.18598 C -0.16371 0.18413 -0.17326 0.18436 -0.18264 0.18205 C -0.22048 0.18297 -0.25746 0.18505 -0.29514 0.18852 C -0.29305 0.19685 -0.2901 0.20287 -0.28541 0.20911 C -0.27482 0.25676 -0.2835 0.20796 -0.28264 0.34235 C -0.28298 0.35438 -0.28298 0.36664 -0.2835 0.37867 C -0.2835 0.38006 -0.28437 0.38121 -0.28455 0.3826 C -0.28507 0.387 -0.28489 0.39116 -0.28541 0.39556 C -0.28593 0.40065 -0.2875 0.41106 -0.2875 0.41106 C -0.28715 0.42054 -0.29097 0.43234 -0.28646 0.43951 C -0.28264 0.44552 -0.27482 0.44066 -0.26892 0.44066 C -0.23784 0.44066 -0.20677 0.43997 -0.17569 0.43951 C -0.11909 0.43234 -0.06267 0.42563 -0.0059 0.42401 C 0.04236 0.421 0.02466 0.42355 0.04757 0.42008 C 0.04722 0.41522 0.04688 0.40828 0.04566 0.40319 C 0.04514 0.40065 0.04358 0.39556 0.04358 0.39556 C 0.0415 0.38052 0.03976 0.36479 0.03681 0.35022 C 0.03611 0.33634 0.03386 0.32084 0.03004 0.30742 C 0.02726 0.29748 0.02882 0.30904 0.02709 0.29979 C 0.02431 0.28545 0.02709 0.29169 0.02327 0.28429 C 0.0217 0.27087 0.01788 0.257 0.01459 0.24404 C 0.01337 0.23918 0.01146 0.23479 0.01059 0.22993 C 0.00816 0.21466 0.00521 0.20032 0.00382 0.18459 C 0.01163 0.1684 0.00469 0.18043 0.03872 0.18205 C 0.05434 0.18274 0.06979 0.18367 0.08542 0.18459 C 0.09097 0.18482 0.09636 0.18552 0.10191 0.18598 C 0.1599 0.18968 0.21615 0.18968 0.27466 0.18968 " pathEditMode="relative" ptsTypes="ff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8852 C -0.11892 0.1876 -0.23767 0.18552 -0.35642 0.1913 C -0.40816 0.18991 -0.45972 0.18806 -0.51163 0.18737 C -0.51754 0.1869 -0.53438 0.18945 -0.52917 0.18598 C -0.52274 0.18182 -0.51493 0.18505 -0.50781 0.18482 C -0.48872 0.18413 -0.46962 0.1839 -0.45052 0.18344 C -0.37778 0.18737 -0.41875 0.18621 -0.32726 0.18482 C -0.25608 0.17881 -0.18385 0.19269 -0.11267 0.195 C -0.08872 0.19408 -0.06476 0.19338 -0.0408 0.19246 C -0.03629 0.19223 -0.03177 0.19153 -0.02726 0.1913 C -0.02049 0.19084 -3.33333E-6 0.18991 -0.00677 0.18991 C -0.09826 0.18991 -0.18924 0.19084 -0.28056 0.1913 C -0.28681 0.19176 -0.29288 0.19246 -0.29913 0.19246 C -0.30434 0.19246 -0.28872 0.19153 -0.28351 0.1913 C -0.25608 0.18968 -0.24792 0.18968 -0.21754 0.18852 C -0.17622 0.18922 -0.13924 0.18852 -0.09913 0.19246 C -0.07188 0.19199 -0.04479 0.19199 -0.01754 0.1913 C -0.01528 0.1913 -0.00851 0.18991 -0.01076 0.18991 C -0.04219 0.18899 -0.07344 0.18899 -0.10486 0.18852 C -0.13385 0.18552 -0.1625 0.18505 -0.19132 0.18344 C -0.19323 0.18297 -0.19931 0.18205 -0.1974 0.18205 C -0.1408 0.18205 -0.08681 0.18413 -0.03108 0.18852 C -0.0184 0.18806 -0.0059 0.18806 0.00677 0.18737 C 0.00903 0.18714 0.0158 0.18598 0.01354 0.18598 C -0.02465 0.18598 -0.06285 0.18783 -0.10104 0.18852 C -0.1434 0.19963 -0.20903 0.19338 -0.24375 0.19384 C -0.29965 0.19824 -0.35417 0.19708 -0.41076 0.19778 C -0.4375 0.20009 -0.46059 0.19963 -0.48837 0.19893 C -0.49809 0.19616 -0.50747 0.19384 -0.51754 0.19246 C -0.52847 0.18806 -0.54392 0.18922 -0.55434 0.18852 C -0.50694 0.17904 -0.45608 0.18274 -0.40885 0.18205 C -0.36684 0.18297 -0.32535 0.18367 -0.28351 0.18737 C -0.23229 0.20287 -0.26719 0.18991 -0.41267 0.1913 C -0.4559 0.19061 -0.50139 0.18598 -0.54479 0.18598 L -0.55156 0.18737 " pathEditMode="relative" ptsTypes="fffffffffffffffffffffffffffffffffAA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3 0.1957 L 0.27917 -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0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47 0.18852 L 0.27934 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2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19108 L -0.55989 0.0053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29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262</Words>
  <PresentationFormat>Trình chiếu Trên màn hình (4:3)</PresentationFormat>
  <Paragraphs>135</Paragraphs>
  <Slides>22</Slides>
  <Notes>21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Poor Richard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2013-04-22T11:30:03Z</dcterms:created>
  <dcterms:modified xsi:type="dcterms:W3CDTF">2023-09-16T10:15:00Z</dcterms:modified>
</cp:coreProperties>
</file>