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4" r:id="rId2"/>
    <p:sldId id="339" r:id="rId3"/>
    <p:sldId id="366" r:id="rId4"/>
    <p:sldId id="367" r:id="rId5"/>
    <p:sldId id="369" r:id="rId6"/>
    <p:sldId id="371" r:id="rId7"/>
    <p:sldId id="370" r:id="rId8"/>
    <p:sldId id="372" r:id="rId9"/>
    <p:sldId id="373" r:id="rId10"/>
    <p:sldId id="382" r:id="rId11"/>
    <p:sldId id="374" r:id="rId12"/>
    <p:sldId id="392" r:id="rId13"/>
    <p:sldId id="393" r:id="rId14"/>
    <p:sldId id="394" r:id="rId15"/>
    <p:sldId id="380" r:id="rId16"/>
    <p:sldId id="376" r:id="rId17"/>
    <p:sldId id="375" r:id="rId18"/>
    <p:sldId id="377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BD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3200" kern="1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 Lập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314556"/>
            <a:ext cx="42498523" cy="422859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10" dirty="0">
                <a:blipFill>
                  <a:blip r:embed="rId3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XIN CHÀO CÁC EM ĐẾN VỚI TIẾT HỌC MĨ THUẬT 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22" y="437723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181" y="387605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31" y="4020834"/>
            <a:ext cx="977153" cy="977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26" y="4100844"/>
            <a:ext cx="977153" cy="977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61" y="3746514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515" y="1428750"/>
            <a:ext cx="5577205" cy="477583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24205" y="1196975"/>
            <a:ext cx="10942955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Xác định hình sẽ thể hiện trong tranh và thực hiện theo hướng dẫn: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6" name="Right Arrow Callout 5"/>
          <p:cNvSpPr/>
          <p:nvPr/>
        </p:nvSpPr>
        <p:spPr>
          <a:xfrm>
            <a:off x="484505" y="2539365"/>
            <a:ext cx="2804795" cy="3401695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vào mảng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hình cần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dán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3339465" y="2538730"/>
            <a:ext cx="303974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Đặt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 đã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6429375" y="2538730"/>
            <a:ext cx="303847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ngón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tay ấn nhẹ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để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dính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xuống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hình 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9546590" y="2439670"/>
            <a:ext cx="2020570" cy="3600450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chai lăn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phần hình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đã gắn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1089025"/>
            <a:ext cx="8691880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1913890"/>
            <a:ext cx="11460480" cy="4485640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4" name="Flowchart: Alternate Process 3"/>
          <p:cNvSpPr/>
          <p:nvPr/>
        </p:nvSpPr>
        <p:spPr>
          <a:xfrm>
            <a:off x="365760" y="6313170"/>
            <a:ext cx="11461115" cy="47752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Gia Trí, Bình phong phong cảnh, 1939, sơn mài, 159cm x 400cm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854710"/>
            <a:ext cx="8691880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" y="1430655"/>
            <a:ext cx="11731625" cy="4952365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6" name="Rounded Rectangle 5"/>
          <p:cNvSpPr/>
          <p:nvPr/>
        </p:nvSpPr>
        <p:spPr>
          <a:xfrm>
            <a:off x="218440" y="6367780"/>
            <a:ext cx="11731625" cy="552450"/>
          </a:xfrm>
          <a:prstGeom prst="roundRect">
            <a:avLst/>
          </a:prstGeom>
          <a:solidFill>
            <a:srgbClr val="996633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Phạm Hậu, Gió mùa hạ, 1940,sơn mài, 67,7cm x 149cm.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6" grpId="0" bldLvl="0" animBg="1"/>
      <p:bldP spid="26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7992"/>
              <a:gd name="adj2" fmla="val 4230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626870"/>
            <a:ext cx="2459990" cy="4883150"/>
          </a:xfrm>
          <a:prstGeom prst="rect">
            <a:avLst/>
          </a:prstGeom>
          <a:ln w="38100">
            <a:solidFill>
              <a:srgbClr val="996633"/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832100"/>
            <a:ext cx="4107180" cy="387096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50" y="1986915"/>
            <a:ext cx="4605655" cy="3347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3094990" y="1611630"/>
            <a:ext cx="4229735" cy="1103630"/>
          </a:xfrm>
          <a:prstGeom prst="wedgeRoundRectCallout">
            <a:avLst>
              <a:gd name="adj1" fmla="val -67835"/>
              <a:gd name="adj2" fmla="val -78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1. Hà Lê (Nghệ An), Hoa,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411720" y="5549265"/>
            <a:ext cx="4693285" cy="1153795"/>
          </a:xfrm>
          <a:prstGeom prst="wedgeRectCallout">
            <a:avLst>
              <a:gd name="adj1" fmla="val -69875"/>
              <a:gd name="adj2" fmla="val 2325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2. Thu Lê (Hà Nội), Cây nấm,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7569200" y="918845"/>
            <a:ext cx="4622800" cy="146685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3.Mỹ Hòa (Thừa Thiên Huế), tĩnh vật,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vỏ trứng và màu gouache trên bìa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812800"/>
            <a:ext cx="11499215" cy="604520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Bức tranh em yêu thích.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Hình và hòa sắc trong tranh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 thuật gắn vỏ trứng để tạo hình, màu và chất cảm.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tưởng điều chỉnh để bức tranh hoàn thiện hơn.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Kể tên bức tranh sơn mài mà em biết.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" y="1014730"/>
            <a:ext cx="9695815" cy="5643245"/>
          </a:xfrm>
          <a:prstGeom prst="rect">
            <a:avLst/>
          </a:prstGeom>
          <a:ln w="76200">
            <a:solidFill>
              <a:srgbClr val="996633"/>
            </a:solidFill>
          </a:ln>
        </p:spPr>
      </p:pic>
      <p:sp>
        <p:nvSpPr>
          <p:cNvPr id="12" name="Left Arrow Callout 11"/>
          <p:cNvSpPr/>
          <p:nvPr/>
        </p:nvSpPr>
        <p:spPr>
          <a:xfrm>
            <a:off x="9817735" y="1522730"/>
            <a:ext cx="2228215" cy="4726940"/>
          </a:xfrm>
          <a:prstGeom prst="left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Gia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Trí,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Vườn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xuân,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Trung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Nam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Bắc,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sơn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05" y="1196975"/>
            <a:ext cx="3698240" cy="550481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720" y="1196975"/>
            <a:ext cx="7209790" cy="550418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16449" y="1314556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4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4: Nét đặc trưng trong tranh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sơn mài Việt Nam 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blipFill>
                <a:blip r:embed="rId3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bldLvl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5" y="-214630"/>
            <a:ext cx="1092200" cy="1092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93445" y="16065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5940" y="3390265"/>
            <a:ext cx="11346815" cy="1082675"/>
          </a:xfr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28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4580890"/>
            <a:ext cx="11436985" cy="221234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" y="916305"/>
            <a:ext cx="11346180" cy="235775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693420"/>
            <a:ext cx="11417300" cy="58693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Title 5"/>
          <p:cNvSpPr/>
          <p:nvPr/>
        </p:nvSpPr>
        <p:spPr>
          <a:xfrm>
            <a:off x="1551940" y="3445510"/>
            <a:ext cx="8740140" cy="8286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3000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715" y="111950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tạo tranh kết hợp kỉ thuật gắn vỏ trứng.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597275"/>
            <a:ext cx="8691245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69315" y="972820"/>
            <a:ext cx="10453370" cy="5770880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một số tác phẩm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sơn mài Việt Nam và cho biết: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Đề tài của mỗi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Hòa sắc của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Chất liệu và kỉ thuật tạo bức tranh? </a:t>
            </a: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" y="-144780"/>
            <a:ext cx="976630" cy="9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1043940"/>
            <a:ext cx="5758180" cy="4003675"/>
          </a:xfrm>
          <a:prstGeom prst="rect">
            <a:avLst/>
          </a:prstGeom>
          <a:ln w="571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0" y="1052830"/>
            <a:ext cx="6262370" cy="39852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Up Arrow Callout 16"/>
          <p:cNvSpPr/>
          <p:nvPr/>
        </p:nvSpPr>
        <p:spPr>
          <a:xfrm>
            <a:off x="338455" y="5047615"/>
            <a:ext cx="5046980" cy="160083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Tư Nghiêm, Điệu múa cổ,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1970, Sơn mài </a:t>
            </a:r>
          </a:p>
        </p:txBody>
      </p:sp>
      <p:sp>
        <p:nvSpPr>
          <p:cNvPr id="18" name="Up Arrow Callout 17"/>
          <p:cNvSpPr/>
          <p:nvPr/>
        </p:nvSpPr>
        <p:spPr>
          <a:xfrm>
            <a:off x="6614160" y="5002530"/>
            <a:ext cx="5124450" cy="164655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Sáng, Kết nạp Đảng ở Điện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Biên Phủ, sơn mài 113,3cm x 180cm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443865" y="995680"/>
            <a:ext cx="11395710" cy="5737860"/>
          </a:xfrm>
          <a:prstGeom prst="wedgeRectCallout">
            <a:avLst>
              <a:gd name="adj1" fmla="val -49498"/>
              <a:gd name="adj2" fmla="val -54338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" y="1196975"/>
            <a:ext cx="10947400" cy="544449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5" y="1234440"/>
            <a:ext cx="2800350" cy="395414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345" y="1196340"/>
            <a:ext cx="2899410" cy="39700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950" y="1217930"/>
            <a:ext cx="2949575" cy="392239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5" y="5372100"/>
            <a:ext cx="2777490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855" y="5339715"/>
            <a:ext cx="2879725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100" y="5328920"/>
            <a:ext cx="298831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4315" y="5306695"/>
            <a:ext cx="299212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100" y="1185545"/>
            <a:ext cx="2848610" cy="400304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673</Words>
  <PresentationFormat>Widescreen</PresentationFormat>
  <Paragraphs>96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SimSun</vt:lpstr>
      <vt:lpstr>Arial</vt:lpstr>
      <vt:lpstr>Calibri</vt:lpstr>
      <vt:lpstr>Tahoma</vt:lpstr>
      <vt:lpstr>Times New Roman</vt:lpstr>
      <vt:lpstr>VNI-Avo</vt:lpstr>
      <vt:lpstr>Wingdings</vt:lpstr>
      <vt:lpstr>Blue Waves</vt:lpstr>
      <vt:lpstr>PowerPoint Presentation</vt:lpstr>
      <vt:lpstr>Bài 4: Nét đặc trưng trong tranh  sơn mài Việt Nam   </vt:lpstr>
      <vt:lpstr>- Tạo được bức tranh có sử dụng võ trứng để tạo hình màu và chất cảm..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Xác định hình sẽ thể hiện trong tranh và thực hiện theo hướng dẫn: </vt:lpstr>
      <vt:lpstr>Hình tham khảo: Tranh có sử dụng vật liệu vỏ trứng. </vt:lpstr>
      <vt:lpstr>Hình tham khảo: Tranh có sử dụng vật liệu vỏ trứng. </vt:lpstr>
      <vt:lpstr>Sản phẩm của học sinh.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2023-05-10T06:45:00Z</dcterms:created>
  <dcterms:modified xsi:type="dcterms:W3CDTF">2023-08-06T08:03:42Z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B256DC92B4C245C4ABF5BDBAA9F049DD</vt:lpwstr>
  </property>
  <property fmtid="{D5CDD505-2E9C-101B-9397-08002B2CF9AE}" pid="3" name="KSOProductBuildVer">
    <vt:lpwstr>1033-11.2.0.11537</vt:lpwstr>
  </property>
</Properties>
</file>