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9" autoAdjust="0"/>
    <p:restoredTop sz="94660"/>
  </p:normalViewPr>
  <p:slideViewPr>
    <p:cSldViewPr>
      <p:cViewPr varScale="1">
        <p:scale>
          <a:sx n="69" d="100"/>
          <a:sy n="69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5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4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4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1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3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0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6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10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jp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6927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15637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7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86" y="152400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6" y="1132454"/>
            <a:ext cx="4743450" cy="4743450"/>
          </a:xfrm>
          <a:prstGeom prst="rect">
            <a:avLst/>
          </a:prstGeom>
        </p:spPr>
      </p:pic>
      <p:sp>
        <p:nvSpPr>
          <p:cNvPr id="10" name="Right Arrow 9">
            <a:hlinkClick r:id="rId9" action="ppaction://hlinksldjump"/>
          </p:cNvPr>
          <p:cNvSpPr/>
          <p:nvPr/>
        </p:nvSpPr>
        <p:spPr>
          <a:xfrm>
            <a:off x="7620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710054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BẮT ĐẦU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44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331023" y="4572973"/>
            <a:ext cx="2331028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279069" y="2308091"/>
            <a:ext cx="2382981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155532" y="204540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0" y="11170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4 0.26736 C 0.0875 0.25417 0.1 0.24398 0.11076 0.23519 C 0.11337 0.22709 0.12569 0.20926 0.13316 0.20301 C 0.14201 0.175 0.19566 0.16574 0.22604 0.1625 C 0.24115 0.1632 0.25694 0.16065 0.27135 0.16435 C 0.27708 0.16574 0.27795 0.17269 0.28142 0.17685 C 0.28576 0.18218 0.28906 0.19398 0.29149 0.20093 C 0.29323 0.20625 0.2967 0.2169 0.2967 0.21713 C 0.29583 0.2331 0.29549 0.24931 0.2941 0.26551 C 0.2934 0.27107 0.28941 0.27292 0.28663 0.27755 C 0.27049 0.30348 0.24132 0.3132 0.20625 0.31806 C 0.18559 0.31621 0.18646 0.31922 0.17344 0.30996 C 0.16736 0.30556 0.1559 0.29584 0.1559 0.29607 C 0.15208 0.28658 0.14844 0.26736 0.14844 0.2676 C 0.15122 0.22755 0.14323 0.23866 0.16076 0.21898 C 0.17222 0.20625 0.15885 0.21482 0.17344 0.20718 C 0.18472 0.19375 0.19878 0.18125 0.21597 0.17269 C 0.21927 0.17107 0.22274 0.16945 0.22604 0.16852 C 0.23281 0.16667 0.24618 0.16435 0.24618 0.16459 C 0.25382 0.16505 0.26146 0.16482 0.26892 0.16644 C 0.27135 0.1669 0.27222 0.16945 0.27396 0.17084 C 0.28542 0.17871 0.29236 0.18611 0.29896 0.19699 C 0.30382 0.22338 0.31858 0.27824 0.2967 0.29584 C 0.27795 0.31088 0.24913 0.3206 0.22378 0.32408 C 0.20625 0.32223 0.20226 0.32292 0.19097 0.31389 C 0.18351 0.30116 0.1809 0.28912 0.17865 0.27547 C 0.18003 0.24167 0.17257 0.22223 0.19618 0.19908 C 0.20313 0.19236 0.20503 0.18773 0.21597 0.18496 C 0.22378 0.18079 0.23021 0.17894 0.23872 0.17685 C 0.26476 0.17871 0.25556 0.17871 0.26632 0.17871 L 0.24375 0.19306 L 0.26389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6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76052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40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03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51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6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31023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03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6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76052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88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376052" y="5645956"/>
            <a:ext cx="2285999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76052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285996" y="2255580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161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88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5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1206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285996" y="2324085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146755" y="21284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26736 C 0.10417 0.25417 0.11667 0.24398 0.12743 0.23519 C 0.13003 0.22709 0.14236 0.20926 0.14983 0.20301 C 0.15868 0.175 0.21233 0.16574 0.24271 0.1625 C 0.25781 0.1632 0.27361 0.16065 0.28802 0.16435 C 0.29375 0.16574 0.29462 0.17269 0.29809 0.17685 C 0.30243 0.18218 0.30573 0.19398 0.30816 0.20093 C 0.3099 0.20625 0.31337 0.2169 0.31337 0.21713 C 0.3125 0.2331 0.31215 0.24931 0.31076 0.26551 C 0.31007 0.27107 0.30608 0.27292 0.3033 0.27755 C 0.28715 0.30348 0.25799 0.3132 0.22292 0.31806 C 0.20226 0.31621 0.20313 0.31922 0.1901 0.30996 C 0.18403 0.30556 0.17257 0.29584 0.17257 0.29607 C 0.16875 0.28658 0.1651 0.26736 0.1651 0.2676 C 0.16788 0.22755 0.1599 0.23866 0.17743 0.21898 C 0.18889 0.20625 0.17552 0.21482 0.1901 0.20718 C 0.20139 0.19375 0.21545 0.18125 0.23264 0.17269 C 0.23594 0.17107 0.23941 0.16945 0.24271 0.16852 C 0.24948 0.16667 0.26285 0.16435 0.26285 0.16459 C 0.27049 0.16505 0.27813 0.16482 0.28559 0.16644 C 0.28802 0.1669 0.28889 0.16945 0.29063 0.17084 C 0.30208 0.17871 0.30903 0.18611 0.31563 0.19699 C 0.32049 0.22338 0.33524 0.27824 0.31337 0.29584 C 0.29462 0.31088 0.2658 0.3206 0.24045 0.32408 C 0.22292 0.32223 0.21892 0.32292 0.20764 0.31389 C 0.20017 0.30116 0.19757 0.28912 0.19531 0.27547 C 0.1967 0.24167 0.18924 0.22223 0.21285 0.19908 C 0.21979 0.19236 0.2217 0.18773 0.23264 0.18496 C 0.24045 0.18079 0.24688 0.17894 0.25538 0.17685 C 0.28142 0.17871 0.27222 0.17871 0.28299 0.17871 L 0.26042 0.19306 L 0.28056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6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76052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88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44" y="3201176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5" y="350338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7" y="229209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76052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155532" y="20965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88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02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11181 C 0.09583 0.09861 0.10833 0.08843 0.1191 0.07963 C 0.1217 0.07153 0.13403 0.05371 0.14149 0.04746 C 0.15035 0.01945 0.20399 0.01019 0.23438 0.00695 C 0.24948 0.00764 0.26528 0.0051 0.27969 0.0088 C 0.28542 0.01019 0.28628 0.01713 0.28976 0.0213 C 0.2941 0.02662 0.2974 0.03843 0.29983 0.04537 C 0.30156 0.0507 0.30503 0.06135 0.30503 0.06158 C 0.30417 0.07755 0.30382 0.09375 0.30243 0.10996 C 0.30174 0.11551 0.29774 0.11736 0.29497 0.12199 C 0.27882 0.14792 0.24965 0.15764 0.21458 0.1625 C 0.19392 0.16065 0.19479 0.16366 0.18177 0.1544 C 0.17569 0.15 0.16424 0.14028 0.16424 0.14051 C 0.16042 0.13102 0.15677 0.11181 0.15677 0.11204 C 0.15955 0.07199 0.15156 0.0831 0.1691 0.06343 C 0.18056 0.0507 0.16719 0.05926 0.18177 0.05162 C 0.19306 0.0382 0.20712 0.0257 0.22431 0.01713 C 0.2276 0.01551 0.23108 0.01389 0.23438 0.01297 C 0.24115 0.01111 0.25451 0.0088 0.25451 0.00903 C 0.26215 0.00949 0.26979 0.00926 0.27726 0.01088 C 0.27969 0.01135 0.28056 0.01389 0.28229 0.01528 C 0.29375 0.02315 0.30069 0.03056 0.30729 0.04144 C 0.31215 0.06783 0.32691 0.12269 0.30503 0.14028 C 0.28628 0.15533 0.25747 0.16505 0.23212 0.16852 C 0.21458 0.16667 0.21059 0.16736 0.19931 0.15834 C 0.19184 0.1456 0.18924 0.13357 0.18698 0.11991 C 0.18837 0.08611 0.1809 0.06667 0.20451 0.04352 C 0.21146 0.03681 0.21337 0.03218 0.22431 0.0294 C 0.23212 0.02523 0.23854 0.02338 0.24705 0.0213 C 0.27309 0.02315 0.26389 0.02315 0.27465 0.02315 L 0.25208 0.0375 L 0.27222 0.01713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6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76050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155532" y="201060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7848 C 0.09583 0.26528 0.10833 0.2551 0.1191 0.2463 C 0.1217 0.2382 0.13403 0.22037 0.14149 0.21412 C 0.15035 0.18611 0.20399 0.17685 0.23438 0.17361 C 0.24948 0.17431 0.26528 0.17176 0.27969 0.17547 C 0.28542 0.17685 0.28628 0.1838 0.28976 0.18797 C 0.2941 0.19329 0.2974 0.2051 0.29983 0.21204 C 0.30156 0.21736 0.30503 0.22801 0.30503 0.22824 C 0.30417 0.24422 0.30382 0.26042 0.30243 0.27662 C 0.30174 0.28218 0.29774 0.28403 0.29497 0.28866 C 0.27882 0.31459 0.24965 0.32431 0.21458 0.32917 C 0.19392 0.32732 0.19479 0.33033 0.18177 0.32107 C 0.17569 0.31667 0.16424 0.30695 0.16424 0.30718 C 0.16042 0.29769 0.15677 0.27848 0.15677 0.27871 C 0.15955 0.23866 0.15156 0.24977 0.1691 0.2301 C 0.18056 0.21736 0.16719 0.22593 0.18177 0.21829 C 0.19306 0.20486 0.20712 0.19236 0.22431 0.1838 C 0.2276 0.18218 0.23108 0.18056 0.23438 0.17963 C 0.24115 0.17778 0.25451 0.17547 0.25451 0.1757 C 0.26215 0.17616 0.26979 0.17593 0.27726 0.17755 C 0.27969 0.17801 0.28056 0.18056 0.28229 0.18195 C 0.29375 0.18982 0.30069 0.19723 0.30729 0.2081 C 0.31215 0.23449 0.32691 0.28935 0.30503 0.30695 C 0.28628 0.32199 0.25747 0.33172 0.23212 0.33519 C 0.21458 0.33334 0.21059 0.33403 0.19931 0.325 C 0.19184 0.31227 0.18924 0.30023 0.18698 0.28658 C 0.18837 0.25278 0.1809 0.23334 0.20451 0.21019 C 0.21146 0.20348 0.21337 0.19885 0.22431 0.19607 C 0.23212 0.1919 0.23854 0.19005 0.24705 0.18797 C 0.27309 0.18982 0.26389 0.18982 0.27465 0.18982 L 0.25208 0.20417 L 0.27222 0.1838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5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191</Words>
  <Application>Microsoft Office PowerPoint</Application>
  <PresentationFormat>On-screen Show (4:3)</PresentationFormat>
  <Paragraphs>49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2020-04-06T08:42:51Z</dcterms:created>
  <dcterms:modified xsi:type="dcterms:W3CDTF">2020-09-27T06:39:47Z</dcterms:modified>
</cp:coreProperties>
</file>