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av" ContentType="audio/x-wav"/>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4"/>
  </p:notesMasterIdLst>
  <p:sldIdLst>
    <p:sldId id="262" r:id="rId4"/>
    <p:sldId id="264" r:id="rId5"/>
    <p:sldId id="265" r:id="rId6"/>
    <p:sldId id="276" r:id="rId7"/>
    <p:sldId id="267" r:id="rId8"/>
    <p:sldId id="268" r:id="rId9"/>
    <p:sldId id="269" r:id="rId10"/>
    <p:sldId id="270" r:id="rId11"/>
    <p:sldId id="300" r:id="rId12"/>
    <p:sldId id="301" r:id="rId13"/>
    <p:sldId id="272" r:id="rId15"/>
    <p:sldId id="295" r:id="rId16"/>
    <p:sldId id="296" r:id="rId17"/>
    <p:sldId id="297" r:id="rId18"/>
    <p:sldId id="298" r:id="rId19"/>
    <p:sldId id="275" r:id="rId20"/>
  </p:sldIdLst>
  <p:sldSz cx="12192000" cy="6858000"/>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FF00"/>
    <a:srgbClr val="FF4D15"/>
    <a:srgbClr val="9900FF"/>
    <a:srgbClr val="9900CC"/>
    <a:srgbClr val="FF33CC"/>
    <a:srgbClr val="66FF33"/>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778"/>
    <p:restoredTop sz="94627"/>
  </p:normalViewPr>
  <p:slideViewPr>
    <p:cSldViewPr showGuides="1">
      <p:cViewPr>
        <p:scale>
          <a:sx n="77" d="100"/>
          <a:sy n="77" d="100"/>
        </p:scale>
        <p:origin x="-648" y="204"/>
      </p:cViewPr>
      <p:guideLst>
        <p:guide orient="horz" pos="2121"/>
        <p:guide pos="3888"/>
      </p:guideLst>
    </p:cSldViewPr>
  </p:slideViewPr>
  <p:notesTextViewPr>
    <p:cViewPr>
      <p:scale>
        <a:sx n="100" d="100"/>
        <a:sy n="100" d="100"/>
      </p:scale>
      <p:origin x="0" y="0"/>
    </p:cViewPr>
  </p:notesTextViewPr>
  <p:sorterViewPr showFormatting="0">
    <p:cViewPr>
      <p:scale>
        <a:sx n="66" d="100"/>
        <a:sy n="66" d="100"/>
      </p:scale>
      <p:origin x="0" y="1224"/>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notesMaster" Target="notesMasters/notes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5" Type="http://schemas.openxmlformats.org/officeDocument/2006/relationships/image" Target="../media/image10.wmf"/><Relationship Id="rId4" Type="http://schemas.openxmlformats.org/officeDocument/2006/relationships/image" Target="../media/image9.wmf"/><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a:defRPr sz="120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200" smtClean="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100" name="Rectangle 4"/>
          <p:cNvSpPr>
            <a:spLocks noRot="1" noTextEdit="1"/>
          </p:cNvSpPr>
          <p:nvPr>
            <p:ph type="sldImg"/>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l">
              <a:defRPr sz="120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fontAlgn="base" hangingPunct="1">
              <a:buNone/>
            </a:pPr>
            <a:fld id="{9A0DB2DC-4C9A-4742-B13C-FB6460FD3503}" type="slidenum">
              <a:rPr lang="en-US" sz="1200" strike="noStrike" noProof="1" dirty="0">
                <a:latin typeface="Arial" panose="020B0604020202020204" pitchFamily="34" charset="0"/>
                <a:ea typeface="+mn-ea"/>
                <a:cs typeface="+mn-cs"/>
              </a:rPr>
            </a:fld>
            <a:endParaRPr lang="en-US"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Rectangle 7"/>
          <p:cNvSpPr txBox="1">
            <a:spLocks noGrp="1"/>
          </p:cNvSpPr>
          <p:nvPr/>
        </p:nvSpPr>
        <p:spPr>
          <a:xfrm>
            <a:off x="3884613" y="8685213"/>
            <a:ext cx="2971800" cy="457200"/>
          </a:xfrm>
          <a:prstGeom prst="rect">
            <a:avLst/>
          </a:prstGeom>
          <a:noFill/>
          <a:ln w="9525">
            <a:noFill/>
          </a:ln>
        </p:spPr>
        <p:txBody>
          <a:bodyPr anchor="b" anchorCtr="0"/>
          <a:p>
            <a:pPr lvl="0" algn="r"/>
            <a:fld id="{9A0DB2DC-4C9A-4742-B13C-FB6460FD3503}" type="slidenum">
              <a:rPr lang="en-US" altLang="zh-CN" sz="1200" dirty="0">
                <a:latin typeface="Arial" panose="020B0604020202020204" pitchFamily="34" charset="0"/>
              </a:rPr>
            </a:fld>
            <a:endParaRPr lang="en-US" altLang="zh-CN" sz="1200" dirty="0">
              <a:latin typeface="Arial" panose="020B0604020202020204" pitchFamily="34" charset="0"/>
              <a:ea typeface="Arial" panose="020B0604020202020204" pitchFamily="34" charset="0"/>
            </a:endParaRPr>
          </a:p>
        </p:txBody>
      </p:sp>
      <p:sp>
        <p:nvSpPr>
          <p:cNvPr id="15362" name="Rectangle 2"/>
          <p:cNvSpPr>
            <a:spLocks noRot="1" noTextEdit="1"/>
          </p:cNvSpPr>
          <p:nvPr>
            <p:ph type="sldImg"/>
          </p:nvPr>
        </p:nvSpPr>
        <p:spPr>
          <a:ln/>
        </p:spPr>
      </p:sp>
      <p:sp>
        <p:nvSpPr>
          <p:cNvPr id="15363" name="Rectangle 3"/>
          <p:cNvSpPr>
            <a:spLocks noGrp="1"/>
          </p:cNvSpPr>
          <p:nvPr>
            <p:ph type="body"/>
          </p:nvPr>
        </p:nvSpPr>
        <p:spPr>
          <a:ln/>
        </p:spPr>
        <p:txBody>
          <a:bodyPr wrap="square" lIns="91440" tIns="45720" rIns="91440" bIns="45720" anchor="t" anchorCtr="0"/>
          <a:p>
            <a:pPr lvl="0"/>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609600" y="274638"/>
            <a:ext cx="8026400" cy="5851525"/>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quarter" idx="1"/>
          </p:nvPr>
        </p:nvSpPr>
        <p:spPr>
          <a:xfrm>
            <a:off x="609600" y="1600200"/>
            <a:ext cx="5384800" cy="21859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quarter" idx="2"/>
          </p:nvPr>
        </p:nvSpPr>
        <p:spPr>
          <a:xfrm>
            <a:off x="6197600" y="1600200"/>
            <a:ext cx="5384800" cy="21859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Content Placeholder 4"/>
          <p:cNvSpPr>
            <a:spLocks noGrp="1"/>
          </p:cNvSpPr>
          <p:nvPr>
            <p:ph sz="quarter" idx="3"/>
          </p:nvPr>
        </p:nvSpPr>
        <p:spPr>
          <a:xfrm>
            <a:off x="609600" y="3938588"/>
            <a:ext cx="5384800" cy="2187575"/>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6" name="Content Placeholder 5"/>
          <p:cNvSpPr>
            <a:spLocks noGrp="1"/>
          </p:cNvSpPr>
          <p:nvPr>
            <p:ph sz="quarter" idx="4"/>
          </p:nvPr>
        </p:nvSpPr>
        <p:spPr>
          <a:xfrm>
            <a:off x="6197600" y="3938588"/>
            <a:ext cx="5384800" cy="2187575"/>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gradFill rotWithShape="0">
          <a:gsLst>
            <a:gs pos="0">
              <a:schemeClr val="bg1"/>
            </a:gs>
            <a:gs pos="100000">
              <a:srgbClr val="002850"/>
            </a:gs>
          </a:gsLst>
          <a:lin ang="5400000" scaled="1"/>
          <a:tileRect/>
        </a:gradFill>
        <a:effectLst/>
      </p:bgPr>
    </p:bg>
    <p:spTree>
      <p:nvGrpSpPr>
        <p:cNvPr id="1" name=""/>
        <p:cNvGrpSpPr/>
        <p:nvPr/>
      </p:nvGrpSpPr>
      <p:grpSpPr>
        <a:xfrm>
          <a:off x="0" y="0"/>
          <a:ext cx="0" cy="0"/>
          <a:chOff x="0" y="0"/>
          <a:chExt cx="0" cy="0"/>
        </a:xfrm>
      </p:grpSpPr>
      <p:grpSp>
        <p:nvGrpSpPr>
          <p:cNvPr id="3074" name="Group 2"/>
          <p:cNvGrpSpPr/>
          <p:nvPr/>
        </p:nvGrpSpPr>
        <p:grpSpPr>
          <a:xfrm>
            <a:off x="0" y="0"/>
            <a:ext cx="12198350" cy="6851650"/>
            <a:chOff x="1" y="0"/>
            <a:chExt cx="5763" cy="4316"/>
          </a:xfrm>
        </p:grpSpPr>
        <p:sp>
          <p:nvSpPr>
            <p:cNvPr id="45" name="Freeform 3"/>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6" name="Freeform 4"/>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7" name="Freeform 5"/>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nvGrpSpPr>
            <p:cNvPr id="3078" name="Group 6"/>
            <p:cNvGrpSpPr/>
            <p:nvPr/>
          </p:nvGrpSpPr>
          <p:grpSpPr>
            <a:xfrm>
              <a:off x="288" y="0"/>
              <a:ext cx="5098" cy="4316"/>
              <a:chOff x="288" y="0"/>
              <a:chExt cx="5098" cy="4316"/>
            </a:xfrm>
          </p:grpSpPr>
          <p:sp>
            <p:nvSpPr>
              <p:cNvPr id="68" name="Freeform 7"/>
              <p:cNvSpPr/>
              <p:nvPr/>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9" name="Freeform 8"/>
              <p:cNvSpPr/>
              <p:nvPr/>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0" name="Freeform 9"/>
              <p:cNvSpPr/>
              <p:nvPr/>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1" name="Freeform 10"/>
              <p:cNvSpPr/>
              <p:nvPr/>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2" name="Freeform 11"/>
              <p:cNvSpPr/>
              <p:nvPr/>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3" name="Freeform 12"/>
              <p:cNvSpPr/>
              <p:nvPr/>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4" name="Freeform 13"/>
              <p:cNvSpPr/>
              <p:nvPr/>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5" name="Freeform 14"/>
              <p:cNvSpPr/>
              <p:nvPr/>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6" name="Freeform 15"/>
              <p:cNvSpPr/>
              <p:nvPr/>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7" name="Freeform 16"/>
              <p:cNvSpPr/>
              <p:nvPr/>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8" name="Freeform 17"/>
              <p:cNvSpPr/>
              <p:nvPr/>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9" name="Freeform 18"/>
              <p:cNvSpPr/>
              <p:nvPr/>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0" name="Freeform 19"/>
              <p:cNvSpPr/>
              <p:nvPr/>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49" name="Freeform 20"/>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0" name="Freeform 21"/>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1" name="Freeform 22"/>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95" name="Freeform 23"/>
            <p:cNvSpPr/>
            <p:nvPr/>
          </p:nvSpPr>
          <p:spPr>
            <a:xfrm>
              <a:off x="5041" y="0"/>
              <a:ext cx="719" cy="845"/>
            </a:xfrm>
            <a:custGeom>
              <a:avLst/>
              <a:gdLst/>
              <a:ahLst/>
              <a:cxnLst>
                <a:cxn ang="0">
                  <a:pos x="721" y="845"/>
                </a:cxn>
                <a:cxn ang="0">
                  <a:pos x="721" y="821"/>
                </a:cxn>
                <a:cxn ang="0">
                  <a:pos x="578" y="605"/>
                </a:cxn>
                <a:cxn ang="0">
                  <a:pos x="408" y="396"/>
                </a:cxn>
                <a:cxn ang="0">
                  <a:pos x="223" y="192"/>
                </a:cxn>
                <a:cxn ang="0">
                  <a:pos x="17" y="0"/>
                </a:cxn>
                <a:cxn ang="0">
                  <a:pos x="0" y="0"/>
                </a:cxn>
                <a:cxn ang="0">
                  <a:pos x="211" y="198"/>
                </a:cxn>
                <a:cxn ang="0">
                  <a:pos x="402" y="408"/>
                </a:cxn>
                <a:cxn ang="0">
                  <a:pos x="572" y="623"/>
                </a:cxn>
                <a:cxn ang="0">
                  <a:pos x="721" y="845"/>
                </a:cxn>
                <a:cxn ang="0">
                  <a:pos x="721" y="845"/>
                </a:cxn>
              </a:cxnLst>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ln>
          </p:spPr>
          <p:txBody>
            <a:bodyPr/>
            <a:p>
              <a:pPr fontAlgn="base"/>
              <a:endParaRPr lang="en-US" sz="135" strike="noStrike" noProof="1"/>
            </a:p>
          </p:txBody>
        </p:sp>
        <p:sp>
          <p:nvSpPr>
            <p:cNvPr id="3096" name="Freeform 24"/>
            <p:cNvSpPr/>
            <p:nvPr/>
          </p:nvSpPr>
          <p:spPr>
            <a:xfrm>
              <a:off x="5352" y="0"/>
              <a:ext cx="408" cy="414"/>
            </a:xfrm>
            <a:custGeom>
              <a:avLst/>
              <a:gdLst/>
              <a:ahLst/>
              <a:cxnLst>
                <a:cxn ang="0">
                  <a:pos x="409" y="414"/>
                </a:cxn>
                <a:cxn ang="0">
                  <a:pos x="409" y="396"/>
                </a:cxn>
                <a:cxn ang="0">
                  <a:pos x="224" y="192"/>
                </a:cxn>
                <a:cxn ang="0">
                  <a:pos x="12" y="0"/>
                </a:cxn>
                <a:cxn ang="0">
                  <a:pos x="0" y="0"/>
                </a:cxn>
                <a:cxn ang="0">
                  <a:pos x="108" y="102"/>
                </a:cxn>
                <a:cxn ang="0">
                  <a:pos x="218" y="204"/>
                </a:cxn>
                <a:cxn ang="0">
                  <a:pos x="409" y="414"/>
                </a:cxn>
                <a:cxn ang="0">
                  <a:pos x="409" y="414"/>
                </a:cxn>
              </a:cxnLst>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ln>
          </p:spPr>
          <p:txBody>
            <a:bodyPr/>
            <a:p>
              <a:pPr fontAlgn="base"/>
              <a:endParaRPr lang="en-US" sz="135" strike="noStrike" noProof="1"/>
            </a:p>
          </p:txBody>
        </p:sp>
        <p:sp>
          <p:nvSpPr>
            <p:cNvPr id="54" name="Freeform 25"/>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98" name="Freeform 26"/>
            <p:cNvSpPr/>
            <p:nvPr/>
          </p:nvSpPr>
          <p:spPr>
            <a:xfrm>
              <a:off x="6" y="0"/>
              <a:ext cx="588" cy="599"/>
            </a:xfrm>
            <a:custGeom>
              <a:avLst/>
              <a:gdLst/>
              <a:ahLst/>
              <a:cxnLst>
                <a:cxn ang="0">
                  <a:pos x="590" y="0"/>
                </a:cxn>
                <a:cxn ang="0">
                  <a:pos x="572" y="0"/>
                </a:cxn>
                <a:cxn ang="0">
                  <a:pos x="409" y="132"/>
                </a:cxn>
                <a:cxn ang="0">
                  <a:pos x="259" y="270"/>
                </a:cxn>
                <a:cxn ang="0">
                  <a:pos x="120" y="420"/>
                </a:cxn>
                <a:cxn ang="0">
                  <a:pos x="0" y="575"/>
                </a:cxn>
                <a:cxn ang="0">
                  <a:pos x="0" y="599"/>
                </a:cxn>
                <a:cxn ang="0">
                  <a:pos x="120" y="432"/>
                </a:cxn>
                <a:cxn ang="0">
                  <a:pos x="259" y="282"/>
                </a:cxn>
                <a:cxn ang="0">
                  <a:pos x="415" y="138"/>
                </a:cxn>
                <a:cxn ang="0">
                  <a:pos x="590" y="0"/>
                </a:cxn>
                <a:cxn ang="0">
                  <a:pos x="590" y="0"/>
                </a:cxn>
              </a:cxnLst>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ln>
          </p:spPr>
          <p:txBody>
            <a:bodyPr/>
            <a:p>
              <a:pPr fontAlgn="base"/>
              <a:endParaRPr lang="en-US" sz="135" strike="noStrike" noProof="1"/>
            </a:p>
          </p:txBody>
        </p:sp>
        <p:sp>
          <p:nvSpPr>
            <p:cNvPr id="3099" name="Freeform 27"/>
            <p:cNvSpPr/>
            <p:nvPr/>
          </p:nvSpPr>
          <p:spPr>
            <a:xfrm>
              <a:off x="6" y="0"/>
              <a:ext cx="270" cy="252"/>
            </a:xfrm>
            <a:custGeom>
              <a:avLst/>
              <a:gdLst/>
              <a:ahLst/>
              <a:cxnLst>
                <a:cxn ang="0">
                  <a:pos x="271" y="0"/>
                </a:cxn>
                <a:cxn ang="0">
                  <a:pos x="253" y="0"/>
                </a:cxn>
                <a:cxn ang="0">
                  <a:pos x="120" y="114"/>
                </a:cxn>
                <a:cxn ang="0">
                  <a:pos x="60" y="174"/>
                </a:cxn>
                <a:cxn ang="0">
                  <a:pos x="0" y="234"/>
                </a:cxn>
                <a:cxn ang="0">
                  <a:pos x="0" y="252"/>
                </a:cxn>
                <a:cxn ang="0">
                  <a:pos x="126" y="120"/>
                </a:cxn>
                <a:cxn ang="0">
                  <a:pos x="271" y="0"/>
                </a:cxn>
                <a:cxn ang="0">
                  <a:pos x="271" y="0"/>
                </a:cxn>
              </a:cxnLst>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ln>
          </p:spPr>
          <p:txBody>
            <a:bodyPr/>
            <a:p>
              <a:pPr fontAlgn="base"/>
              <a:endParaRPr lang="en-US" sz="135" strike="noStrike" noProof="1"/>
            </a:p>
          </p:txBody>
        </p:sp>
        <p:sp>
          <p:nvSpPr>
            <p:cNvPr id="3100" name="Line 28"/>
            <p:cNvSpPr/>
            <p:nvPr/>
          </p:nvSpPr>
          <p:spPr>
            <a:xfrm>
              <a:off x="1" y="2749"/>
              <a:ext cx="5758" cy="0"/>
            </a:xfrm>
            <a:prstGeom prst="line">
              <a:avLst/>
            </a:prstGeom>
            <a:ln w="15875" cap="flat" cmpd="sng">
              <a:solidFill>
                <a:schemeClr val="bg1"/>
              </a:solidFill>
              <a:prstDash val="solid"/>
              <a:round/>
              <a:headEnd type="none" w="med" len="med"/>
              <a:tailEnd type="none" w="med" len="med"/>
            </a:ln>
          </p:spPr>
        </p:sp>
        <p:sp>
          <p:nvSpPr>
            <p:cNvPr id="3101" name="Line 29"/>
            <p:cNvSpPr/>
            <p:nvPr/>
          </p:nvSpPr>
          <p:spPr>
            <a:xfrm>
              <a:off x="1" y="2356"/>
              <a:ext cx="5758" cy="0"/>
            </a:xfrm>
            <a:prstGeom prst="line">
              <a:avLst/>
            </a:prstGeom>
            <a:ln w="15875" cap="flat" cmpd="sng">
              <a:solidFill>
                <a:schemeClr val="bg1"/>
              </a:solidFill>
              <a:prstDash val="solid"/>
              <a:round/>
              <a:headEnd type="none" w="med" len="med"/>
              <a:tailEnd type="none" w="med" len="med"/>
            </a:ln>
          </p:spPr>
        </p:sp>
        <p:sp>
          <p:nvSpPr>
            <p:cNvPr id="3102" name="Line 30"/>
            <p:cNvSpPr/>
            <p:nvPr/>
          </p:nvSpPr>
          <p:spPr>
            <a:xfrm>
              <a:off x="1" y="3142"/>
              <a:ext cx="5758" cy="0"/>
            </a:xfrm>
            <a:prstGeom prst="line">
              <a:avLst/>
            </a:prstGeom>
            <a:ln w="15875" cap="flat" cmpd="sng">
              <a:solidFill>
                <a:schemeClr val="bg2"/>
              </a:solidFill>
              <a:prstDash val="solid"/>
              <a:round/>
              <a:headEnd type="none" w="med" len="med"/>
              <a:tailEnd type="none" w="med" len="med"/>
            </a:ln>
          </p:spPr>
        </p:sp>
        <p:grpSp>
          <p:nvGrpSpPr>
            <p:cNvPr id="3103" name="Group 31"/>
            <p:cNvGrpSpPr/>
            <p:nvPr/>
          </p:nvGrpSpPr>
          <p:grpSpPr>
            <a:xfrm>
              <a:off x="1" y="392"/>
              <a:ext cx="5758" cy="1571"/>
              <a:chOff x="1" y="392"/>
              <a:chExt cx="5758" cy="1571"/>
            </a:xfrm>
          </p:grpSpPr>
          <p:sp>
            <p:nvSpPr>
              <p:cNvPr id="3104" name="Line 32"/>
              <p:cNvSpPr/>
              <p:nvPr userDrawn="1"/>
            </p:nvSpPr>
            <p:spPr>
              <a:xfrm>
                <a:off x="1" y="784"/>
                <a:ext cx="5758" cy="0"/>
              </a:xfrm>
              <a:prstGeom prst="line">
                <a:avLst/>
              </a:prstGeom>
              <a:ln w="15875" cap="flat" cmpd="sng">
                <a:solidFill>
                  <a:schemeClr val="bg1"/>
                </a:solidFill>
                <a:prstDash val="solid"/>
                <a:round/>
                <a:headEnd type="none" w="med" len="med"/>
                <a:tailEnd type="none" w="med" len="med"/>
              </a:ln>
            </p:spPr>
          </p:sp>
          <p:sp>
            <p:nvSpPr>
              <p:cNvPr id="3105" name="Line 33"/>
              <p:cNvSpPr/>
              <p:nvPr userDrawn="1"/>
            </p:nvSpPr>
            <p:spPr>
              <a:xfrm>
                <a:off x="1" y="1963"/>
                <a:ext cx="5758" cy="0"/>
              </a:xfrm>
              <a:prstGeom prst="line">
                <a:avLst/>
              </a:prstGeom>
              <a:ln w="15875" cap="flat" cmpd="sng">
                <a:solidFill>
                  <a:schemeClr val="bg1"/>
                </a:solidFill>
                <a:prstDash val="solid"/>
                <a:round/>
                <a:headEnd type="none" w="med" len="med"/>
                <a:tailEnd type="none" w="med" len="med"/>
              </a:ln>
            </p:spPr>
          </p:sp>
          <p:sp>
            <p:nvSpPr>
              <p:cNvPr id="3106" name="Line 34"/>
              <p:cNvSpPr/>
              <p:nvPr userDrawn="1"/>
            </p:nvSpPr>
            <p:spPr>
              <a:xfrm>
                <a:off x="1" y="1570"/>
                <a:ext cx="5758" cy="0"/>
              </a:xfrm>
              <a:prstGeom prst="line">
                <a:avLst/>
              </a:prstGeom>
              <a:ln w="15875" cap="flat" cmpd="sng">
                <a:solidFill>
                  <a:schemeClr val="bg1"/>
                </a:solidFill>
                <a:prstDash val="solid"/>
                <a:round/>
                <a:headEnd type="none" w="med" len="med"/>
                <a:tailEnd type="none" w="med" len="med"/>
              </a:ln>
            </p:spPr>
          </p:sp>
          <p:sp>
            <p:nvSpPr>
              <p:cNvPr id="3107" name="Line 35"/>
              <p:cNvSpPr/>
              <p:nvPr userDrawn="1"/>
            </p:nvSpPr>
            <p:spPr>
              <a:xfrm>
                <a:off x="1" y="1177"/>
                <a:ext cx="5758" cy="0"/>
              </a:xfrm>
              <a:prstGeom prst="line">
                <a:avLst/>
              </a:prstGeom>
              <a:ln w="15875" cap="flat" cmpd="sng">
                <a:solidFill>
                  <a:schemeClr val="bg1"/>
                </a:solidFill>
                <a:prstDash val="solid"/>
                <a:round/>
                <a:headEnd type="none" w="med" len="med"/>
                <a:tailEnd type="none" w="med" len="med"/>
              </a:ln>
            </p:spPr>
          </p:sp>
          <p:sp>
            <p:nvSpPr>
              <p:cNvPr id="3108" name="Line 36"/>
              <p:cNvSpPr/>
              <p:nvPr userDrawn="1"/>
            </p:nvSpPr>
            <p:spPr>
              <a:xfrm>
                <a:off x="1" y="392"/>
                <a:ext cx="5758" cy="0"/>
              </a:xfrm>
              <a:prstGeom prst="line">
                <a:avLst/>
              </a:prstGeom>
              <a:ln w="15875" cap="flat" cmpd="sng">
                <a:solidFill>
                  <a:schemeClr val="bg1"/>
                </a:solidFill>
                <a:prstDash val="solid"/>
                <a:round/>
                <a:headEnd type="none" w="med" len="med"/>
                <a:tailEnd type="none" w="med" len="med"/>
              </a:ln>
            </p:spPr>
          </p:sp>
        </p:grpSp>
        <p:sp>
          <p:nvSpPr>
            <p:cNvPr id="3109" name="Line 37"/>
            <p:cNvSpPr/>
            <p:nvPr/>
          </p:nvSpPr>
          <p:spPr>
            <a:xfrm>
              <a:off x="1" y="3928"/>
              <a:ext cx="5758" cy="0"/>
            </a:xfrm>
            <a:prstGeom prst="line">
              <a:avLst/>
            </a:prstGeom>
            <a:ln w="15875" cap="flat" cmpd="sng">
              <a:solidFill>
                <a:schemeClr val="bg2"/>
              </a:solidFill>
              <a:prstDash val="solid"/>
              <a:round/>
              <a:headEnd type="none" w="med" len="med"/>
              <a:tailEnd type="none" w="med" len="med"/>
            </a:ln>
          </p:spPr>
        </p:sp>
        <p:sp>
          <p:nvSpPr>
            <p:cNvPr id="3110" name="Line 38"/>
            <p:cNvSpPr/>
            <p:nvPr/>
          </p:nvSpPr>
          <p:spPr>
            <a:xfrm>
              <a:off x="1" y="3535"/>
              <a:ext cx="5758" cy="0"/>
            </a:xfrm>
            <a:prstGeom prst="line">
              <a:avLst/>
            </a:prstGeom>
            <a:ln w="15875" cap="flat" cmpd="sng">
              <a:solidFill>
                <a:schemeClr val="bg2"/>
              </a:solidFill>
              <a:prstDash val="solid"/>
              <a:round/>
              <a:headEnd type="none" w="med" len="med"/>
              <a:tailEnd type="none" w="med" len="med"/>
            </a:ln>
          </p:spPr>
        </p:sp>
      </p:grpSp>
      <p:sp>
        <p:nvSpPr>
          <p:cNvPr id="34855" name="Rectangle 39"/>
          <p:cNvSpPr>
            <a:spLocks noGrp="1" noChangeArrowheads="1"/>
          </p:cNvSpPr>
          <p:nvPr>
            <p:ph type="ctrTitle" sz="quarter"/>
          </p:nvPr>
        </p:nvSpPr>
        <p:spPr>
          <a:xfrm>
            <a:off x="914400" y="1692275"/>
            <a:ext cx="10363200" cy="1736725"/>
          </a:xfrm>
        </p:spPr>
        <p:txBody>
          <a:bodyPr anchor="b"/>
          <a:lstStyle>
            <a:lvl1pPr>
              <a:defRPr sz="5400"/>
            </a:lvl1pPr>
          </a:lstStyle>
          <a:p>
            <a:pPr lvl="0" fontAlgn="base"/>
            <a:r>
              <a:rPr lang="en-US" strike="noStrike" noProof="0" smtClean="0"/>
              <a:t>Click to edit Master title style</a:t>
            </a:r>
            <a:endParaRPr lang="en-US" strike="noStrike" noProof="0" smtClean="0"/>
          </a:p>
        </p:txBody>
      </p:sp>
      <p:sp>
        <p:nvSpPr>
          <p:cNvPr id="34856" name="Rectangle 40"/>
          <p:cNvSpPr>
            <a:spLocks noGrp="1" noChangeArrowheads="1"/>
          </p:cNvSpPr>
          <p:nvPr>
            <p:ph type="subTitle" sz="quarter" idx="1"/>
          </p:nvPr>
        </p:nvSpPr>
        <p:spPr>
          <a:xfrm>
            <a:off x="1828800" y="3886200"/>
            <a:ext cx="8534400" cy="1752600"/>
          </a:xfrm>
        </p:spPr>
        <p:txBody>
          <a:bodyPr/>
          <a:lstStyle>
            <a:lvl1pPr marL="0" indent="0" algn="ctr">
              <a:buFont typeface="Wingdings" panose="05000000000000000000" pitchFamily="2" charset="2"/>
              <a:buNone/>
              <a:defRPr/>
            </a:lvl1pPr>
          </a:lstStyle>
          <a:p>
            <a:pPr lvl="0" fontAlgn="base"/>
            <a:r>
              <a:rPr lang="en-US" strike="noStrike" noProof="0" smtClean="0"/>
              <a:t>Click to edit Master subtitle style</a:t>
            </a:r>
            <a:endParaRPr lang="en-US" strike="noStrike" noProof="0" smtClean="0"/>
          </a:p>
        </p:txBody>
      </p:sp>
      <p:sp>
        <p:nvSpPr>
          <p:cNvPr id="81" name="Rectangle 41"/>
          <p:cNvSpPr>
            <a:spLocks noGrp="1" noChangeArrowheads="1"/>
          </p:cNvSpPr>
          <p:nvPr>
            <p:ph type="dt" sz="quarter"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82" name="Rectangle 42"/>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mtClean="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83" name="Rectangle 43"/>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
            <a:pPr algn="r" fontAlgn="base">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Verdana" panose="020B0604030504040204" pitchFamily="34" charset="0"/>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0"/>
            <a:ext cx="103632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609600" y="1600200"/>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6197600" y="1600200"/>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084"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defRPr/>
            </a:pPr>
            <a:endParaRPr kumimoji="0" 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609600" y="277813"/>
            <a:ext cx="8026400" cy="5853112"/>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7813"/>
            <a:ext cx="10972800" cy="1139825"/>
          </a:xfrm>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quarter" idx="1"/>
          </p:nvPr>
        </p:nvSpPr>
        <p:spPr>
          <a:xfrm>
            <a:off x="609600" y="1600200"/>
            <a:ext cx="5384800" cy="2189163"/>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quarter" idx="2"/>
          </p:nvPr>
        </p:nvSpPr>
        <p:spPr>
          <a:xfrm>
            <a:off x="6197600" y="1600200"/>
            <a:ext cx="5384800" cy="2189163"/>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Content Placeholder 4"/>
          <p:cNvSpPr>
            <a:spLocks noGrp="1"/>
          </p:cNvSpPr>
          <p:nvPr>
            <p:ph sz="quarter" idx="3"/>
          </p:nvPr>
        </p:nvSpPr>
        <p:spPr>
          <a:xfrm>
            <a:off x="609600" y="3941763"/>
            <a:ext cx="5384800" cy="2189162"/>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6" name="Content Placeholder 5"/>
          <p:cNvSpPr>
            <a:spLocks noGrp="1"/>
          </p:cNvSpPr>
          <p:nvPr>
            <p:ph sz="quarter" idx="4"/>
          </p:nvPr>
        </p:nvSpPr>
        <p:spPr>
          <a:xfrm>
            <a:off x="6197600" y="3941763"/>
            <a:ext cx="5384800" cy="2189162"/>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39825"/>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sz="half" idx="1"/>
          </p:nvPr>
        </p:nvSpPr>
        <p:spPr>
          <a:xfrm>
            <a:off x="609600" y="1600200"/>
            <a:ext cx="5384800" cy="4530725"/>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quarter" idx="2"/>
          </p:nvPr>
        </p:nvSpPr>
        <p:spPr>
          <a:xfrm>
            <a:off x="6197600" y="1600200"/>
            <a:ext cx="5384800" cy="2189163"/>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Content Placeholder 4"/>
          <p:cNvSpPr>
            <a:spLocks noGrp="1"/>
          </p:cNvSpPr>
          <p:nvPr>
            <p:ph sz="quarter" idx="3"/>
          </p:nvPr>
        </p:nvSpPr>
        <p:spPr>
          <a:xfrm>
            <a:off x="6197600" y="3941763"/>
            <a:ext cx="5384800" cy="2189162"/>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6" name="Date Placeholder 5"/>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 name="Footer Placeholder 6"/>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8" name="Slide Number Placeholder 7"/>
          <p:cNvSpPr>
            <a:spLocks noGrp="1"/>
          </p:cNvSpPr>
          <p:nvPr>
            <p:ph type="sldNum" sz="quarter" idx="12"/>
          </p:nvPr>
        </p:nvSpPr>
        <p:spPr/>
        <p:txBody>
          <a:bodyPr/>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0"/>
            <a:ext cx="10363200" cy="1362075"/>
          </a:xfrm>
        </p:spPr>
        <p:txBody>
          <a:bodyPr anchor="t"/>
          <a:lstStyle>
            <a:lvl1pPr algn="l">
              <a:defRPr sz="4000" b="1" cap="all"/>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609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6197600" y="1600200"/>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619336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619336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084" cy="1162050"/>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4766733" y="273050"/>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609600" y="1435100"/>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4" Type="http://schemas.openxmlformats.org/officeDocument/2006/relationships/theme" Target="../theme/theme2.xml"/><Relationship Id="rId13" Type="http://schemas.openxmlformats.org/officeDocument/2006/relationships/slideLayout" Target="../slideLayouts/slideLayout25.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Grp="1"/>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7" name="Rectangle 3"/>
          <p:cNvSpPr>
            <a:spLocks noGrp="1"/>
          </p:cNvSpPr>
          <p:nvPr>
            <p:ph type="body"/>
          </p:nvPr>
        </p:nvSpPr>
        <p:spPr>
          <a:xfrm>
            <a:off x="609600" y="1600200"/>
            <a:ext cx="10972800" cy="4525963"/>
          </a:xfrm>
          <a:prstGeom prst="rect">
            <a:avLst/>
          </a:prstGeom>
          <a:noFill/>
          <a:ln w="9525">
            <a:noFill/>
          </a:ln>
        </p:spPr>
        <p:txBody>
          <a:bodyPr anchor="t" anchorCtr="0"/>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25604"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a:defRPr sz="140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5605"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smtClean="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5606"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eaLnBrk="1" fontAlgn="base" hangingPunct="1">
              <a:buNone/>
            </a:pPr>
            <a:fld id="{9A0DB2DC-4C9A-4742-B13C-FB6460FD3503}" type="slidenum">
              <a:rPr lang="en-US" strike="noStrike" noProof="1" dirty="0">
                <a:latin typeface="Arial" panose="020B0604020202020204" pitchFamily="34" charset="0"/>
                <a:ea typeface="+mn-ea"/>
                <a:cs typeface="+mn-cs"/>
              </a:rPr>
            </a:fld>
            <a:endParaRPr lang="en-US" strike="noStrike" noProof="1"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tileRect/>
        </a:gradFill>
        <a:effectLst/>
      </p:bgPr>
    </p:bg>
    <p:spTree>
      <p:nvGrpSpPr>
        <p:cNvPr id="1" name=""/>
        <p:cNvGrpSpPr/>
        <p:nvPr/>
      </p:nvGrpSpPr>
      <p:grpSpPr/>
      <p:grpSp>
        <p:nvGrpSpPr>
          <p:cNvPr id="2050" name="Group 2"/>
          <p:cNvGrpSpPr/>
          <p:nvPr/>
        </p:nvGrpSpPr>
        <p:grpSpPr>
          <a:xfrm>
            <a:off x="1588" y="0"/>
            <a:ext cx="12198350" cy="6851650"/>
            <a:chOff x="1" y="0"/>
            <a:chExt cx="5763" cy="4316"/>
          </a:xfrm>
        </p:grpSpPr>
        <p:sp>
          <p:nvSpPr>
            <p:cNvPr id="33795" name="Freeform 3"/>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796" name="Freeform 4"/>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797" name="Freeform 5"/>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nvGrpSpPr>
            <p:cNvPr id="2054" name="Group 6"/>
            <p:cNvGrpSpPr/>
            <p:nvPr/>
          </p:nvGrpSpPr>
          <p:grpSpPr>
            <a:xfrm>
              <a:off x="288" y="0"/>
              <a:ext cx="5098" cy="4316"/>
              <a:chOff x="288" y="0"/>
              <a:chExt cx="5098" cy="4316"/>
            </a:xfrm>
          </p:grpSpPr>
          <p:sp>
            <p:nvSpPr>
              <p:cNvPr id="33799" name="Freeform 7"/>
              <p:cNvSpPr/>
              <p:nvPr/>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0" name="Freeform 8"/>
              <p:cNvSpPr/>
              <p:nvPr/>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1" name="Freeform 9"/>
              <p:cNvSpPr/>
              <p:nvPr/>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2" name="Freeform 10"/>
              <p:cNvSpPr/>
              <p:nvPr/>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3" name="Freeform 11"/>
              <p:cNvSpPr/>
              <p:nvPr/>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4" name="Freeform 12"/>
              <p:cNvSpPr/>
              <p:nvPr/>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5" name="Freeform 13"/>
              <p:cNvSpPr/>
              <p:nvPr/>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6" name="Freeform 14"/>
              <p:cNvSpPr/>
              <p:nvPr/>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7" name="Freeform 15"/>
              <p:cNvSpPr/>
              <p:nvPr/>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8" name="Freeform 16"/>
              <p:cNvSpPr/>
              <p:nvPr/>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09" name="Freeform 17"/>
              <p:cNvSpPr/>
              <p:nvPr/>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10" name="Freeform 18"/>
              <p:cNvSpPr/>
              <p:nvPr/>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11" name="Freeform 19"/>
              <p:cNvSpPr/>
              <p:nvPr/>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grpSp>
        <p:sp>
          <p:nvSpPr>
            <p:cNvPr id="33812" name="Freeform 20"/>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13" name="Freeform 21"/>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3814" name="Freeform 22"/>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071" name="Freeform 23"/>
            <p:cNvSpPr/>
            <p:nvPr/>
          </p:nvSpPr>
          <p:spPr>
            <a:xfrm>
              <a:off x="5041" y="0"/>
              <a:ext cx="719" cy="845"/>
            </a:xfrm>
            <a:custGeom>
              <a:avLst/>
              <a:gdLst/>
              <a:ahLst/>
              <a:cxnLst>
                <a:cxn ang="0">
                  <a:pos x="721" y="845"/>
                </a:cxn>
                <a:cxn ang="0">
                  <a:pos x="721" y="821"/>
                </a:cxn>
                <a:cxn ang="0">
                  <a:pos x="578" y="605"/>
                </a:cxn>
                <a:cxn ang="0">
                  <a:pos x="408" y="396"/>
                </a:cxn>
                <a:cxn ang="0">
                  <a:pos x="223" y="192"/>
                </a:cxn>
                <a:cxn ang="0">
                  <a:pos x="17" y="0"/>
                </a:cxn>
                <a:cxn ang="0">
                  <a:pos x="0" y="0"/>
                </a:cxn>
                <a:cxn ang="0">
                  <a:pos x="211" y="198"/>
                </a:cxn>
                <a:cxn ang="0">
                  <a:pos x="402" y="408"/>
                </a:cxn>
                <a:cxn ang="0">
                  <a:pos x="572" y="623"/>
                </a:cxn>
                <a:cxn ang="0">
                  <a:pos x="721" y="845"/>
                </a:cxn>
                <a:cxn ang="0">
                  <a:pos x="721" y="845"/>
                </a:cxn>
              </a:cxnLst>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ln>
          </p:spPr>
          <p:txBody>
            <a:bodyPr/>
            <a:p>
              <a:pPr fontAlgn="base"/>
              <a:endParaRPr lang="en-US" sz="135" strike="noStrike" noProof="1"/>
            </a:p>
          </p:txBody>
        </p:sp>
        <p:sp>
          <p:nvSpPr>
            <p:cNvPr id="2072" name="Freeform 24"/>
            <p:cNvSpPr/>
            <p:nvPr/>
          </p:nvSpPr>
          <p:spPr>
            <a:xfrm>
              <a:off x="5352" y="0"/>
              <a:ext cx="408" cy="414"/>
            </a:xfrm>
            <a:custGeom>
              <a:avLst/>
              <a:gdLst/>
              <a:ahLst/>
              <a:cxnLst>
                <a:cxn ang="0">
                  <a:pos x="409" y="414"/>
                </a:cxn>
                <a:cxn ang="0">
                  <a:pos x="409" y="396"/>
                </a:cxn>
                <a:cxn ang="0">
                  <a:pos x="224" y="192"/>
                </a:cxn>
                <a:cxn ang="0">
                  <a:pos x="12" y="0"/>
                </a:cxn>
                <a:cxn ang="0">
                  <a:pos x="0" y="0"/>
                </a:cxn>
                <a:cxn ang="0">
                  <a:pos x="108" y="102"/>
                </a:cxn>
                <a:cxn ang="0">
                  <a:pos x="218" y="204"/>
                </a:cxn>
                <a:cxn ang="0">
                  <a:pos x="409" y="414"/>
                </a:cxn>
                <a:cxn ang="0">
                  <a:pos x="409" y="414"/>
                </a:cxn>
              </a:cxnLst>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ln>
          </p:spPr>
          <p:txBody>
            <a:bodyPr/>
            <a:p>
              <a:pPr fontAlgn="base"/>
              <a:endParaRPr lang="en-US" sz="135" strike="noStrike" noProof="1"/>
            </a:p>
          </p:txBody>
        </p:sp>
        <p:sp>
          <p:nvSpPr>
            <p:cNvPr id="33817" name="Freeform 25"/>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074" name="Freeform 26"/>
            <p:cNvSpPr/>
            <p:nvPr/>
          </p:nvSpPr>
          <p:spPr>
            <a:xfrm>
              <a:off x="6" y="0"/>
              <a:ext cx="588" cy="599"/>
            </a:xfrm>
            <a:custGeom>
              <a:avLst/>
              <a:gdLst/>
              <a:ahLst/>
              <a:cxnLst>
                <a:cxn ang="0">
                  <a:pos x="590" y="0"/>
                </a:cxn>
                <a:cxn ang="0">
                  <a:pos x="572" y="0"/>
                </a:cxn>
                <a:cxn ang="0">
                  <a:pos x="409" y="132"/>
                </a:cxn>
                <a:cxn ang="0">
                  <a:pos x="259" y="270"/>
                </a:cxn>
                <a:cxn ang="0">
                  <a:pos x="120" y="420"/>
                </a:cxn>
                <a:cxn ang="0">
                  <a:pos x="0" y="575"/>
                </a:cxn>
                <a:cxn ang="0">
                  <a:pos x="0" y="599"/>
                </a:cxn>
                <a:cxn ang="0">
                  <a:pos x="120" y="432"/>
                </a:cxn>
                <a:cxn ang="0">
                  <a:pos x="259" y="282"/>
                </a:cxn>
                <a:cxn ang="0">
                  <a:pos x="415" y="138"/>
                </a:cxn>
                <a:cxn ang="0">
                  <a:pos x="590" y="0"/>
                </a:cxn>
                <a:cxn ang="0">
                  <a:pos x="590" y="0"/>
                </a:cxn>
              </a:cxnLst>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ln>
          </p:spPr>
          <p:txBody>
            <a:bodyPr/>
            <a:p>
              <a:pPr fontAlgn="base"/>
              <a:endParaRPr lang="en-US" sz="135" strike="noStrike" noProof="1"/>
            </a:p>
          </p:txBody>
        </p:sp>
        <p:sp>
          <p:nvSpPr>
            <p:cNvPr id="2075" name="Freeform 27"/>
            <p:cNvSpPr/>
            <p:nvPr/>
          </p:nvSpPr>
          <p:spPr>
            <a:xfrm>
              <a:off x="6" y="0"/>
              <a:ext cx="270" cy="252"/>
            </a:xfrm>
            <a:custGeom>
              <a:avLst/>
              <a:gdLst/>
              <a:ahLst/>
              <a:cxnLst>
                <a:cxn ang="0">
                  <a:pos x="271" y="0"/>
                </a:cxn>
                <a:cxn ang="0">
                  <a:pos x="253" y="0"/>
                </a:cxn>
                <a:cxn ang="0">
                  <a:pos x="120" y="114"/>
                </a:cxn>
                <a:cxn ang="0">
                  <a:pos x="60" y="174"/>
                </a:cxn>
                <a:cxn ang="0">
                  <a:pos x="0" y="234"/>
                </a:cxn>
                <a:cxn ang="0">
                  <a:pos x="0" y="252"/>
                </a:cxn>
                <a:cxn ang="0">
                  <a:pos x="126" y="120"/>
                </a:cxn>
                <a:cxn ang="0">
                  <a:pos x="271" y="0"/>
                </a:cxn>
                <a:cxn ang="0">
                  <a:pos x="271" y="0"/>
                </a:cxn>
              </a:cxnLst>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ln>
          </p:spPr>
          <p:txBody>
            <a:bodyPr/>
            <a:p>
              <a:pPr fontAlgn="base"/>
              <a:endParaRPr lang="en-US" sz="135" strike="noStrike" noProof="1"/>
            </a:p>
          </p:txBody>
        </p:sp>
        <p:sp>
          <p:nvSpPr>
            <p:cNvPr id="2076" name="Line 28"/>
            <p:cNvSpPr/>
            <p:nvPr/>
          </p:nvSpPr>
          <p:spPr>
            <a:xfrm>
              <a:off x="1" y="2749"/>
              <a:ext cx="5758" cy="0"/>
            </a:xfrm>
            <a:prstGeom prst="line">
              <a:avLst/>
            </a:prstGeom>
            <a:ln w="15875" cap="flat" cmpd="sng">
              <a:solidFill>
                <a:schemeClr val="bg1"/>
              </a:solidFill>
              <a:prstDash val="solid"/>
              <a:round/>
              <a:headEnd type="none" w="med" len="med"/>
              <a:tailEnd type="none" w="med" len="med"/>
            </a:ln>
          </p:spPr>
        </p:sp>
        <p:sp>
          <p:nvSpPr>
            <p:cNvPr id="2077" name="Line 29"/>
            <p:cNvSpPr/>
            <p:nvPr/>
          </p:nvSpPr>
          <p:spPr>
            <a:xfrm>
              <a:off x="1" y="2356"/>
              <a:ext cx="5758" cy="0"/>
            </a:xfrm>
            <a:prstGeom prst="line">
              <a:avLst/>
            </a:prstGeom>
            <a:ln w="15875" cap="flat" cmpd="sng">
              <a:solidFill>
                <a:schemeClr val="bg1"/>
              </a:solidFill>
              <a:prstDash val="solid"/>
              <a:round/>
              <a:headEnd type="none" w="med" len="med"/>
              <a:tailEnd type="none" w="med" len="med"/>
            </a:ln>
          </p:spPr>
        </p:sp>
        <p:sp>
          <p:nvSpPr>
            <p:cNvPr id="2078" name="Line 30"/>
            <p:cNvSpPr/>
            <p:nvPr/>
          </p:nvSpPr>
          <p:spPr>
            <a:xfrm>
              <a:off x="1" y="3142"/>
              <a:ext cx="5758" cy="0"/>
            </a:xfrm>
            <a:prstGeom prst="line">
              <a:avLst/>
            </a:prstGeom>
            <a:ln w="15875" cap="flat" cmpd="sng">
              <a:solidFill>
                <a:schemeClr val="bg2"/>
              </a:solidFill>
              <a:prstDash val="solid"/>
              <a:round/>
              <a:headEnd type="none" w="med" len="med"/>
              <a:tailEnd type="none" w="med" len="med"/>
            </a:ln>
          </p:spPr>
        </p:sp>
        <p:grpSp>
          <p:nvGrpSpPr>
            <p:cNvPr id="2079" name="Group 31"/>
            <p:cNvGrpSpPr/>
            <p:nvPr/>
          </p:nvGrpSpPr>
          <p:grpSpPr>
            <a:xfrm>
              <a:off x="1" y="392"/>
              <a:ext cx="5758" cy="1571"/>
              <a:chOff x="1" y="392"/>
              <a:chExt cx="5758" cy="1571"/>
            </a:xfrm>
          </p:grpSpPr>
          <p:sp>
            <p:nvSpPr>
              <p:cNvPr id="2080" name="Line 32"/>
              <p:cNvSpPr/>
              <p:nvPr userDrawn="1"/>
            </p:nvSpPr>
            <p:spPr>
              <a:xfrm>
                <a:off x="1" y="784"/>
                <a:ext cx="5758" cy="0"/>
              </a:xfrm>
              <a:prstGeom prst="line">
                <a:avLst/>
              </a:prstGeom>
              <a:ln w="15875" cap="flat" cmpd="sng">
                <a:solidFill>
                  <a:schemeClr val="bg1"/>
                </a:solidFill>
                <a:prstDash val="solid"/>
                <a:round/>
                <a:headEnd type="none" w="med" len="med"/>
                <a:tailEnd type="none" w="med" len="med"/>
              </a:ln>
            </p:spPr>
          </p:sp>
          <p:sp>
            <p:nvSpPr>
              <p:cNvPr id="2081" name="Line 33"/>
              <p:cNvSpPr/>
              <p:nvPr userDrawn="1"/>
            </p:nvSpPr>
            <p:spPr>
              <a:xfrm>
                <a:off x="1" y="1963"/>
                <a:ext cx="5758" cy="0"/>
              </a:xfrm>
              <a:prstGeom prst="line">
                <a:avLst/>
              </a:prstGeom>
              <a:ln w="15875" cap="flat" cmpd="sng">
                <a:solidFill>
                  <a:schemeClr val="bg1"/>
                </a:solidFill>
                <a:prstDash val="solid"/>
                <a:round/>
                <a:headEnd type="none" w="med" len="med"/>
                <a:tailEnd type="none" w="med" len="med"/>
              </a:ln>
            </p:spPr>
          </p:sp>
          <p:sp>
            <p:nvSpPr>
              <p:cNvPr id="2082" name="Line 34"/>
              <p:cNvSpPr/>
              <p:nvPr userDrawn="1"/>
            </p:nvSpPr>
            <p:spPr>
              <a:xfrm>
                <a:off x="1" y="1570"/>
                <a:ext cx="5758" cy="0"/>
              </a:xfrm>
              <a:prstGeom prst="line">
                <a:avLst/>
              </a:prstGeom>
              <a:ln w="15875" cap="flat" cmpd="sng">
                <a:solidFill>
                  <a:schemeClr val="bg1"/>
                </a:solidFill>
                <a:prstDash val="solid"/>
                <a:round/>
                <a:headEnd type="none" w="med" len="med"/>
                <a:tailEnd type="none" w="med" len="med"/>
              </a:ln>
            </p:spPr>
          </p:sp>
          <p:sp>
            <p:nvSpPr>
              <p:cNvPr id="2083" name="Line 35"/>
              <p:cNvSpPr/>
              <p:nvPr userDrawn="1"/>
            </p:nvSpPr>
            <p:spPr>
              <a:xfrm>
                <a:off x="1" y="1177"/>
                <a:ext cx="5758" cy="0"/>
              </a:xfrm>
              <a:prstGeom prst="line">
                <a:avLst/>
              </a:prstGeom>
              <a:ln w="15875" cap="flat" cmpd="sng">
                <a:solidFill>
                  <a:schemeClr val="bg1"/>
                </a:solidFill>
                <a:prstDash val="solid"/>
                <a:round/>
                <a:headEnd type="none" w="med" len="med"/>
                <a:tailEnd type="none" w="med" len="med"/>
              </a:ln>
            </p:spPr>
          </p:sp>
          <p:sp>
            <p:nvSpPr>
              <p:cNvPr id="2084" name="Line 36"/>
              <p:cNvSpPr/>
              <p:nvPr userDrawn="1"/>
            </p:nvSpPr>
            <p:spPr>
              <a:xfrm>
                <a:off x="1" y="392"/>
                <a:ext cx="5758" cy="0"/>
              </a:xfrm>
              <a:prstGeom prst="line">
                <a:avLst/>
              </a:prstGeom>
              <a:ln w="15875" cap="flat" cmpd="sng">
                <a:solidFill>
                  <a:schemeClr val="bg1"/>
                </a:solidFill>
                <a:prstDash val="solid"/>
                <a:round/>
                <a:headEnd type="none" w="med" len="med"/>
                <a:tailEnd type="none" w="med" len="med"/>
              </a:ln>
            </p:spPr>
          </p:sp>
        </p:grpSp>
        <p:sp>
          <p:nvSpPr>
            <p:cNvPr id="2085" name="Line 37"/>
            <p:cNvSpPr/>
            <p:nvPr/>
          </p:nvSpPr>
          <p:spPr>
            <a:xfrm>
              <a:off x="1" y="3928"/>
              <a:ext cx="5758" cy="0"/>
            </a:xfrm>
            <a:prstGeom prst="line">
              <a:avLst/>
            </a:prstGeom>
            <a:ln w="15875" cap="flat" cmpd="sng">
              <a:solidFill>
                <a:schemeClr val="bg2"/>
              </a:solidFill>
              <a:prstDash val="solid"/>
              <a:round/>
              <a:headEnd type="none" w="med" len="med"/>
              <a:tailEnd type="none" w="med" len="med"/>
            </a:ln>
          </p:spPr>
        </p:sp>
        <p:sp>
          <p:nvSpPr>
            <p:cNvPr id="2086" name="Line 38"/>
            <p:cNvSpPr/>
            <p:nvPr/>
          </p:nvSpPr>
          <p:spPr>
            <a:xfrm>
              <a:off x="1" y="3535"/>
              <a:ext cx="5758" cy="0"/>
            </a:xfrm>
            <a:prstGeom prst="line">
              <a:avLst/>
            </a:prstGeom>
            <a:ln w="15875" cap="flat" cmpd="sng">
              <a:solidFill>
                <a:schemeClr val="bg2"/>
              </a:solidFill>
              <a:prstDash val="solid"/>
              <a:round/>
              <a:headEnd type="none" w="med" len="med"/>
              <a:tailEnd type="none" w="med" len="med"/>
            </a:ln>
          </p:spPr>
        </p:sp>
      </p:grpSp>
      <p:sp>
        <p:nvSpPr>
          <p:cNvPr id="33831" name="Rectangle 39"/>
          <p:cNvSpPr>
            <a:spLocks noGrp="1" noChangeArrowheads="1"/>
          </p:cNvSpPr>
          <p:nvPr>
            <p:ph type="title"/>
          </p:nvPr>
        </p:nvSpPr>
        <p:spPr bwMode="auto">
          <a:xfrm>
            <a:off x="609600" y="277813"/>
            <a:ext cx="109728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lstStyle/>
          <a:p>
            <a:pPr lvl="0" fontAlgn="base"/>
            <a:r>
              <a:rPr lang="en-US" strike="noStrike" noProof="1" smtClean="0"/>
              <a:t>Click to edit Master title style</a:t>
            </a:r>
            <a:endParaRPr lang="en-US" strike="noStrike" noProof="1" smtClean="0"/>
          </a:p>
        </p:txBody>
      </p:sp>
      <p:sp>
        <p:nvSpPr>
          <p:cNvPr id="33832" name="Rectangle 40"/>
          <p:cNvSpPr>
            <a:spLocks noGrp="1" noChangeArrowheads="1"/>
          </p:cNvSpPr>
          <p:nvPr>
            <p:ph type="dt" sz="half" idx="2"/>
          </p:nvPr>
        </p:nvSpPr>
        <p:spPr bwMode="auto">
          <a:xfrm>
            <a:off x="609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l">
              <a:defRPr sz="1000" smtClean="0">
                <a:effectLst>
                  <a:outerShdw blurRad="38100" dist="38100" dir="2700000" algn="tl">
                    <a:srgbClr val="000000"/>
                  </a:outerShdw>
                </a:effectLst>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33833" name="Rectangle 41"/>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000" smtClean="0">
                <a:effectLst>
                  <a:outerShdw blurRad="38100" dist="38100" dir="2700000" algn="tl">
                    <a:srgbClr val="000000"/>
                  </a:outerShdw>
                </a:effectLst>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33834" name="Rectangle 42"/>
          <p:cNvSpPr>
            <a:spLocks noGrp="1" noChangeArrowheads="1"/>
          </p:cNvSpPr>
          <p:nvPr>
            <p:ph type="sldNum" sz="quarter" idx="4"/>
          </p:nvPr>
        </p:nvSpPr>
        <p:spPr bwMode="auto">
          <a:xfrm>
            <a:off x="8737600" y="6243638"/>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000">
                <a:latin typeface="Verdana" panose="020B0604030504040204" pitchFamily="34" charset="0"/>
              </a:defRPr>
            </a:lvl1pPr>
          </a:lstStyle>
          <a:p>
            <a:pPr lvl="0" eaLnBrk="1" fontAlgn="base" hangingPunct="1">
              <a:buNone/>
            </a:pPr>
            <a:fld id="{9A0DB2DC-4C9A-4742-B13C-FB6460FD3503}" type="slidenum">
              <a:rPr lang="en-US" strike="noStrike" noProof="1" dirty="0">
                <a:effectLst>
                  <a:outerShdw blurRad="38100" dist="38100" dir="2700000">
                    <a:srgbClr val="000000"/>
                  </a:outerShdw>
                </a:effectLst>
                <a:latin typeface="Verdana" panose="020B0604030504040204" pitchFamily="34" charset="0"/>
                <a:ea typeface="+mn-ea"/>
                <a:cs typeface="+mn-cs"/>
              </a:rPr>
            </a:fld>
            <a:endParaRPr lang="en-US" strike="noStrike" noProof="1" dirty="0">
              <a:effectLst>
                <a:outerShdw blurRad="38100" dist="38100" dir="2700000">
                  <a:srgbClr val="000000"/>
                </a:outerShdw>
              </a:effectLst>
              <a:latin typeface="Arial" panose="020B0604020202020204" pitchFamily="34" charset="0"/>
            </a:endParaRPr>
          </a:p>
        </p:txBody>
      </p:sp>
      <p:sp>
        <p:nvSpPr>
          <p:cNvPr id="33835" name="Rectangle 43"/>
          <p:cNvSpPr>
            <a:spLocks noGrp="1" noChangeArrowheads="1"/>
          </p:cNvSpPr>
          <p:nvPr>
            <p:ph type="body" idx="1"/>
          </p:nvPr>
        </p:nvSpPr>
        <p:spPr bwMode="auto">
          <a:xfrm>
            <a:off x="609600" y="1600200"/>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smtClean="0"/>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hf sldNum="0"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6.xml"/><Relationship Id="rId2" Type="http://schemas.openxmlformats.org/officeDocument/2006/relationships/image" Target="../media/image1.w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9" Type="http://schemas.openxmlformats.org/officeDocument/2006/relationships/vmlDrawing" Target="../drawings/vmlDrawing7.vml"/><Relationship Id="rId8" Type="http://schemas.openxmlformats.org/officeDocument/2006/relationships/slideLayout" Target="../slideLayouts/slideLayout24.xml"/><Relationship Id="rId7" Type="http://schemas.openxmlformats.org/officeDocument/2006/relationships/audio" Target="../media/audio2.wav"/><Relationship Id="rId6" Type="http://schemas.openxmlformats.org/officeDocument/2006/relationships/image" Target="../media/image14.wmf"/><Relationship Id="rId5" Type="http://schemas.openxmlformats.org/officeDocument/2006/relationships/oleObject" Target="../embeddings/oleObject14.bin"/><Relationship Id="rId4" Type="http://schemas.openxmlformats.org/officeDocument/2006/relationships/image" Target="../media/image13.wmf"/><Relationship Id="rId3" Type="http://schemas.openxmlformats.org/officeDocument/2006/relationships/oleObject" Target="../embeddings/oleObject13.bin"/><Relationship Id="rId2" Type="http://schemas.openxmlformats.org/officeDocument/2006/relationships/image" Target="../media/image12.wmf"/><Relationship Id="rId1"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5.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5.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6.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6.jpe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9.png"/><Relationship Id="rId2" Type="http://schemas.openxmlformats.org/officeDocument/2006/relationships/image" Target="../media/image18.wmf"/><Relationship Id="rId1" Type="http://schemas.openxmlformats.org/officeDocument/2006/relationships/image" Target="../media/image17.jpeg"/></Relationships>
</file>

<file path=ppt/slides/_rels/slide2.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16.xml"/><Relationship Id="rId2" Type="http://schemas.openxmlformats.org/officeDocument/2006/relationships/image" Target="../media/image2.wmf"/><Relationship Id="rId1"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5" Type="http://schemas.openxmlformats.org/officeDocument/2006/relationships/vmlDrawing" Target="../drawings/vmlDrawing3.vml"/><Relationship Id="rId4" Type="http://schemas.openxmlformats.org/officeDocument/2006/relationships/slideLayout" Target="../slideLayouts/slideLayout14.xml"/><Relationship Id="rId3" Type="http://schemas.openxmlformats.org/officeDocument/2006/relationships/audio" Target="../media/audio1.wav"/><Relationship Id="rId2" Type="http://schemas.openxmlformats.org/officeDocument/2006/relationships/image" Target="../media/image3.wmf"/><Relationship Id="rId1"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6" Type="http://schemas.openxmlformats.org/officeDocument/2006/relationships/vmlDrawing" Target="../drawings/vmlDrawing4.vml"/><Relationship Id="rId5" Type="http://schemas.openxmlformats.org/officeDocument/2006/relationships/slideLayout" Target="../slideLayouts/slideLayout25.xml"/><Relationship Id="rId4" Type="http://schemas.openxmlformats.org/officeDocument/2006/relationships/image" Target="../media/image5.wmf"/><Relationship Id="rId3" Type="http://schemas.openxmlformats.org/officeDocument/2006/relationships/oleObject" Target="../embeddings/oleObject5.bin"/><Relationship Id="rId2" Type="http://schemas.openxmlformats.org/officeDocument/2006/relationships/image" Target="../media/image4.wmf"/><Relationship Id="rId1"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10.bin"/><Relationship Id="rId8" Type="http://schemas.openxmlformats.org/officeDocument/2006/relationships/image" Target="../media/image9.wmf"/><Relationship Id="rId7" Type="http://schemas.openxmlformats.org/officeDocument/2006/relationships/oleObject" Target="../embeddings/oleObject9.bin"/><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 Id="rId3" Type="http://schemas.openxmlformats.org/officeDocument/2006/relationships/oleObject" Target="../embeddings/oleObject7.bin"/><Relationship Id="rId2" Type="http://schemas.openxmlformats.org/officeDocument/2006/relationships/image" Target="../media/image6.wmf"/><Relationship Id="rId12" Type="http://schemas.openxmlformats.org/officeDocument/2006/relationships/vmlDrawing" Target="../drawings/vmlDrawing5.vml"/><Relationship Id="rId11" Type="http://schemas.openxmlformats.org/officeDocument/2006/relationships/slideLayout" Target="../slideLayouts/slideLayout25.xml"/><Relationship Id="rId10" Type="http://schemas.openxmlformats.org/officeDocument/2006/relationships/image" Target="../media/image10.wmf"/><Relationship Id="rId1"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5" Type="http://schemas.openxmlformats.org/officeDocument/2006/relationships/vmlDrawing" Target="../drawings/vmlDrawing6.vml"/><Relationship Id="rId4" Type="http://schemas.openxmlformats.org/officeDocument/2006/relationships/slideLayout" Target="../slideLayouts/slideLayout14.xml"/><Relationship Id="rId3" Type="http://schemas.openxmlformats.org/officeDocument/2006/relationships/audio" Target="../media/audio2.wav"/><Relationship Id="rId2" Type="http://schemas.openxmlformats.org/officeDocument/2006/relationships/image" Target="../media/image11.wmf"/><Relationship Id="rId1"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8194" name="WordArt 11"/>
          <p:cNvSpPr>
            <a:spLocks noTextEdit="1"/>
          </p:cNvSpPr>
          <p:nvPr/>
        </p:nvSpPr>
        <p:spPr>
          <a:xfrm>
            <a:off x="1981200" y="381000"/>
            <a:ext cx="8229600" cy="685800"/>
          </a:xfrm>
          <a:prstGeom prst="rect">
            <a:avLst/>
          </a:prstGeom>
        </p:spPr>
        <p:txBody>
          <a:bodyPr wrap="none" fromWordArt="1">
            <a:prstTxWarp prst="textPlain">
              <a:avLst>
                <a:gd name="adj" fmla="val 50227"/>
              </a:avLst>
            </a:prstTxWarp>
            <a:normAutofit/>
          </a:bodyPr>
          <a:p>
            <a:pPr algn="ctr"/>
            <a:r>
              <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rPr>
              <a:t>ĐIỆN THẾ.HIỆU ĐIỆN THẾ</a:t>
            </a:r>
            <a:endPar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endParaRPr>
          </a:p>
        </p:txBody>
      </p:sp>
      <p:graphicFrame>
        <p:nvGraphicFramePr>
          <p:cNvPr id="14392" name="Object 56"/>
          <p:cNvGraphicFramePr>
            <a:graphicFrameLocks noChangeAspect="1"/>
          </p:cNvGraphicFramePr>
          <p:nvPr>
            <p:ph sz="half" idx="1"/>
          </p:nvPr>
        </p:nvGraphicFramePr>
        <p:xfrm>
          <a:off x="2667000" y="3327400"/>
          <a:ext cx="1828800" cy="990600"/>
        </p:xfrm>
        <a:graphic>
          <a:graphicData uri="http://schemas.openxmlformats.org/presentationml/2006/ole">
            <mc:AlternateContent xmlns:mc="http://schemas.openxmlformats.org/markup-compatibility/2006">
              <mc:Choice xmlns:v="urn:schemas-microsoft-com:vml" Requires="v">
                <p:oleObj spid="_x0000_s3076" name="" r:id="rId1" imgW="647700" imgH="419100" progId="Equation.DSMT4">
                  <p:embed/>
                </p:oleObj>
              </mc:Choice>
              <mc:Fallback>
                <p:oleObj name="" r:id="rId1" imgW="647700" imgH="419100" progId="Equation.DSMT4">
                  <p:embed/>
                  <p:pic>
                    <p:nvPicPr>
                      <p:cNvPr id="0" name="Picture 3075"/>
                      <p:cNvPicPr/>
                      <p:nvPr/>
                    </p:nvPicPr>
                    <p:blipFill>
                      <a:blip r:embed="rId2"/>
                      <a:stretch>
                        <a:fillRect/>
                      </a:stretch>
                    </p:blipFill>
                    <p:spPr>
                      <a:xfrm>
                        <a:off x="2667000" y="3327400"/>
                        <a:ext cx="1828800" cy="990600"/>
                      </a:xfrm>
                      <a:prstGeom prst="rect">
                        <a:avLst/>
                      </a:prstGeom>
                      <a:noFill/>
                      <a:ln w="38100">
                        <a:miter/>
                      </a:ln>
                    </p:spPr>
                  </p:pic>
                </p:oleObj>
              </mc:Fallback>
            </mc:AlternateContent>
          </a:graphicData>
        </a:graphic>
      </p:graphicFrame>
      <p:sp>
        <p:nvSpPr>
          <p:cNvPr id="5123" name="Text Box 12"/>
          <p:cNvSpPr txBox="1"/>
          <p:nvPr/>
        </p:nvSpPr>
        <p:spPr>
          <a:xfrm>
            <a:off x="3810000" y="10795"/>
            <a:ext cx="4876800" cy="522288"/>
          </a:xfrm>
          <a:prstGeom prst="rect">
            <a:avLst/>
          </a:prstGeom>
          <a:noFill/>
          <a:ln w="9525">
            <a:noFill/>
          </a:ln>
        </p:spPr>
        <p:txBody>
          <a:bodyPr anchor="t" anchorCtr="0">
            <a:spAutoFit/>
          </a:bodyPr>
          <a:p>
            <a:pPr algn="ctr" eaLnBrk="0" hangingPunct="0">
              <a:spcBef>
                <a:spcPct val="50000"/>
              </a:spcBef>
            </a:pPr>
            <a:r>
              <a:rPr lang="en-US" altLang="zh-CN" sz="2800" b="1" dirty="0">
                <a:solidFill>
                  <a:srgbClr val="FF4D15"/>
                </a:solidFill>
                <a:latin typeface="Times New Roman" panose="02020603050405020304" pitchFamily="18" charset="0"/>
              </a:rPr>
              <a:t>BÀI 5</a:t>
            </a:r>
            <a:endParaRPr lang="en-US" altLang="zh-CN" sz="2800" b="1" dirty="0">
              <a:solidFill>
                <a:srgbClr val="FF4D15"/>
              </a:solidFill>
              <a:latin typeface="Times New Roman" panose="02020603050405020304" pitchFamily="18" charset="0"/>
            </a:endParaRPr>
          </a:p>
        </p:txBody>
      </p:sp>
      <p:sp>
        <p:nvSpPr>
          <p:cNvPr id="14375" name="Text Box 39"/>
          <p:cNvSpPr txBox="1"/>
          <p:nvPr/>
        </p:nvSpPr>
        <p:spPr>
          <a:xfrm>
            <a:off x="381000" y="1295400"/>
            <a:ext cx="4876800" cy="584200"/>
          </a:xfrm>
          <a:prstGeom prst="rect">
            <a:avLst/>
          </a:prstGeom>
          <a:noFill/>
          <a:ln w="9525">
            <a:noFill/>
          </a:ln>
        </p:spPr>
        <p:txBody>
          <a:bodyPr wrap="square" anchor="t" anchorCtr="0">
            <a:spAutoFit/>
          </a:bodyPr>
          <a:p>
            <a:pPr>
              <a:spcBef>
                <a:spcPct val="50000"/>
              </a:spcBef>
            </a:pPr>
            <a:r>
              <a:rPr lang="en-US" altLang="zh-CN" sz="3200" b="1" dirty="0">
                <a:latin typeface="Times New Roman" panose="02020603050405020304" pitchFamily="18" charset="0"/>
              </a:rPr>
              <a:t> I. ĐIỆN THẾ</a:t>
            </a:r>
            <a:endParaRPr lang="en-US" altLang="zh-CN" sz="3200" b="1" dirty="0">
              <a:latin typeface="Times New Roman" panose="02020603050405020304" pitchFamily="18" charset="0"/>
            </a:endParaRPr>
          </a:p>
        </p:txBody>
      </p:sp>
      <p:sp>
        <p:nvSpPr>
          <p:cNvPr id="14376" name="Text Box 40"/>
          <p:cNvSpPr txBox="1"/>
          <p:nvPr/>
        </p:nvSpPr>
        <p:spPr>
          <a:xfrm>
            <a:off x="228600" y="1752600"/>
            <a:ext cx="4343400" cy="522288"/>
          </a:xfrm>
          <a:prstGeom prst="rect">
            <a:avLst/>
          </a:prstGeom>
          <a:noFill/>
          <a:ln w="9525">
            <a:noFill/>
          </a:ln>
        </p:spPr>
        <p:txBody>
          <a:bodyPr anchor="t" anchorCtr="0">
            <a:spAutoFit/>
          </a:bodyPr>
          <a:p>
            <a:pPr>
              <a:spcBef>
                <a:spcPct val="50000"/>
              </a:spcBef>
            </a:pPr>
            <a:r>
              <a:rPr lang="en-US" altLang="zh-CN" sz="2800" b="1" i="1" dirty="0">
                <a:solidFill>
                  <a:srgbClr val="FFFF66"/>
                </a:solidFill>
                <a:latin typeface="Times New Roman" panose="02020603050405020304" pitchFamily="18" charset="0"/>
              </a:rPr>
              <a:t>   1. Khái niệm điện thế</a:t>
            </a:r>
            <a:endParaRPr lang="en-US" altLang="zh-CN" sz="2800" b="1" i="1" dirty="0">
              <a:solidFill>
                <a:srgbClr val="FFFF66"/>
              </a:solidFill>
              <a:latin typeface="Times New Roman" panose="02020603050405020304" pitchFamily="18" charset="0"/>
            </a:endParaRPr>
          </a:p>
        </p:txBody>
      </p:sp>
      <p:sp>
        <p:nvSpPr>
          <p:cNvPr id="14377" name="Text Box 41"/>
          <p:cNvSpPr txBox="1"/>
          <p:nvPr/>
        </p:nvSpPr>
        <p:spPr>
          <a:xfrm>
            <a:off x="609600" y="2238375"/>
            <a:ext cx="10939463" cy="522288"/>
          </a:xfrm>
          <a:prstGeom prst="rect">
            <a:avLst/>
          </a:prstGeom>
          <a:noFill/>
          <a:ln w="9525">
            <a:noFill/>
          </a:ln>
        </p:spPr>
        <p:txBody>
          <a:bodyPr wrap="square" anchor="t" anchorCtr="0">
            <a:spAutoFit/>
          </a:bodyPr>
          <a:p>
            <a:pPr>
              <a:spcBef>
                <a:spcPct val="50000"/>
              </a:spcBef>
            </a:pPr>
            <a:r>
              <a:rPr lang="en-US" altLang="zh-CN" sz="2800" dirty="0">
                <a:solidFill>
                  <a:srgbClr val="FFFF66"/>
                </a:solidFill>
                <a:latin typeface="Times New Roman" panose="02020603050405020304" pitchFamily="18" charset="0"/>
              </a:rPr>
              <a:t>Giả sử một điện tích +q nằm tại điểm M dịch chuyển ra xa vô cực</a:t>
            </a:r>
            <a:endParaRPr lang="en-US" altLang="zh-CN" sz="2800" dirty="0">
              <a:solidFill>
                <a:srgbClr val="FFFF66"/>
              </a:solidFill>
              <a:latin typeface="Times New Roman" panose="02020603050405020304" pitchFamily="18" charset="0"/>
            </a:endParaRPr>
          </a:p>
        </p:txBody>
      </p:sp>
      <p:sp>
        <p:nvSpPr>
          <p:cNvPr id="5127" name="Line 43"/>
          <p:cNvSpPr/>
          <p:nvPr/>
        </p:nvSpPr>
        <p:spPr>
          <a:xfrm>
            <a:off x="5326063" y="1752600"/>
            <a:ext cx="103187" cy="0"/>
          </a:xfrm>
          <a:prstGeom prst="line">
            <a:avLst/>
          </a:prstGeom>
          <a:ln w="9525" cap="flat" cmpd="sng">
            <a:solidFill>
              <a:schemeClr val="bg1"/>
            </a:solidFill>
            <a:prstDash val="solid"/>
            <a:round/>
            <a:headEnd type="none" w="med" len="med"/>
            <a:tailEnd type="triangle" w="med" len="med"/>
          </a:ln>
        </p:spPr>
      </p:sp>
      <p:sp>
        <p:nvSpPr>
          <p:cNvPr id="14378" name="Freeform 42"/>
          <p:cNvSpPr/>
          <p:nvPr/>
        </p:nvSpPr>
        <p:spPr>
          <a:xfrm>
            <a:off x="7010400" y="3086100"/>
            <a:ext cx="2713038" cy="685800"/>
          </a:xfrm>
          <a:custGeom>
            <a:avLst/>
            <a:gdLst/>
            <a:ahLst/>
            <a:cxnLst>
              <a:cxn ang="0">
                <a:pos x="0" y="456580417"/>
              </a:cxn>
              <a:cxn ang="0">
                <a:pos x="1491490417" y="521806426"/>
              </a:cxn>
              <a:cxn ang="0">
                <a:pos x="2147483647" y="195677204"/>
              </a:cxn>
              <a:cxn ang="0">
                <a:pos x="2147483647" y="0"/>
              </a:cxn>
            </a:cxnLst>
            <a:pathLst>
              <a:path w="1056" h="832">
                <a:moveTo>
                  <a:pt x="0" y="672"/>
                </a:moveTo>
                <a:cubicBezTo>
                  <a:pt x="152" y="752"/>
                  <a:pt x="304" y="832"/>
                  <a:pt x="432" y="768"/>
                </a:cubicBezTo>
                <a:cubicBezTo>
                  <a:pt x="560" y="704"/>
                  <a:pt x="664" y="416"/>
                  <a:pt x="768" y="288"/>
                </a:cubicBezTo>
                <a:cubicBezTo>
                  <a:pt x="872" y="160"/>
                  <a:pt x="984" y="24"/>
                  <a:pt x="1056" y="0"/>
                </a:cubicBezTo>
              </a:path>
            </a:pathLst>
          </a:custGeom>
          <a:noFill/>
          <a:ln w="28575" cap="flat" cmpd="sng">
            <a:solidFill>
              <a:schemeClr val="tx1"/>
            </a:solidFill>
            <a:prstDash val="solid"/>
            <a:round/>
            <a:headEnd type="none" w="med" len="med"/>
            <a:tailEnd type="none" w="med" len="med"/>
          </a:ln>
        </p:spPr>
        <p:txBody>
          <a:bodyPr/>
          <a:p>
            <a:pPr fontAlgn="base"/>
            <a:endParaRPr lang="en-US" sz="135" strike="noStrike" noProof="1"/>
          </a:p>
        </p:txBody>
      </p:sp>
      <p:sp>
        <p:nvSpPr>
          <p:cNvPr id="14380" name="Text Box 44"/>
          <p:cNvSpPr txBox="1"/>
          <p:nvPr/>
        </p:nvSpPr>
        <p:spPr>
          <a:xfrm>
            <a:off x="6705600" y="3810000"/>
            <a:ext cx="609600" cy="460375"/>
          </a:xfrm>
          <a:prstGeom prst="rect">
            <a:avLst/>
          </a:prstGeom>
          <a:noFill/>
          <a:ln w="9525">
            <a:noFill/>
          </a:ln>
        </p:spPr>
        <p:txBody>
          <a:bodyPr anchor="t" anchorCtr="0">
            <a:spAutoFit/>
          </a:bodyPr>
          <a:p>
            <a:pPr eaLnBrk="0" hangingPunct="0">
              <a:spcBef>
                <a:spcPct val="50000"/>
              </a:spcBef>
            </a:pPr>
            <a:r>
              <a:rPr lang="en-US" altLang="zh-CN" sz="2400" b="1" dirty="0">
                <a:latin typeface="Times New Roman" panose="02020603050405020304" pitchFamily="18" charset="0"/>
              </a:rPr>
              <a:t>M</a:t>
            </a:r>
            <a:endParaRPr lang="en-US" altLang="zh-CN" sz="2400" b="1" dirty="0">
              <a:latin typeface="Times New Roman" panose="02020603050405020304" pitchFamily="18" charset="0"/>
            </a:endParaRPr>
          </a:p>
        </p:txBody>
      </p:sp>
      <p:grpSp>
        <p:nvGrpSpPr>
          <p:cNvPr id="14381" name="Group 45"/>
          <p:cNvGrpSpPr/>
          <p:nvPr/>
        </p:nvGrpSpPr>
        <p:grpSpPr>
          <a:xfrm>
            <a:off x="6800850" y="3429000"/>
            <a:ext cx="742950" cy="454025"/>
            <a:chOff x="1116" y="1248"/>
            <a:chExt cx="468" cy="286"/>
          </a:xfrm>
        </p:grpSpPr>
        <p:grpSp>
          <p:nvGrpSpPr>
            <p:cNvPr id="5131" name="Group 46"/>
            <p:cNvGrpSpPr/>
            <p:nvPr/>
          </p:nvGrpSpPr>
          <p:grpSpPr>
            <a:xfrm>
              <a:off x="1152" y="1248"/>
              <a:ext cx="192" cy="240"/>
              <a:chOff x="4164" y="1110"/>
              <a:chExt cx="240" cy="240"/>
            </a:xfrm>
          </p:grpSpPr>
          <p:sp>
            <p:nvSpPr>
              <p:cNvPr id="5132" name="Oval 47"/>
              <p:cNvSpPr/>
              <p:nvPr/>
            </p:nvSpPr>
            <p:spPr>
              <a:xfrm>
                <a:off x="4164" y="1110"/>
                <a:ext cx="240" cy="240"/>
              </a:xfrm>
              <a:prstGeom prst="ellipse">
                <a:avLst/>
              </a:prstGeom>
              <a:noFill/>
              <a:ln w="38100" cap="flat" cmpd="sng">
                <a:solidFill>
                  <a:schemeClr val="tx1"/>
                </a:solidFill>
                <a:prstDash val="solid"/>
                <a:round/>
                <a:headEnd type="none" w="med" len="med"/>
                <a:tailEnd type="none" w="med" len="med"/>
              </a:ln>
            </p:spPr>
            <p:txBody>
              <a:bodyPr wrap="none" anchor="ctr" anchorCtr="0"/>
              <a:p>
                <a:pPr algn="ctr" fontAlgn="base"/>
                <a:endParaRPr lang="en-US" altLang="zh-CN" sz="135" strike="noStrike" noProof="1" dirty="0">
                  <a:latin typeface="Times New Roman" panose="02020603050405020304" pitchFamily="18" charset="0"/>
                </a:endParaRPr>
              </a:p>
            </p:txBody>
          </p:sp>
          <p:sp>
            <p:nvSpPr>
              <p:cNvPr id="5133" name="Line 48"/>
              <p:cNvSpPr/>
              <p:nvPr/>
            </p:nvSpPr>
            <p:spPr>
              <a:xfrm>
                <a:off x="4212" y="1236"/>
                <a:ext cx="144" cy="0"/>
              </a:xfrm>
              <a:prstGeom prst="line">
                <a:avLst/>
              </a:prstGeom>
              <a:ln w="28575" cap="flat" cmpd="sng">
                <a:solidFill>
                  <a:srgbClr val="FF0000"/>
                </a:solidFill>
                <a:prstDash val="solid"/>
                <a:round/>
                <a:headEnd type="none" w="med" len="med"/>
                <a:tailEnd type="none" w="med" len="med"/>
              </a:ln>
            </p:spPr>
          </p:sp>
          <p:sp>
            <p:nvSpPr>
              <p:cNvPr id="5134" name="Line 49"/>
              <p:cNvSpPr/>
              <p:nvPr/>
            </p:nvSpPr>
            <p:spPr>
              <a:xfrm rot="-5400000">
                <a:off x="4212" y="1236"/>
                <a:ext cx="144" cy="0"/>
              </a:xfrm>
              <a:prstGeom prst="line">
                <a:avLst/>
              </a:prstGeom>
              <a:ln w="28575" cap="flat" cmpd="sng">
                <a:solidFill>
                  <a:srgbClr val="FF0000"/>
                </a:solidFill>
                <a:prstDash val="solid"/>
                <a:round/>
                <a:headEnd type="none" w="med" len="med"/>
                <a:tailEnd type="none" w="med" len="med"/>
              </a:ln>
            </p:spPr>
          </p:sp>
        </p:grpSp>
        <p:sp>
          <p:nvSpPr>
            <p:cNvPr id="5135" name="Text Box 50"/>
            <p:cNvSpPr txBox="1"/>
            <p:nvPr/>
          </p:nvSpPr>
          <p:spPr>
            <a:xfrm>
              <a:off x="1116" y="1440"/>
              <a:ext cx="468" cy="94"/>
            </a:xfrm>
            <a:prstGeom prst="rect">
              <a:avLst/>
            </a:prstGeom>
            <a:noFill/>
            <a:ln w="9525">
              <a:noFill/>
            </a:ln>
          </p:spPr>
          <p:txBody>
            <a:bodyPr anchor="t" anchorCtr="0">
              <a:spAutoFit/>
            </a:bodyPr>
            <a:p>
              <a:pPr eaLnBrk="0" hangingPunct="0">
                <a:spcBef>
                  <a:spcPct val="50000"/>
                </a:spcBef>
              </a:pPr>
              <a:r>
                <a:rPr lang="en-US" altLang="zh-CN" sz="135" b="1" noProof="1" dirty="0">
                  <a:latin typeface="Times New Roman" panose="02020603050405020304" pitchFamily="18" charset="0"/>
                  <a:ea typeface="+mn-ea"/>
                  <a:cs typeface="+mn-cs"/>
                </a:rPr>
                <a:t>q&gt;0</a:t>
              </a:r>
              <a:endParaRPr lang="en-US" altLang="zh-CN" sz="135" b="1" noProof="1" dirty="0">
                <a:latin typeface="Times New Roman" panose="02020603050405020304" pitchFamily="18" charset="0"/>
              </a:endParaRPr>
            </a:p>
          </p:txBody>
        </p:sp>
      </p:grpSp>
      <p:sp>
        <p:nvSpPr>
          <p:cNvPr id="14387" name="Text Box 51"/>
          <p:cNvSpPr txBox="1">
            <a:spLocks noChangeArrowheads="1"/>
          </p:cNvSpPr>
          <p:nvPr/>
        </p:nvSpPr>
        <p:spPr bwMode="auto">
          <a:xfrm>
            <a:off x="9829800" y="2743200"/>
            <a:ext cx="4572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0" hangingPunct="0">
              <a:spcBef>
                <a:spcPct val="50000"/>
              </a:spcBef>
              <a:buClrTx/>
              <a:buSzTx/>
              <a:buFontTx/>
              <a:buNone/>
              <a:defRPr/>
            </a:pPr>
            <a:r>
              <a:rPr kumimoji="0" lang="en-US" sz="2400" b="1" kern="1200" cap="none" spc="0" normalizeH="0" baseline="0" noProof="0">
                <a:effectLst>
                  <a:outerShdw blurRad="38100" dist="38100" dir="2700000" algn="tl">
                    <a:srgbClr val="000000"/>
                  </a:outerShdw>
                </a:effectLst>
                <a:latin typeface=".VnTime" pitchFamily="34" charset="0"/>
                <a:ea typeface="+mn-ea"/>
                <a:cs typeface="Times New Roman" panose="02020603050405020304" pitchFamily="18" charset="0"/>
                <a:sym typeface="Symbol" panose="05050102010706020507" pitchFamily="18" charset="2"/>
              </a:rPr>
              <a:t></a:t>
            </a:r>
            <a:endParaRPr kumimoji="0" lang="en-US" sz="2400" b="1" kern="1200" cap="none" spc="0" normalizeH="0" baseline="0" noProof="0">
              <a:effectLst>
                <a:outerShdw blurRad="38100" dist="38100" dir="2700000" algn="tl">
                  <a:srgbClr val="000000"/>
                </a:outerShdw>
              </a:effectLst>
              <a:latin typeface=".VnTime" pitchFamily="34" charset="0"/>
              <a:ea typeface="+mn-ea"/>
              <a:cs typeface="Times New Roman" panose="02020603050405020304" pitchFamily="18" charset="0"/>
              <a:sym typeface="Symbol" panose="05050102010706020507" pitchFamily="18" charset="2"/>
            </a:endParaRPr>
          </a:p>
        </p:txBody>
      </p:sp>
      <p:sp>
        <p:nvSpPr>
          <p:cNvPr id="14390" name="Text Box 54"/>
          <p:cNvSpPr txBox="1"/>
          <p:nvPr/>
        </p:nvSpPr>
        <p:spPr>
          <a:xfrm>
            <a:off x="685800" y="2819400"/>
            <a:ext cx="6950075" cy="522288"/>
          </a:xfrm>
          <a:prstGeom prst="rect">
            <a:avLst/>
          </a:prstGeom>
          <a:noFill/>
          <a:ln w="9525">
            <a:noFill/>
          </a:ln>
        </p:spPr>
        <p:txBody>
          <a:bodyPr wrap="square" anchor="t" anchorCtr="0">
            <a:spAutoFit/>
          </a:bodyPr>
          <a:p>
            <a:pPr>
              <a:spcBef>
                <a:spcPct val="50000"/>
              </a:spcBef>
            </a:pPr>
            <a:r>
              <a:rPr lang="en-US" altLang="zh-CN" sz="2800" dirty="0">
                <a:solidFill>
                  <a:srgbClr val="FFFF66"/>
                </a:solidFill>
                <a:latin typeface="Times New Roman" panose="02020603050405020304" pitchFamily="18" charset="0"/>
              </a:rPr>
              <a:t>W</a:t>
            </a:r>
            <a:r>
              <a:rPr lang="en-US" altLang="zh-CN" sz="2800" baseline="-25000" dirty="0">
                <a:solidFill>
                  <a:srgbClr val="FFFF66"/>
                </a:solidFill>
                <a:latin typeface="Times New Roman" panose="02020603050405020304" pitchFamily="18" charset="0"/>
              </a:rPr>
              <a:t>M</a:t>
            </a:r>
            <a:r>
              <a:rPr lang="en-US" altLang="zh-CN" sz="2800" dirty="0">
                <a:solidFill>
                  <a:srgbClr val="FFFF66"/>
                </a:solidFill>
                <a:latin typeface="Times New Roman" panose="02020603050405020304" pitchFamily="18" charset="0"/>
              </a:rPr>
              <a:t> phụ thuộc vào q và điện trường tại M</a:t>
            </a:r>
            <a:endParaRPr lang="en-US" altLang="zh-CN" sz="2800" dirty="0">
              <a:solidFill>
                <a:srgbClr val="FFFF66"/>
              </a:solidFill>
              <a:latin typeface="Times New Roman" panose="02020603050405020304" pitchFamily="18" charset="0"/>
            </a:endParaRPr>
          </a:p>
        </p:txBody>
      </p:sp>
      <p:sp>
        <p:nvSpPr>
          <p:cNvPr id="14394" name="Text Box 58"/>
          <p:cNvSpPr txBox="1"/>
          <p:nvPr/>
        </p:nvSpPr>
        <p:spPr>
          <a:xfrm>
            <a:off x="484188" y="4340225"/>
            <a:ext cx="9925050" cy="520700"/>
          </a:xfrm>
          <a:prstGeom prst="rect">
            <a:avLst/>
          </a:prstGeom>
          <a:noFill/>
          <a:ln w="9525">
            <a:noFill/>
          </a:ln>
        </p:spPr>
        <p:txBody>
          <a:bodyPr wrap="square" anchor="t" anchorCtr="0">
            <a:spAutoFit/>
          </a:bodyPr>
          <a:p>
            <a:pPr>
              <a:spcBef>
                <a:spcPct val="50000"/>
              </a:spcBef>
            </a:pPr>
            <a:r>
              <a:rPr lang="en-US" altLang="zh-CN" sz="2800" dirty="0">
                <a:solidFill>
                  <a:srgbClr val="FFFF66"/>
                </a:solidFill>
                <a:latin typeface="Times New Roman" panose="02020603050405020304" pitchFamily="18" charset="0"/>
              </a:rPr>
              <a:t>V</a:t>
            </a:r>
            <a:r>
              <a:rPr lang="en-US" altLang="zh-CN" sz="2800" baseline="-25000" dirty="0">
                <a:solidFill>
                  <a:srgbClr val="FFFF66"/>
                </a:solidFill>
                <a:latin typeface="Times New Roman" panose="02020603050405020304" pitchFamily="18" charset="0"/>
              </a:rPr>
              <a:t>M</a:t>
            </a:r>
            <a:r>
              <a:rPr lang="en-US" altLang="zh-CN" sz="2800" dirty="0">
                <a:solidFill>
                  <a:srgbClr val="FFFF66"/>
                </a:solidFill>
                <a:latin typeface="Times New Roman" panose="02020603050405020304" pitchFamily="18" charset="0"/>
              </a:rPr>
              <a:t> không phụ thuộc vào q chỉ phụ thuộc vào điện trường tại M</a:t>
            </a:r>
            <a:endParaRPr lang="en-US" altLang="zh-CN" sz="2800" dirty="0">
              <a:solidFill>
                <a:srgbClr val="FFFF66"/>
              </a:solidFill>
              <a:latin typeface="Times New Roman" panose="02020603050405020304" pitchFamily="18" charset="0"/>
            </a:endParaRPr>
          </a:p>
        </p:txBody>
      </p:sp>
      <p:sp>
        <p:nvSpPr>
          <p:cNvPr id="14399" name="Text Box 63"/>
          <p:cNvSpPr txBox="1"/>
          <p:nvPr/>
        </p:nvSpPr>
        <p:spPr>
          <a:xfrm>
            <a:off x="490538" y="5029200"/>
            <a:ext cx="10918825" cy="952500"/>
          </a:xfrm>
          <a:prstGeom prst="rect">
            <a:avLst/>
          </a:prstGeom>
          <a:noFill/>
          <a:ln w="9525">
            <a:noFill/>
          </a:ln>
        </p:spPr>
        <p:txBody>
          <a:bodyPr wrap="square" anchor="t" anchorCtr="0">
            <a:spAutoFit/>
          </a:bodyPr>
          <a:p>
            <a:pPr>
              <a:spcBef>
                <a:spcPct val="50000"/>
              </a:spcBef>
            </a:pPr>
            <a:r>
              <a:rPr lang="en-US" altLang="zh-CN" sz="2800" dirty="0">
                <a:solidFill>
                  <a:srgbClr val="FFFF66"/>
                </a:solidFill>
                <a:latin typeface="Times New Roman" panose="02020603050405020304" pitchFamily="18" charset="0"/>
              </a:rPr>
              <a:t>Đặc trưng cho điện trường về phương điện tạo ra thế năng của điện tích q → điện thế tại M</a:t>
            </a:r>
            <a:endParaRPr lang="en-US" altLang="zh-CN" sz="2800" dirty="0">
              <a:solidFill>
                <a:srgbClr val="FFFF66"/>
              </a:solidFill>
              <a:latin typeface="Times New Roman" panose="02020603050405020304" pitchFamily="18" charset="0"/>
              <a:ea typeface="Arial" panose="020B0604020202020204" pitchFamily="34" charset="0"/>
            </a:endParaRPr>
          </a:p>
        </p:txBody>
      </p:sp>
      <p:sp>
        <p:nvSpPr>
          <p:cNvPr id="5140" name="Line 64"/>
          <p:cNvSpPr/>
          <p:nvPr/>
        </p:nvSpPr>
        <p:spPr>
          <a:xfrm>
            <a:off x="1828800" y="1143000"/>
            <a:ext cx="8839200" cy="0"/>
          </a:xfrm>
          <a:prstGeom prst="line">
            <a:avLst/>
          </a:prstGeom>
          <a:ln w="28575" cap="flat" cmpd="sng">
            <a:pattFill prst="wdDnDiag">
              <a:fgClr>
                <a:srgbClr val="FF0000"/>
              </a:fgClr>
              <a:bgClr>
                <a:srgbClr val="FFFFFF"/>
              </a:bgClr>
            </a:pattFill>
            <a:prstDash val="solid"/>
            <a:round/>
            <a:headEnd type="none" w="med" len="med"/>
            <a:tailEnd type="none" w="med" len="med"/>
          </a:ln>
        </p:spPr>
      </p:sp>
      <p:sp>
        <p:nvSpPr>
          <p:cNvPr id="5141" name="Line 65"/>
          <p:cNvSpPr/>
          <p:nvPr/>
        </p:nvSpPr>
        <p:spPr>
          <a:xfrm>
            <a:off x="1828800" y="228600"/>
            <a:ext cx="0" cy="914400"/>
          </a:xfrm>
          <a:prstGeom prst="line">
            <a:avLst/>
          </a:prstGeom>
          <a:ln w="28575" cap="flat" cmpd="sng">
            <a:pattFill prst="wdDnDiag">
              <a:fgClr>
                <a:srgbClr val="FF0000"/>
              </a:fgClr>
              <a:bgClr>
                <a:srgbClr val="FFFFFF"/>
              </a:bgClr>
            </a:pattFill>
            <a:prstDash val="solid"/>
            <a:round/>
            <a:headEnd type="none" w="med" len="med"/>
            <a:tailEnd type="none" w="med" len="med"/>
          </a:ln>
        </p:spPr>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ppt_w</p:attrName>
                                        </p:attrNameLst>
                                      </p:cBhvr>
                                      <p:tavLst>
                                        <p:tav tm="0">
                                          <p:val>
                                            <p:strVal val="#ppt_w*0.70"/>
                                          </p:val>
                                        </p:tav>
                                        <p:tav tm="100000">
                                          <p:val>
                                            <p:strVal val="#ppt_w"/>
                                          </p:val>
                                        </p:tav>
                                      </p:tavLst>
                                    </p:anim>
                                    <p:anim calcmode="lin" valueType="num">
                                      <p:cBhvr>
                                        <p:cTn id="8" dur="1000" fill="hold"/>
                                        <p:tgtEl>
                                          <p:spTgt spid="8194"/>
                                        </p:tgtEl>
                                        <p:attrNameLst>
                                          <p:attrName>ppt_h</p:attrName>
                                        </p:attrNameLst>
                                      </p:cBhvr>
                                      <p:tavLst>
                                        <p:tav tm="0">
                                          <p:val>
                                            <p:strVal val="#ppt_h"/>
                                          </p:val>
                                        </p:tav>
                                        <p:tav tm="100000">
                                          <p:val>
                                            <p:strVal val="#ppt_h"/>
                                          </p:val>
                                        </p:tav>
                                      </p:tavLst>
                                    </p:anim>
                                    <p:animEffect transition="in" filter="fade">
                                      <p:cBhvr>
                                        <p:cTn id="9" dur="1000"/>
                                        <p:tgtEl>
                                          <p:spTgt spid="8194"/>
                                        </p:tgtEl>
                                      </p:cBhvr>
                                    </p:animEffect>
                                  </p:childTnLst>
                                </p:cTn>
                              </p:par>
                            </p:childTnLst>
                          </p:cTn>
                        </p:par>
                        <p:par>
                          <p:cTn id="10" fill="hold">
                            <p:stCondLst>
                              <p:cond delay="1000"/>
                            </p:stCondLst>
                            <p:childTnLst>
                              <p:par>
                                <p:cTn id="11" presetID="1" presetClass="entr" presetSubtype="0" fill="hold" grpId="0" nodeType="afterEffect">
                                  <p:stCondLst>
                                    <p:cond delay="35000"/>
                                  </p:stCondLst>
                                  <p:childTnLst>
                                    <p:set>
                                      <p:cBhvr>
                                        <p:cTn id="12" dur="1" fill="hold">
                                          <p:stCondLst>
                                            <p:cond delay="0"/>
                                          </p:stCondLst>
                                        </p:cTn>
                                        <p:tgtEl>
                                          <p:spTgt spid="14375"/>
                                        </p:tgtEl>
                                        <p:attrNameLst>
                                          <p:attrName>style.visibility</p:attrName>
                                        </p:attrNameLst>
                                      </p:cBhvr>
                                      <p:to>
                                        <p:strVal val="visible"/>
                                      </p:to>
                                    </p:set>
                                  </p:childTnLst>
                                </p:cTn>
                              </p:par>
                            </p:childTnLst>
                          </p:cTn>
                        </p:par>
                        <p:par>
                          <p:cTn id="13" fill="hold">
                            <p:stCondLst>
                              <p:cond delay="36000"/>
                            </p:stCondLst>
                            <p:childTnLst>
                              <p:par>
                                <p:cTn id="14" presetID="1" presetClass="entr" presetSubtype="0" fill="hold" grpId="0" nodeType="afterEffect">
                                  <p:stCondLst>
                                    <p:cond delay="0"/>
                                  </p:stCondLst>
                                  <p:childTnLst>
                                    <p:set>
                                      <p:cBhvr>
                                        <p:cTn id="15" dur="1" fill="hold">
                                          <p:stCondLst>
                                            <p:cond delay="0"/>
                                          </p:stCondLst>
                                        </p:cTn>
                                        <p:tgtEl>
                                          <p:spTgt spid="1437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25000"/>
                                  </p:stCondLst>
                                  <p:childTnLst>
                                    <p:set>
                                      <p:cBhvr>
                                        <p:cTn id="19" dur="1" fill="hold">
                                          <p:stCondLst>
                                            <p:cond delay="0"/>
                                          </p:stCondLst>
                                        </p:cTn>
                                        <p:tgtEl>
                                          <p:spTgt spid="14377"/>
                                        </p:tgtEl>
                                        <p:attrNameLst>
                                          <p:attrName>style.visibility</p:attrName>
                                        </p:attrNameLst>
                                      </p:cBhvr>
                                      <p:to>
                                        <p:strVal val="visible"/>
                                      </p:to>
                                    </p:set>
                                  </p:childTnLst>
                                </p:cTn>
                              </p:par>
                            </p:childTnLst>
                          </p:cTn>
                        </p:par>
                        <p:par>
                          <p:cTn id="20" fill="hold">
                            <p:stCondLst>
                              <p:cond delay="25000"/>
                            </p:stCondLst>
                            <p:childTnLst>
                              <p:par>
                                <p:cTn id="21" presetID="1" presetClass="entr" presetSubtype="0" fill="hold" nodeType="afterEffect">
                                  <p:stCondLst>
                                    <p:cond delay="0"/>
                                  </p:stCondLst>
                                  <p:childTnLst>
                                    <p:set>
                                      <p:cBhvr>
                                        <p:cTn id="22" dur="1" fill="hold">
                                          <p:stCondLst>
                                            <p:cond delay="0"/>
                                          </p:stCondLst>
                                        </p:cTn>
                                        <p:tgtEl>
                                          <p:spTgt spid="1438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38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7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38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0" presetClass="path" presetSubtype="0" accel="50000" decel="50000" fill="hold" nodeType="clickEffect">
                                  <p:stCondLst>
                                    <p:cond delay="0"/>
                                  </p:stCondLst>
                                  <p:childTnLst>
                                    <p:animMotion origin="layout" path="M 0.00104 -0.01758 C 0.01163 -0.0081 0.03785 -0.00578 0.05173 -0.00278 C 0.06215 0.00601 0.09062 -0.00208 0.10104 -0.00278 C 0.10989 -0.01503 0.12101 -0.01665 0.13281 -0.02174 C 0.13524 -0.03168 0.13802 -0.02914 0.14236 -0.03654 C 0.14548 -0.04162 0.14878 -0.0481 0.15347 -0.05133 C 0.15642 -0.05341 0.16285 -0.05573 0.16285 -0.05549 C 0.16927 -0.06382 0.16267 -0.05665 0.17083 -0.06197 C 0.18854 -0.07353 0.16528 -0.05919 0.17882 -0.07052 C 0.18177 -0.07307 0.18507 -0.07492 0.18837 -0.07677 C 0.19149 -0.07862 0.19496 -0.07885 0.19792 -0.08093 C 0.20399 -0.08532 0.20851 -0.08925 0.21528 -0.09156 C 0.22239 -0.10336 0.21857 -0.10012 0.22482 -0.10428 " pathEditMode="relative" rAng="0" ptsTypes="ffffffffffffA">
                                      <p:cBhvr>
                                        <p:cTn id="32" dur="2000" fill="hold"/>
                                        <p:tgtEl>
                                          <p:spTgt spid="14381"/>
                                        </p:tgtEl>
                                        <p:attrNameLst>
                                          <p:attrName>ppt_x</p:attrName>
                                          <p:attrName>ppt_y</p:attrName>
                                        </p:attrNameLst>
                                      </p:cBhvr>
                                      <p:rCtr x="11200" y="-3200"/>
                                    </p:animMotion>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14390">
                                            <p:txEl>
                                              <p:charRg st="0" end="48"/>
                                            </p:txEl>
                                          </p:spTgt>
                                        </p:tgtEl>
                                        <p:attrNameLst>
                                          <p:attrName>style.visibility</p:attrName>
                                        </p:attrNameLst>
                                      </p:cBhvr>
                                      <p:to>
                                        <p:strVal val="visible"/>
                                      </p:to>
                                    </p:set>
                                    <p:anim calcmode="lin" valueType="num">
                                      <p:cBhvr>
                                        <p:cTn id="37" dur="1000" fill="hold"/>
                                        <p:tgtEl>
                                          <p:spTgt spid="14390">
                                            <p:txEl>
                                              <p:charRg st="0" end="48"/>
                                            </p:txEl>
                                          </p:spTgt>
                                        </p:tgtEl>
                                        <p:attrNameLst>
                                          <p:attrName>ppt_w</p:attrName>
                                        </p:attrNameLst>
                                      </p:cBhvr>
                                      <p:tavLst>
                                        <p:tav tm="0">
                                          <p:val>
                                            <p:fltVal val="0.000000"/>
                                          </p:val>
                                        </p:tav>
                                        <p:tav tm="100000">
                                          <p:val>
                                            <p:strVal val="#ppt_w"/>
                                          </p:val>
                                        </p:tav>
                                      </p:tavLst>
                                    </p:anim>
                                    <p:anim calcmode="lin" valueType="num">
                                      <p:cBhvr>
                                        <p:cTn id="38" dur="1000" fill="hold"/>
                                        <p:tgtEl>
                                          <p:spTgt spid="14390">
                                            <p:txEl>
                                              <p:charRg st="0" end="48"/>
                                            </p:txEl>
                                          </p:spTgt>
                                        </p:tgtEl>
                                        <p:attrNameLst>
                                          <p:attrName>ppt_h</p:attrName>
                                        </p:attrNameLst>
                                      </p:cBhvr>
                                      <p:tavLst>
                                        <p:tav tm="0">
                                          <p:val>
                                            <p:fltVal val="0.00000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4" presetClass="exit" presetSubtype="16" fill="hold" grpId="0" nodeType="clickEffect">
                                  <p:stCondLst>
                                    <p:cond delay="0"/>
                                  </p:stCondLst>
                                  <p:childTnLst>
                                    <p:animEffect transition="out" filter="box(in)">
                                      <p:cBhvr>
                                        <p:cTn id="42" dur="500"/>
                                        <p:tgtEl>
                                          <p:spTgt spid="14390">
                                            <p:txEl>
                                              <p:charRg st="0" end="48"/>
                                            </p:txEl>
                                          </p:spTgt>
                                        </p:tgtEl>
                                      </p:cBhvr>
                                    </p:animEffect>
                                    <p:set>
                                      <p:cBhvr>
                                        <p:cTn id="43" dur="1" fill="hold">
                                          <p:stCondLst>
                                            <p:cond delay="499"/>
                                          </p:stCondLst>
                                        </p:cTn>
                                        <p:tgtEl>
                                          <p:spTgt spid="14390">
                                            <p:txEl>
                                              <p:charRg st="0" end="48"/>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nodeType="clickEffect">
                                  <p:stCondLst>
                                    <p:cond delay="0"/>
                                  </p:stCondLst>
                                  <p:childTnLst>
                                    <p:set>
                                      <p:cBhvr>
                                        <p:cTn id="47" dur="1" fill="hold">
                                          <p:stCondLst>
                                            <p:cond delay="0"/>
                                          </p:stCondLst>
                                        </p:cTn>
                                        <p:tgtEl>
                                          <p:spTgt spid="14392"/>
                                        </p:tgtEl>
                                        <p:attrNameLst>
                                          <p:attrName>style.visibility</p:attrName>
                                        </p:attrNameLst>
                                      </p:cBhvr>
                                      <p:to>
                                        <p:strVal val="visible"/>
                                      </p:to>
                                    </p:set>
                                    <p:anim calcmode="lin" valueType="num">
                                      <p:cBhvr>
                                        <p:cTn id="48" dur="500" fill="hold"/>
                                        <p:tgtEl>
                                          <p:spTgt spid="14392"/>
                                        </p:tgtEl>
                                        <p:attrNameLst>
                                          <p:attrName>ppt_w</p:attrName>
                                        </p:attrNameLst>
                                      </p:cBhvr>
                                      <p:tavLst>
                                        <p:tav tm="0">
                                          <p:val>
                                            <p:fltVal val="0.000000"/>
                                          </p:val>
                                        </p:tav>
                                        <p:tav tm="100000">
                                          <p:val>
                                            <p:strVal val="#ppt_w"/>
                                          </p:val>
                                        </p:tav>
                                      </p:tavLst>
                                    </p:anim>
                                    <p:anim calcmode="lin" valueType="num">
                                      <p:cBhvr>
                                        <p:cTn id="49" dur="500" fill="hold"/>
                                        <p:tgtEl>
                                          <p:spTgt spid="14392"/>
                                        </p:tgtEl>
                                        <p:attrNameLst>
                                          <p:attrName>ppt_h</p:attrName>
                                        </p:attrNameLst>
                                      </p:cBhvr>
                                      <p:tavLst>
                                        <p:tav tm="0">
                                          <p:val>
                                            <p:fltVal val="0.000000"/>
                                          </p:val>
                                        </p:tav>
                                        <p:tav tm="100000">
                                          <p:val>
                                            <p:strVal val="#ppt_h"/>
                                          </p:val>
                                        </p:tav>
                                      </p:tavLst>
                                    </p:anim>
                                  </p:childTnLst>
                                </p:cTn>
                              </p:par>
                              <p:par>
                                <p:cTn id="50" presetID="23" presetClass="entr" presetSubtype="16" fill="hold" grpId="0" nodeType="withEffect">
                                  <p:stCondLst>
                                    <p:cond delay="0"/>
                                  </p:stCondLst>
                                  <p:childTnLst>
                                    <p:set>
                                      <p:cBhvr>
                                        <p:cTn id="51" dur="1" fill="hold">
                                          <p:stCondLst>
                                            <p:cond delay="0"/>
                                          </p:stCondLst>
                                        </p:cTn>
                                        <p:tgtEl>
                                          <p:spTgt spid="14394"/>
                                        </p:tgtEl>
                                        <p:attrNameLst>
                                          <p:attrName>style.visibility</p:attrName>
                                        </p:attrNameLst>
                                      </p:cBhvr>
                                      <p:to>
                                        <p:strVal val="visible"/>
                                      </p:to>
                                    </p:set>
                                    <p:anim calcmode="lin" valueType="num">
                                      <p:cBhvr>
                                        <p:cTn id="52" dur="500" fill="hold"/>
                                        <p:tgtEl>
                                          <p:spTgt spid="14394"/>
                                        </p:tgtEl>
                                        <p:attrNameLst>
                                          <p:attrName>ppt_w</p:attrName>
                                        </p:attrNameLst>
                                      </p:cBhvr>
                                      <p:tavLst>
                                        <p:tav tm="0">
                                          <p:val>
                                            <p:fltVal val="0.000000"/>
                                          </p:val>
                                        </p:tav>
                                        <p:tav tm="100000">
                                          <p:val>
                                            <p:strVal val="#ppt_w"/>
                                          </p:val>
                                        </p:tav>
                                      </p:tavLst>
                                    </p:anim>
                                    <p:anim calcmode="lin" valueType="num">
                                      <p:cBhvr>
                                        <p:cTn id="53" dur="500" fill="hold"/>
                                        <p:tgtEl>
                                          <p:spTgt spid="14394"/>
                                        </p:tgtEl>
                                        <p:attrNameLst>
                                          <p:attrName>ppt_h</p:attrName>
                                        </p:attrNameLst>
                                      </p:cBhvr>
                                      <p:tavLst>
                                        <p:tav tm="0">
                                          <p:val>
                                            <p:fltVal val="0.000000"/>
                                          </p:val>
                                        </p:tav>
                                        <p:tav tm="100000">
                                          <p:val>
                                            <p:strVal val="#ppt_h"/>
                                          </p:val>
                                        </p:tav>
                                      </p:tavLst>
                                    </p:anim>
                                  </p:childTnLst>
                                </p:cTn>
                              </p:par>
                              <p:par>
                                <p:cTn id="54" presetID="23" presetClass="entr" presetSubtype="16" fill="hold" grpId="0" nodeType="withEffect">
                                  <p:stCondLst>
                                    <p:cond delay="0"/>
                                  </p:stCondLst>
                                  <p:childTnLst>
                                    <p:set>
                                      <p:cBhvr>
                                        <p:cTn id="55" dur="1" fill="hold">
                                          <p:stCondLst>
                                            <p:cond delay="0"/>
                                          </p:stCondLst>
                                        </p:cTn>
                                        <p:tgtEl>
                                          <p:spTgt spid="14399"/>
                                        </p:tgtEl>
                                        <p:attrNameLst>
                                          <p:attrName>style.visibility</p:attrName>
                                        </p:attrNameLst>
                                      </p:cBhvr>
                                      <p:to>
                                        <p:strVal val="visible"/>
                                      </p:to>
                                    </p:set>
                                    <p:anim calcmode="lin" valueType="num">
                                      <p:cBhvr>
                                        <p:cTn id="56" dur="500" fill="hold"/>
                                        <p:tgtEl>
                                          <p:spTgt spid="14399"/>
                                        </p:tgtEl>
                                        <p:attrNameLst>
                                          <p:attrName>ppt_w</p:attrName>
                                        </p:attrNameLst>
                                      </p:cBhvr>
                                      <p:tavLst>
                                        <p:tav tm="0">
                                          <p:val>
                                            <p:fltVal val="0.000000"/>
                                          </p:val>
                                        </p:tav>
                                        <p:tav tm="100000">
                                          <p:val>
                                            <p:strVal val="#ppt_w"/>
                                          </p:val>
                                        </p:tav>
                                      </p:tavLst>
                                    </p:anim>
                                    <p:anim calcmode="lin" valueType="num">
                                      <p:cBhvr>
                                        <p:cTn id="57" dur="500" fill="hold"/>
                                        <p:tgtEl>
                                          <p:spTgt spid="14399"/>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75" grpId="0"/>
      <p:bldP spid="14376" grpId="0"/>
      <p:bldP spid="14377" grpId="0"/>
      <p:bldP spid="14380" grpId="0"/>
      <p:bldP spid="14387" grpId="0" bldLvl="0" animBg="1"/>
      <p:bldP spid="14390" grpId="0" build="allAtOnce"/>
      <p:bldP spid="14394" grpId="0"/>
      <p:bldP spid="1439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63493" name="Group 5"/>
          <p:cNvGrpSpPr/>
          <p:nvPr/>
        </p:nvGrpSpPr>
        <p:grpSpPr>
          <a:xfrm rot="10800000" flipH="1" flipV="1">
            <a:off x="3200400" y="1066800"/>
            <a:ext cx="533400" cy="1371600"/>
            <a:chOff x="3312" y="2256"/>
            <a:chExt cx="0" cy="672"/>
          </a:xfrm>
        </p:grpSpPr>
        <p:sp>
          <p:nvSpPr>
            <p:cNvPr id="14338" name="Line 6"/>
            <p:cNvSpPr/>
            <p:nvPr/>
          </p:nvSpPr>
          <p:spPr>
            <a:xfrm rot="-10800000" flipV="1">
              <a:off x="3312" y="2592"/>
              <a:ext cx="0" cy="336"/>
            </a:xfrm>
            <a:prstGeom prst="line">
              <a:avLst/>
            </a:prstGeom>
            <a:ln w="3175" cap="flat" cmpd="sng">
              <a:solidFill>
                <a:schemeClr val="bg1"/>
              </a:solidFill>
              <a:prstDash val="solid"/>
              <a:round/>
              <a:headEnd type="oval" w="med" len="med"/>
              <a:tailEnd type="triangle" w="med" len="med"/>
            </a:ln>
          </p:spPr>
        </p:sp>
        <p:sp>
          <p:nvSpPr>
            <p:cNvPr id="14339" name="Line 7"/>
            <p:cNvSpPr/>
            <p:nvPr/>
          </p:nvSpPr>
          <p:spPr>
            <a:xfrm flipV="1">
              <a:off x="3312" y="2256"/>
              <a:ext cx="0" cy="336"/>
            </a:xfrm>
            <a:prstGeom prst="line">
              <a:avLst/>
            </a:prstGeom>
            <a:ln w="28575" cap="flat" cmpd="sng">
              <a:solidFill>
                <a:schemeClr val="tx1"/>
              </a:solidFill>
              <a:prstDash val="solid"/>
              <a:round/>
              <a:headEnd type="oval" w="med" len="med"/>
              <a:tailEnd type="triangle" w="med" len="med"/>
            </a:ln>
          </p:spPr>
        </p:sp>
      </p:grpSp>
      <p:sp>
        <p:nvSpPr>
          <p:cNvPr id="14340" name="Oval 9"/>
          <p:cNvSpPr/>
          <p:nvPr/>
        </p:nvSpPr>
        <p:spPr>
          <a:xfrm>
            <a:off x="3048000" y="1066800"/>
            <a:ext cx="1371600" cy="1447800"/>
          </a:xfrm>
          <a:prstGeom prst="ellipse">
            <a:avLst/>
          </a:prstGeom>
          <a:noFill/>
          <a:ln w="38100" cap="flat" cmpd="sng">
            <a:solidFill>
              <a:schemeClr val="tx1"/>
            </a:solidFill>
            <a:prstDash val="solid"/>
            <a:round/>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sp>
        <p:nvSpPr>
          <p:cNvPr id="14341" name="Oval 10"/>
          <p:cNvSpPr/>
          <p:nvPr/>
        </p:nvSpPr>
        <p:spPr>
          <a:xfrm>
            <a:off x="3657600" y="1746250"/>
            <a:ext cx="152400" cy="76200"/>
          </a:xfrm>
          <a:prstGeom prst="ellipse">
            <a:avLst/>
          </a:prstGeom>
          <a:noFill/>
          <a:ln w="9525" cap="flat" cmpd="sng">
            <a:solidFill>
              <a:schemeClr val="tx1"/>
            </a:solidFill>
            <a:prstDash val="solid"/>
            <a:round/>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sp>
        <p:nvSpPr>
          <p:cNvPr id="14342" name="Line 11"/>
          <p:cNvSpPr/>
          <p:nvPr/>
        </p:nvSpPr>
        <p:spPr>
          <a:xfrm>
            <a:off x="3733800" y="1219200"/>
            <a:ext cx="0" cy="533400"/>
          </a:xfrm>
          <a:prstGeom prst="line">
            <a:avLst/>
          </a:prstGeom>
          <a:ln w="9525" cap="flat" cmpd="sng">
            <a:solidFill>
              <a:schemeClr val="tx1"/>
            </a:solidFill>
            <a:prstDash val="solid"/>
            <a:round/>
            <a:headEnd type="none" w="med" len="med"/>
            <a:tailEnd type="none" w="med" len="med"/>
          </a:ln>
        </p:spPr>
      </p:sp>
      <p:sp>
        <p:nvSpPr>
          <p:cNvPr id="14343" name="AutoShape 12"/>
          <p:cNvSpPr/>
          <p:nvPr/>
        </p:nvSpPr>
        <p:spPr>
          <a:xfrm rot="-5400000">
            <a:off x="3467100" y="876300"/>
            <a:ext cx="533400" cy="152400"/>
          </a:xfrm>
          <a:prstGeom prst="flowChartTerminator">
            <a:avLst/>
          </a:prstGeom>
          <a:noFill/>
          <a:ln w="9525" cap="flat" cmpd="sng">
            <a:solidFill>
              <a:schemeClr val="tx1"/>
            </a:solidFill>
            <a:prstDash val="solid"/>
            <a:miter/>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sp>
        <p:nvSpPr>
          <p:cNvPr id="14344" name="Oval 13"/>
          <p:cNvSpPr/>
          <p:nvPr/>
        </p:nvSpPr>
        <p:spPr>
          <a:xfrm>
            <a:off x="3657600" y="381000"/>
            <a:ext cx="152400" cy="228600"/>
          </a:xfrm>
          <a:prstGeom prst="ellipse">
            <a:avLst/>
          </a:prstGeom>
          <a:noFill/>
          <a:ln w="9525" cap="flat" cmpd="sng">
            <a:solidFill>
              <a:schemeClr val="tx1"/>
            </a:solidFill>
            <a:prstDash val="solid"/>
            <a:round/>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sp>
        <p:nvSpPr>
          <p:cNvPr id="14345" name="Line 14"/>
          <p:cNvSpPr/>
          <p:nvPr/>
        </p:nvSpPr>
        <p:spPr>
          <a:xfrm>
            <a:off x="3733800" y="609600"/>
            <a:ext cx="0" cy="76200"/>
          </a:xfrm>
          <a:prstGeom prst="line">
            <a:avLst/>
          </a:prstGeom>
          <a:ln w="9525" cap="flat" cmpd="sng">
            <a:solidFill>
              <a:schemeClr val="tx1"/>
            </a:solidFill>
            <a:prstDash val="solid"/>
            <a:round/>
            <a:headEnd type="none" w="med" len="med"/>
            <a:tailEnd type="none" w="med" len="med"/>
          </a:ln>
        </p:spPr>
      </p:sp>
      <p:sp>
        <p:nvSpPr>
          <p:cNvPr id="14346" name="AutoShape 15"/>
          <p:cNvSpPr/>
          <p:nvPr/>
        </p:nvSpPr>
        <p:spPr>
          <a:xfrm rot="10800000">
            <a:off x="2895600" y="381000"/>
            <a:ext cx="1676400" cy="2209800"/>
          </a:xfrm>
          <a:custGeom>
            <a:avLst/>
            <a:gdLst/>
            <a:ahLst/>
            <a:cxnLst>
              <a:cxn ang="0">
                <a:pos x="2147483647" y="0"/>
              </a:cxn>
              <a:cxn ang="0">
                <a:pos x="2147483647" y="2085864595"/>
              </a:cxn>
              <a:cxn ang="0">
                <a:pos x="2147483647" y="255914585"/>
              </a:cxn>
              <a:cxn ang="0">
                <a:pos x="2147483647" y="2085864595"/>
              </a:cxn>
            </a:cxnLst>
            <a:pathLst>
              <a:path w="21600" h="21600">
                <a:moveTo>
                  <a:pt x="4889" y="2048"/>
                </a:moveTo>
                <a:cubicBezTo>
                  <a:pt x="6634" y="869"/>
                  <a:pt x="8693" y="238"/>
                  <a:pt x="10800" y="239"/>
                </a:cubicBezTo>
                <a:cubicBezTo>
                  <a:pt x="12906" y="239"/>
                  <a:pt x="14965" y="869"/>
                  <a:pt x="16710" y="2048"/>
                </a:cubicBezTo>
                <a:lnTo>
                  <a:pt x="16844" y="1850"/>
                </a:lnTo>
                <a:cubicBezTo>
                  <a:pt x="15059" y="644"/>
                  <a:pt x="12954" y="-1"/>
                  <a:pt x="10799" y="0"/>
                </a:cubicBezTo>
                <a:cubicBezTo>
                  <a:pt x="8645" y="0"/>
                  <a:pt x="6540" y="644"/>
                  <a:pt x="4755" y="1850"/>
                </a:cubicBezTo>
                <a:lnTo>
                  <a:pt x="4889" y="2048"/>
                </a:lnTo>
                <a:close/>
              </a:path>
            </a:pathLst>
          </a:custGeom>
          <a:noFill/>
          <a:ln w="76200" cap="flat" cmpd="sng">
            <a:solidFill>
              <a:schemeClr val="tx1"/>
            </a:solidFill>
            <a:prstDash val="solid"/>
            <a:miter/>
            <a:headEnd type="none" w="med" len="med"/>
            <a:tailEnd type="none" w="med" len="med"/>
          </a:ln>
        </p:spPr>
        <p:txBody>
          <a:bodyPr/>
          <a:p>
            <a:pPr fontAlgn="base"/>
            <a:endParaRPr lang="en-US" sz="135" strike="noStrike" noProof="1"/>
          </a:p>
        </p:txBody>
      </p:sp>
      <p:sp>
        <p:nvSpPr>
          <p:cNvPr id="14347" name="Line 16"/>
          <p:cNvSpPr/>
          <p:nvPr/>
        </p:nvSpPr>
        <p:spPr>
          <a:xfrm>
            <a:off x="3810000" y="2590800"/>
            <a:ext cx="0" cy="533400"/>
          </a:xfrm>
          <a:prstGeom prst="line">
            <a:avLst/>
          </a:prstGeom>
          <a:ln w="9525" cap="flat" cmpd="sng">
            <a:solidFill>
              <a:schemeClr val="tx1"/>
            </a:solidFill>
            <a:prstDash val="solid"/>
            <a:round/>
            <a:headEnd type="none" w="med" len="med"/>
            <a:tailEnd type="none" w="med" len="med"/>
          </a:ln>
        </p:spPr>
      </p:sp>
      <p:sp>
        <p:nvSpPr>
          <p:cNvPr id="14348" name="Line 17"/>
          <p:cNvSpPr/>
          <p:nvPr/>
        </p:nvSpPr>
        <p:spPr>
          <a:xfrm>
            <a:off x="3657600" y="2590800"/>
            <a:ext cx="0" cy="533400"/>
          </a:xfrm>
          <a:prstGeom prst="line">
            <a:avLst/>
          </a:prstGeom>
          <a:ln w="9525" cap="flat" cmpd="sng">
            <a:solidFill>
              <a:schemeClr val="tx1"/>
            </a:solidFill>
            <a:prstDash val="solid"/>
            <a:round/>
            <a:headEnd type="none" w="med" len="med"/>
            <a:tailEnd type="none" w="med" len="med"/>
          </a:ln>
        </p:spPr>
      </p:sp>
      <p:sp>
        <p:nvSpPr>
          <p:cNvPr id="14349" name="AutoShape 18"/>
          <p:cNvSpPr/>
          <p:nvPr/>
        </p:nvSpPr>
        <p:spPr>
          <a:xfrm>
            <a:off x="3124200" y="3124200"/>
            <a:ext cx="1219200" cy="228600"/>
          </a:xfrm>
          <a:prstGeom prst="upDownArrowCallout">
            <a:avLst>
              <a:gd name="adj1" fmla="val 115258"/>
              <a:gd name="adj2" fmla="val 106938"/>
              <a:gd name="adj3" fmla="val 25000"/>
              <a:gd name="adj4" fmla="val 50000"/>
            </a:avLst>
          </a:prstGeom>
          <a:solidFill>
            <a:srgbClr val="800080"/>
          </a:solidFill>
          <a:ln w="9525" cap="flat" cmpd="sng">
            <a:solidFill>
              <a:schemeClr val="tx1"/>
            </a:solidFill>
            <a:prstDash val="solid"/>
            <a:miter/>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sp>
        <p:nvSpPr>
          <p:cNvPr id="14350" name="AutoShape 19"/>
          <p:cNvSpPr/>
          <p:nvPr/>
        </p:nvSpPr>
        <p:spPr>
          <a:xfrm rot="-8023812">
            <a:off x="2781300" y="342900"/>
            <a:ext cx="1676400" cy="2209800"/>
          </a:xfrm>
          <a:custGeom>
            <a:avLst/>
            <a:gdLst/>
            <a:ahLst/>
            <a:cxnLst>
              <a:cxn ang="0">
                <a:pos x="2147483647" y="0"/>
              </a:cxn>
              <a:cxn ang="0">
                <a:pos x="1993839689" y="2147483647"/>
              </a:cxn>
              <a:cxn ang="0">
                <a:pos x="2147483647" y="456147837"/>
              </a:cxn>
              <a:cxn ang="0">
                <a:pos x="2147483647" y="2147483647"/>
              </a:cxn>
            </a:cxnLst>
            <a:pathLst>
              <a:path w="21600" h="21600">
                <a:moveTo>
                  <a:pt x="4397" y="2637"/>
                </a:moveTo>
                <a:cubicBezTo>
                  <a:pt x="6224" y="1204"/>
                  <a:pt x="8478" y="425"/>
                  <a:pt x="10800" y="426"/>
                </a:cubicBezTo>
                <a:cubicBezTo>
                  <a:pt x="13121" y="426"/>
                  <a:pt x="15375" y="1204"/>
                  <a:pt x="17202" y="2637"/>
                </a:cubicBezTo>
                <a:lnTo>
                  <a:pt x="17465" y="2302"/>
                </a:lnTo>
                <a:cubicBezTo>
                  <a:pt x="15563" y="810"/>
                  <a:pt x="13216" y="-1"/>
                  <a:pt x="10799" y="0"/>
                </a:cubicBezTo>
                <a:cubicBezTo>
                  <a:pt x="8383" y="0"/>
                  <a:pt x="6036" y="810"/>
                  <a:pt x="4134" y="2302"/>
                </a:cubicBezTo>
                <a:lnTo>
                  <a:pt x="4397" y="2637"/>
                </a:lnTo>
                <a:close/>
              </a:path>
            </a:pathLst>
          </a:custGeom>
          <a:noFill/>
          <a:ln w="38100" cap="flat" cmpd="dbl">
            <a:solidFill>
              <a:schemeClr val="tx1"/>
            </a:solidFill>
            <a:prstDash val="sysDot"/>
            <a:miter/>
            <a:headEnd type="none" w="med" len="med"/>
            <a:tailEnd type="none" w="med" len="med"/>
          </a:ln>
        </p:spPr>
        <p:txBody>
          <a:bodyPr/>
          <a:p>
            <a:pPr fontAlgn="base"/>
            <a:endParaRPr lang="en-US" sz="135" strike="noStrike" noProof="1"/>
          </a:p>
        </p:txBody>
      </p:sp>
      <p:sp>
        <p:nvSpPr>
          <p:cNvPr id="14351" name="Line 20"/>
          <p:cNvSpPr/>
          <p:nvPr/>
        </p:nvSpPr>
        <p:spPr>
          <a:xfrm>
            <a:off x="3810000" y="1793875"/>
            <a:ext cx="0" cy="533400"/>
          </a:xfrm>
          <a:prstGeom prst="line">
            <a:avLst/>
          </a:prstGeom>
          <a:ln w="9525" cap="flat" cmpd="sng">
            <a:solidFill>
              <a:schemeClr val="tx1"/>
            </a:solidFill>
            <a:prstDash val="solid"/>
            <a:round/>
            <a:headEnd type="none" w="med" len="med"/>
            <a:tailEnd type="none" w="med" len="med"/>
          </a:ln>
        </p:spPr>
      </p:sp>
      <p:sp>
        <p:nvSpPr>
          <p:cNvPr id="14352" name="AutoShape 21"/>
          <p:cNvSpPr/>
          <p:nvPr/>
        </p:nvSpPr>
        <p:spPr>
          <a:xfrm rot="8211350">
            <a:off x="4038600" y="2438400"/>
            <a:ext cx="381000" cy="76200"/>
          </a:xfrm>
          <a:prstGeom prst="flowChartTerminator">
            <a:avLst/>
          </a:prstGeom>
          <a:solidFill>
            <a:schemeClr val="tx1"/>
          </a:solidFill>
          <a:ln w="9525" cap="flat" cmpd="sng">
            <a:solidFill>
              <a:schemeClr val="tx1"/>
            </a:solidFill>
            <a:prstDash val="solid"/>
            <a:miter/>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sp>
        <p:nvSpPr>
          <p:cNvPr id="14353" name="Line 22"/>
          <p:cNvSpPr/>
          <p:nvPr/>
        </p:nvSpPr>
        <p:spPr>
          <a:xfrm>
            <a:off x="5029200" y="2590800"/>
            <a:ext cx="0" cy="2286000"/>
          </a:xfrm>
          <a:prstGeom prst="line">
            <a:avLst/>
          </a:prstGeom>
          <a:ln w="38100" cap="flat" cmpd="sng">
            <a:solidFill>
              <a:schemeClr val="tx1"/>
            </a:solidFill>
            <a:prstDash val="solid"/>
            <a:round/>
            <a:headEnd type="none" w="med" len="med"/>
            <a:tailEnd type="none" w="med" len="med"/>
          </a:ln>
        </p:spPr>
      </p:sp>
      <p:sp>
        <p:nvSpPr>
          <p:cNvPr id="14354" name="Line 23"/>
          <p:cNvSpPr/>
          <p:nvPr/>
        </p:nvSpPr>
        <p:spPr>
          <a:xfrm flipH="1" flipV="1">
            <a:off x="4267200" y="2286000"/>
            <a:ext cx="762000" cy="304800"/>
          </a:xfrm>
          <a:prstGeom prst="line">
            <a:avLst/>
          </a:prstGeom>
          <a:ln w="38100" cap="flat" cmpd="sng">
            <a:solidFill>
              <a:schemeClr val="tx1"/>
            </a:solidFill>
            <a:prstDash val="solid"/>
            <a:round/>
            <a:headEnd type="none" w="med" len="med"/>
            <a:tailEnd type="none" w="med" len="med"/>
          </a:ln>
        </p:spPr>
      </p:sp>
      <p:sp useBgFill="1">
        <p:nvSpPr>
          <p:cNvPr id="14355" name="Rectangle 24"/>
          <p:cNvSpPr/>
          <p:nvPr/>
        </p:nvSpPr>
        <p:spPr>
          <a:xfrm rot="10800000">
            <a:off x="8610600" y="1447800"/>
            <a:ext cx="2057400" cy="1219200"/>
          </a:xfrm>
          <a:prstGeom prst="rect">
            <a:avLst/>
          </a:prstGeom>
          <a:ln w="9525">
            <a:noFill/>
          </a:ln>
        </p:spPr>
        <p:txBody>
          <a:bodyPr wrap="none" anchor="ctr" anchorCtr="0"/>
          <a:p>
            <a:pPr fontAlgn="base"/>
            <a:endParaRPr lang="en-US" altLang="zh-CN" sz="135" strike="noStrike" noProof="1">
              <a:latin typeface="Arial" panose="020B0604020202020204" pitchFamily="34" charset="0"/>
            </a:endParaRPr>
          </a:p>
        </p:txBody>
      </p:sp>
      <p:grpSp>
        <p:nvGrpSpPr>
          <p:cNvPr id="14356" name="Group 25"/>
          <p:cNvGrpSpPr/>
          <p:nvPr/>
        </p:nvGrpSpPr>
        <p:grpSpPr>
          <a:xfrm rot="10800000">
            <a:off x="5715000" y="1595438"/>
            <a:ext cx="2022475" cy="749300"/>
            <a:chOff x="3264" y="1600"/>
            <a:chExt cx="1274" cy="472"/>
          </a:xfrm>
        </p:grpSpPr>
        <p:sp>
          <p:nvSpPr>
            <p:cNvPr id="14357" name="Text Box 26"/>
            <p:cNvSpPr txBox="1"/>
            <p:nvPr/>
          </p:nvSpPr>
          <p:spPr>
            <a:xfrm>
              <a:off x="4320" y="1704"/>
              <a:ext cx="218" cy="368"/>
            </a:xfrm>
            <a:prstGeom prst="rect">
              <a:avLst/>
            </a:prstGeom>
            <a:noFill/>
            <a:ln w="9525">
              <a:noFill/>
            </a:ln>
          </p:spPr>
          <p:txBody>
            <a:bodyPr rot="10800000" anchor="t" anchorCtr="0">
              <a:spAutoFit/>
            </a:bodyPr>
            <a:p>
              <a:pPr algn="ctr"/>
              <a:endParaRPr lang="en-US" altLang="zh-CN" sz="3200">
                <a:latin typeface=".VnTimeH" pitchFamily="34" charset="0"/>
              </a:endParaRPr>
            </a:p>
          </p:txBody>
        </p:sp>
        <p:sp>
          <p:nvSpPr>
            <p:cNvPr id="14358" name="Text Box 27"/>
            <p:cNvSpPr txBox="1"/>
            <p:nvPr/>
          </p:nvSpPr>
          <p:spPr>
            <a:xfrm>
              <a:off x="3264" y="1600"/>
              <a:ext cx="240" cy="368"/>
            </a:xfrm>
            <a:prstGeom prst="rect">
              <a:avLst/>
            </a:prstGeom>
            <a:noFill/>
            <a:ln w="9525">
              <a:noFill/>
            </a:ln>
          </p:spPr>
          <p:txBody>
            <a:bodyPr rot="10800000" anchor="t" anchorCtr="0">
              <a:spAutoFit/>
            </a:bodyPr>
            <a:p>
              <a:pPr algn="ctr"/>
              <a:endParaRPr lang="en-US" altLang="zh-CN" sz="3200">
                <a:latin typeface=".VnTimeH" pitchFamily="34" charset="0"/>
              </a:endParaRPr>
            </a:p>
          </p:txBody>
        </p:sp>
      </p:grpSp>
      <p:sp>
        <p:nvSpPr>
          <p:cNvPr id="14359" name="Line 28"/>
          <p:cNvSpPr/>
          <p:nvPr/>
        </p:nvSpPr>
        <p:spPr>
          <a:xfrm>
            <a:off x="8229600" y="3276600"/>
            <a:ext cx="0" cy="1600200"/>
          </a:xfrm>
          <a:prstGeom prst="line">
            <a:avLst/>
          </a:prstGeom>
          <a:ln w="38100" cap="flat" cmpd="sng">
            <a:solidFill>
              <a:schemeClr val="tx1"/>
            </a:solidFill>
            <a:prstDash val="solid"/>
            <a:round/>
            <a:headEnd type="none" w="med" len="med"/>
            <a:tailEnd type="none" w="med" len="med"/>
          </a:ln>
        </p:spPr>
      </p:sp>
      <p:sp>
        <p:nvSpPr>
          <p:cNvPr id="14360" name="Line 30"/>
          <p:cNvSpPr/>
          <p:nvPr/>
        </p:nvSpPr>
        <p:spPr>
          <a:xfrm rot="-5400000" flipH="1">
            <a:off x="6897688" y="2551113"/>
            <a:ext cx="1447800" cy="0"/>
          </a:xfrm>
          <a:prstGeom prst="line">
            <a:avLst/>
          </a:prstGeom>
          <a:ln w="317500" cap="flat" cmpd="sng">
            <a:solidFill>
              <a:srgbClr val="00FFFF"/>
            </a:solidFill>
            <a:prstDash val="solid"/>
            <a:round/>
            <a:headEnd type="none" w="med" len="med"/>
            <a:tailEnd type="none" w="med" len="med"/>
          </a:ln>
        </p:spPr>
      </p:sp>
      <p:grpSp>
        <p:nvGrpSpPr>
          <p:cNvPr id="14361" name="Group 31"/>
          <p:cNvGrpSpPr/>
          <p:nvPr/>
        </p:nvGrpSpPr>
        <p:grpSpPr>
          <a:xfrm rot="10800000">
            <a:off x="7239000" y="2289175"/>
            <a:ext cx="1373188" cy="830263"/>
            <a:chOff x="3265" y="1591"/>
            <a:chExt cx="1274" cy="965"/>
          </a:xfrm>
        </p:grpSpPr>
        <p:sp>
          <p:nvSpPr>
            <p:cNvPr id="14362" name="Text Box 32"/>
            <p:cNvSpPr txBox="1"/>
            <p:nvPr/>
          </p:nvSpPr>
          <p:spPr>
            <a:xfrm>
              <a:off x="4317" y="1696"/>
              <a:ext cx="222" cy="679"/>
            </a:xfrm>
            <a:prstGeom prst="rect">
              <a:avLst/>
            </a:prstGeom>
            <a:noFill/>
            <a:ln w="9525">
              <a:noFill/>
            </a:ln>
          </p:spPr>
          <p:txBody>
            <a:bodyPr anchor="t" anchorCtr="0">
              <a:spAutoFit/>
            </a:bodyPr>
            <a:p>
              <a:pPr algn="ctr"/>
              <a:r>
                <a:rPr lang="en-US" altLang="zh-CN" sz="3200">
                  <a:latin typeface=".VnTimeH" pitchFamily="34" charset="0"/>
                </a:rPr>
                <a:t>+</a:t>
              </a:r>
              <a:endParaRPr lang="en-US" altLang="zh-CN" sz="3200">
                <a:latin typeface=".VnTimeH" pitchFamily="34" charset="0"/>
              </a:endParaRPr>
            </a:p>
          </p:txBody>
        </p:sp>
        <p:sp>
          <p:nvSpPr>
            <p:cNvPr id="14363" name="Text Box 33"/>
            <p:cNvSpPr txBox="1"/>
            <p:nvPr/>
          </p:nvSpPr>
          <p:spPr>
            <a:xfrm>
              <a:off x="3265" y="1591"/>
              <a:ext cx="244" cy="965"/>
            </a:xfrm>
            <a:prstGeom prst="rect">
              <a:avLst/>
            </a:prstGeom>
            <a:noFill/>
            <a:ln w="9525">
              <a:noFill/>
            </a:ln>
          </p:spPr>
          <p:txBody>
            <a:bodyPr anchor="t" anchorCtr="0">
              <a:spAutoFit/>
            </a:bodyPr>
            <a:p>
              <a:pPr algn="ctr"/>
              <a:r>
                <a:rPr lang="en-US" altLang="zh-CN" sz="4800">
                  <a:latin typeface=".VnTimeH" pitchFamily="34" charset="0"/>
                </a:rPr>
                <a:t>-</a:t>
              </a:r>
              <a:endParaRPr lang="en-US" altLang="zh-CN" sz="3200">
                <a:latin typeface=".VnTimeH" pitchFamily="34" charset="0"/>
              </a:endParaRPr>
            </a:p>
          </p:txBody>
        </p:sp>
      </p:grpSp>
      <p:grpSp>
        <p:nvGrpSpPr>
          <p:cNvPr id="14364" name="Group 34"/>
          <p:cNvGrpSpPr/>
          <p:nvPr/>
        </p:nvGrpSpPr>
        <p:grpSpPr>
          <a:xfrm rot="10800000">
            <a:off x="7240588" y="1670050"/>
            <a:ext cx="1371600" cy="830263"/>
            <a:chOff x="3263" y="1598"/>
            <a:chExt cx="1275" cy="514"/>
          </a:xfrm>
        </p:grpSpPr>
        <p:sp>
          <p:nvSpPr>
            <p:cNvPr id="14365" name="Text Box 35"/>
            <p:cNvSpPr txBox="1"/>
            <p:nvPr/>
          </p:nvSpPr>
          <p:spPr>
            <a:xfrm>
              <a:off x="4320" y="1702"/>
              <a:ext cx="218" cy="361"/>
            </a:xfrm>
            <a:prstGeom prst="rect">
              <a:avLst/>
            </a:prstGeom>
            <a:noFill/>
            <a:ln w="9525">
              <a:noFill/>
            </a:ln>
          </p:spPr>
          <p:txBody>
            <a:bodyPr anchor="t" anchorCtr="0">
              <a:spAutoFit/>
            </a:bodyPr>
            <a:p>
              <a:pPr algn="ctr"/>
              <a:r>
                <a:rPr lang="en-US" altLang="zh-CN" sz="3200">
                  <a:latin typeface=".VnTimeH" pitchFamily="34" charset="0"/>
                </a:rPr>
                <a:t>+</a:t>
              </a:r>
              <a:endParaRPr lang="en-US" altLang="zh-CN" sz="3200">
                <a:latin typeface=".VnTimeH" pitchFamily="34" charset="0"/>
              </a:endParaRPr>
            </a:p>
          </p:txBody>
        </p:sp>
        <p:sp>
          <p:nvSpPr>
            <p:cNvPr id="14366" name="Text Box 36"/>
            <p:cNvSpPr txBox="1"/>
            <p:nvPr/>
          </p:nvSpPr>
          <p:spPr>
            <a:xfrm>
              <a:off x="3263" y="1598"/>
              <a:ext cx="240" cy="514"/>
            </a:xfrm>
            <a:prstGeom prst="rect">
              <a:avLst/>
            </a:prstGeom>
            <a:noFill/>
            <a:ln w="9525">
              <a:noFill/>
            </a:ln>
          </p:spPr>
          <p:txBody>
            <a:bodyPr anchor="t" anchorCtr="0">
              <a:spAutoFit/>
            </a:bodyPr>
            <a:p>
              <a:pPr algn="ctr"/>
              <a:r>
                <a:rPr lang="en-US" altLang="zh-CN" sz="4800">
                  <a:latin typeface=".VnTimeH" pitchFamily="34" charset="0"/>
                </a:rPr>
                <a:t>-</a:t>
              </a:r>
              <a:endParaRPr lang="en-US" altLang="zh-CN" sz="3200">
                <a:latin typeface=".VnTimeH" pitchFamily="34" charset="0"/>
              </a:endParaRPr>
            </a:p>
          </p:txBody>
        </p:sp>
      </p:grpSp>
      <p:grpSp>
        <p:nvGrpSpPr>
          <p:cNvPr id="14367" name="Group 37"/>
          <p:cNvGrpSpPr/>
          <p:nvPr/>
        </p:nvGrpSpPr>
        <p:grpSpPr>
          <a:xfrm rot="10800000">
            <a:off x="7240588" y="2736850"/>
            <a:ext cx="1371600" cy="830263"/>
            <a:chOff x="3264" y="1600"/>
            <a:chExt cx="1274" cy="523"/>
          </a:xfrm>
        </p:grpSpPr>
        <p:sp>
          <p:nvSpPr>
            <p:cNvPr id="14368" name="Text Box 38"/>
            <p:cNvSpPr txBox="1"/>
            <p:nvPr/>
          </p:nvSpPr>
          <p:spPr>
            <a:xfrm>
              <a:off x="4320" y="1704"/>
              <a:ext cx="218" cy="368"/>
            </a:xfrm>
            <a:prstGeom prst="rect">
              <a:avLst/>
            </a:prstGeom>
            <a:noFill/>
            <a:ln w="9525">
              <a:noFill/>
            </a:ln>
          </p:spPr>
          <p:txBody>
            <a:bodyPr anchor="t" anchorCtr="0">
              <a:spAutoFit/>
            </a:bodyPr>
            <a:p>
              <a:pPr algn="ctr"/>
              <a:r>
                <a:rPr lang="en-US" altLang="zh-CN" sz="3200">
                  <a:latin typeface=".VnTimeH" pitchFamily="34" charset="0"/>
                </a:rPr>
                <a:t>+</a:t>
              </a:r>
              <a:endParaRPr lang="en-US" altLang="zh-CN" sz="3200">
                <a:latin typeface=".VnTimeH" pitchFamily="34" charset="0"/>
              </a:endParaRPr>
            </a:p>
          </p:txBody>
        </p:sp>
        <p:sp>
          <p:nvSpPr>
            <p:cNvPr id="14369" name="Text Box 39"/>
            <p:cNvSpPr txBox="1"/>
            <p:nvPr/>
          </p:nvSpPr>
          <p:spPr>
            <a:xfrm>
              <a:off x="3264" y="1600"/>
              <a:ext cx="240" cy="523"/>
            </a:xfrm>
            <a:prstGeom prst="rect">
              <a:avLst/>
            </a:prstGeom>
            <a:noFill/>
            <a:ln w="9525">
              <a:noFill/>
            </a:ln>
          </p:spPr>
          <p:txBody>
            <a:bodyPr anchor="t" anchorCtr="0">
              <a:spAutoFit/>
            </a:bodyPr>
            <a:p>
              <a:pPr algn="ctr"/>
              <a:r>
                <a:rPr lang="en-US" altLang="zh-CN" sz="4800">
                  <a:latin typeface=".VnTimeH" pitchFamily="34" charset="0"/>
                </a:rPr>
                <a:t>-</a:t>
              </a:r>
              <a:endParaRPr lang="en-US" altLang="zh-CN" sz="3200">
                <a:latin typeface=".VnTimeH" pitchFamily="34" charset="0"/>
              </a:endParaRPr>
            </a:p>
          </p:txBody>
        </p:sp>
      </p:grpSp>
      <p:sp>
        <p:nvSpPr>
          <p:cNvPr id="14370" name="Line 40"/>
          <p:cNvSpPr/>
          <p:nvPr/>
        </p:nvSpPr>
        <p:spPr>
          <a:xfrm rot="-5400000" flipH="1">
            <a:off x="7431088" y="2551113"/>
            <a:ext cx="1447800" cy="0"/>
          </a:xfrm>
          <a:prstGeom prst="line">
            <a:avLst/>
          </a:prstGeom>
          <a:ln w="317500" cap="flat" cmpd="sng">
            <a:solidFill>
              <a:srgbClr val="00FFFF"/>
            </a:solidFill>
            <a:prstDash val="solid"/>
            <a:round/>
            <a:headEnd type="none" w="med" len="med"/>
            <a:tailEnd type="none" w="med" len="med"/>
          </a:ln>
        </p:spPr>
      </p:sp>
      <p:grpSp>
        <p:nvGrpSpPr>
          <p:cNvPr id="14371" name="Group 41"/>
          <p:cNvGrpSpPr/>
          <p:nvPr/>
        </p:nvGrpSpPr>
        <p:grpSpPr>
          <a:xfrm rot="10800000">
            <a:off x="7240588" y="2051050"/>
            <a:ext cx="1371600" cy="830263"/>
            <a:chOff x="3263" y="1598"/>
            <a:chExt cx="1275" cy="514"/>
          </a:xfrm>
        </p:grpSpPr>
        <p:sp>
          <p:nvSpPr>
            <p:cNvPr id="14372" name="Text Box 42"/>
            <p:cNvSpPr txBox="1"/>
            <p:nvPr/>
          </p:nvSpPr>
          <p:spPr>
            <a:xfrm>
              <a:off x="4320" y="1702"/>
              <a:ext cx="218" cy="361"/>
            </a:xfrm>
            <a:prstGeom prst="rect">
              <a:avLst/>
            </a:prstGeom>
            <a:noFill/>
            <a:ln w="9525">
              <a:noFill/>
            </a:ln>
          </p:spPr>
          <p:txBody>
            <a:bodyPr anchor="t" anchorCtr="0">
              <a:spAutoFit/>
            </a:bodyPr>
            <a:p>
              <a:pPr algn="ctr"/>
              <a:r>
                <a:rPr lang="en-US" altLang="zh-CN" sz="3200">
                  <a:latin typeface=".VnTimeH" pitchFamily="34" charset="0"/>
                </a:rPr>
                <a:t>+</a:t>
              </a:r>
              <a:endParaRPr lang="en-US" altLang="zh-CN" sz="3200">
                <a:latin typeface=".VnTimeH" pitchFamily="34" charset="0"/>
              </a:endParaRPr>
            </a:p>
          </p:txBody>
        </p:sp>
        <p:sp>
          <p:nvSpPr>
            <p:cNvPr id="14373" name="Text Box 43"/>
            <p:cNvSpPr txBox="1"/>
            <p:nvPr/>
          </p:nvSpPr>
          <p:spPr>
            <a:xfrm>
              <a:off x="3263" y="1598"/>
              <a:ext cx="240" cy="514"/>
            </a:xfrm>
            <a:prstGeom prst="rect">
              <a:avLst/>
            </a:prstGeom>
            <a:noFill/>
            <a:ln w="9525">
              <a:noFill/>
            </a:ln>
          </p:spPr>
          <p:txBody>
            <a:bodyPr anchor="t" anchorCtr="0">
              <a:spAutoFit/>
            </a:bodyPr>
            <a:p>
              <a:pPr algn="ctr"/>
              <a:r>
                <a:rPr lang="en-US" altLang="zh-CN" sz="4800">
                  <a:latin typeface=".VnTimeH" pitchFamily="34" charset="0"/>
                </a:rPr>
                <a:t>-</a:t>
              </a:r>
              <a:endParaRPr lang="en-US" altLang="zh-CN" sz="3200">
                <a:latin typeface=".VnTimeH" pitchFamily="34" charset="0"/>
              </a:endParaRPr>
            </a:p>
          </p:txBody>
        </p:sp>
      </p:grpSp>
      <p:sp>
        <p:nvSpPr>
          <p:cNvPr id="14374" name="Line 44"/>
          <p:cNvSpPr/>
          <p:nvPr/>
        </p:nvSpPr>
        <p:spPr>
          <a:xfrm>
            <a:off x="7620000" y="685800"/>
            <a:ext cx="0" cy="1143000"/>
          </a:xfrm>
          <a:prstGeom prst="line">
            <a:avLst/>
          </a:prstGeom>
          <a:ln w="38100" cap="flat" cmpd="sng">
            <a:solidFill>
              <a:schemeClr val="tx1"/>
            </a:solidFill>
            <a:prstDash val="solid"/>
            <a:round/>
            <a:headEnd type="none" w="med" len="med"/>
            <a:tailEnd type="none" w="med" len="med"/>
          </a:ln>
        </p:spPr>
      </p:sp>
      <p:sp>
        <p:nvSpPr>
          <p:cNvPr id="14375" name="Line 45"/>
          <p:cNvSpPr/>
          <p:nvPr/>
        </p:nvSpPr>
        <p:spPr>
          <a:xfrm>
            <a:off x="3733800" y="685800"/>
            <a:ext cx="3886200" cy="0"/>
          </a:xfrm>
          <a:prstGeom prst="line">
            <a:avLst/>
          </a:prstGeom>
          <a:ln w="38100" cap="flat" cmpd="sng">
            <a:solidFill>
              <a:schemeClr val="tx1"/>
            </a:solidFill>
            <a:prstDash val="solid"/>
            <a:round/>
            <a:headEnd type="none" w="med" len="med"/>
            <a:tailEnd type="none" w="med" len="med"/>
          </a:ln>
        </p:spPr>
      </p:sp>
      <p:sp>
        <p:nvSpPr>
          <p:cNvPr id="14376" name="Line 46"/>
          <p:cNvSpPr/>
          <p:nvPr/>
        </p:nvSpPr>
        <p:spPr>
          <a:xfrm flipV="1">
            <a:off x="3886200" y="1143000"/>
            <a:ext cx="76200" cy="76200"/>
          </a:xfrm>
          <a:prstGeom prst="line">
            <a:avLst/>
          </a:prstGeom>
          <a:ln w="9525" cap="flat" cmpd="sng">
            <a:solidFill>
              <a:schemeClr val="tx1"/>
            </a:solidFill>
            <a:prstDash val="solid"/>
            <a:round/>
            <a:headEnd type="none" w="med" len="med"/>
            <a:tailEnd type="none" w="med" len="med"/>
          </a:ln>
        </p:spPr>
      </p:sp>
      <p:sp>
        <p:nvSpPr>
          <p:cNvPr id="14377" name="Line 47"/>
          <p:cNvSpPr/>
          <p:nvPr/>
        </p:nvSpPr>
        <p:spPr>
          <a:xfrm flipV="1">
            <a:off x="4114800" y="1295400"/>
            <a:ext cx="76200" cy="76200"/>
          </a:xfrm>
          <a:prstGeom prst="line">
            <a:avLst/>
          </a:prstGeom>
          <a:ln w="9525" cap="flat" cmpd="sng">
            <a:solidFill>
              <a:schemeClr val="tx1"/>
            </a:solidFill>
            <a:prstDash val="solid"/>
            <a:round/>
            <a:headEnd type="none" w="med" len="med"/>
            <a:tailEnd type="none" w="med" len="med"/>
          </a:ln>
        </p:spPr>
      </p:sp>
      <p:sp>
        <p:nvSpPr>
          <p:cNvPr id="14378" name="Line 48"/>
          <p:cNvSpPr/>
          <p:nvPr/>
        </p:nvSpPr>
        <p:spPr>
          <a:xfrm flipV="1">
            <a:off x="4191000" y="1447800"/>
            <a:ext cx="76200" cy="76200"/>
          </a:xfrm>
          <a:prstGeom prst="line">
            <a:avLst/>
          </a:prstGeom>
          <a:ln w="9525" cap="flat" cmpd="sng">
            <a:solidFill>
              <a:schemeClr val="tx1"/>
            </a:solidFill>
            <a:prstDash val="solid"/>
            <a:round/>
            <a:headEnd type="none" w="med" len="med"/>
            <a:tailEnd type="none" w="med" len="med"/>
          </a:ln>
        </p:spPr>
      </p:sp>
      <p:sp>
        <p:nvSpPr>
          <p:cNvPr id="14379" name="Line 49"/>
          <p:cNvSpPr/>
          <p:nvPr/>
        </p:nvSpPr>
        <p:spPr>
          <a:xfrm flipV="1">
            <a:off x="4267200" y="1600200"/>
            <a:ext cx="76200" cy="76200"/>
          </a:xfrm>
          <a:prstGeom prst="line">
            <a:avLst/>
          </a:prstGeom>
          <a:ln w="9525" cap="flat" cmpd="sng">
            <a:solidFill>
              <a:schemeClr val="tx1"/>
            </a:solidFill>
            <a:prstDash val="solid"/>
            <a:round/>
            <a:headEnd type="none" w="med" len="med"/>
            <a:tailEnd type="none" w="med" len="med"/>
          </a:ln>
        </p:spPr>
      </p:sp>
      <p:sp>
        <p:nvSpPr>
          <p:cNvPr id="14380" name="Line 50"/>
          <p:cNvSpPr/>
          <p:nvPr/>
        </p:nvSpPr>
        <p:spPr>
          <a:xfrm flipV="1">
            <a:off x="4343400" y="1828800"/>
            <a:ext cx="76200" cy="0"/>
          </a:xfrm>
          <a:prstGeom prst="line">
            <a:avLst/>
          </a:prstGeom>
          <a:ln w="9525" cap="flat" cmpd="sng">
            <a:solidFill>
              <a:schemeClr val="tx1"/>
            </a:solidFill>
            <a:prstDash val="solid"/>
            <a:round/>
            <a:headEnd type="none" w="med" len="med"/>
            <a:tailEnd type="none" w="med" len="med"/>
          </a:ln>
        </p:spPr>
      </p:sp>
      <p:sp>
        <p:nvSpPr>
          <p:cNvPr id="14381" name="Line 51"/>
          <p:cNvSpPr/>
          <p:nvPr/>
        </p:nvSpPr>
        <p:spPr>
          <a:xfrm flipV="1">
            <a:off x="4038600" y="1219200"/>
            <a:ext cx="76200" cy="76200"/>
          </a:xfrm>
          <a:prstGeom prst="line">
            <a:avLst/>
          </a:prstGeom>
          <a:ln w="9525" cap="flat" cmpd="sng">
            <a:solidFill>
              <a:schemeClr val="tx1"/>
            </a:solidFill>
            <a:prstDash val="solid"/>
            <a:round/>
            <a:headEnd type="none" w="med" len="med"/>
            <a:tailEnd type="none" w="med" len="med"/>
          </a:ln>
        </p:spPr>
      </p:sp>
      <p:sp>
        <p:nvSpPr>
          <p:cNvPr id="14382" name="Line 53"/>
          <p:cNvSpPr/>
          <p:nvPr/>
        </p:nvSpPr>
        <p:spPr>
          <a:xfrm>
            <a:off x="5029200" y="4876800"/>
            <a:ext cx="3200400" cy="0"/>
          </a:xfrm>
          <a:prstGeom prst="line">
            <a:avLst/>
          </a:prstGeom>
          <a:ln w="9525" cap="flat" cmpd="sng">
            <a:solidFill>
              <a:schemeClr val="tx1"/>
            </a:solidFill>
            <a:prstDash val="solid"/>
            <a:round/>
            <a:headEnd type="none" w="med" len="med"/>
            <a:tailEnd type="none" w="med" len="med"/>
          </a:ln>
        </p:spPr>
      </p:sp>
      <p:sp>
        <p:nvSpPr>
          <p:cNvPr id="63542" name="Text Box 54"/>
          <p:cNvSpPr txBox="1"/>
          <p:nvPr/>
        </p:nvSpPr>
        <p:spPr>
          <a:xfrm>
            <a:off x="2241550" y="5305425"/>
            <a:ext cx="8085138" cy="952500"/>
          </a:xfrm>
          <a:prstGeom prst="rect">
            <a:avLst/>
          </a:prstGeom>
          <a:noFill/>
          <a:ln w="9525">
            <a:noFill/>
          </a:ln>
        </p:spPr>
        <p:txBody>
          <a:bodyPr wrap="square" anchor="t" anchorCtr="0">
            <a:spAutoFit/>
          </a:bodyPr>
          <a:p>
            <a:pPr algn="ctr"/>
            <a:r>
              <a:rPr lang="en-US" altLang="zh-CN" sz="2800" err="1">
                <a:latin typeface="Times New Roman" panose="02020603050405020304" pitchFamily="18" charset="0"/>
              </a:rPr>
              <a:t>Nối</a:t>
            </a:r>
            <a:r>
              <a:rPr lang="en-US" altLang="zh-CN" sz="2800">
                <a:latin typeface="Times New Roman" panose="02020603050405020304" pitchFamily="18" charset="0"/>
              </a:rPr>
              <a:t> </a:t>
            </a:r>
            <a:r>
              <a:rPr lang="en-US" altLang="zh-CN" sz="2800" err="1">
                <a:latin typeface="Times New Roman" panose="02020603050405020304" pitchFamily="18" charset="0"/>
              </a:rPr>
              <a:t>bản</a:t>
            </a:r>
            <a:r>
              <a:rPr lang="en-US" altLang="zh-CN" sz="2800">
                <a:latin typeface="Times New Roman" panose="02020603050405020304" pitchFamily="18" charset="0"/>
              </a:rPr>
              <a:t> </a:t>
            </a:r>
            <a:r>
              <a:rPr lang="en-US" altLang="zh-CN" sz="2800" err="1">
                <a:latin typeface="Times New Roman" panose="02020603050405020304" pitchFamily="18" charset="0"/>
              </a:rPr>
              <a:t>âm</a:t>
            </a:r>
            <a:r>
              <a:rPr lang="en-US" altLang="zh-CN" sz="2800">
                <a:latin typeface="Times New Roman" panose="02020603050405020304" pitchFamily="18" charset="0"/>
              </a:rPr>
              <a:t> </a:t>
            </a:r>
            <a:r>
              <a:rPr lang="en-US" altLang="zh-CN" sz="2800" err="1">
                <a:latin typeface="Times New Roman" panose="02020603050405020304" pitchFamily="18" charset="0"/>
              </a:rPr>
              <a:t>của</a:t>
            </a:r>
            <a:r>
              <a:rPr lang="en-US" altLang="zh-CN" sz="2800">
                <a:latin typeface="Times New Roman" panose="02020603050405020304" pitchFamily="18" charset="0"/>
              </a:rPr>
              <a:t> </a:t>
            </a:r>
            <a:r>
              <a:rPr lang="en-US" altLang="zh-CN" sz="2800" err="1">
                <a:latin typeface="Times New Roman" panose="02020603050405020304" pitchFamily="18" charset="0"/>
              </a:rPr>
              <a:t>tụ</a:t>
            </a:r>
            <a:r>
              <a:rPr lang="en-US" altLang="zh-CN" sz="2800">
                <a:latin typeface="Times New Roman" panose="02020603050405020304" pitchFamily="18" charset="0"/>
              </a:rPr>
              <a:t> </a:t>
            </a:r>
            <a:r>
              <a:rPr lang="en-US" altLang="zh-CN" sz="2800" err="1">
                <a:latin typeface="Times New Roman" panose="02020603050405020304" pitchFamily="18" charset="0"/>
              </a:rPr>
              <a:t>điện</a:t>
            </a:r>
            <a:r>
              <a:rPr lang="en-US" altLang="zh-CN" sz="2800">
                <a:latin typeface="Times New Roman" panose="02020603050405020304" pitchFamily="18" charset="0"/>
              </a:rPr>
              <a:t> </a:t>
            </a:r>
            <a:r>
              <a:rPr lang="en-US" altLang="zh-CN" sz="2800" err="1">
                <a:latin typeface="Times New Roman" panose="02020603050405020304" pitchFamily="18" charset="0"/>
              </a:rPr>
              <a:t>với</a:t>
            </a:r>
            <a:r>
              <a:rPr lang="en-US" altLang="zh-CN" sz="2800">
                <a:latin typeface="Times New Roman" panose="02020603050405020304" pitchFamily="18" charset="0"/>
              </a:rPr>
              <a:t> </a:t>
            </a:r>
            <a:r>
              <a:rPr lang="en-US" altLang="zh-CN" sz="2800" err="1">
                <a:latin typeface="Times New Roman" panose="02020603050405020304" pitchFamily="18" charset="0"/>
              </a:rPr>
              <a:t>vỏ</a:t>
            </a:r>
            <a:r>
              <a:rPr lang="en-US" altLang="zh-CN" sz="2800">
                <a:latin typeface="Times New Roman" panose="02020603050405020304" pitchFamily="18" charset="0"/>
              </a:rPr>
              <a:t> </a:t>
            </a:r>
            <a:r>
              <a:rPr lang="en-US" altLang="zh-CN" sz="2800" err="1">
                <a:latin typeface="Times New Roman" panose="02020603050405020304" pitchFamily="18" charset="0"/>
              </a:rPr>
              <a:t>và</a:t>
            </a:r>
            <a:r>
              <a:rPr lang="en-US" altLang="zh-CN" sz="2800">
                <a:latin typeface="Times New Roman" panose="02020603050405020304" pitchFamily="18" charset="0"/>
              </a:rPr>
              <a:t> </a:t>
            </a:r>
            <a:r>
              <a:rPr lang="en-US" altLang="zh-CN" sz="2800" err="1">
                <a:latin typeface="Times New Roman" panose="02020603050405020304" pitchFamily="18" charset="0"/>
              </a:rPr>
              <a:t>nối</a:t>
            </a:r>
            <a:r>
              <a:rPr lang="en-US" altLang="zh-CN" sz="2800">
                <a:latin typeface="Times New Roman" panose="02020603050405020304" pitchFamily="18" charset="0"/>
              </a:rPr>
              <a:t> </a:t>
            </a:r>
            <a:r>
              <a:rPr lang="en-US" altLang="zh-CN" sz="2800" err="1">
                <a:latin typeface="Times New Roman" panose="02020603050405020304" pitchFamily="18" charset="0"/>
              </a:rPr>
              <a:t>bản</a:t>
            </a:r>
            <a:r>
              <a:rPr lang="en-US" altLang="zh-CN" sz="2800">
                <a:latin typeface="Times New Roman" panose="02020603050405020304" pitchFamily="18" charset="0"/>
              </a:rPr>
              <a:t> </a:t>
            </a:r>
            <a:r>
              <a:rPr lang="en-US" altLang="zh-CN" sz="2800" err="1">
                <a:latin typeface="Times New Roman" panose="02020603050405020304" pitchFamily="18" charset="0"/>
              </a:rPr>
              <a:t>dương</a:t>
            </a:r>
            <a:r>
              <a:rPr lang="en-US" altLang="zh-CN" sz="2800">
                <a:latin typeface="Times New Roman" panose="02020603050405020304" pitchFamily="18" charset="0"/>
              </a:rPr>
              <a:t> </a:t>
            </a:r>
            <a:r>
              <a:rPr lang="en-US" altLang="zh-CN" sz="2800" err="1">
                <a:latin typeface="Times New Roman" panose="02020603050405020304" pitchFamily="18" charset="0"/>
              </a:rPr>
              <a:t>của</a:t>
            </a:r>
            <a:r>
              <a:rPr lang="en-US" altLang="zh-CN" sz="2800">
                <a:latin typeface="Times New Roman" panose="02020603050405020304" pitchFamily="18" charset="0"/>
              </a:rPr>
              <a:t> </a:t>
            </a:r>
            <a:r>
              <a:rPr lang="en-US" altLang="zh-CN" sz="2800" err="1">
                <a:latin typeface="Times New Roman" panose="02020603050405020304" pitchFamily="18" charset="0"/>
              </a:rPr>
              <a:t>tụ</a:t>
            </a:r>
            <a:r>
              <a:rPr lang="en-US" altLang="zh-CN" sz="2800">
                <a:latin typeface="Times New Roman" panose="02020603050405020304" pitchFamily="18" charset="0"/>
              </a:rPr>
              <a:t> </a:t>
            </a:r>
            <a:r>
              <a:rPr lang="en-US" altLang="zh-CN" sz="2800" err="1">
                <a:latin typeface="Times New Roman" panose="02020603050405020304" pitchFamily="18" charset="0"/>
              </a:rPr>
              <a:t>với</a:t>
            </a:r>
            <a:r>
              <a:rPr lang="en-US" altLang="zh-CN" sz="2800">
                <a:latin typeface="Times New Roman" panose="02020603050405020304" pitchFamily="18" charset="0"/>
              </a:rPr>
              <a:t> </a:t>
            </a:r>
            <a:r>
              <a:rPr lang="en-US" altLang="zh-CN" sz="2800" err="1">
                <a:latin typeface="Times New Roman" panose="02020603050405020304" pitchFamily="18" charset="0"/>
              </a:rPr>
              <a:t>cần</a:t>
            </a:r>
            <a:r>
              <a:rPr lang="en-US" altLang="zh-CN" sz="2800">
                <a:latin typeface="Times New Roman" panose="02020603050405020304" pitchFamily="18" charset="0"/>
              </a:rPr>
              <a:t>, </a:t>
            </a:r>
            <a:r>
              <a:rPr lang="en-US" altLang="zh-CN" sz="2800" err="1">
                <a:latin typeface="Times New Roman" panose="02020603050405020304" pitchFamily="18" charset="0"/>
              </a:rPr>
              <a:t>số</a:t>
            </a:r>
            <a:r>
              <a:rPr lang="en-US" altLang="zh-CN" sz="2800">
                <a:latin typeface="Times New Roman" panose="02020603050405020304" pitchFamily="18" charset="0"/>
              </a:rPr>
              <a:t> </a:t>
            </a:r>
            <a:r>
              <a:rPr lang="en-US" altLang="zh-CN" sz="2800" err="1">
                <a:latin typeface="Times New Roman" panose="02020603050405020304" pitchFamily="18" charset="0"/>
              </a:rPr>
              <a:t>chỉ</a:t>
            </a:r>
            <a:r>
              <a:rPr lang="en-US" altLang="zh-CN" sz="2800">
                <a:latin typeface="Times New Roman" panose="02020603050405020304" pitchFamily="18" charset="0"/>
              </a:rPr>
              <a:t> </a:t>
            </a:r>
            <a:r>
              <a:rPr lang="en-US" altLang="zh-CN" sz="2800" err="1">
                <a:latin typeface="Times New Roman" panose="02020603050405020304" pitchFamily="18" charset="0"/>
              </a:rPr>
              <a:t>của</a:t>
            </a:r>
            <a:r>
              <a:rPr lang="en-US" altLang="zh-CN" sz="2800">
                <a:latin typeface="Times New Roman" panose="02020603050405020304" pitchFamily="18" charset="0"/>
              </a:rPr>
              <a:t> </a:t>
            </a:r>
            <a:r>
              <a:rPr lang="en-US" altLang="zh-CN" sz="2800" err="1">
                <a:latin typeface="Times New Roman" panose="02020603050405020304" pitchFamily="18" charset="0"/>
              </a:rPr>
              <a:t>kim</a:t>
            </a:r>
            <a:r>
              <a:rPr lang="en-US" altLang="zh-CN" sz="2800">
                <a:latin typeface="Times New Roman" panose="02020603050405020304" pitchFamily="18" charset="0"/>
              </a:rPr>
              <a:t> </a:t>
            </a:r>
            <a:r>
              <a:rPr lang="en-US" altLang="zh-CN" sz="2800" err="1">
                <a:latin typeface="Times New Roman" panose="02020603050405020304" pitchFamily="18" charset="0"/>
              </a:rPr>
              <a:t>chỉ</a:t>
            </a:r>
            <a:r>
              <a:rPr lang="en-US" altLang="zh-CN" sz="2800">
                <a:latin typeface="Times New Roman" panose="02020603050405020304" pitchFamily="18" charset="0"/>
              </a:rPr>
              <a:t> </a:t>
            </a:r>
            <a:r>
              <a:rPr lang="en-US" altLang="zh-CN" sz="2800" err="1">
                <a:latin typeface="Times New Roman" panose="02020603050405020304" pitchFamily="18" charset="0"/>
              </a:rPr>
              <a:t>hiệu</a:t>
            </a:r>
            <a:r>
              <a:rPr lang="en-US" altLang="zh-CN" sz="2800">
                <a:latin typeface="Times New Roman" panose="02020603050405020304" pitchFamily="18" charset="0"/>
              </a:rPr>
              <a:t> </a:t>
            </a:r>
            <a:r>
              <a:rPr lang="en-US" altLang="zh-CN" sz="2800" err="1">
                <a:latin typeface="Times New Roman" panose="02020603050405020304" pitchFamily="18" charset="0"/>
              </a:rPr>
              <a:t>điện</a:t>
            </a:r>
            <a:r>
              <a:rPr lang="en-US" altLang="zh-CN" sz="2800">
                <a:latin typeface="Times New Roman" panose="02020603050405020304" pitchFamily="18" charset="0"/>
              </a:rPr>
              <a:t> </a:t>
            </a:r>
            <a:r>
              <a:rPr lang="en-US" altLang="zh-CN" sz="2800" err="1">
                <a:latin typeface="Times New Roman" panose="02020603050405020304" pitchFamily="18" charset="0"/>
              </a:rPr>
              <a:t>thế</a:t>
            </a:r>
            <a:r>
              <a:rPr lang="en-US" altLang="zh-CN" sz="2800">
                <a:latin typeface="Times New Roman" panose="02020603050405020304" pitchFamily="18" charset="0"/>
              </a:rPr>
              <a:t> </a:t>
            </a:r>
            <a:r>
              <a:rPr lang="en-US" altLang="zh-CN" sz="2800" err="1">
                <a:latin typeface="Times New Roman" panose="02020603050405020304" pitchFamily="18" charset="0"/>
              </a:rPr>
              <a:t>của</a:t>
            </a:r>
            <a:r>
              <a:rPr lang="en-US" altLang="zh-CN" sz="2800">
                <a:latin typeface="Times New Roman" panose="02020603050405020304" pitchFamily="18" charset="0"/>
              </a:rPr>
              <a:t> </a:t>
            </a:r>
            <a:r>
              <a:rPr lang="en-US" altLang="zh-CN" sz="2800" err="1">
                <a:latin typeface="Times New Roman" panose="02020603050405020304" pitchFamily="18" charset="0"/>
              </a:rPr>
              <a:t>tụ</a:t>
            </a:r>
            <a:r>
              <a:rPr lang="en-US" altLang="zh-CN" sz="2800">
                <a:latin typeface="Times New Roman" panose="02020603050405020304" pitchFamily="18" charset="0"/>
              </a:rPr>
              <a:t> </a:t>
            </a:r>
            <a:r>
              <a:rPr lang="en-US" altLang="zh-CN" sz="2800" err="1">
                <a:latin typeface="Times New Roman" panose="02020603050405020304" pitchFamily="18" charset="0"/>
              </a:rPr>
              <a:t>điện</a:t>
            </a:r>
            <a:endParaRPr lang="en-US" altLang="zh-CN" sz="2800" err="1">
              <a:latin typeface="Times New Roman" panose="02020603050405020304" pitchFamily="18"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5400000">
                                      <p:cBhvr>
                                        <p:cTn id="6" dur="1000" fill="hold"/>
                                        <p:tgtEl>
                                          <p:spTgt spid="63493"/>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nodeType="clickEffect">
                                  <p:stCondLst>
                                    <p:cond delay="0"/>
                                  </p:stCondLst>
                                  <p:childTnLst>
                                    <p:set>
                                      <p:cBhvr>
                                        <p:cTn id="10" dur="1" fill="hold">
                                          <p:stCondLst>
                                            <p:cond delay="0"/>
                                          </p:stCondLst>
                                        </p:cTn>
                                        <p:tgtEl>
                                          <p:spTgt spid="63542">
                                            <p:txEl>
                                              <p:charRg st="0" end="113"/>
                                            </p:txEl>
                                          </p:spTgt>
                                        </p:tgtEl>
                                        <p:attrNameLst>
                                          <p:attrName>style.visibility</p:attrName>
                                        </p:attrNameLst>
                                      </p:cBhvr>
                                      <p:to>
                                        <p:strVal val="visible"/>
                                      </p:to>
                                    </p:set>
                                    <p:animEffect transition="in" filter="box(in)">
                                      <p:cBhvr>
                                        <p:cTn id="11" dur="500"/>
                                        <p:tgtEl>
                                          <p:spTgt spid="63542">
                                            <p:txEl>
                                              <p:charRg st="0" end="1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65538" name="Rectangle 2"/>
          <p:cNvSpPr>
            <a:spLocks noGrp="1" noChangeArrowheads="1"/>
          </p:cNvSpPr>
          <p:nvPr>
            <p:ph type="title" sz="quarter"/>
          </p:nvPr>
        </p:nvSpPr>
        <p:spPr>
          <a:xfrm>
            <a:off x="1981200" y="0"/>
            <a:ext cx="8229600" cy="609600"/>
          </a:xfrm>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2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BÀI 5</a:t>
            </a:r>
            <a:endParaRPr kumimoji="0" lang="en-US" sz="2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16386" name="WordArt 4"/>
          <p:cNvSpPr>
            <a:spLocks noTextEdit="1"/>
          </p:cNvSpPr>
          <p:nvPr/>
        </p:nvSpPr>
        <p:spPr>
          <a:xfrm>
            <a:off x="2057400" y="381000"/>
            <a:ext cx="8229600" cy="533400"/>
          </a:xfrm>
          <a:prstGeom prst="rect">
            <a:avLst/>
          </a:prstGeom>
        </p:spPr>
        <p:txBody>
          <a:bodyPr wrap="none" fromWordArt="1">
            <a:prstTxWarp prst="textPlain">
              <a:avLst>
                <a:gd name="adj" fmla="val 50227"/>
              </a:avLst>
            </a:prstTxWarp>
            <a:normAutofit fontScale="90000"/>
          </a:bodyPr>
          <a:p>
            <a:pPr algn="ctr" fontAlgn="base"/>
            <a:r>
              <a:rPr lang="en-US" sz="3200" b="1" i="1" strike="noStrike" noProof="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cs typeface="+mn-cs"/>
              </a:rPr>
              <a:t>ĐIỆN THẾ.HIỆU ĐIỆN THẾ</a:t>
            </a:r>
            <a:endParaRPr lang="en-US" sz="3200" b="1" i="1" strike="noStrike" noProof="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endParaRPr>
          </a:p>
        </p:txBody>
      </p:sp>
      <p:sp>
        <p:nvSpPr>
          <p:cNvPr id="16387" name="Text Box 5"/>
          <p:cNvSpPr txBox="1"/>
          <p:nvPr/>
        </p:nvSpPr>
        <p:spPr>
          <a:xfrm>
            <a:off x="509905" y="1047750"/>
            <a:ext cx="10842625" cy="583565"/>
          </a:xfrm>
          <a:prstGeom prst="rect">
            <a:avLst/>
          </a:prstGeom>
          <a:noFill/>
          <a:ln w="9525">
            <a:noFill/>
          </a:ln>
        </p:spPr>
        <p:txBody>
          <a:bodyPr wrap="square" anchor="t" anchorCtr="0">
            <a:spAutoFit/>
          </a:bodyPr>
          <a:p>
            <a:pPr>
              <a:spcBef>
                <a:spcPct val="50000"/>
              </a:spcBef>
            </a:pPr>
            <a:r>
              <a:rPr lang="en-US" altLang="zh-CN" sz="3200" b="1" i="1" dirty="0">
                <a:solidFill>
                  <a:srgbClr val="FFFF00"/>
                </a:solidFill>
                <a:latin typeface="Times New Roman" panose="02020603050405020304" pitchFamily="18" charset="0"/>
              </a:rPr>
              <a:t>4. Hệ thức liên hệ giữa hiệu điện thế và cường độ điện trường</a:t>
            </a:r>
            <a:endParaRPr lang="en-US" altLang="zh-CN" sz="3200" b="1" i="1" dirty="0">
              <a:solidFill>
                <a:srgbClr val="FFFF00"/>
              </a:solidFill>
              <a:latin typeface="Times New Roman" panose="02020603050405020304" pitchFamily="18" charset="0"/>
            </a:endParaRPr>
          </a:p>
        </p:txBody>
      </p:sp>
      <p:sp>
        <p:nvSpPr>
          <p:cNvPr id="65560" name="Text Box 24"/>
          <p:cNvSpPr txBox="1"/>
          <p:nvPr/>
        </p:nvSpPr>
        <p:spPr>
          <a:xfrm>
            <a:off x="915035" y="1832610"/>
            <a:ext cx="5676900" cy="953135"/>
          </a:xfrm>
          <a:prstGeom prst="rect">
            <a:avLst/>
          </a:prstGeom>
          <a:noFill/>
          <a:ln w="9525">
            <a:noFill/>
          </a:ln>
        </p:spPr>
        <p:txBody>
          <a:bodyPr wrap="square" anchor="t" anchorCtr="0">
            <a:spAutoFit/>
          </a:bodyPr>
          <a:p>
            <a:pPr>
              <a:spcBef>
                <a:spcPct val="50000"/>
              </a:spcBef>
            </a:pPr>
            <a:r>
              <a:rPr lang="en-US" altLang="zh-CN" sz="2800" dirty="0">
                <a:latin typeface="Times New Roman" panose="02020603050405020304" pitchFamily="18" charset="0"/>
              </a:rPr>
              <a:t>Công của lực điện khi q dịch chuyển trên đoạn MN</a:t>
            </a:r>
            <a:endParaRPr lang="en-US" altLang="zh-CN" sz="2800" dirty="0">
              <a:latin typeface="Times New Roman" panose="02020603050405020304" pitchFamily="18" charset="0"/>
            </a:endParaRPr>
          </a:p>
        </p:txBody>
      </p:sp>
      <p:grpSp>
        <p:nvGrpSpPr>
          <p:cNvPr id="65569" name="Group 33"/>
          <p:cNvGrpSpPr/>
          <p:nvPr/>
        </p:nvGrpSpPr>
        <p:grpSpPr>
          <a:xfrm>
            <a:off x="1605101" y="2822233"/>
            <a:ext cx="3595549" cy="534372"/>
            <a:chOff x="672" y="2399"/>
            <a:chExt cx="2098" cy="421"/>
          </a:xfrm>
        </p:grpSpPr>
        <p:graphicFrame>
          <p:nvGraphicFramePr>
            <p:cNvPr id="16390" name="Object 26"/>
            <p:cNvGraphicFramePr>
              <a:graphicFrameLocks noChangeAspect="1"/>
            </p:cNvGraphicFramePr>
            <p:nvPr/>
          </p:nvGraphicFramePr>
          <p:xfrm>
            <a:off x="672" y="2399"/>
            <a:ext cx="1296" cy="421"/>
          </p:xfrm>
          <a:graphic>
            <a:graphicData uri="http://schemas.openxmlformats.org/presentationml/2006/ole">
              <mc:AlternateContent xmlns:mc="http://schemas.openxmlformats.org/markup-compatibility/2006">
                <mc:Choice xmlns:v="urn:schemas-microsoft-com:vml" Requires="v">
                  <p:oleObj spid="_x0000_s3087" name="" r:id="rId1" imgW="711200" imgH="228600" progId="Equation.DSMT4">
                    <p:embed/>
                  </p:oleObj>
                </mc:Choice>
                <mc:Fallback>
                  <p:oleObj name="" r:id="rId1" imgW="711200" imgH="228600" progId="Equation.DSMT4">
                    <p:embed/>
                    <p:pic>
                      <p:nvPicPr>
                        <p:cNvPr id="0" name="Picture 3086"/>
                        <p:cNvPicPr/>
                        <p:nvPr/>
                      </p:nvPicPr>
                      <p:blipFill>
                        <a:blip r:embed="rId2"/>
                        <a:stretch>
                          <a:fillRect/>
                        </a:stretch>
                      </p:blipFill>
                      <p:spPr>
                        <a:xfrm>
                          <a:off x="672" y="2399"/>
                          <a:ext cx="1296" cy="421"/>
                        </a:xfrm>
                        <a:prstGeom prst="rect">
                          <a:avLst/>
                        </a:prstGeom>
                        <a:noFill/>
                        <a:ln w="38100">
                          <a:noFill/>
                          <a:miter/>
                        </a:ln>
                      </p:spPr>
                    </p:pic>
                  </p:oleObj>
                </mc:Fallback>
              </mc:AlternateContent>
            </a:graphicData>
          </a:graphic>
        </p:graphicFrame>
        <p:sp>
          <p:nvSpPr>
            <p:cNvPr id="16391" name="Text Box 28"/>
            <p:cNvSpPr txBox="1"/>
            <p:nvPr/>
          </p:nvSpPr>
          <p:spPr>
            <a:xfrm>
              <a:off x="2174" y="2449"/>
              <a:ext cx="596" cy="363"/>
            </a:xfrm>
            <a:prstGeom prst="rect">
              <a:avLst/>
            </a:prstGeom>
            <a:noFill/>
            <a:ln w="9525">
              <a:noFill/>
            </a:ln>
          </p:spPr>
          <p:txBody>
            <a:bodyPr anchor="t" anchorCtr="0">
              <a:spAutoFit/>
            </a:bodyPr>
            <a:p>
              <a:pPr algn="ctr">
                <a:spcBef>
                  <a:spcPct val="50000"/>
                </a:spcBef>
              </a:pPr>
              <a:r>
                <a:rPr lang="en-US" altLang="zh-CN" sz="2400" dirty="0">
                  <a:latin typeface="Times New Roman" panose="02020603050405020304" pitchFamily="18" charset="0"/>
                </a:rPr>
                <a:t>(*)</a:t>
              </a:r>
              <a:endParaRPr lang="en-US" altLang="zh-CN" sz="2400" dirty="0">
                <a:latin typeface="Times New Roman" panose="02020603050405020304" pitchFamily="18" charset="0"/>
              </a:endParaRPr>
            </a:p>
          </p:txBody>
        </p:sp>
      </p:grpSp>
      <p:sp>
        <p:nvSpPr>
          <p:cNvPr id="65565" name="Text Box 29"/>
          <p:cNvSpPr txBox="1"/>
          <p:nvPr/>
        </p:nvSpPr>
        <p:spPr>
          <a:xfrm>
            <a:off x="991235" y="3487420"/>
            <a:ext cx="4699000" cy="953135"/>
          </a:xfrm>
          <a:prstGeom prst="rect">
            <a:avLst/>
          </a:prstGeom>
          <a:noFill/>
          <a:ln w="9525">
            <a:noFill/>
          </a:ln>
        </p:spPr>
        <p:txBody>
          <a:bodyPr wrap="square" anchor="t" anchorCtr="0">
            <a:spAutoFit/>
          </a:bodyPr>
          <a:p>
            <a:pPr>
              <a:spcBef>
                <a:spcPct val="50000"/>
              </a:spcBef>
            </a:pPr>
            <a:r>
              <a:rPr lang="en-US" altLang="zh-CN" sz="2800" dirty="0">
                <a:solidFill>
                  <a:srgbClr val="FFFF00"/>
                </a:solidFill>
                <a:latin typeface="Times New Roman" panose="02020603050405020304" pitchFamily="18" charset="0"/>
              </a:rPr>
              <a:t>Từ ( * ) và ( 3 ) nêu biểu thức liên hệ giữa U</a:t>
            </a:r>
            <a:r>
              <a:rPr lang="en-US" altLang="zh-CN" sz="2800" baseline="-25000" dirty="0">
                <a:solidFill>
                  <a:srgbClr val="FFFF00"/>
                </a:solidFill>
                <a:latin typeface="Times New Roman" panose="02020603050405020304" pitchFamily="18" charset="0"/>
              </a:rPr>
              <a:t>MN </a:t>
            </a:r>
            <a:r>
              <a:rPr lang="en-US" altLang="zh-CN" sz="2800" dirty="0">
                <a:solidFill>
                  <a:srgbClr val="FFFF00"/>
                </a:solidFill>
                <a:latin typeface="Times New Roman" panose="02020603050405020304" pitchFamily="18" charset="0"/>
              </a:rPr>
              <a:t> và E</a:t>
            </a:r>
            <a:endParaRPr lang="en-US" altLang="zh-CN" sz="2800" dirty="0">
              <a:solidFill>
                <a:srgbClr val="FFFF00"/>
              </a:solidFill>
              <a:latin typeface="Times New Roman" panose="02020603050405020304" pitchFamily="18" charset="0"/>
            </a:endParaRPr>
          </a:p>
        </p:txBody>
      </p:sp>
      <p:sp>
        <p:nvSpPr>
          <p:cNvPr id="16393" name="Line 35"/>
          <p:cNvSpPr/>
          <p:nvPr/>
        </p:nvSpPr>
        <p:spPr>
          <a:xfrm>
            <a:off x="1828800" y="914400"/>
            <a:ext cx="8839200" cy="0"/>
          </a:xfrm>
          <a:prstGeom prst="line">
            <a:avLst/>
          </a:prstGeom>
          <a:ln w="28575" cap="flat" cmpd="sng">
            <a:pattFill prst="wdDnDiag">
              <a:fgClr>
                <a:srgbClr val="FF0000"/>
              </a:fgClr>
              <a:bgClr>
                <a:srgbClr val="FFFFFF"/>
              </a:bgClr>
            </a:pattFill>
            <a:prstDash val="solid"/>
            <a:round/>
            <a:headEnd type="none" w="med" len="med"/>
            <a:tailEnd type="none" w="med" len="med"/>
          </a:ln>
        </p:spPr>
      </p:sp>
      <p:sp>
        <p:nvSpPr>
          <p:cNvPr id="16394" name="Line 36"/>
          <p:cNvSpPr/>
          <p:nvPr/>
        </p:nvSpPr>
        <p:spPr>
          <a:xfrm>
            <a:off x="1828800" y="0"/>
            <a:ext cx="0" cy="914400"/>
          </a:xfrm>
          <a:prstGeom prst="line">
            <a:avLst/>
          </a:prstGeom>
          <a:ln w="28575" cap="flat" cmpd="sng">
            <a:pattFill prst="wdDnDiag">
              <a:fgClr>
                <a:srgbClr val="FF0000"/>
              </a:fgClr>
              <a:bgClr>
                <a:srgbClr val="FFFFFF"/>
              </a:bgClr>
            </a:pattFill>
            <a:prstDash val="solid"/>
            <a:round/>
            <a:headEnd type="none" w="med" len="med"/>
            <a:tailEnd type="none" w="med" len="med"/>
          </a:ln>
        </p:spPr>
      </p:sp>
      <p:grpSp>
        <p:nvGrpSpPr>
          <p:cNvPr id="65579" name="Group 43"/>
          <p:cNvGrpSpPr/>
          <p:nvPr/>
        </p:nvGrpSpPr>
        <p:grpSpPr>
          <a:xfrm>
            <a:off x="1531938" y="3733800"/>
            <a:ext cx="4078287" cy="876300"/>
            <a:chOff x="3120" y="3048"/>
            <a:chExt cx="2208" cy="552"/>
          </a:xfrm>
        </p:grpSpPr>
        <p:sp>
          <p:nvSpPr>
            <p:cNvPr id="16396" name="Text Box 37"/>
            <p:cNvSpPr txBox="1"/>
            <p:nvPr/>
          </p:nvSpPr>
          <p:spPr>
            <a:xfrm>
              <a:off x="4512" y="3168"/>
              <a:ext cx="816" cy="290"/>
            </a:xfrm>
            <a:prstGeom prst="rect">
              <a:avLst/>
            </a:prstGeom>
            <a:noFill/>
            <a:ln w="9525">
              <a:noFill/>
            </a:ln>
          </p:spPr>
          <p:txBody>
            <a:bodyPr anchor="t" anchorCtr="0">
              <a:spAutoFit/>
            </a:bodyPr>
            <a:p>
              <a:pPr algn="ctr">
                <a:spcBef>
                  <a:spcPct val="50000"/>
                </a:spcBef>
              </a:pPr>
              <a:r>
                <a:rPr lang="en-US" altLang="zh-CN" sz="2400" dirty="0">
                  <a:latin typeface="Times New Roman" panose="02020603050405020304" pitchFamily="18" charset="0"/>
                </a:rPr>
                <a:t>(4)</a:t>
              </a:r>
              <a:endParaRPr lang="en-US" altLang="zh-CN" sz="2400" dirty="0">
                <a:latin typeface="Times New Roman" panose="02020603050405020304" pitchFamily="18" charset="0"/>
              </a:endParaRPr>
            </a:p>
          </p:txBody>
        </p:sp>
        <p:graphicFrame>
          <p:nvGraphicFramePr>
            <p:cNvPr id="16397" name="Object 38"/>
            <p:cNvGraphicFramePr>
              <a:graphicFrameLocks noChangeAspect="1"/>
            </p:cNvGraphicFramePr>
            <p:nvPr/>
          </p:nvGraphicFramePr>
          <p:xfrm>
            <a:off x="3120" y="3048"/>
            <a:ext cx="1360" cy="552"/>
          </p:xfrm>
          <a:graphic>
            <a:graphicData uri="http://schemas.openxmlformats.org/presentationml/2006/ole">
              <mc:AlternateContent xmlns:mc="http://schemas.openxmlformats.org/markup-compatibility/2006">
                <mc:Choice xmlns:v="urn:schemas-microsoft-com:vml" Requires="v">
                  <p:oleObj spid="_x0000_s3088" name="" r:id="rId3" imgW="888365" imgH="393700" progId="Equation.DSMT4">
                    <p:embed/>
                  </p:oleObj>
                </mc:Choice>
                <mc:Fallback>
                  <p:oleObj name="" r:id="rId3" imgW="888365" imgH="393700" progId="Equation.DSMT4">
                    <p:embed/>
                    <p:pic>
                      <p:nvPicPr>
                        <p:cNvPr id="0" name="Picture 3087"/>
                        <p:cNvPicPr/>
                        <p:nvPr/>
                      </p:nvPicPr>
                      <p:blipFill>
                        <a:blip r:embed="rId4"/>
                        <a:stretch>
                          <a:fillRect/>
                        </a:stretch>
                      </p:blipFill>
                      <p:spPr>
                        <a:xfrm>
                          <a:off x="3120" y="3048"/>
                          <a:ext cx="1360" cy="552"/>
                        </a:xfrm>
                        <a:prstGeom prst="rect">
                          <a:avLst/>
                        </a:prstGeom>
                        <a:noFill/>
                        <a:ln w="38100">
                          <a:noFill/>
                          <a:miter/>
                        </a:ln>
                      </p:spPr>
                    </p:pic>
                  </p:oleObj>
                </mc:Fallback>
              </mc:AlternateContent>
            </a:graphicData>
          </a:graphic>
        </p:graphicFrame>
      </p:grpSp>
      <p:grpSp>
        <p:nvGrpSpPr>
          <p:cNvPr id="65580" name="Group 44"/>
          <p:cNvGrpSpPr/>
          <p:nvPr/>
        </p:nvGrpSpPr>
        <p:grpSpPr>
          <a:xfrm>
            <a:off x="6629400" y="1600200"/>
            <a:ext cx="1905000" cy="2252663"/>
            <a:chOff x="2640" y="1536"/>
            <a:chExt cx="1200" cy="1419"/>
          </a:xfrm>
        </p:grpSpPr>
        <p:graphicFrame>
          <p:nvGraphicFramePr>
            <p:cNvPr id="16399" name="Object 45"/>
            <p:cNvGraphicFramePr>
              <a:graphicFrameLocks noChangeAspect="1"/>
            </p:cNvGraphicFramePr>
            <p:nvPr/>
          </p:nvGraphicFramePr>
          <p:xfrm>
            <a:off x="3168" y="1536"/>
            <a:ext cx="156" cy="376"/>
          </p:xfrm>
          <a:graphic>
            <a:graphicData uri="http://schemas.openxmlformats.org/presentationml/2006/ole">
              <mc:AlternateContent xmlns:mc="http://schemas.openxmlformats.org/markup-compatibility/2006">
                <mc:Choice xmlns:v="urn:schemas-microsoft-com:vml" Requires="v">
                  <p:oleObj spid="_x0000_s3089" name="" r:id="rId5" imgW="152400" imgH="266700" progId="Equation.DSMT4">
                    <p:embed/>
                  </p:oleObj>
                </mc:Choice>
                <mc:Fallback>
                  <p:oleObj name="" r:id="rId5" imgW="152400" imgH="266700" progId="Equation.DSMT4">
                    <p:embed/>
                    <p:pic>
                      <p:nvPicPr>
                        <p:cNvPr id="0" name="Picture 3088"/>
                        <p:cNvPicPr/>
                        <p:nvPr/>
                      </p:nvPicPr>
                      <p:blipFill>
                        <a:blip r:embed="rId6"/>
                        <a:stretch>
                          <a:fillRect/>
                        </a:stretch>
                      </p:blipFill>
                      <p:spPr>
                        <a:xfrm>
                          <a:off x="3168" y="1536"/>
                          <a:ext cx="156" cy="376"/>
                        </a:xfrm>
                        <a:prstGeom prst="rect">
                          <a:avLst/>
                        </a:prstGeom>
                        <a:noFill/>
                        <a:ln w="38100">
                          <a:noFill/>
                          <a:miter/>
                        </a:ln>
                      </p:spPr>
                    </p:pic>
                  </p:oleObj>
                </mc:Fallback>
              </mc:AlternateContent>
            </a:graphicData>
          </a:graphic>
        </p:graphicFrame>
        <p:sp>
          <p:nvSpPr>
            <p:cNvPr id="16400" name="Line 46"/>
            <p:cNvSpPr/>
            <p:nvPr/>
          </p:nvSpPr>
          <p:spPr>
            <a:xfrm>
              <a:off x="3648" y="1872"/>
              <a:ext cx="0" cy="1083"/>
            </a:xfrm>
            <a:prstGeom prst="line">
              <a:avLst/>
            </a:prstGeom>
            <a:ln w="82550" cap="flat" cmpd="sng">
              <a:solidFill>
                <a:schemeClr val="hlink"/>
              </a:solidFill>
              <a:prstDash val="solid"/>
              <a:round/>
              <a:headEnd type="none" w="med" len="med"/>
              <a:tailEnd type="none" w="med" len="med"/>
            </a:ln>
          </p:spPr>
        </p:sp>
        <p:sp>
          <p:nvSpPr>
            <p:cNvPr id="16401" name="Line 47"/>
            <p:cNvSpPr/>
            <p:nvPr/>
          </p:nvSpPr>
          <p:spPr>
            <a:xfrm>
              <a:off x="2880" y="1872"/>
              <a:ext cx="0" cy="1083"/>
            </a:xfrm>
            <a:prstGeom prst="line">
              <a:avLst/>
            </a:prstGeom>
            <a:ln w="85725" cap="flat" cmpd="sng">
              <a:solidFill>
                <a:schemeClr val="hlink"/>
              </a:solidFill>
              <a:prstDash val="solid"/>
              <a:round/>
              <a:headEnd type="none" w="med" len="med"/>
              <a:tailEnd type="none" w="med" len="med"/>
            </a:ln>
          </p:spPr>
        </p:sp>
        <p:sp>
          <p:nvSpPr>
            <p:cNvPr id="16402" name="Line 48"/>
            <p:cNvSpPr/>
            <p:nvPr/>
          </p:nvSpPr>
          <p:spPr>
            <a:xfrm flipV="1">
              <a:off x="2928" y="1968"/>
              <a:ext cx="672" cy="0"/>
            </a:xfrm>
            <a:prstGeom prst="line">
              <a:avLst/>
            </a:prstGeom>
            <a:ln w="28575" cap="flat" cmpd="sng">
              <a:solidFill>
                <a:schemeClr val="tx1"/>
              </a:solidFill>
              <a:prstDash val="solid"/>
              <a:round/>
              <a:headEnd type="none" w="med" len="med"/>
              <a:tailEnd type="triangle" w="med" len="med"/>
            </a:ln>
          </p:spPr>
        </p:sp>
        <p:sp>
          <p:nvSpPr>
            <p:cNvPr id="16403" name="Text Box 49"/>
            <p:cNvSpPr txBox="1"/>
            <p:nvPr/>
          </p:nvSpPr>
          <p:spPr>
            <a:xfrm>
              <a:off x="2640" y="1773"/>
              <a:ext cx="192" cy="368"/>
            </a:xfrm>
            <a:prstGeom prst="rect">
              <a:avLst/>
            </a:prstGeom>
            <a:noFill/>
            <a:ln w="9525">
              <a:noFill/>
            </a:ln>
          </p:spPr>
          <p:txBody>
            <a:bodyPr anchor="b" anchorCtr="0">
              <a:spAutoFit/>
            </a:bodyPr>
            <a:p>
              <a:pPr>
                <a:spcBef>
                  <a:spcPct val="50000"/>
                </a:spcBef>
              </a:pPr>
              <a:r>
                <a:rPr lang="en-US" altLang="zh-CN" sz="3200" dirty="0">
                  <a:latin typeface="Times New Roman" panose="02020603050405020304" pitchFamily="18" charset="0"/>
                </a:rPr>
                <a:t>+</a:t>
              </a:r>
              <a:endParaRPr lang="en-US" altLang="zh-CN" sz="3200" dirty="0">
                <a:latin typeface="Times New Roman" panose="02020603050405020304" pitchFamily="18" charset="0"/>
              </a:endParaRPr>
            </a:p>
          </p:txBody>
        </p:sp>
        <p:sp>
          <p:nvSpPr>
            <p:cNvPr id="16404" name="Text Box 50"/>
            <p:cNvSpPr txBox="1"/>
            <p:nvPr/>
          </p:nvSpPr>
          <p:spPr>
            <a:xfrm>
              <a:off x="3648" y="1725"/>
              <a:ext cx="192" cy="368"/>
            </a:xfrm>
            <a:prstGeom prst="rect">
              <a:avLst/>
            </a:prstGeom>
            <a:noFill/>
            <a:ln w="9525">
              <a:noFill/>
            </a:ln>
          </p:spPr>
          <p:txBody>
            <a:bodyPr anchor="b" anchorCtr="0">
              <a:spAutoFit/>
            </a:bodyPr>
            <a:p>
              <a:pPr>
                <a:spcBef>
                  <a:spcPct val="50000"/>
                </a:spcBef>
              </a:pPr>
              <a:r>
                <a:rPr lang="en-US" altLang="zh-CN" sz="3200" dirty="0">
                  <a:latin typeface="Times New Roman" panose="02020603050405020304" pitchFamily="18" charset="0"/>
                </a:rPr>
                <a:t>-</a:t>
              </a:r>
              <a:endParaRPr lang="en-US" altLang="zh-CN" sz="3200" dirty="0">
                <a:latin typeface="Times New Roman" panose="02020603050405020304" pitchFamily="18" charset="0"/>
              </a:endParaRPr>
            </a:p>
          </p:txBody>
        </p:sp>
        <p:sp>
          <p:nvSpPr>
            <p:cNvPr id="16405" name="Line 51"/>
            <p:cNvSpPr/>
            <p:nvPr/>
          </p:nvSpPr>
          <p:spPr>
            <a:xfrm flipV="1">
              <a:off x="2976" y="2400"/>
              <a:ext cx="528" cy="0"/>
            </a:xfrm>
            <a:prstGeom prst="line">
              <a:avLst/>
            </a:prstGeom>
            <a:ln w="28575" cap="flat" cmpd="sng">
              <a:solidFill>
                <a:schemeClr val="tx1"/>
              </a:solidFill>
              <a:prstDash val="solid"/>
              <a:round/>
              <a:headEnd type="none" w="med" len="med"/>
              <a:tailEnd type="none" w="med" len="med"/>
            </a:ln>
          </p:spPr>
        </p:sp>
        <p:sp>
          <p:nvSpPr>
            <p:cNvPr id="16406" name="Text Box 52"/>
            <p:cNvSpPr txBox="1"/>
            <p:nvPr/>
          </p:nvSpPr>
          <p:spPr>
            <a:xfrm>
              <a:off x="2880" y="2400"/>
              <a:ext cx="220" cy="71"/>
            </a:xfrm>
            <a:prstGeom prst="rect">
              <a:avLst/>
            </a:prstGeom>
            <a:noFill/>
            <a:ln w="9525">
              <a:noFill/>
            </a:ln>
          </p:spPr>
          <p:txBody>
            <a:bodyPr anchor="t" anchorCtr="0">
              <a:spAutoFit/>
            </a:bodyPr>
            <a:p>
              <a:pPr>
                <a:spcBef>
                  <a:spcPct val="50000"/>
                </a:spcBef>
              </a:pPr>
              <a:r>
                <a:rPr lang="en-US" altLang="zh-CN" sz="135" noProof="1" dirty="0">
                  <a:latin typeface="Times New Roman" panose="02020603050405020304" pitchFamily="18" charset="0"/>
                  <a:ea typeface="+mn-ea"/>
                  <a:cs typeface="+mn-cs"/>
                </a:rPr>
                <a:t>M</a:t>
              </a:r>
              <a:endParaRPr lang="en-US" altLang="zh-CN" sz="135" noProof="1" dirty="0">
                <a:latin typeface="Times New Roman" panose="02020603050405020304" pitchFamily="18" charset="0"/>
              </a:endParaRPr>
            </a:p>
          </p:txBody>
        </p:sp>
        <p:sp>
          <p:nvSpPr>
            <p:cNvPr id="16407" name="Text Box 53"/>
            <p:cNvSpPr txBox="1"/>
            <p:nvPr/>
          </p:nvSpPr>
          <p:spPr>
            <a:xfrm flipH="1">
              <a:off x="3360" y="2400"/>
              <a:ext cx="166" cy="71"/>
            </a:xfrm>
            <a:prstGeom prst="rect">
              <a:avLst/>
            </a:prstGeom>
            <a:noFill/>
            <a:ln w="9525">
              <a:noFill/>
            </a:ln>
          </p:spPr>
          <p:txBody>
            <a:bodyPr anchor="t" anchorCtr="0">
              <a:spAutoFit/>
            </a:bodyPr>
            <a:p>
              <a:pPr>
                <a:spcBef>
                  <a:spcPct val="50000"/>
                </a:spcBef>
              </a:pPr>
              <a:r>
                <a:rPr lang="en-US" altLang="zh-CN" sz="135" noProof="1" dirty="0">
                  <a:latin typeface="Times New Roman" panose="02020603050405020304" pitchFamily="18" charset="0"/>
                  <a:ea typeface="+mn-ea"/>
                  <a:cs typeface="+mn-cs"/>
                </a:rPr>
                <a:t>N</a:t>
              </a:r>
              <a:endParaRPr lang="en-US" altLang="zh-CN" sz="135" noProof="1" dirty="0">
                <a:latin typeface="Times New Roman" panose="02020603050405020304" pitchFamily="18" charset="0"/>
              </a:endParaRPr>
            </a:p>
          </p:txBody>
        </p:sp>
      </p:grpSp>
      <p:sp>
        <p:nvSpPr>
          <p:cNvPr id="65590" name="Text Box 54"/>
          <p:cNvSpPr txBox="1"/>
          <p:nvPr/>
        </p:nvSpPr>
        <p:spPr>
          <a:xfrm>
            <a:off x="1008698" y="4604385"/>
            <a:ext cx="9840912" cy="953135"/>
          </a:xfrm>
          <a:prstGeom prst="rect">
            <a:avLst/>
          </a:prstGeom>
          <a:noFill/>
          <a:ln w="9525">
            <a:noFill/>
          </a:ln>
        </p:spPr>
        <p:txBody>
          <a:bodyPr wrap="square" anchor="t" anchorCtr="0">
            <a:spAutoFit/>
          </a:bodyPr>
          <a:p>
            <a:pPr>
              <a:spcBef>
                <a:spcPct val="50000"/>
              </a:spcBef>
            </a:pPr>
            <a:r>
              <a:rPr lang="en-US" altLang="zh-CN" sz="2800" dirty="0">
                <a:latin typeface="Times New Roman" panose="02020603050405020304" pitchFamily="18" charset="0"/>
              </a:rPr>
              <a:t>Công thức (4) cũng đúng cho trường hợp điện trường không đều khi d &lt;&lt; 0 dọc theo đường sức; E thay đổi không đáng kể </a:t>
            </a:r>
            <a:endParaRPr lang="en-US" altLang="zh-CN" sz="2800" dirty="0">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8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65560"/>
                                        </p:tgtEl>
                                        <p:attrNameLst>
                                          <p:attrName>style.visibility</p:attrName>
                                        </p:attrNameLst>
                                      </p:cBhvr>
                                      <p:to>
                                        <p:strVal val="visible"/>
                                      </p:to>
                                    </p:set>
                                    <p:anim calcmode="lin" valueType="num">
                                      <p:cBhvr>
                                        <p:cTn id="11" dur="1000" fill="hold"/>
                                        <p:tgtEl>
                                          <p:spTgt spid="65560"/>
                                        </p:tgtEl>
                                        <p:attrNameLst>
                                          <p:attrName>ppt_w</p:attrName>
                                        </p:attrNameLst>
                                      </p:cBhvr>
                                      <p:tavLst>
                                        <p:tav tm="0">
                                          <p:val>
                                            <p:fltVal val="0.000000"/>
                                          </p:val>
                                        </p:tav>
                                        <p:tav tm="100000">
                                          <p:val>
                                            <p:strVal val="#ppt_w"/>
                                          </p:val>
                                        </p:tav>
                                      </p:tavLst>
                                    </p:anim>
                                    <p:anim calcmode="lin" valueType="num">
                                      <p:cBhvr>
                                        <p:cTn id="12" dur="1000" fill="hold"/>
                                        <p:tgtEl>
                                          <p:spTgt spid="65560"/>
                                        </p:tgtEl>
                                        <p:attrNameLst>
                                          <p:attrName>ppt_h</p:attrName>
                                        </p:attrNameLst>
                                      </p:cBhvr>
                                      <p:tavLst>
                                        <p:tav tm="0">
                                          <p:val>
                                            <p:fltVal val="0.000000"/>
                                          </p:val>
                                        </p:tav>
                                        <p:tav tm="100000">
                                          <p:val>
                                            <p:strVal val="#ppt_h"/>
                                          </p:val>
                                        </p:tav>
                                      </p:tavLst>
                                    </p:anim>
                                    <p:animEffect transition="in" filter="fade">
                                      <p:cBhvr>
                                        <p:cTn id="13" dur="1000"/>
                                        <p:tgtEl>
                                          <p:spTgt spid="65560"/>
                                        </p:tgtEl>
                                      </p:cBhvr>
                                    </p:animEffect>
                                  </p:childTnLst>
                                  <p:subTnLst>
                                    <p:audio>
                                      <p:cMediaNode>
                                        <p:cTn display="0" masterRel="sameClick">
                                          <p:stCondLst>
                                            <p:cond evt="begin" delay="0">
                                              <p:tn val="9"/>
                                            </p:cond>
                                          </p:stCondLst>
                                          <p:endCondLst>
                                            <p:cond evt="onStopAudio" delay="0">
                                              <p:tgtEl>
                                                <p:sldTgt/>
                                              </p:tgtEl>
                                            </p:cond>
                                          </p:endCondLst>
                                        </p:cTn>
                                        <p:tgtEl>
                                          <p:sndTgt r:embed="rId7" name="chimes.wav"/>
                                        </p:tgtEl>
                                      </p:cMediaNode>
                                    </p:audio>
                                  </p:subTnLst>
                                </p:cTn>
                              </p:par>
                            </p:childTnLst>
                          </p:cTn>
                        </p:par>
                      </p:childTnLst>
                    </p:cTn>
                  </p:par>
                  <p:par>
                    <p:cTn id="14" fill="hold">
                      <p:stCondLst>
                        <p:cond delay="indefinite"/>
                      </p:stCondLst>
                      <p:childTnLst>
                        <p:par>
                          <p:cTn id="15" fill="hold">
                            <p:stCondLst>
                              <p:cond delay="0"/>
                            </p:stCondLst>
                            <p:childTnLst>
                              <p:par>
                                <p:cTn id="16" presetID="17" presetClass="entr" presetSubtype="10" fill="hold" nodeType="clickEffect">
                                  <p:stCondLst>
                                    <p:cond delay="0"/>
                                  </p:stCondLst>
                                  <p:childTnLst>
                                    <p:set>
                                      <p:cBhvr>
                                        <p:cTn id="17" dur="1" fill="hold">
                                          <p:stCondLst>
                                            <p:cond delay="0"/>
                                          </p:stCondLst>
                                        </p:cTn>
                                        <p:tgtEl>
                                          <p:spTgt spid="65569"/>
                                        </p:tgtEl>
                                        <p:attrNameLst>
                                          <p:attrName>style.visibility</p:attrName>
                                        </p:attrNameLst>
                                      </p:cBhvr>
                                      <p:to>
                                        <p:strVal val="visible"/>
                                      </p:to>
                                    </p:set>
                                    <p:anim calcmode="lin" valueType="num">
                                      <p:cBhvr>
                                        <p:cTn id="18" dur="500" fill="hold"/>
                                        <p:tgtEl>
                                          <p:spTgt spid="65569"/>
                                        </p:tgtEl>
                                        <p:attrNameLst>
                                          <p:attrName>ppt_w</p:attrName>
                                        </p:attrNameLst>
                                      </p:cBhvr>
                                      <p:tavLst>
                                        <p:tav tm="0">
                                          <p:val>
                                            <p:fltVal val="0.000000"/>
                                          </p:val>
                                        </p:tav>
                                        <p:tav tm="100000">
                                          <p:val>
                                            <p:strVal val="#ppt_w"/>
                                          </p:val>
                                        </p:tav>
                                      </p:tavLst>
                                    </p:anim>
                                    <p:anim calcmode="lin" valueType="num">
                                      <p:cBhvr>
                                        <p:cTn id="19" dur="500" fill="hold"/>
                                        <p:tgtEl>
                                          <p:spTgt spid="65569"/>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65565"/>
                                        </p:tgtEl>
                                        <p:attrNameLst>
                                          <p:attrName>style.visibility</p:attrName>
                                        </p:attrNameLst>
                                      </p:cBhvr>
                                      <p:to>
                                        <p:strVal val="visible"/>
                                      </p:to>
                                    </p:set>
                                    <p:anim calcmode="lin" valueType="num">
                                      <p:cBhvr>
                                        <p:cTn id="24" dur="500" fill="hold"/>
                                        <p:tgtEl>
                                          <p:spTgt spid="65565"/>
                                        </p:tgtEl>
                                        <p:attrNameLst>
                                          <p:attrName>ppt_w</p:attrName>
                                        </p:attrNameLst>
                                      </p:cBhvr>
                                      <p:tavLst>
                                        <p:tav tm="0">
                                          <p:val>
                                            <p:fltVal val="0.000000"/>
                                          </p:val>
                                        </p:tav>
                                        <p:tav tm="100000">
                                          <p:val>
                                            <p:strVal val="#ppt_w"/>
                                          </p:val>
                                        </p:tav>
                                      </p:tavLst>
                                    </p:anim>
                                    <p:anim calcmode="lin" valueType="num">
                                      <p:cBhvr>
                                        <p:cTn id="25" dur="500" fill="hold"/>
                                        <p:tgtEl>
                                          <p:spTgt spid="65565"/>
                                        </p:tgtEl>
                                        <p:attrNameLst>
                                          <p:attrName>ppt_h</p:attrName>
                                        </p:attrNameLst>
                                      </p:cBhvr>
                                      <p:tavLst>
                                        <p:tav tm="0">
                                          <p:val>
                                            <p:fltVal val="0.000000"/>
                                          </p:val>
                                        </p:tav>
                                        <p:tav tm="100000">
                                          <p:val>
                                            <p:strVal val="#ppt_h"/>
                                          </p:val>
                                        </p:tav>
                                      </p:tavLst>
                                    </p:anim>
                                    <p:animEffect transition="in" filter="fade">
                                      <p:cBhvr>
                                        <p:cTn id="26" dur="500"/>
                                        <p:tgtEl>
                                          <p:spTgt spid="65565"/>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xit" presetSubtype="16" fill="hold" grpId="1" nodeType="clickEffect">
                                  <p:stCondLst>
                                    <p:cond delay="0"/>
                                  </p:stCondLst>
                                  <p:childTnLst>
                                    <p:animEffect transition="out" filter="box(in)">
                                      <p:cBhvr>
                                        <p:cTn id="30" dur="500"/>
                                        <p:tgtEl>
                                          <p:spTgt spid="65565"/>
                                        </p:tgtEl>
                                      </p:cBhvr>
                                    </p:animEffect>
                                    <p:set>
                                      <p:cBhvr>
                                        <p:cTn id="31" dur="1" fill="hold">
                                          <p:stCondLst>
                                            <p:cond delay="499"/>
                                          </p:stCondLst>
                                        </p:cTn>
                                        <p:tgtEl>
                                          <p:spTgt spid="65565"/>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nodeType="clickEffect">
                                  <p:stCondLst>
                                    <p:cond delay="0"/>
                                  </p:stCondLst>
                                  <p:childTnLst>
                                    <p:set>
                                      <p:cBhvr>
                                        <p:cTn id="35" dur="1" fill="hold">
                                          <p:stCondLst>
                                            <p:cond delay="0"/>
                                          </p:stCondLst>
                                        </p:cTn>
                                        <p:tgtEl>
                                          <p:spTgt spid="65579"/>
                                        </p:tgtEl>
                                        <p:attrNameLst>
                                          <p:attrName>style.visibility</p:attrName>
                                        </p:attrNameLst>
                                      </p:cBhvr>
                                      <p:to>
                                        <p:strVal val="visible"/>
                                      </p:to>
                                    </p:set>
                                    <p:anim calcmode="lin" valueType="num">
                                      <p:cBhvr>
                                        <p:cTn id="36" dur="1000" fill="hold"/>
                                        <p:tgtEl>
                                          <p:spTgt spid="65579"/>
                                        </p:tgtEl>
                                        <p:attrNameLst>
                                          <p:attrName>ppt_w</p:attrName>
                                        </p:attrNameLst>
                                      </p:cBhvr>
                                      <p:tavLst>
                                        <p:tav tm="0">
                                          <p:val>
                                            <p:strVal val="#ppt_w*0.70"/>
                                          </p:val>
                                        </p:tav>
                                        <p:tav tm="100000">
                                          <p:val>
                                            <p:strVal val="#ppt_w"/>
                                          </p:val>
                                        </p:tav>
                                      </p:tavLst>
                                    </p:anim>
                                    <p:anim calcmode="lin" valueType="num">
                                      <p:cBhvr>
                                        <p:cTn id="37" dur="1000" fill="hold"/>
                                        <p:tgtEl>
                                          <p:spTgt spid="65579"/>
                                        </p:tgtEl>
                                        <p:attrNameLst>
                                          <p:attrName>ppt_h</p:attrName>
                                        </p:attrNameLst>
                                      </p:cBhvr>
                                      <p:tavLst>
                                        <p:tav tm="0">
                                          <p:val>
                                            <p:strVal val="#ppt_h"/>
                                          </p:val>
                                        </p:tav>
                                        <p:tav tm="100000">
                                          <p:val>
                                            <p:strVal val="#ppt_h"/>
                                          </p:val>
                                        </p:tav>
                                      </p:tavLst>
                                    </p:anim>
                                    <p:animEffect transition="in" filter="fade">
                                      <p:cBhvr>
                                        <p:cTn id="38" dur="1000"/>
                                        <p:tgtEl>
                                          <p:spTgt spid="65579"/>
                                        </p:tgtEl>
                                      </p:cBhvr>
                                    </p:animEffect>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65590">
                                            <p:txEl>
                                              <p:charRg st="0" end="120"/>
                                            </p:txEl>
                                          </p:spTgt>
                                        </p:tgtEl>
                                        <p:attrNameLst>
                                          <p:attrName>style.visibility</p:attrName>
                                        </p:attrNameLst>
                                      </p:cBhvr>
                                      <p:to>
                                        <p:strVal val="visible"/>
                                      </p:to>
                                    </p:set>
                                    <p:anim calcmode="lin" valueType="num">
                                      <p:cBhvr>
                                        <p:cTn id="43" dur="500" fill="hold"/>
                                        <p:tgtEl>
                                          <p:spTgt spid="65590">
                                            <p:txEl>
                                              <p:charRg st="0" end="120"/>
                                            </p:txEl>
                                          </p:spTgt>
                                        </p:tgtEl>
                                        <p:attrNameLst>
                                          <p:attrName>ppt_w</p:attrName>
                                        </p:attrNameLst>
                                      </p:cBhvr>
                                      <p:tavLst>
                                        <p:tav tm="0">
                                          <p:val>
                                            <p:fltVal val="0.000000"/>
                                          </p:val>
                                        </p:tav>
                                        <p:tav tm="100000">
                                          <p:val>
                                            <p:strVal val="#ppt_w"/>
                                          </p:val>
                                        </p:tav>
                                      </p:tavLst>
                                    </p:anim>
                                    <p:anim calcmode="lin" valueType="num">
                                      <p:cBhvr>
                                        <p:cTn id="44" dur="500" fill="hold"/>
                                        <p:tgtEl>
                                          <p:spTgt spid="65590">
                                            <p:txEl>
                                              <p:charRg st="0" end="120"/>
                                            </p:txEl>
                                          </p:spTgt>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60" grpId="0"/>
      <p:bldP spid="65565" grpId="0"/>
      <p:bldP spid="65565" grpId="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rotWithShape="0">
          <a:blip r:embed="rId1"/>
          <a:stretch>
            <a:fillRect/>
          </a:stretch>
        </a:blipFill>
        <a:effectLst/>
      </p:bgPr>
    </p:bg>
    <p:spTree>
      <p:nvGrpSpPr>
        <p:cNvPr id="1" name=""/>
        <p:cNvGrpSpPr/>
        <p:nvPr/>
      </p:nvGrpSpPr>
      <p:grpSpPr/>
      <p:sp>
        <p:nvSpPr>
          <p:cNvPr id="13314" name="Text Box 13313"/>
          <p:cNvSpPr txBox="1"/>
          <p:nvPr/>
        </p:nvSpPr>
        <p:spPr>
          <a:xfrm>
            <a:off x="1981200" y="273050"/>
            <a:ext cx="9015413" cy="584200"/>
          </a:xfrm>
          <a:prstGeom prst="rect">
            <a:avLst/>
          </a:prstGeom>
          <a:noFill/>
          <a:ln w="9525">
            <a:noFill/>
          </a:ln>
        </p:spPr>
        <p:txBody>
          <a:bodyPr wrap="square" anchor="t" anchorCtr="0">
            <a:spAutoFit/>
          </a:bodyPr>
          <a:p>
            <a:pPr>
              <a:spcBef>
                <a:spcPct val="50000"/>
              </a:spcBef>
            </a:pPr>
            <a:r>
              <a:rPr lang="en-US" altLang="zh-CN" sz="3200" b="1">
                <a:solidFill>
                  <a:srgbClr val="001D2E"/>
                </a:solidFill>
                <a:latin typeface="Times New Roman" panose="02020603050405020304" pitchFamily="18" charset="0"/>
              </a:rPr>
              <a:t>Câu 6 – trang 29 – Sách giáo khoa</a:t>
            </a:r>
            <a:endParaRPr lang="en-US" altLang="zh-CN" sz="3200" b="1">
              <a:solidFill>
                <a:srgbClr val="001D2E"/>
              </a:solidFill>
              <a:latin typeface="Times New Roman" panose="02020603050405020304" pitchFamily="18" charset="0"/>
            </a:endParaRPr>
          </a:p>
        </p:txBody>
      </p:sp>
      <p:sp>
        <p:nvSpPr>
          <p:cNvPr id="13315" name="Text Box 13314"/>
          <p:cNvSpPr txBox="1"/>
          <p:nvPr/>
        </p:nvSpPr>
        <p:spPr>
          <a:xfrm>
            <a:off x="854075" y="838200"/>
            <a:ext cx="10280650" cy="1568450"/>
          </a:xfrm>
          <a:prstGeom prst="rect">
            <a:avLst/>
          </a:prstGeom>
          <a:noFill/>
          <a:ln w="9525">
            <a:noFill/>
          </a:ln>
        </p:spPr>
        <p:txBody>
          <a:bodyPr wrap="square" anchor="t" anchorCtr="0">
            <a:spAutoFit/>
          </a:bodyPr>
          <a:p>
            <a:pPr>
              <a:spcBef>
                <a:spcPct val="50000"/>
              </a:spcBef>
            </a:pPr>
            <a:r>
              <a:rPr lang="en-US" altLang="zh-CN" sz="3200">
                <a:solidFill>
                  <a:srgbClr val="001D2E"/>
                </a:solidFill>
                <a:latin typeface="Times New Roman" panose="02020603050405020304" pitchFamily="18" charset="0"/>
              </a:rPr>
              <a:t>Khi một điện tích q = - 2 C di chuyển từ điểm M đến điểm N trong điện trường thì lực điện sinh công – 6 J. Hỏi hiệu điện thế U</a:t>
            </a:r>
            <a:r>
              <a:rPr lang="en-US" altLang="zh-CN" sz="3200" baseline="-25000">
                <a:solidFill>
                  <a:srgbClr val="001D2E"/>
                </a:solidFill>
                <a:latin typeface="Times New Roman" panose="02020603050405020304" pitchFamily="18" charset="0"/>
              </a:rPr>
              <a:t>MN</a:t>
            </a:r>
            <a:r>
              <a:rPr lang="en-US" altLang="zh-CN" sz="3200">
                <a:solidFill>
                  <a:srgbClr val="001D2E"/>
                </a:solidFill>
                <a:latin typeface="Times New Roman" panose="02020603050405020304" pitchFamily="18" charset="0"/>
              </a:rPr>
              <a:t> có giá trị nào sau đây?        </a:t>
            </a:r>
            <a:endParaRPr lang="en-US" altLang="zh-CN" sz="3200">
              <a:solidFill>
                <a:srgbClr val="001D2E"/>
              </a:solidFill>
              <a:latin typeface="Times New Roman" panose="02020603050405020304" pitchFamily="18" charset="0"/>
            </a:endParaRPr>
          </a:p>
        </p:txBody>
      </p:sp>
      <p:sp>
        <p:nvSpPr>
          <p:cNvPr id="13316" name="Text Box 13315"/>
          <p:cNvSpPr txBox="1"/>
          <p:nvPr/>
        </p:nvSpPr>
        <p:spPr>
          <a:xfrm>
            <a:off x="990600" y="2590800"/>
            <a:ext cx="1981200" cy="584200"/>
          </a:xfrm>
          <a:prstGeom prst="rect">
            <a:avLst/>
          </a:prstGeom>
          <a:noFill/>
          <a:ln w="9525">
            <a:noFill/>
          </a:ln>
        </p:spPr>
        <p:txBody>
          <a:bodyPr anchor="t" anchorCtr="0">
            <a:spAutoFit/>
          </a:bodyPr>
          <a:p>
            <a:pPr>
              <a:spcBef>
                <a:spcPct val="50000"/>
              </a:spcBef>
            </a:pPr>
            <a:r>
              <a:rPr lang="en-US" altLang="zh-CN" sz="3200">
                <a:solidFill>
                  <a:srgbClr val="001D2E"/>
                </a:solidFill>
                <a:latin typeface="Times New Roman" panose="02020603050405020304" pitchFamily="18" charset="0"/>
              </a:rPr>
              <a:t>A. + 12 V</a:t>
            </a:r>
            <a:endParaRPr lang="en-US" altLang="zh-CN" sz="3200">
              <a:solidFill>
                <a:srgbClr val="001D2E"/>
              </a:solidFill>
              <a:latin typeface="Times New Roman" panose="02020603050405020304" pitchFamily="18" charset="0"/>
            </a:endParaRPr>
          </a:p>
        </p:txBody>
      </p:sp>
      <p:sp>
        <p:nvSpPr>
          <p:cNvPr id="13317" name="Text Box 13316"/>
          <p:cNvSpPr txBox="1"/>
          <p:nvPr/>
        </p:nvSpPr>
        <p:spPr>
          <a:xfrm>
            <a:off x="6705600" y="2590800"/>
            <a:ext cx="2286000" cy="584200"/>
          </a:xfrm>
          <a:prstGeom prst="rect">
            <a:avLst/>
          </a:prstGeom>
          <a:noFill/>
          <a:ln w="9525">
            <a:noFill/>
          </a:ln>
        </p:spPr>
        <p:txBody>
          <a:bodyPr anchor="t" anchorCtr="0">
            <a:spAutoFit/>
          </a:bodyPr>
          <a:p>
            <a:pPr>
              <a:spcBef>
                <a:spcPct val="50000"/>
              </a:spcBef>
            </a:pPr>
            <a:r>
              <a:rPr lang="en-US" altLang="zh-CN" sz="3200">
                <a:solidFill>
                  <a:srgbClr val="001D2E"/>
                </a:solidFill>
                <a:latin typeface="Times New Roman" panose="02020603050405020304" pitchFamily="18" charset="0"/>
              </a:rPr>
              <a:t>B. – 12 V</a:t>
            </a:r>
            <a:endParaRPr lang="en-US" altLang="zh-CN" sz="3200">
              <a:solidFill>
                <a:srgbClr val="001D2E"/>
              </a:solidFill>
              <a:latin typeface="Times New Roman" panose="02020603050405020304" pitchFamily="18" charset="0"/>
            </a:endParaRPr>
          </a:p>
        </p:txBody>
      </p:sp>
      <p:sp>
        <p:nvSpPr>
          <p:cNvPr id="13318" name="Text Box 13317"/>
          <p:cNvSpPr txBox="1"/>
          <p:nvPr/>
        </p:nvSpPr>
        <p:spPr>
          <a:xfrm>
            <a:off x="1109663" y="3657600"/>
            <a:ext cx="1600200" cy="584200"/>
          </a:xfrm>
          <a:prstGeom prst="rect">
            <a:avLst/>
          </a:prstGeom>
          <a:noFill/>
          <a:ln w="9525">
            <a:noFill/>
          </a:ln>
        </p:spPr>
        <p:txBody>
          <a:bodyPr anchor="t" anchorCtr="0">
            <a:spAutoFit/>
          </a:bodyPr>
          <a:p>
            <a:pPr>
              <a:spcBef>
                <a:spcPct val="50000"/>
              </a:spcBef>
            </a:pPr>
            <a:r>
              <a:rPr lang="en-US" altLang="zh-CN" sz="3200">
                <a:solidFill>
                  <a:srgbClr val="001D2E"/>
                </a:solidFill>
                <a:latin typeface="Times New Roman" panose="02020603050405020304" pitchFamily="18" charset="0"/>
              </a:rPr>
              <a:t>C. + 3 V</a:t>
            </a:r>
            <a:endParaRPr lang="en-US" altLang="zh-CN" sz="3200">
              <a:solidFill>
                <a:srgbClr val="001D2E"/>
              </a:solidFill>
              <a:latin typeface="Times New Roman" panose="02020603050405020304" pitchFamily="18" charset="0"/>
            </a:endParaRPr>
          </a:p>
        </p:txBody>
      </p:sp>
      <p:sp>
        <p:nvSpPr>
          <p:cNvPr id="13319" name="Text Box 13318"/>
          <p:cNvSpPr txBox="1"/>
          <p:nvPr/>
        </p:nvSpPr>
        <p:spPr>
          <a:xfrm>
            <a:off x="6586538" y="3581400"/>
            <a:ext cx="1676400" cy="584200"/>
          </a:xfrm>
          <a:prstGeom prst="rect">
            <a:avLst/>
          </a:prstGeom>
          <a:noFill/>
          <a:ln w="9525">
            <a:noFill/>
          </a:ln>
        </p:spPr>
        <p:txBody>
          <a:bodyPr anchor="t" anchorCtr="0">
            <a:spAutoFit/>
          </a:bodyPr>
          <a:p>
            <a:pPr>
              <a:spcBef>
                <a:spcPct val="50000"/>
              </a:spcBef>
            </a:pPr>
            <a:r>
              <a:rPr lang="en-US" altLang="zh-CN" sz="3200">
                <a:solidFill>
                  <a:srgbClr val="001D2E"/>
                </a:solidFill>
                <a:latin typeface="Times New Roman" panose="02020603050405020304" pitchFamily="18" charset="0"/>
              </a:rPr>
              <a:t> D. – 3 V</a:t>
            </a:r>
            <a:endParaRPr lang="en-US" altLang="zh-CN" sz="3200">
              <a:solidFill>
                <a:srgbClr val="001D2E"/>
              </a:solidFill>
              <a:latin typeface="Times New Roman" panose="02020603050405020304" pitchFamily="18" charset="0"/>
            </a:endParaRPr>
          </a:p>
        </p:txBody>
      </p:sp>
      <p:sp>
        <p:nvSpPr>
          <p:cNvPr id="13320" name="Oval 13319"/>
          <p:cNvSpPr/>
          <p:nvPr/>
        </p:nvSpPr>
        <p:spPr>
          <a:xfrm>
            <a:off x="914400" y="3657600"/>
            <a:ext cx="609600" cy="609600"/>
          </a:xfrm>
          <a:prstGeom prst="ellipse">
            <a:avLst/>
          </a:prstGeom>
          <a:solidFill>
            <a:schemeClr val="bg1"/>
          </a:solidFill>
          <a:ln w="9525" cap="flat" cmpd="sng">
            <a:solidFill>
              <a:srgbClr val="FF0000"/>
            </a:solidFill>
            <a:prstDash val="solid"/>
            <a:round/>
            <a:headEnd type="none" w="med" len="med"/>
            <a:tailEnd type="none" w="med" len="med"/>
          </a:ln>
        </p:spPr>
        <p:txBody>
          <a:bodyPr wrap="none" anchor="ctr" anchorCtr="0"/>
          <a:p>
            <a:pPr algn="ctr"/>
            <a:r>
              <a:rPr lang="en-US" altLang="zh-CN" sz="3200">
                <a:solidFill>
                  <a:srgbClr val="001D2E"/>
                </a:solidFill>
                <a:latin typeface="Times New Roman" panose="02020603050405020304" pitchFamily="18" charset="0"/>
              </a:rPr>
              <a:t>C</a:t>
            </a:r>
            <a:endParaRPr lang="en-US" altLang="zh-CN" sz="3200">
              <a:solidFill>
                <a:srgbClr val="001D2E"/>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3000" fill="hold"/>
                                        <p:tgtEl>
                                          <p:spTgt spid="13314"/>
                                        </p:tgtEl>
                                        <p:attrNameLst>
                                          <p:attrName>ppt_w</p:attrName>
                                        </p:attrNameLst>
                                      </p:cBhvr>
                                      <p:tavLst>
                                        <p:tav tm="0">
                                          <p:val>
                                            <p:fltVal val="0.000000"/>
                                          </p:val>
                                        </p:tav>
                                        <p:tav tm="100000">
                                          <p:val>
                                            <p:strVal val="#ppt_w"/>
                                          </p:val>
                                        </p:tav>
                                      </p:tavLst>
                                    </p:anim>
                                    <p:anim calcmode="lin" valueType="num">
                                      <p:cBhvr>
                                        <p:cTn id="8" dur="3000" fill="hold"/>
                                        <p:tgtEl>
                                          <p:spTgt spid="13314"/>
                                        </p:tgtEl>
                                        <p:attrNameLst>
                                          <p:attrName>ppt_h</p:attrName>
                                        </p:attrNameLst>
                                      </p:cBhvr>
                                      <p:tavLst>
                                        <p:tav tm="0">
                                          <p:val>
                                            <p:fltVal val="0.000000"/>
                                          </p:val>
                                        </p:tav>
                                        <p:tav tm="100000">
                                          <p:val>
                                            <p:strVal val="#ppt_h"/>
                                          </p:val>
                                        </p:tav>
                                      </p:tavLst>
                                    </p:anim>
                                    <p:anim calcmode="lin" valueType="num">
                                      <p:cBhvr>
                                        <p:cTn id="9" dur="3000" fill="hold"/>
                                        <p:tgtEl>
                                          <p:spTgt spid="13314"/>
                                        </p:tgtEl>
                                        <p:attrNameLst>
                                          <p:attrName>style.rotation</p:attrName>
                                        </p:attrNameLst>
                                      </p:cBhvr>
                                      <p:tavLst>
                                        <p:tav tm="0">
                                          <p:val>
                                            <p:fltVal val="360.000000"/>
                                          </p:val>
                                        </p:tav>
                                        <p:tav tm="100000">
                                          <p:val>
                                            <p:fltVal val="0.000000"/>
                                          </p:val>
                                        </p:tav>
                                      </p:tavLst>
                                    </p:anim>
                                    <p:animEffect transition="in" filter="fade">
                                      <p:cBhvr>
                                        <p:cTn id="10" dur="3000"/>
                                        <p:tgtEl>
                                          <p:spTgt spid="13314"/>
                                        </p:tgtEl>
                                      </p:cBhvr>
                                    </p:animEffect>
                                  </p:childTnLst>
                                </p:cTn>
                              </p:par>
                            </p:childTnLst>
                          </p:cTn>
                        </p:par>
                        <p:par>
                          <p:cTn id="11" fill="hold">
                            <p:stCondLst>
                              <p:cond delay="3000"/>
                            </p:stCondLst>
                            <p:childTnLst>
                              <p:par>
                                <p:cTn id="12" presetID="49" presetClass="entr" presetSubtype="0" decel="100000" fill="hold" grpId="0" nodeType="afterEffect">
                                  <p:stCondLst>
                                    <p:cond delay="0"/>
                                  </p:stCondLst>
                                  <p:childTnLst>
                                    <p:set>
                                      <p:cBhvr>
                                        <p:cTn id="13" dur="1" fill="hold">
                                          <p:stCondLst>
                                            <p:cond delay="0"/>
                                          </p:stCondLst>
                                        </p:cTn>
                                        <p:tgtEl>
                                          <p:spTgt spid="13315"/>
                                        </p:tgtEl>
                                        <p:attrNameLst>
                                          <p:attrName>style.visibility</p:attrName>
                                        </p:attrNameLst>
                                      </p:cBhvr>
                                      <p:to>
                                        <p:strVal val="visible"/>
                                      </p:to>
                                    </p:set>
                                    <p:anim calcmode="lin" valueType="num">
                                      <p:cBhvr>
                                        <p:cTn id="14" dur="2000" fill="hold"/>
                                        <p:tgtEl>
                                          <p:spTgt spid="13315"/>
                                        </p:tgtEl>
                                        <p:attrNameLst>
                                          <p:attrName>ppt_w</p:attrName>
                                        </p:attrNameLst>
                                      </p:cBhvr>
                                      <p:tavLst>
                                        <p:tav tm="0">
                                          <p:val>
                                            <p:fltVal val="0.000000"/>
                                          </p:val>
                                        </p:tav>
                                        <p:tav tm="100000">
                                          <p:val>
                                            <p:strVal val="#ppt_w"/>
                                          </p:val>
                                        </p:tav>
                                      </p:tavLst>
                                    </p:anim>
                                    <p:anim calcmode="lin" valueType="num">
                                      <p:cBhvr>
                                        <p:cTn id="15" dur="2000" fill="hold"/>
                                        <p:tgtEl>
                                          <p:spTgt spid="13315"/>
                                        </p:tgtEl>
                                        <p:attrNameLst>
                                          <p:attrName>ppt_h</p:attrName>
                                        </p:attrNameLst>
                                      </p:cBhvr>
                                      <p:tavLst>
                                        <p:tav tm="0">
                                          <p:val>
                                            <p:fltVal val="0.000000"/>
                                          </p:val>
                                        </p:tav>
                                        <p:tav tm="100000">
                                          <p:val>
                                            <p:strVal val="#ppt_h"/>
                                          </p:val>
                                        </p:tav>
                                      </p:tavLst>
                                    </p:anim>
                                    <p:anim calcmode="lin" valueType="num">
                                      <p:cBhvr>
                                        <p:cTn id="16" dur="2000" fill="hold"/>
                                        <p:tgtEl>
                                          <p:spTgt spid="13315"/>
                                        </p:tgtEl>
                                        <p:attrNameLst>
                                          <p:attrName>style.rotation</p:attrName>
                                        </p:attrNameLst>
                                      </p:cBhvr>
                                      <p:tavLst>
                                        <p:tav tm="0">
                                          <p:val>
                                            <p:fltVal val="360.000000"/>
                                          </p:val>
                                        </p:tav>
                                        <p:tav tm="100000">
                                          <p:val>
                                            <p:fltVal val="0.000000"/>
                                          </p:val>
                                        </p:tav>
                                      </p:tavLst>
                                    </p:anim>
                                    <p:animEffect transition="in" filter="fade">
                                      <p:cBhvr>
                                        <p:cTn id="17" dur="2000"/>
                                        <p:tgtEl>
                                          <p:spTgt spid="13315"/>
                                        </p:tgtEl>
                                      </p:cBhvr>
                                    </p:animEffect>
                                  </p:childTnLst>
                                </p:cTn>
                              </p:par>
                            </p:childTnLst>
                          </p:cTn>
                        </p:par>
                      </p:childTnLst>
                    </p:cTn>
                  </p:par>
                  <p:par>
                    <p:cTn id="18" fill="hold">
                      <p:stCondLst>
                        <p:cond delay="indefinite"/>
                      </p:stCondLst>
                      <p:childTnLst>
                        <p:par>
                          <p:cTn id="19" fill="hold">
                            <p:stCondLst>
                              <p:cond delay="0"/>
                            </p:stCondLst>
                            <p:childTnLst>
                              <p:par>
                                <p:cTn id="20" presetID="51" presetClass="entr" presetSubtype="0" fill="hold" grpId="0" nodeType="clickEffect">
                                  <p:stCondLst>
                                    <p:cond delay="0"/>
                                  </p:stCondLst>
                                  <p:childTnLst>
                                    <p:set>
                                      <p:cBhvr>
                                        <p:cTn id="21" dur="1" fill="hold">
                                          <p:stCondLst>
                                            <p:cond delay="0"/>
                                          </p:stCondLst>
                                        </p:cTn>
                                        <p:tgtEl>
                                          <p:spTgt spid="13316"/>
                                        </p:tgtEl>
                                        <p:attrNameLst>
                                          <p:attrName>style.visibility</p:attrName>
                                        </p:attrNameLst>
                                      </p:cBhvr>
                                      <p:to>
                                        <p:strVal val="visible"/>
                                      </p:to>
                                    </p:set>
                                    <p:animEffect transition="in" filter="fade">
                                      <p:cBhvr>
                                        <p:cTn id="22" dur="770" decel="100000"/>
                                        <p:tgtEl>
                                          <p:spTgt spid="13316"/>
                                        </p:tgtEl>
                                      </p:cBhvr>
                                    </p:animEffect>
                                    <p:animScale>
                                      <p:cBhvr>
                                        <p:cTn id="23" dur="770" decel="100000"/>
                                        <p:tgtEl>
                                          <p:spTgt spid="13316"/>
                                        </p:tgtEl>
                                      </p:cBhvr>
                                      <p:from x="10000" y="10000"/>
                                      <p:to x="200000" y="450000"/>
                                    </p:animScale>
                                    <p:animScale>
                                      <p:cBhvr>
                                        <p:cTn id="24" dur="1230" accel="100000" fill="hold">
                                          <p:stCondLst>
                                            <p:cond delay="770"/>
                                          </p:stCondLst>
                                        </p:cTn>
                                        <p:tgtEl>
                                          <p:spTgt spid="13316"/>
                                        </p:tgtEl>
                                      </p:cBhvr>
                                      <p:from x="200000" y="450000"/>
                                      <p:to x="100000" y="100000"/>
                                    </p:animScale>
                                    <p:set>
                                      <p:cBhvr>
                                        <p:cTn id="25" dur="770" fill="hold"/>
                                        <p:tgtEl>
                                          <p:spTgt spid="13316"/>
                                        </p:tgtEl>
                                        <p:attrNameLst>
                                          <p:attrName>ppt_x</p:attrName>
                                        </p:attrNameLst>
                                      </p:cBhvr>
                                      <p:to>
                                        <p:strVal val="(0.5)"/>
                                      </p:to>
                                    </p:set>
                                    <p:anim from="(0.5)" to="(#ppt_x)" calcmode="lin" valueType="num">
                                      <p:cBhvr>
                                        <p:cTn id="26" dur="1230" accel="100000" fill="hold">
                                          <p:stCondLst>
                                            <p:cond delay="770"/>
                                          </p:stCondLst>
                                        </p:cTn>
                                        <p:tgtEl>
                                          <p:spTgt spid="13316"/>
                                        </p:tgtEl>
                                        <p:attrNameLst>
                                          <p:attrName>ppt_x</p:attrName>
                                        </p:attrNameLst>
                                      </p:cBhvr>
                                    </p:anim>
                                    <p:set>
                                      <p:cBhvr>
                                        <p:cTn id="27" dur="770" fill="hold"/>
                                        <p:tgtEl>
                                          <p:spTgt spid="13316"/>
                                        </p:tgtEl>
                                        <p:attrNameLst>
                                          <p:attrName>ppt_y</p:attrName>
                                        </p:attrNameLst>
                                      </p:cBhvr>
                                      <p:to>
                                        <p:strVal val="(#ppt_y+0.4)"/>
                                      </p:to>
                                    </p:set>
                                    <p:anim from="(#ppt_y+0.4)" to="(#ppt_y)" calcmode="lin" valueType="num">
                                      <p:cBhvr>
                                        <p:cTn id="28" dur="1230" accel="100000" fill="hold">
                                          <p:stCondLst>
                                            <p:cond delay="770"/>
                                          </p:stCondLst>
                                        </p:cTn>
                                        <p:tgtEl>
                                          <p:spTgt spid="13316"/>
                                        </p:tgtEl>
                                        <p:attrNameLst>
                                          <p:attrName>ppt_y</p:attrName>
                                        </p:attrNameLst>
                                      </p:cBhvr>
                                    </p:anim>
                                  </p:childTnLst>
                                </p:cTn>
                              </p:par>
                              <p:par>
                                <p:cTn id="29" presetID="51" presetClass="entr" presetSubtype="0" fill="hold" grpId="0" nodeType="withEffect">
                                  <p:stCondLst>
                                    <p:cond delay="0"/>
                                  </p:stCondLst>
                                  <p:childTnLst>
                                    <p:set>
                                      <p:cBhvr>
                                        <p:cTn id="30" dur="1" fill="hold">
                                          <p:stCondLst>
                                            <p:cond delay="0"/>
                                          </p:stCondLst>
                                        </p:cTn>
                                        <p:tgtEl>
                                          <p:spTgt spid="13317"/>
                                        </p:tgtEl>
                                        <p:attrNameLst>
                                          <p:attrName>style.visibility</p:attrName>
                                        </p:attrNameLst>
                                      </p:cBhvr>
                                      <p:to>
                                        <p:strVal val="visible"/>
                                      </p:to>
                                    </p:set>
                                    <p:animEffect transition="in" filter="fade">
                                      <p:cBhvr>
                                        <p:cTn id="31" dur="770" decel="100000"/>
                                        <p:tgtEl>
                                          <p:spTgt spid="13317"/>
                                        </p:tgtEl>
                                      </p:cBhvr>
                                    </p:animEffect>
                                    <p:animScale>
                                      <p:cBhvr>
                                        <p:cTn id="32" dur="770" decel="100000"/>
                                        <p:tgtEl>
                                          <p:spTgt spid="13317"/>
                                        </p:tgtEl>
                                      </p:cBhvr>
                                      <p:from x="10000" y="10000"/>
                                      <p:to x="200000" y="450000"/>
                                    </p:animScale>
                                    <p:animScale>
                                      <p:cBhvr>
                                        <p:cTn id="33" dur="1230" accel="100000" fill="hold">
                                          <p:stCondLst>
                                            <p:cond delay="770"/>
                                          </p:stCondLst>
                                        </p:cTn>
                                        <p:tgtEl>
                                          <p:spTgt spid="13317"/>
                                        </p:tgtEl>
                                      </p:cBhvr>
                                      <p:from x="200000" y="450000"/>
                                      <p:to x="100000" y="100000"/>
                                    </p:animScale>
                                    <p:set>
                                      <p:cBhvr>
                                        <p:cTn id="34" dur="770" fill="hold"/>
                                        <p:tgtEl>
                                          <p:spTgt spid="13317"/>
                                        </p:tgtEl>
                                        <p:attrNameLst>
                                          <p:attrName>ppt_x</p:attrName>
                                        </p:attrNameLst>
                                      </p:cBhvr>
                                      <p:to>
                                        <p:strVal val="(0.5)"/>
                                      </p:to>
                                    </p:set>
                                    <p:anim from="(0.5)" to="(#ppt_x)" calcmode="lin" valueType="num">
                                      <p:cBhvr>
                                        <p:cTn id="35" dur="1230" accel="100000" fill="hold">
                                          <p:stCondLst>
                                            <p:cond delay="770"/>
                                          </p:stCondLst>
                                        </p:cTn>
                                        <p:tgtEl>
                                          <p:spTgt spid="13317"/>
                                        </p:tgtEl>
                                        <p:attrNameLst>
                                          <p:attrName>ppt_x</p:attrName>
                                        </p:attrNameLst>
                                      </p:cBhvr>
                                    </p:anim>
                                    <p:set>
                                      <p:cBhvr>
                                        <p:cTn id="36" dur="770" fill="hold"/>
                                        <p:tgtEl>
                                          <p:spTgt spid="13317"/>
                                        </p:tgtEl>
                                        <p:attrNameLst>
                                          <p:attrName>ppt_y</p:attrName>
                                        </p:attrNameLst>
                                      </p:cBhvr>
                                      <p:to>
                                        <p:strVal val="(#ppt_y+0.4)"/>
                                      </p:to>
                                    </p:set>
                                    <p:anim from="(#ppt_y+0.4)" to="(#ppt_y)" calcmode="lin" valueType="num">
                                      <p:cBhvr>
                                        <p:cTn id="37" dur="1230" accel="100000" fill="hold">
                                          <p:stCondLst>
                                            <p:cond delay="770"/>
                                          </p:stCondLst>
                                        </p:cTn>
                                        <p:tgtEl>
                                          <p:spTgt spid="13317"/>
                                        </p:tgtEl>
                                        <p:attrNameLst>
                                          <p:attrName>ppt_y</p:attrName>
                                        </p:attrNameLst>
                                      </p:cBhvr>
                                    </p:anim>
                                  </p:childTnLst>
                                </p:cTn>
                              </p:par>
                              <p:par>
                                <p:cTn id="38" presetID="51" presetClass="entr" presetSubtype="0" fill="hold" grpId="0" nodeType="withEffect">
                                  <p:stCondLst>
                                    <p:cond delay="0"/>
                                  </p:stCondLst>
                                  <p:childTnLst>
                                    <p:set>
                                      <p:cBhvr>
                                        <p:cTn id="39" dur="1" fill="hold">
                                          <p:stCondLst>
                                            <p:cond delay="0"/>
                                          </p:stCondLst>
                                        </p:cTn>
                                        <p:tgtEl>
                                          <p:spTgt spid="13318"/>
                                        </p:tgtEl>
                                        <p:attrNameLst>
                                          <p:attrName>style.visibility</p:attrName>
                                        </p:attrNameLst>
                                      </p:cBhvr>
                                      <p:to>
                                        <p:strVal val="visible"/>
                                      </p:to>
                                    </p:set>
                                    <p:animEffect transition="in" filter="fade">
                                      <p:cBhvr>
                                        <p:cTn id="40" dur="770" decel="100000"/>
                                        <p:tgtEl>
                                          <p:spTgt spid="13318"/>
                                        </p:tgtEl>
                                      </p:cBhvr>
                                    </p:animEffect>
                                    <p:animScale>
                                      <p:cBhvr>
                                        <p:cTn id="41" dur="770" decel="100000"/>
                                        <p:tgtEl>
                                          <p:spTgt spid="13318"/>
                                        </p:tgtEl>
                                      </p:cBhvr>
                                      <p:from x="10000" y="10000"/>
                                      <p:to x="200000" y="450000"/>
                                    </p:animScale>
                                    <p:animScale>
                                      <p:cBhvr>
                                        <p:cTn id="42" dur="1230" accel="100000" fill="hold">
                                          <p:stCondLst>
                                            <p:cond delay="770"/>
                                          </p:stCondLst>
                                        </p:cTn>
                                        <p:tgtEl>
                                          <p:spTgt spid="13318"/>
                                        </p:tgtEl>
                                      </p:cBhvr>
                                      <p:from x="200000" y="450000"/>
                                      <p:to x="100000" y="100000"/>
                                    </p:animScale>
                                    <p:set>
                                      <p:cBhvr>
                                        <p:cTn id="43" dur="770" fill="hold"/>
                                        <p:tgtEl>
                                          <p:spTgt spid="13318"/>
                                        </p:tgtEl>
                                        <p:attrNameLst>
                                          <p:attrName>ppt_x</p:attrName>
                                        </p:attrNameLst>
                                      </p:cBhvr>
                                      <p:to>
                                        <p:strVal val="(0.5)"/>
                                      </p:to>
                                    </p:set>
                                    <p:anim from="(0.5)" to="(#ppt_x)" calcmode="lin" valueType="num">
                                      <p:cBhvr>
                                        <p:cTn id="44" dur="1230" accel="100000" fill="hold">
                                          <p:stCondLst>
                                            <p:cond delay="770"/>
                                          </p:stCondLst>
                                        </p:cTn>
                                        <p:tgtEl>
                                          <p:spTgt spid="13318"/>
                                        </p:tgtEl>
                                        <p:attrNameLst>
                                          <p:attrName>ppt_x</p:attrName>
                                        </p:attrNameLst>
                                      </p:cBhvr>
                                    </p:anim>
                                    <p:set>
                                      <p:cBhvr>
                                        <p:cTn id="45" dur="770" fill="hold"/>
                                        <p:tgtEl>
                                          <p:spTgt spid="13318"/>
                                        </p:tgtEl>
                                        <p:attrNameLst>
                                          <p:attrName>ppt_y</p:attrName>
                                        </p:attrNameLst>
                                      </p:cBhvr>
                                      <p:to>
                                        <p:strVal val="(#ppt_y+0.4)"/>
                                      </p:to>
                                    </p:set>
                                    <p:anim from="(#ppt_y+0.4)" to="(#ppt_y)" calcmode="lin" valueType="num">
                                      <p:cBhvr>
                                        <p:cTn id="46" dur="1230" accel="100000" fill="hold">
                                          <p:stCondLst>
                                            <p:cond delay="770"/>
                                          </p:stCondLst>
                                        </p:cTn>
                                        <p:tgtEl>
                                          <p:spTgt spid="13318"/>
                                        </p:tgtEl>
                                        <p:attrNameLst>
                                          <p:attrName>ppt_y</p:attrName>
                                        </p:attrNameLst>
                                      </p:cBhvr>
                                    </p:anim>
                                  </p:childTnLst>
                                </p:cTn>
                              </p:par>
                              <p:par>
                                <p:cTn id="47" presetID="51" presetClass="entr" presetSubtype="0" fill="hold" grpId="0" nodeType="withEffect">
                                  <p:stCondLst>
                                    <p:cond delay="0"/>
                                  </p:stCondLst>
                                  <p:childTnLst>
                                    <p:set>
                                      <p:cBhvr>
                                        <p:cTn id="48" dur="1" fill="hold">
                                          <p:stCondLst>
                                            <p:cond delay="0"/>
                                          </p:stCondLst>
                                        </p:cTn>
                                        <p:tgtEl>
                                          <p:spTgt spid="13319"/>
                                        </p:tgtEl>
                                        <p:attrNameLst>
                                          <p:attrName>style.visibility</p:attrName>
                                        </p:attrNameLst>
                                      </p:cBhvr>
                                      <p:to>
                                        <p:strVal val="visible"/>
                                      </p:to>
                                    </p:set>
                                    <p:animEffect transition="in" filter="fade">
                                      <p:cBhvr>
                                        <p:cTn id="49" dur="770" decel="100000"/>
                                        <p:tgtEl>
                                          <p:spTgt spid="13319"/>
                                        </p:tgtEl>
                                      </p:cBhvr>
                                    </p:animEffect>
                                    <p:animScale>
                                      <p:cBhvr>
                                        <p:cTn id="50" dur="770" decel="100000"/>
                                        <p:tgtEl>
                                          <p:spTgt spid="13319"/>
                                        </p:tgtEl>
                                      </p:cBhvr>
                                      <p:from x="10000" y="10000"/>
                                      <p:to x="200000" y="450000"/>
                                    </p:animScale>
                                    <p:animScale>
                                      <p:cBhvr>
                                        <p:cTn id="51" dur="1230" accel="100000" fill="hold">
                                          <p:stCondLst>
                                            <p:cond delay="770"/>
                                          </p:stCondLst>
                                        </p:cTn>
                                        <p:tgtEl>
                                          <p:spTgt spid="13319"/>
                                        </p:tgtEl>
                                      </p:cBhvr>
                                      <p:from x="200000" y="450000"/>
                                      <p:to x="100000" y="100000"/>
                                    </p:animScale>
                                    <p:set>
                                      <p:cBhvr>
                                        <p:cTn id="52" dur="770" fill="hold"/>
                                        <p:tgtEl>
                                          <p:spTgt spid="13319"/>
                                        </p:tgtEl>
                                        <p:attrNameLst>
                                          <p:attrName>ppt_x</p:attrName>
                                        </p:attrNameLst>
                                      </p:cBhvr>
                                      <p:to>
                                        <p:strVal val="(0.5)"/>
                                      </p:to>
                                    </p:set>
                                    <p:anim from="(0.5)" to="(#ppt_x)" calcmode="lin" valueType="num">
                                      <p:cBhvr>
                                        <p:cTn id="53" dur="1230" accel="100000" fill="hold">
                                          <p:stCondLst>
                                            <p:cond delay="770"/>
                                          </p:stCondLst>
                                        </p:cTn>
                                        <p:tgtEl>
                                          <p:spTgt spid="13319"/>
                                        </p:tgtEl>
                                        <p:attrNameLst>
                                          <p:attrName>ppt_x</p:attrName>
                                        </p:attrNameLst>
                                      </p:cBhvr>
                                    </p:anim>
                                    <p:set>
                                      <p:cBhvr>
                                        <p:cTn id="54" dur="770" fill="hold"/>
                                        <p:tgtEl>
                                          <p:spTgt spid="13319"/>
                                        </p:tgtEl>
                                        <p:attrNameLst>
                                          <p:attrName>ppt_y</p:attrName>
                                        </p:attrNameLst>
                                      </p:cBhvr>
                                      <p:to>
                                        <p:strVal val="(#ppt_y+0.4)"/>
                                      </p:to>
                                    </p:set>
                                    <p:anim from="(#ppt_y+0.4)" to="(#ppt_y)" calcmode="lin" valueType="num">
                                      <p:cBhvr>
                                        <p:cTn id="55" dur="1230" accel="100000" fill="hold">
                                          <p:stCondLst>
                                            <p:cond delay="770"/>
                                          </p:stCondLst>
                                        </p:cTn>
                                        <p:tgtEl>
                                          <p:spTgt spid="13319"/>
                                        </p:tgtEl>
                                        <p:attrNameLst>
                                          <p:attrName>ppt_y</p:attrName>
                                        </p:attrNameLst>
                                      </p:cBhvr>
                                    </p:anim>
                                  </p:childTnLst>
                                </p:cTn>
                              </p:par>
                            </p:childTnLst>
                          </p:cTn>
                        </p:par>
                      </p:childTnLst>
                    </p:cTn>
                  </p:par>
                  <p:par>
                    <p:cTn id="56" fill="hold">
                      <p:stCondLst>
                        <p:cond delay="indefinite"/>
                      </p:stCondLst>
                      <p:childTnLst>
                        <p:par>
                          <p:cTn id="57" fill="hold">
                            <p:stCondLst>
                              <p:cond delay="0"/>
                            </p:stCondLst>
                            <p:childTnLst>
                              <p:par>
                                <p:cTn id="58" presetID="52" presetClass="entr" presetSubtype="0" fill="hold" grpId="0" nodeType="clickEffect">
                                  <p:stCondLst>
                                    <p:cond delay="0"/>
                                  </p:stCondLst>
                                  <p:childTnLst>
                                    <p:set>
                                      <p:cBhvr>
                                        <p:cTn id="59" dur="1" fill="hold">
                                          <p:stCondLst>
                                            <p:cond delay="0"/>
                                          </p:stCondLst>
                                        </p:cTn>
                                        <p:tgtEl>
                                          <p:spTgt spid="13320"/>
                                        </p:tgtEl>
                                        <p:attrNameLst>
                                          <p:attrName>style.visibility</p:attrName>
                                        </p:attrNameLst>
                                      </p:cBhvr>
                                      <p:to>
                                        <p:strVal val="visible"/>
                                      </p:to>
                                    </p:set>
                                    <p:animScale>
                                      <p:cBhvr>
                                        <p:cTn id="60" dur="2000" decel="50000" fill="hold">
                                          <p:stCondLst>
                                            <p:cond delay="0"/>
                                          </p:stCondLst>
                                        </p:cTn>
                                        <p:tgtEl>
                                          <p:spTgt spid="133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61" dur="2000" decel="50000" fill="hold">
                                          <p:stCondLst>
                                            <p:cond delay="0"/>
                                          </p:stCondLst>
                                        </p:cTn>
                                        <p:tgtEl>
                                          <p:spTgt spid="13320"/>
                                        </p:tgtEl>
                                        <p:attrNameLst>
                                          <p:attrName>ppt_x</p:attrName>
                                          <p:attrName>ppt_y</p:attrName>
                                        </p:attrNameLst>
                                      </p:cBhvr>
                                    </p:animMotion>
                                    <p:animEffect transition="in" filter="fade">
                                      <p:cBhvr>
                                        <p:cTn id="62" dur="2000"/>
                                        <p:tgtEl>
                                          <p:spTgt spid="133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p:bldP spid="13316" grpId="0"/>
      <p:bldP spid="13317" grpId="0"/>
      <p:bldP spid="13318" grpId="0"/>
      <p:bldP spid="13319" grpId="0"/>
      <p:bldP spid="13320"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rotWithShape="0">
          <a:blip r:embed="rId1"/>
          <a:stretch>
            <a:fillRect/>
          </a:stretch>
        </a:blipFill>
        <a:effectLst/>
      </p:bgPr>
    </p:bg>
    <p:spTree>
      <p:nvGrpSpPr>
        <p:cNvPr id="1" name=""/>
        <p:cNvGrpSpPr/>
        <p:nvPr/>
      </p:nvGrpSpPr>
      <p:grpSpPr/>
      <p:grpSp>
        <p:nvGrpSpPr>
          <p:cNvPr id="12296" name="Group 12295"/>
          <p:cNvGrpSpPr/>
          <p:nvPr/>
        </p:nvGrpSpPr>
        <p:grpSpPr>
          <a:xfrm>
            <a:off x="566738" y="457200"/>
            <a:ext cx="10883900" cy="2354263"/>
            <a:chOff x="576" y="288"/>
            <a:chExt cx="4608" cy="1483"/>
          </a:xfrm>
        </p:grpSpPr>
        <p:sp>
          <p:nvSpPr>
            <p:cNvPr id="18435" name="Text Box 12289"/>
            <p:cNvSpPr txBox="1"/>
            <p:nvPr/>
          </p:nvSpPr>
          <p:spPr>
            <a:xfrm>
              <a:off x="768" y="288"/>
              <a:ext cx="3552" cy="368"/>
            </a:xfrm>
            <a:prstGeom prst="rect">
              <a:avLst/>
            </a:prstGeom>
            <a:noFill/>
            <a:ln w="9525">
              <a:noFill/>
            </a:ln>
          </p:spPr>
          <p:txBody>
            <a:bodyPr anchor="t" anchorCtr="0">
              <a:spAutoFit/>
            </a:bodyPr>
            <a:p>
              <a:pPr>
                <a:spcBef>
                  <a:spcPct val="50000"/>
                </a:spcBef>
              </a:pPr>
              <a:r>
                <a:rPr lang="en-US" altLang="zh-CN" sz="3200" b="1">
                  <a:solidFill>
                    <a:srgbClr val="001D2E"/>
                  </a:solidFill>
                  <a:latin typeface="Times New Roman" panose="02020603050405020304" pitchFamily="18" charset="0"/>
                </a:rPr>
                <a:t>Câu 7 – trang 29 – Sách giáo khoa</a:t>
              </a:r>
              <a:endParaRPr lang="en-US" altLang="zh-CN" sz="3200" b="1">
                <a:solidFill>
                  <a:srgbClr val="001D2E"/>
                </a:solidFill>
                <a:latin typeface="Times New Roman" panose="02020603050405020304" pitchFamily="18" charset="0"/>
              </a:endParaRPr>
            </a:p>
          </p:txBody>
        </p:sp>
        <p:sp>
          <p:nvSpPr>
            <p:cNvPr id="18436" name="Text Box 12290"/>
            <p:cNvSpPr txBox="1"/>
            <p:nvPr/>
          </p:nvSpPr>
          <p:spPr>
            <a:xfrm>
              <a:off x="624" y="628"/>
              <a:ext cx="4435" cy="1143"/>
            </a:xfrm>
            <a:prstGeom prst="rect">
              <a:avLst/>
            </a:prstGeom>
            <a:noFill/>
            <a:ln w="9525">
              <a:noFill/>
            </a:ln>
          </p:spPr>
          <p:txBody>
            <a:bodyPr wrap="square" anchor="t" anchorCtr="0">
              <a:spAutoFit/>
            </a:bodyPr>
            <a:p>
              <a:pPr>
                <a:spcBef>
                  <a:spcPct val="50000"/>
                </a:spcBef>
              </a:pPr>
              <a:r>
                <a:rPr lang="en-US" altLang="zh-CN" sz="3200">
                  <a:solidFill>
                    <a:srgbClr val="001D2E"/>
                  </a:solidFill>
                  <a:latin typeface="Times New Roman" panose="02020603050405020304" pitchFamily="18" charset="0"/>
                </a:rPr>
                <a:t>Chọn câu đúng Thả một Electron không vận tốc ban đầu trong một điện trường bất kì. Electron đó sẽ </a:t>
              </a:r>
              <a:endParaRPr lang="en-US" altLang="zh-CN" sz="3200">
                <a:solidFill>
                  <a:srgbClr val="001D2E"/>
                </a:solidFill>
                <a:latin typeface="Times New Roman" panose="02020603050405020304" pitchFamily="18" charset="0"/>
              </a:endParaRPr>
            </a:p>
            <a:p>
              <a:pPr>
                <a:spcBef>
                  <a:spcPct val="50000"/>
                </a:spcBef>
              </a:pPr>
              <a:endParaRPr lang="en-US" altLang="zh-CN" sz="3200">
                <a:solidFill>
                  <a:srgbClr val="001D2E"/>
                </a:solidFill>
                <a:latin typeface="Times New Roman" panose="02020603050405020304" pitchFamily="18" charset="0"/>
              </a:endParaRPr>
            </a:p>
          </p:txBody>
        </p:sp>
        <p:sp>
          <p:nvSpPr>
            <p:cNvPr id="18437" name="Text Box 12291"/>
            <p:cNvSpPr txBox="1"/>
            <p:nvPr/>
          </p:nvSpPr>
          <p:spPr>
            <a:xfrm>
              <a:off x="576" y="912"/>
              <a:ext cx="4608" cy="368"/>
            </a:xfrm>
            <a:prstGeom prst="rect">
              <a:avLst/>
            </a:prstGeom>
            <a:noFill/>
            <a:ln w="9525">
              <a:noFill/>
            </a:ln>
          </p:spPr>
          <p:txBody>
            <a:bodyPr anchor="t" anchorCtr="0">
              <a:spAutoFit/>
            </a:bodyPr>
            <a:p>
              <a:pPr>
                <a:spcBef>
                  <a:spcPct val="50000"/>
                </a:spcBef>
              </a:pPr>
              <a:endParaRPr lang="en-US" altLang="zh-CN" sz="3200">
                <a:solidFill>
                  <a:srgbClr val="001D2E"/>
                </a:solidFill>
                <a:latin typeface="Times New Roman" panose="02020603050405020304" pitchFamily="18" charset="0"/>
              </a:endParaRPr>
            </a:p>
          </p:txBody>
        </p:sp>
      </p:grpSp>
      <p:sp>
        <p:nvSpPr>
          <p:cNvPr id="12293" name="Text Box 12292"/>
          <p:cNvSpPr txBox="1"/>
          <p:nvPr/>
        </p:nvSpPr>
        <p:spPr>
          <a:xfrm>
            <a:off x="568325" y="2286000"/>
            <a:ext cx="11269663" cy="2800350"/>
          </a:xfrm>
          <a:prstGeom prst="rect">
            <a:avLst/>
          </a:prstGeom>
          <a:noFill/>
          <a:ln w="9525">
            <a:noFill/>
          </a:ln>
        </p:spPr>
        <p:txBody>
          <a:bodyPr wrap="square" anchor="t" anchorCtr="0">
            <a:spAutoFit/>
          </a:bodyPr>
          <a:p>
            <a:pPr marL="342900" indent="-342900">
              <a:spcBef>
                <a:spcPct val="50000"/>
              </a:spcBef>
              <a:buAutoNum type="alphaUcPeriod"/>
            </a:pPr>
            <a:r>
              <a:rPr lang="en-US" altLang="zh-CN" sz="3200">
                <a:solidFill>
                  <a:srgbClr val="001D2E"/>
                </a:solidFill>
                <a:latin typeface="Times New Roman" panose="02020603050405020304" pitchFamily="18" charset="0"/>
              </a:rPr>
              <a:t>chuyển động dọc theo một đường sức điện.</a:t>
            </a:r>
            <a:endParaRPr lang="en-US" altLang="zh-CN" sz="3200">
              <a:solidFill>
                <a:srgbClr val="001D2E"/>
              </a:solidFill>
              <a:latin typeface="Times New Roman" panose="02020603050405020304" pitchFamily="18" charset="0"/>
            </a:endParaRPr>
          </a:p>
          <a:p>
            <a:pPr marL="342900" indent="-342900">
              <a:spcBef>
                <a:spcPct val="50000"/>
              </a:spcBef>
              <a:buAutoNum type="alphaUcPeriod"/>
            </a:pPr>
            <a:r>
              <a:rPr lang="en-US" altLang="zh-CN" sz="3200">
                <a:solidFill>
                  <a:srgbClr val="001D2E"/>
                </a:solidFill>
                <a:latin typeface="Times New Roman" panose="02020603050405020304" pitchFamily="18" charset="0"/>
              </a:rPr>
              <a:t>chuyển động từ điểm có điện thế cao xuống điểm có điện thế thấp.</a:t>
            </a:r>
            <a:endParaRPr lang="en-US" altLang="zh-CN" sz="3200">
              <a:solidFill>
                <a:srgbClr val="001D2E"/>
              </a:solidFill>
              <a:latin typeface="Times New Roman" panose="02020603050405020304" pitchFamily="18" charset="0"/>
            </a:endParaRPr>
          </a:p>
          <a:p>
            <a:pPr marL="342900" indent="-342900">
              <a:spcBef>
                <a:spcPct val="50000"/>
              </a:spcBef>
              <a:buAutoNum type="alphaUcPeriod"/>
            </a:pPr>
            <a:r>
              <a:rPr lang="en-US" altLang="zh-CN" sz="3200">
                <a:solidFill>
                  <a:srgbClr val="001D2E"/>
                </a:solidFill>
                <a:latin typeface="Times New Roman" panose="02020603050405020304" pitchFamily="18" charset="0"/>
              </a:rPr>
              <a:t>chuyển động từ điểm có điện thế thấp lên điểm có điện thế cao.</a:t>
            </a:r>
            <a:endParaRPr lang="en-US" altLang="zh-CN" sz="3200">
              <a:solidFill>
                <a:srgbClr val="001D2E"/>
              </a:solidFill>
              <a:latin typeface="Times New Roman" panose="02020603050405020304" pitchFamily="18" charset="0"/>
            </a:endParaRPr>
          </a:p>
          <a:p>
            <a:pPr marL="342900" indent="-342900">
              <a:spcBef>
                <a:spcPct val="50000"/>
              </a:spcBef>
              <a:buAutoNum type="alphaUcPeriod"/>
            </a:pPr>
            <a:r>
              <a:rPr lang="en-US" altLang="zh-CN" sz="3200">
                <a:solidFill>
                  <a:srgbClr val="001D2E"/>
                </a:solidFill>
                <a:latin typeface="Times New Roman" panose="02020603050405020304" pitchFamily="18" charset="0"/>
              </a:rPr>
              <a:t>đứng yên. </a:t>
            </a:r>
            <a:endParaRPr lang="en-US" altLang="zh-CN" sz="3200">
              <a:solidFill>
                <a:srgbClr val="001D2E"/>
              </a:solidFill>
              <a:latin typeface="Times New Roman" panose="02020603050405020304" pitchFamily="18" charset="0"/>
            </a:endParaRPr>
          </a:p>
        </p:txBody>
      </p:sp>
      <p:sp>
        <p:nvSpPr>
          <p:cNvPr id="12294" name="Oval 12293"/>
          <p:cNvSpPr/>
          <p:nvPr/>
        </p:nvSpPr>
        <p:spPr>
          <a:xfrm>
            <a:off x="276225" y="3733800"/>
            <a:ext cx="677863" cy="609600"/>
          </a:xfrm>
          <a:prstGeom prst="ellipse">
            <a:avLst/>
          </a:prstGeom>
          <a:solidFill>
            <a:schemeClr val="bg1"/>
          </a:solidFill>
          <a:ln w="9525" cap="flat" cmpd="sng">
            <a:solidFill>
              <a:srgbClr val="FF0000"/>
            </a:solidFill>
            <a:prstDash val="solid"/>
            <a:round/>
            <a:headEnd type="none" w="med" len="med"/>
            <a:tailEnd type="none" w="med" len="med"/>
          </a:ln>
        </p:spPr>
        <p:txBody>
          <a:bodyPr wrap="none" anchor="ctr" anchorCtr="0"/>
          <a:p>
            <a:pPr algn="ctr"/>
            <a:r>
              <a:rPr lang="en-US" altLang="zh-CN" sz="3200">
                <a:solidFill>
                  <a:srgbClr val="001D2E"/>
                </a:solidFill>
                <a:latin typeface="Times New Roman" panose="02020603050405020304" pitchFamily="18" charset="0"/>
              </a:rPr>
              <a:t>C</a:t>
            </a:r>
            <a:endParaRPr lang="en-US" altLang="zh-CN" sz="3200">
              <a:solidFill>
                <a:srgbClr val="001D2E"/>
              </a:solidFill>
              <a:latin typeface="Times New Roman" panose="02020603050405020304" pitchFamily="18" charset="0"/>
            </a:endParaRPr>
          </a:p>
        </p:txBody>
      </p:sp>
      <p:sp>
        <p:nvSpPr>
          <p:cNvPr id="12297" name="Text Box 12296"/>
          <p:cNvSpPr txBox="1"/>
          <p:nvPr/>
        </p:nvSpPr>
        <p:spPr>
          <a:xfrm>
            <a:off x="2362200" y="5337175"/>
            <a:ext cx="9185275" cy="582613"/>
          </a:xfrm>
          <a:prstGeom prst="rect">
            <a:avLst/>
          </a:prstGeom>
          <a:noFill/>
          <a:ln w="9525">
            <a:noFill/>
          </a:ln>
        </p:spPr>
        <p:txBody>
          <a:bodyPr wrap="square" anchor="t" anchorCtr="0">
            <a:spAutoFit/>
          </a:bodyPr>
          <a:p>
            <a:pPr>
              <a:spcBef>
                <a:spcPct val="50000"/>
              </a:spcBef>
            </a:pPr>
            <a:r>
              <a:rPr lang="en-US" altLang="zh-CN" sz="3200">
                <a:solidFill>
                  <a:srgbClr val="001D2E"/>
                </a:solidFill>
                <a:latin typeface="Times New Roman" panose="02020603050405020304" pitchFamily="18" charset="0"/>
              </a:rPr>
              <a:t>Xem câu 8 và 9 – trang 29 – sách giáo khoa</a:t>
            </a:r>
            <a:endParaRPr lang="en-US" altLang="zh-CN" sz="3200">
              <a:solidFill>
                <a:srgbClr val="001D2E"/>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2296"/>
                                        </p:tgtEl>
                                        <p:attrNameLst>
                                          <p:attrName>style.visibility</p:attrName>
                                        </p:attrNameLst>
                                      </p:cBhvr>
                                      <p:to>
                                        <p:strVal val="visible"/>
                                      </p:to>
                                    </p:set>
                                    <p:anim calcmode="lin" valueType="num">
                                      <p:cBhvr>
                                        <p:cTn id="7" dur="2000" fill="hold"/>
                                        <p:tgtEl>
                                          <p:spTgt spid="12296"/>
                                        </p:tgtEl>
                                        <p:attrNameLst>
                                          <p:attrName>ppt_w</p:attrName>
                                        </p:attrNameLst>
                                      </p:cBhvr>
                                      <p:tavLst>
                                        <p:tav tm="0">
                                          <p:val>
                                            <p:fltVal val="0.000000"/>
                                          </p:val>
                                        </p:tav>
                                        <p:tav tm="100000">
                                          <p:val>
                                            <p:strVal val="#ppt_w"/>
                                          </p:val>
                                        </p:tav>
                                      </p:tavLst>
                                    </p:anim>
                                    <p:anim calcmode="lin" valueType="num">
                                      <p:cBhvr>
                                        <p:cTn id="8" dur="2000" fill="hold"/>
                                        <p:tgtEl>
                                          <p:spTgt spid="12296"/>
                                        </p:tgtEl>
                                        <p:attrNameLst>
                                          <p:attrName>ppt_h</p:attrName>
                                        </p:attrNameLst>
                                      </p:cBhvr>
                                      <p:tavLst>
                                        <p:tav tm="0">
                                          <p:val>
                                            <p:fltVal val="0.000000"/>
                                          </p:val>
                                        </p:tav>
                                        <p:tav tm="100000">
                                          <p:val>
                                            <p:strVal val="#ppt_h"/>
                                          </p:val>
                                        </p:tav>
                                      </p:tavLst>
                                    </p:anim>
                                    <p:anim calcmode="lin" valueType="num">
                                      <p:cBhvr>
                                        <p:cTn id="9" dur="2000" fill="hold"/>
                                        <p:tgtEl>
                                          <p:spTgt spid="12296"/>
                                        </p:tgtEl>
                                        <p:attrNameLst>
                                          <p:attrName>style.rotation</p:attrName>
                                        </p:attrNameLst>
                                      </p:cBhvr>
                                      <p:tavLst>
                                        <p:tav tm="0">
                                          <p:val>
                                            <p:fltVal val="360.000000"/>
                                          </p:val>
                                        </p:tav>
                                        <p:tav tm="100000">
                                          <p:val>
                                            <p:fltVal val="0.000000"/>
                                          </p:val>
                                        </p:tav>
                                      </p:tavLst>
                                    </p:anim>
                                    <p:animEffect transition="in" filter="fade">
                                      <p:cBhvr>
                                        <p:cTn id="10" dur="2000"/>
                                        <p:tgtEl>
                                          <p:spTgt spid="12296"/>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2293"/>
                                        </p:tgtEl>
                                        <p:attrNameLst>
                                          <p:attrName>style.visibility</p:attrName>
                                        </p:attrNameLst>
                                      </p:cBhvr>
                                      <p:to>
                                        <p:strVal val="visible"/>
                                      </p:to>
                                    </p:set>
                                    <p:anim calcmode="lin" valueType="num">
                                      <p:cBhvr>
                                        <p:cTn id="15" dur="2000" fill="hold"/>
                                        <p:tgtEl>
                                          <p:spTgt spid="12293"/>
                                        </p:tgtEl>
                                        <p:attrNameLst>
                                          <p:attrName>ppt_w</p:attrName>
                                        </p:attrNameLst>
                                      </p:cBhvr>
                                      <p:tavLst>
                                        <p:tav tm="0">
                                          <p:val>
                                            <p:fltVal val="0.000000"/>
                                          </p:val>
                                        </p:tav>
                                        <p:tav tm="100000">
                                          <p:val>
                                            <p:strVal val="#ppt_w"/>
                                          </p:val>
                                        </p:tav>
                                      </p:tavLst>
                                    </p:anim>
                                    <p:anim calcmode="lin" valueType="num">
                                      <p:cBhvr>
                                        <p:cTn id="16" dur="2000" fill="hold"/>
                                        <p:tgtEl>
                                          <p:spTgt spid="12293"/>
                                        </p:tgtEl>
                                        <p:attrNameLst>
                                          <p:attrName>ppt_h</p:attrName>
                                        </p:attrNameLst>
                                      </p:cBhvr>
                                      <p:tavLst>
                                        <p:tav tm="0">
                                          <p:val>
                                            <p:fltVal val="0.000000"/>
                                          </p:val>
                                        </p:tav>
                                        <p:tav tm="100000">
                                          <p:val>
                                            <p:strVal val="#ppt_h"/>
                                          </p:val>
                                        </p:tav>
                                      </p:tavLst>
                                    </p:anim>
                                    <p:anim calcmode="lin" valueType="num">
                                      <p:cBhvr>
                                        <p:cTn id="17" dur="2000" fill="hold"/>
                                        <p:tgtEl>
                                          <p:spTgt spid="12293"/>
                                        </p:tgtEl>
                                        <p:attrNameLst>
                                          <p:attrName>style.rotation</p:attrName>
                                        </p:attrNameLst>
                                      </p:cBhvr>
                                      <p:tavLst>
                                        <p:tav tm="0">
                                          <p:val>
                                            <p:fltVal val="360.000000"/>
                                          </p:val>
                                        </p:tav>
                                        <p:tav tm="100000">
                                          <p:val>
                                            <p:fltVal val="0.000000"/>
                                          </p:val>
                                        </p:tav>
                                      </p:tavLst>
                                    </p:anim>
                                    <p:animEffect transition="in" filter="fade">
                                      <p:cBhvr>
                                        <p:cTn id="18" dur="2000"/>
                                        <p:tgtEl>
                                          <p:spTgt spid="12293"/>
                                        </p:tgtEl>
                                      </p:cBhvr>
                                    </p:animEffect>
                                  </p:childTnLst>
                                </p:cTn>
                              </p:par>
                            </p:childTnLst>
                          </p:cTn>
                        </p:par>
                      </p:childTnLst>
                    </p:cTn>
                  </p:par>
                  <p:par>
                    <p:cTn id="19" fill="hold">
                      <p:stCondLst>
                        <p:cond delay="indefinite"/>
                      </p:stCondLst>
                      <p:childTnLst>
                        <p:par>
                          <p:cTn id="20" fill="hold">
                            <p:stCondLst>
                              <p:cond delay="0"/>
                            </p:stCondLst>
                            <p:childTnLst>
                              <p:par>
                                <p:cTn id="21" presetID="38" presetClass="entr" presetSubtype="0" accel="50000" fill="hold" grpId="0" nodeType="clickEffect">
                                  <p:stCondLst>
                                    <p:cond delay="0"/>
                                  </p:stCondLst>
                                  <p:iterate type="lt">
                                    <p:tmPct val="50000"/>
                                  </p:iterate>
                                  <p:childTnLst>
                                    <p:set>
                                      <p:cBhvr>
                                        <p:cTn id="22" dur="1" fill="hold">
                                          <p:stCondLst>
                                            <p:cond delay="0"/>
                                          </p:stCondLst>
                                        </p:cTn>
                                        <p:tgtEl>
                                          <p:spTgt spid="12294"/>
                                        </p:tgtEl>
                                        <p:attrNameLst>
                                          <p:attrName>style.visibility</p:attrName>
                                        </p:attrNameLst>
                                      </p:cBhvr>
                                      <p:to>
                                        <p:strVal val="visible"/>
                                      </p:to>
                                    </p:set>
                                    <p:set>
                                      <p:cBhvr>
                                        <p:cTn id="23" dur="910" fill="hold">
                                          <p:stCondLst>
                                            <p:cond delay="0"/>
                                          </p:stCondLst>
                                        </p:cTn>
                                        <p:tgtEl>
                                          <p:spTgt spid="12294"/>
                                        </p:tgtEl>
                                        <p:attrNameLst>
                                          <p:attrName>style.rotation</p:attrName>
                                        </p:attrNameLst>
                                      </p:cBhvr>
                                      <p:to>
                                        <p:strVal val="-45.0"/>
                                      </p:to>
                                    </p:set>
                                    <p:anim calcmode="lin" valueType="num">
                                      <p:cBhvr>
                                        <p:cTn id="24" dur="910" fill="hold">
                                          <p:stCondLst>
                                            <p:cond delay="910"/>
                                          </p:stCondLst>
                                        </p:cTn>
                                        <p:tgtEl>
                                          <p:spTgt spid="12294"/>
                                        </p:tgtEl>
                                        <p:attrNameLst>
                                          <p:attrName>style.rotation</p:attrName>
                                        </p:attrNameLst>
                                      </p:cBhvr>
                                      <p:tavLst>
                                        <p:tav tm="0">
                                          <p:val>
                                            <p:fltVal val="-45.000000"/>
                                          </p:val>
                                        </p:tav>
                                        <p:tav tm="69900">
                                          <p:val>
                                            <p:fltVal val="45.000000"/>
                                          </p:val>
                                        </p:tav>
                                        <p:tav tm="100000">
                                          <p:val>
                                            <p:fltVal val="0.000000"/>
                                          </p:val>
                                        </p:tav>
                                      </p:tavLst>
                                    </p:anim>
                                    <p:anim calcmode="lin" valueType="num">
                                      <p:cBhvr>
                                        <p:cTn id="25" dur="910" fill="hold">
                                          <p:stCondLst>
                                            <p:cond delay="0"/>
                                          </p:stCondLst>
                                        </p:cTn>
                                        <p:tgtEl>
                                          <p:spTgt spid="12294"/>
                                        </p:tgtEl>
                                        <p:attrNameLst>
                                          <p:attrName>ppt_y</p:attrName>
                                        </p:attrNameLst>
                                      </p:cBhvr>
                                      <p:tavLst>
                                        <p:tav tm="0">
                                          <p:val>
                                            <p:strVal val="#ppt_y-1"/>
                                          </p:val>
                                        </p:tav>
                                        <p:tav tm="100000">
                                          <p:val>
                                            <p:strVal val="#ppt_y-(0.354*#ppt_w-0.172*#ppt_h)"/>
                                          </p:val>
                                        </p:tav>
                                      </p:tavLst>
                                    </p:anim>
                                    <p:anim calcmode="lin" valueType="num">
                                      <p:cBhvr>
                                        <p:cTn id="26" dur="312" decel="50000" autoRev="1" fill="hold">
                                          <p:stCondLst>
                                            <p:cond delay="910"/>
                                          </p:stCondLst>
                                        </p:cTn>
                                        <p:tgtEl>
                                          <p:spTgt spid="12294"/>
                                        </p:tgtEl>
                                        <p:attrNameLst>
                                          <p:attrName>ppt_y</p:attrName>
                                        </p:attrNameLst>
                                      </p:cBhvr>
                                      <p:tavLst>
                                        <p:tav tm="0">
                                          <p:val>
                                            <p:strVal val="#ppt_y-(0.354*#ppt_w-0.172*#ppt_h)"/>
                                          </p:val>
                                        </p:tav>
                                        <p:tav tm="100000">
                                          <p:val>
                                            <p:strVal val="#ppt_y-(0.354*#ppt_w-0.172*#ppt_h)-#ppt_h/2"/>
                                          </p:val>
                                        </p:tav>
                                      </p:tavLst>
                                    </p:anim>
                                    <p:anim calcmode="lin" valueType="num">
                                      <p:cBhvr>
                                        <p:cTn id="27" dur="272" fill="hold">
                                          <p:stCondLst>
                                            <p:cond delay="1728"/>
                                          </p:stCondLst>
                                        </p:cTn>
                                        <p:tgtEl>
                                          <p:spTgt spid="12294"/>
                                        </p:tgtEl>
                                        <p:attrNameLst>
                                          <p:attrName>ppt_y</p:attrName>
                                        </p:attrNameLst>
                                      </p:cBhvr>
                                      <p:tavLst>
                                        <p:tav tm="0">
                                          <p:val>
                                            <p:strVal val="#ppt_y-(0.354*#ppt_w-0.172*#ppt_h)"/>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childTnLst>
                                    <p:set>
                                      <p:cBhvr>
                                        <p:cTn id="31" dur="1" fill="hold">
                                          <p:stCondLst>
                                            <p:cond delay="0"/>
                                          </p:stCondLst>
                                        </p:cTn>
                                        <p:tgtEl>
                                          <p:spTgt spid="12297"/>
                                        </p:tgtEl>
                                        <p:attrNameLst>
                                          <p:attrName>style.visibility</p:attrName>
                                        </p:attrNameLst>
                                      </p:cBhvr>
                                      <p:to>
                                        <p:strVal val="visible"/>
                                      </p:to>
                                    </p:set>
                                    <p:animScale>
                                      <p:cBhvr>
                                        <p:cTn id="32" dur="1000" decel="50000" fill="hold">
                                          <p:stCondLst>
                                            <p:cond delay="0"/>
                                          </p:stCondLst>
                                        </p:cTn>
                                        <p:tgtEl>
                                          <p:spTgt spid="1229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cBhvr>
                                        <p:cTn id="33" dur="1000" decel="50000" fill="hold">
                                          <p:stCondLst>
                                            <p:cond delay="0"/>
                                          </p:stCondLst>
                                        </p:cTn>
                                        <p:tgtEl>
                                          <p:spTgt spid="12297"/>
                                        </p:tgtEl>
                                        <p:attrNameLst>
                                          <p:attrName>ppt_x</p:attrName>
                                          <p:attrName>ppt_y</p:attrName>
                                        </p:attrNameLst>
                                      </p:cBhvr>
                                    </p:animMotion>
                                    <p:animEffect transition="in" filter="fade">
                                      <p:cBhvr>
                                        <p:cTn id="34" dur="1000"/>
                                        <p:tgtEl>
                                          <p:spTgt spid="12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p:bldP spid="12294" grpId="0" animBg="1"/>
      <p:bldP spid="1229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rotWithShape="0">
          <a:blip r:embed="rId1"/>
          <a:stretch>
            <a:fillRect/>
          </a:stretch>
        </a:blipFill>
        <a:effectLst/>
      </p:bgPr>
    </p:bg>
    <p:spTree>
      <p:nvGrpSpPr>
        <p:cNvPr id="1" name=""/>
        <p:cNvGrpSpPr/>
        <p:nvPr/>
      </p:nvGrpSpPr>
      <p:grpSpPr/>
      <p:sp>
        <p:nvSpPr>
          <p:cNvPr id="37889" name="Text Placeholder 53250"/>
          <p:cNvSpPr>
            <a:spLocks noGrp="1"/>
          </p:cNvSpPr>
          <p:nvPr>
            <p:ph idx="1"/>
          </p:nvPr>
        </p:nvSpPr>
        <p:spPr>
          <a:xfrm>
            <a:off x="1676400" y="330200"/>
            <a:ext cx="9915525" cy="4525963"/>
          </a:xfrm>
        </p:spPr>
        <p:txBody>
          <a:bodyPr anchor="t" anchorCtr="0"/>
          <a:p>
            <a:pPr marL="609600" marR="0" indent="-609600" algn="ctr"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pPr>
            <a:r>
              <a:rPr kumimoji="0" lang="en-US" altLang="zh-CN" sz="3600" b="1"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LÀM BÀI TẬP:</a:t>
            </a:r>
            <a:endParaRPr kumimoji="0" lang="en-US" altLang="zh-CN" sz="3600" b="1"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endParaRPr>
          </a:p>
          <a:p>
            <a:pPr marL="609600" marR="0" indent="-60960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Char char="n"/>
            </a:pP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Bài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toán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Cho</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hai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bản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tụ</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điện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phẳng</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đặt</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song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song</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cách</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nhau</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2cm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và</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đã</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tích</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điện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trái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dấu</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trong</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chân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không</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Biết</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hiệu</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điện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thế</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giữa</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hai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bản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là</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120V. </a:t>
            </a:r>
            <a:endPar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endParaRPr>
          </a:p>
          <a:p>
            <a:pPr marL="0" marR="0" indent="0" algn="l" defTabSz="914400" rtl="0" eaLnBrk="0" fontAlgn="base" latinLnBrk="0" hangingPunct="0">
              <a:lnSpc>
                <a:spcPct val="100000"/>
              </a:lnSpc>
              <a:spcBef>
                <a:spcPct val="20000"/>
              </a:spcBef>
              <a:spcAft>
                <a:spcPct val="0"/>
              </a:spcAft>
              <a:buClr>
                <a:schemeClr val="hlink"/>
              </a:buClr>
              <a:buSzPct val="60000"/>
              <a:buFont typeface="Arial" panose="020B0604020202020204" pitchFamily="34" charset="0"/>
              <a:buNone/>
            </a:pP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1. Tính</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điện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thế</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tại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điểm</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giữa</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hai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bản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tụ</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a:t>
            </a:r>
            <a:endPar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endParaRPr>
          </a:p>
          <a:p>
            <a:pPr marL="609600" marR="0" indent="-60960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pP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Khi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lấy</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mốc</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điện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thế</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tại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bản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âm</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endPar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endParaRPr>
          </a:p>
          <a:p>
            <a:pPr marL="609600" marR="0" indent="-60960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pP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2.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Thả</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một</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electron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tại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bản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âm</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thì</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nó</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chuyển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động</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về</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bản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dương</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Tính</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công</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mà</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lực</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điện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làm</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eletron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đi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từ</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bản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âm</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tới</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bản</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6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dương</a:t>
            </a:r>
            <a:r>
              <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a:t>
            </a:r>
            <a:endParaRPr kumimoji="0" lang="en-US" altLang="zh-CN" sz="36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endParaRPr>
          </a:p>
        </p:txBody>
      </p:sp>
      <p:sp>
        <p:nvSpPr>
          <p:cNvPr id="3" name="Rounded Rectangle 2"/>
          <p:cNvSpPr/>
          <p:nvPr/>
        </p:nvSpPr>
        <p:spPr>
          <a:xfrm>
            <a:off x="304800" y="304800"/>
            <a:ext cx="3200400" cy="533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50000"/>
              </a:spcBef>
              <a:spcAft>
                <a:spcPct val="0"/>
              </a:spcAft>
              <a:buNone/>
              <a:defRPr sz="2400"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50000"/>
              </a:spcBef>
              <a:spcAft>
                <a:spcPct val="0"/>
              </a:spcAft>
              <a:buNone/>
              <a:defRPr sz="2400"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50000"/>
              </a:spcBef>
              <a:spcAft>
                <a:spcPct val="0"/>
              </a:spcAft>
              <a:buNone/>
              <a:defRPr sz="2400"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50000"/>
              </a:spcBef>
              <a:spcAft>
                <a:spcPct val="0"/>
              </a:spcAft>
              <a:buNone/>
              <a:defRPr sz="2400" b="0" i="0" u="none" kern="1200" baseline="0">
                <a:solidFill>
                  <a:schemeClr val="tx1"/>
                </a:solidFill>
                <a:latin typeface="Arial" panose="020B0604020202020204" pitchFamily="34" charset="0"/>
                <a:ea typeface="+mn-ea"/>
                <a:cs typeface="+mn-cs"/>
              </a:defRPr>
            </a:lvl5pPr>
          </a:lstStyle>
          <a:p>
            <a:pPr lvl="0" algn="ctr" eaLnBrk="1" fontAlgn="base" hangingPunct="1"/>
            <a:r>
              <a:rPr sz="3600" b="1" strike="noStrike" noProof="1">
                <a:solidFill>
                  <a:srgbClr val="FF0000"/>
                </a:solidFill>
                <a:latin typeface="Times New Roman" panose="02020603050405020304" pitchFamily="18" charset="0"/>
                <a:cs typeface="Times New Roman" panose="02020603050405020304" pitchFamily="18" charset="0"/>
              </a:rPr>
              <a:t>VẬN DỤNG</a:t>
            </a:r>
            <a:endParaRPr sz="3600" b="1" strike="noStrike" noProof="1">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rotWithShape="0">
          <a:blip r:embed="rId1"/>
          <a:stretch>
            <a:fillRect/>
          </a:stretch>
        </a:blipFill>
        <a:effectLst/>
      </p:bgPr>
    </p:bg>
    <p:spTree>
      <p:nvGrpSpPr>
        <p:cNvPr id="1" name=""/>
        <p:cNvGrpSpPr/>
        <p:nvPr/>
      </p:nvGrpSpPr>
      <p:grpSpPr/>
      <p:sp>
        <p:nvSpPr>
          <p:cNvPr id="54274" name="Content Placeholder 54273"/>
          <p:cNvSpPr>
            <a:spLocks noGrp="1"/>
          </p:cNvSpPr>
          <p:nvPr>
            <p:ph idx="1"/>
          </p:nvPr>
        </p:nvSpPr>
        <p:spPr>
          <a:xfrm>
            <a:off x="1752600" y="914400"/>
            <a:ext cx="6248400" cy="3429000"/>
          </a:xfrm>
        </p:spPr>
        <p:txBody>
          <a:bodyPr anchor="t" anchorCtr="0"/>
          <a:p>
            <a:pPr marL="609600" marR="0" indent="-60960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Char char="n"/>
            </a:pPr>
            <a:r>
              <a:rPr kumimoji="0" lang="en-US" altLang="zh-CN" sz="32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Tóm</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2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tắt</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2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d</a:t>
            </a:r>
            <a:r>
              <a:rPr kumimoji="0" lang="en-US" altLang="zh-CN" sz="3200" b="0" i="0" u="none" strike="noStrike" kern="0" cap="none" spc="0" normalizeH="0" baseline="-2500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MN</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2cm = 0,02m. </a:t>
            </a:r>
            <a:endPar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endParaRPr>
          </a:p>
          <a:p>
            <a:pPr marL="609600" marR="0" indent="-60960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pP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U</a:t>
            </a:r>
            <a:r>
              <a:rPr kumimoji="0" lang="en-US" altLang="zh-CN" sz="3200" b="0" i="0" u="none" strike="noStrike" kern="0" cap="none" spc="0" normalizeH="0" baseline="-25000" noProof="1">
                <a:solidFill>
                  <a:schemeClr val="tx1"/>
                </a:solidFill>
                <a:effectLst>
                  <a:outerShdw blurRad="38100" dist="38100" dir="2700000" algn="tl">
                    <a:srgbClr val="000000"/>
                  </a:outerShdw>
                </a:effectLst>
                <a:latin typeface="Times New Roman" panose="02020603050405020304" pitchFamily="18" charset="0"/>
                <a:ea typeface="+mn-ea"/>
                <a:cs typeface="+mn-cs"/>
              </a:rPr>
              <a:t>MN</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=120V;V</a:t>
            </a:r>
            <a:r>
              <a:rPr kumimoji="0" lang="en-US" altLang="zh-CN" sz="3200" b="0" i="0" u="none" strike="noStrike" kern="0" cap="none" spc="0" normalizeH="0" baseline="-25000" noProof="1">
                <a:solidFill>
                  <a:schemeClr val="tx1"/>
                </a:solidFill>
                <a:effectLst>
                  <a:outerShdw blurRad="38100" dist="38100" dir="2700000" algn="tl">
                    <a:srgbClr val="000000"/>
                  </a:outerShdw>
                </a:effectLst>
                <a:latin typeface="Times New Roman" panose="02020603050405020304" pitchFamily="18" charset="0"/>
                <a:ea typeface="+mn-ea"/>
                <a:cs typeface="+mn-cs"/>
              </a:rPr>
              <a:t>N</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0V =&gt;V</a:t>
            </a:r>
            <a:r>
              <a:rPr kumimoji="0" lang="en-US" altLang="zh-CN" sz="3200" b="0" i="0" u="none" strike="noStrike" kern="0" cap="none" spc="0" normalizeH="0" baseline="-25000" noProof="1">
                <a:solidFill>
                  <a:schemeClr val="tx1"/>
                </a:solidFill>
                <a:effectLst>
                  <a:outerShdw blurRad="38100" dist="38100" dir="2700000" algn="tl">
                    <a:srgbClr val="000000"/>
                  </a:outerShdw>
                </a:effectLst>
                <a:latin typeface="Times New Roman" panose="02020603050405020304" pitchFamily="18" charset="0"/>
                <a:ea typeface="+mn-ea"/>
                <a:cs typeface="+mn-cs"/>
              </a:rPr>
              <a:t>M</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=120V. </a:t>
            </a:r>
            <a:endPar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endParaRPr>
          </a:p>
          <a:p>
            <a:pPr marL="609600" marR="0" indent="-609600" algn="l" defTabSz="914400" rtl="0" eaLnBrk="0" fontAlgn="base" latinLnBrk="0" hangingPunct="0">
              <a:lnSpc>
                <a:spcPct val="100000"/>
              </a:lnSpc>
              <a:spcBef>
                <a:spcPct val="20000"/>
              </a:spcBef>
              <a:spcAft>
                <a:spcPct val="0"/>
              </a:spcAft>
              <a:buClr>
                <a:schemeClr val="hlink"/>
              </a:buClr>
              <a:buSzPct val="60000"/>
              <a:buFont typeface="Arial" panose="020B0604020202020204" pitchFamily="34" charset="0"/>
              <a:buAutoNum type="arabicPeriod"/>
            </a:pPr>
            <a:r>
              <a:rPr kumimoji="0" lang="en-US" altLang="zh-CN" sz="32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Tính</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2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Vp</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 </a:t>
            </a:r>
            <a:r>
              <a:rPr kumimoji="0" lang="en-US" altLang="zh-CN" sz="32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Biết</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200" b="0" i="0" u="none" strike="noStrike" kern="0" cap="none" spc="0" normalizeH="0" baseline="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d</a:t>
            </a:r>
            <a:r>
              <a:rPr kumimoji="0" lang="en-US" altLang="zh-CN" sz="3200" b="0" i="0" u="none" strike="noStrike" kern="0" cap="none" spc="0" normalizeH="0" baseline="-25000" noProof="1" err="1">
                <a:solidFill>
                  <a:schemeClr val="tx1"/>
                </a:solidFill>
                <a:effectLst>
                  <a:outerShdw blurRad="38100" dist="38100" dir="2700000" algn="tl">
                    <a:srgbClr val="000000"/>
                  </a:outerShdw>
                </a:effectLst>
                <a:latin typeface="Times New Roman" panose="02020603050405020304" pitchFamily="18" charset="0"/>
                <a:ea typeface="+mn-ea"/>
                <a:cs typeface="+mn-cs"/>
              </a:rPr>
              <a:t>PN</a:t>
            </a: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rPr>
              <a:t> = 0,01m.</a:t>
            </a:r>
            <a:endPar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endParaRPr>
          </a:p>
          <a:p>
            <a:pPr marL="609600" marR="0" indent="-60960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pPr>
            <a:r>
              <a:rPr kumimoji="0" lang="en-US" altLang="zh-CN" sz="3200" b="0" i="0" u="none" strike="noStrike" kern="0" cap="none" spc="0" normalizeH="0" baseline="0" noProof="1" err="1">
                <a:solidFill>
                  <a:srgbClr val="FF0000"/>
                </a:solidFill>
                <a:effectLst>
                  <a:outerShdw blurRad="38100" dist="38100" dir="2700000" algn="tl">
                    <a:srgbClr val="000000"/>
                  </a:outerShdw>
                </a:effectLst>
                <a:latin typeface="Times New Roman" panose="02020603050405020304" pitchFamily="18" charset="0"/>
                <a:ea typeface="+mn-ea"/>
                <a:cs typeface="+mn-cs"/>
              </a:rPr>
              <a:t>Có</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 V</a:t>
            </a:r>
            <a:r>
              <a:rPr kumimoji="0" lang="en-US" altLang="zh-CN" sz="3200" b="0" i="0" u="none" strike="noStrike" kern="0" cap="none" spc="0" normalizeH="0" baseline="-25000" noProof="1">
                <a:solidFill>
                  <a:srgbClr val="FF0000"/>
                </a:solidFill>
                <a:effectLst>
                  <a:outerShdw blurRad="38100" dist="38100" dir="2700000" algn="tl">
                    <a:srgbClr val="000000"/>
                  </a:outerShdw>
                </a:effectLst>
                <a:latin typeface="Times New Roman" panose="02020603050405020304" pitchFamily="18" charset="0"/>
                <a:ea typeface="+mn-ea"/>
                <a:cs typeface="+mn-cs"/>
              </a:rPr>
              <a:t>M </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-V</a:t>
            </a:r>
            <a:r>
              <a:rPr kumimoji="0" lang="en-US" altLang="zh-CN" sz="3200" b="0" i="0" u="none" strike="noStrike" kern="0" cap="none" spc="0" normalizeH="0" baseline="-25000" noProof="1">
                <a:solidFill>
                  <a:srgbClr val="FF0000"/>
                </a:solidFill>
                <a:effectLst>
                  <a:outerShdw blurRad="38100" dist="38100" dir="2700000" algn="tl">
                    <a:srgbClr val="000000"/>
                  </a:outerShdw>
                </a:effectLst>
                <a:latin typeface="Times New Roman" panose="02020603050405020304" pitchFamily="18" charset="0"/>
                <a:ea typeface="+mn-ea"/>
                <a:cs typeface="+mn-cs"/>
              </a:rPr>
              <a:t>N(VN=0) </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 U</a:t>
            </a:r>
            <a:r>
              <a:rPr kumimoji="0" lang="en-US" altLang="zh-CN" sz="3200" b="0" i="0" u="none" strike="noStrike" kern="0" cap="none" spc="0" normalizeH="0" baseline="-25000" noProof="1">
                <a:solidFill>
                  <a:srgbClr val="FF0000"/>
                </a:solidFill>
                <a:effectLst>
                  <a:outerShdw blurRad="38100" dist="38100" dir="2700000" algn="tl">
                    <a:srgbClr val="000000"/>
                  </a:outerShdw>
                </a:effectLst>
                <a:latin typeface="Times New Roman" panose="02020603050405020304" pitchFamily="18" charset="0"/>
                <a:ea typeface="+mn-ea"/>
                <a:cs typeface="+mn-cs"/>
              </a:rPr>
              <a:t>MN </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 </a:t>
            </a:r>
            <a:r>
              <a:rPr kumimoji="0" lang="en-US" altLang="zh-CN" sz="3200" b="0" i="0" u="none" strike="noStrike" kern="0" cap="none" spc="0" normalizeH="0" baseline="0" noProof="1" err="1">
                <a:solidFill>
                  <a:srgbClr val="FF0000"/>
                </a:solidFill>
                <a:effectLst>
                  <a:outerShdw blurRad="38100" dist="38100" dir="2700000" algn="tl">
                    <a:srgbClr val="000000"/>
                  </a:outerShdw>
                </a:effectLst>
                <a:latin typeface="Times New Roman" panose="02020603050405020304" pitchFamily="18" charset="0"/>
                <a:ea typeface="+mn-ea"/>
                <a:cs typeface="+mn-cs"/>
              </a:rPr>
              <a:t>E.d</a:t>
            </a:r>
            <a:r>
              <a:rPr kumimoji="0" lang="en-US" altLang="zh-CN" sz="3200" b="0" i="0" u="none" strike="noStrike" kern="0" cap="none" spc="0" normalizeH="0" baseline="-25000" noProof="1" err="1">
                <a:solidFill>
                  <a:srgbClr val="FF0000"/>
                </a:solidFill>
                <a:effectLst>
                  <a:outerShdw blurRad="38100" dist="38100" dir="2700000" algn="tl">
                    <a:srgbClr val="000000"/>
                  </a:outerShdw>
                </a:effectLst>
                <a:latin typeface="Times New Roman" panose="02020603050405020304" pitchFamily="18" charset="0"/>
                <a:ea typeface="+mn-ea"/>
                <a:cs typeface="+mn-cs"/>
              </a:rPr>
              <a:t>MN</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 (1)</a:t>
            </a:r>
            <a:endParaRPr kumimoji="0" lang="en-US" altLang="zh-CN" sz="3200" b="0" i="0" u="none" strike="noStrike" kern="0" cap="none" spc="0" normalizeH="0" baseline="-25000" noProof="1">
              <a:solidFill>
                <a:srgbClr val="FF0000"/>
              </a:solidFill>
              <a:effectLst>
                <a:outerShdw blurRad="38100" dist="38100" dir="2700000" algn="tl">
                  <a:srgbClr val="000000"/>
                </a:outerShdw>
              </a:effectLst>
              <a:latin typeface="Times New Roman" panose="02020603050405020304" pitchFamily="18" charset="0"/>
              <a:ea typeface="+mn-ea"/>
              <a:cs typeface="+mn-cs"/>
            </a:endParaRPr>
          </a:p>
          <a:p>
            <a:pPr marL="609600" marR="0" indent="-609600" algn="l" defTabSz="914400" rtl="0" eaLnBrk="0" fontAlgn="base" latinLnBrk="0" hangingPunct="0">
              <a:lnSpc>
                <a:spcPct val="100000"/>
              </a:lnSpc>
              <a:spcBef>
                <a:spcPct val="20000"/>
              </a:spcBef>
              <a:spcAft>
                <a:spcPct val="0"/>
              </a:spcAft>
              <a:buClr>
                <a:schemeClr val="hlink"/>
              </a:buClr>
              <a:buSzPct val="60000"/>
              <a:buFont typeface="Wingdings" panose="05000000000000000000" pitchFamily="2" charset="2"/>
              <a:buNone/>
            </a:pP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 	V</a:t>
            </a:r>
            <a:r>
              <a:rPr kumimoji="0" lang="en-US" altLang="zh-CN" sz="3200" b="0" i="0" u="none" strike="noStrike" kern="0" cap="none" spc="0" normalizeH="0" baseline="-25000" noProof="1">
                <a:solidFill>
                  <a:srgbClr val="FF0000"/>
                </a:solidFill>
                <a:effectLst>
                  <a:outerShdw blurRad="38100" dist="38100" dir="2700000" algn="tl">
                    <a:srgbClr val="000000"/>
                  </a:outerShdw>
                </a:effectLst>
                <a:latin typeface="Times New Roman" panose="02020603050405020304" pitchFamily="18" charset="0"/>
                <a:ea typeface="+mn-ea"/>
                <a:cs typeface="+mn-cs"/>
              </a:rPr>
              <a:t>P</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-V</a:t>
            </a:r>
            <a:r>
              <a:rPr kumimoji="0" lang="en-US" altLang="zh-CN" sz="3200" b="0" i="0" u="none" strike="noStrike" kern="0" cap="none" spc="0" normalizeH="0" baseline="-25000" noProof="1">
                <a:solidFill>
                  <a:srgbClr val="FF0000"/>
                </a:solidFill>
                <a:effectLst>
                  <a:outerShdw blurRad="38100" dist="38100" dir="2700000" algn="tl">
                    <a:srgbClr val="000000"/>
                  </a:outerShdw>
                </a:effectLst>
                <a:latin typeface="Times New Roman" panose="02020603050405020304" pitchFamily="18" charset="0"/>
                <a:ea typeface="+mn-ea"/>
                <a:cs typeface="+mn-cs"/>
              </a:rPr>
              <a:t>N(VN=0)</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 = UPN = </a:t>
            </a:r>
            <a:r>
              <a:rPr kumimoji="0" lang="en-US" altLang="zh-CN" sz="3200" b="0" i="0" u="none" strike="noStrike" kern="0" cap="none" spc="0" normalizeH="0" baseline="0" noProof="1" err="1">
                <a:solidFill>
                  <a:srgbClr val="FF0000"/>
                </a:solidFill>
                <a:effectLst>
                  <a:outerShdw blurRad="38100" dist="38100" dir="2700000" algn="tl">
                    <a:srgbClr val="000000"/>
                  </a:outerShdw>
                </a:effectLst>
                <a:latin typeface="Times New Roman" panose="02020603050405020304" pitchFamily="18" charset="0"/>
                <a:ea typeface="+mn-ea"/>
                <a:cs typeface="+mn-cs"/>
              </a:rPr>
              <a:t>E.d</a:t>
            </a:r>
            <a:r>
              <a:rPr kumimoji="0" lang="en-US" altLang="zh-CN" sz="3200" b="0" i="0" u="none" strike="noStrike" kern="0" cap="none" spc="0" normalizeH="0" baseline="-25000" noProof="1" err="1">
                <a:solidFill>
                  <a:srgbClr val="FF0000"/>
                </a:solidFill>
                <a:effectLst>
                  <a:outerShdw blurRad="38100" dist="38100" dir="2700000" algn="tl">
                    <a:srgbClr val="000000"/>
                  </a:outerShdw>
                </a:effectLst>
                <a:latin typeface="Times New Roman" panose="02020603050405020304" pitchFamily="18" charset="0"/>
                <a:ea typeface="+mn-ea"/>
                <a:cs typeface="+mn-cs"/>
              </a:rPr>
              <a:t>PN</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 (2) </a:t>
            </a:r>
            <a:endPar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endParaRPr>
          </a:p>
          <a:p>
            <a:pPr marL="609600" marR="0" indent="-609600" algn="l" defTabSz="914400" rtl="0" eaLnBrk="0" fontAlgn="base" latinLnBrk="0" hangingPunct="0">
              <a:lnSpc>
                <a:spcPct val="100000"/>
              </a:lnSpc>
              <a:spcBef>
                <a:spcPct val="20000"/>
              </a:spcBef>
              <a:spcAft>
                <a:spcPct val="0"/>
              </a:spcAft>
              <a:buClr>
                <a:schemeClr val="hlink"/>
              </a:buClr>
              <a:buSzPct val="60000"/>
              <a:buFont typeface="Symbol" panose="05050102010706020507" pitchFamily="18" charset="2"/>
              <a:buChar char="Þ"/>
            </a:pP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rPr>
              <a:t>(2)/(1) </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 V</a:t>
            </a:r>
            <a:r>
              <a:rPr kumimoji="0" lang="en-US" altLang="zh-CN" sz="3200" b="0" i="0" u="none" strike="noStrike" kern="0" cap="none" spc="0" normalizeH="0" baseline="-25000" noProof="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P</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 = </a:t>
            </a:r>
            <a:r>
              <a:rPr kumimoji="0" lang="en-US" altLang="zh-CN" sz="3200" b="0" i="0" u="none" strike="noStrike" kern="0" cap="none" spc="0" normalizeH="0" baseline="0" noProof="1" err="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V</a:t>
            </a:r>
            <a:r>
              <a:rPr kumimoji="0" lang="en-US" altLang="zh-CN" sz="3200" b="0" i="0" u="none" strike="noStrike" kern="0" cap="none" spc="0" normalizeH="0" baseline="-25000" noProof="1" err="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M</a:t>
            </a:r>
            <a:r>
              <a:rPr kumimoji="0" lang="en-US" altLang="zh-CN" sz="3200" b="0" i="0" u="none" strike="noStrike" kern="0" cap="none" spc="0" normalizeH="0" baseline="0" noProof="1" err="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.d</a:t>
            </a:r>
            <a:r>
              <a:rPr kumimoji="0" lang="en-US" altLang="zh-CN" sz="3200" b="0" i="0" u="none" strike="noStrike" kern="0" cap="none" spc="0" normalizeH="0" baseline="-25000" noProof="1" err="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PN</a:t>
            </a:r>
            <a:r>
              <a:rPr kumimoji="0" lang="en-US" altLang="zh-CN" sz="3200" b="0" i="0" u="none" strike="noStrike" kern="0" cap="none" spc="0" normalizeH="0" baseline="0" noProof="1" err="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/d</a:t>
            </a:r>
            <a:r>
              <a:rPr kumimoji="0" lang="en-US" altLang="zh-CN" sz="3200" b="0" i="0" u="none" strike="noStrike" kern="0" cap="none" spc="0" normalizeH="0" baseline="-25000" noProof="1" err="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MN</a:t>
            </a:r>
            <a:r>
              <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 </a:t>
            </a:r>
            <a:endParaRPr kumimoji="0" lang="en-US" altLang="zh-CN" sz="3200" b="0" i="0" u="none" strike="noStrike" kern="0" cap="none" spc="0" normalizeH="0" baseline="0" noProof="1">
              <a:solidFill>
                <a:srgbClr val="FF0000"/>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endParaRPr>
          </a:p>
          <a:p>
            <a:pPr marL="609600" marR="0" indent="-609600" algn="l" defTabSz="914400" rtl="0" eaLnBrk="0" fontAlgn="base" latinLnBrk="0" hangingPunct="0">
              <a:lnSpc>
                <a:spcPct val="100000"/>
              </a:lnSpc>
              <a:spcBef>
                <a:spcPct val="20000"/>
              </a:spcBef>
              <a:spcAft>
                <a:spcPct val="0"/>
              </a:spcAft>
              <a:buClr>
                <a:schemeClr val="hlink"/>
              </a:buClr>
              <a:buSzPct val="60000"/>
              <a:buFont typeface="Symbol" panose="05050102010706020507" pitchFamily="18" charset="2"/>
              <a:buNone/>
            </a:pPr>
            <a:r>
              <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rPr>
              <a:t>				</a:t>
            </a:r>
            <a:endParaRPr kumimoji="0" lang="en-US" altLang="zh-CN" sz="3200" b="0" i="0" u="none" strike="noStrike" kern="0" cap="none" spc="0" normalizeH="0" baseline="0" noProof="1">
              <a:solidFill>
                <a:schemeClr val="tx1"/>
              </a:solidFill>
              <a:effectLst>
                <a:outerShdw blurRad="38100" dist="38100" dir="2700000" algn="tl">
                  <a:srgbClr val="000000"/>
                </a:outerShdw>
              </a:effectLst>
              <a:latin typeface="Times New Roman" panose="02020603050405020304" pitchFamily="18" charset="0"/>
              <a:ea typeface="+mn-ea"/>
              <a:cs typeface="+mn-cs"/>
              <a:sym typeface="Wingdings" panose="05000000000000000000" pitchFamily="2" charset="2"/>
            </a:endParaRPr>
          </a:p>
        </p:txBody>
      </p:sp>
      <p:sp>
        <p:nvSpPr>
          <p:cNvPr id="3" name="Rounded Rectangle 2"/>
          <p:cNvSpPr/>
          <p:nvPr/>
        </p:nvSpPr>
        <p:spPr>
          <a:xfrm>
            <a:off x="304800" y="304800"/>
            <a:ext cx="3200400" cy="533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50000"/>
              </a:spcBef>
              <a:spcAft>
                <a:spcPct val="0"/>
              </a:spcAft>
              <a:buNone/>
              <a:defRPr sz="2400" b="0" i="0" u="none" kern="1200" baseline="0">
                <a:solidFill>
                  <a:schemeClr val="tx1"/>
                </a:solidFill>
                <a:latin typeface="Arial" panose="020B0604020202020204" pitchFamily="34" charset="0"/>
              </a:defRPr>
            </a:lvl1pPr>
            <a:lvl2pPr marL="457200" lvl="1" indent="0" algn="l" defTabSz="914400" rtl="0" eaLnBrk="1" fontAlgn="base" latinLnBrk="0" hangingPunct="1">
              <a:lnSpc>
                <a:spcPct val="100000"/>
              </a:lnSpc>
              <a:spcBef>
                <a:spcPct val="50000"/>
              </a:spcBef>
              <a:spcAft>
                <a:spcPct val="0"/>
              </a:spcAft>
              <a:buNone/>
              <a:defRPr sz="2400"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50000"/>
              </a:spcBef>
              <a:spcAft>
                <a:spcPct val="0"/>
              </a:spcAft>
              <a:buNone/>
              <a:defRPr sz="2400"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50000"/>
              </a:spcBef>
              <a:spcAft>
                <a:spcPct val="0"/>
              </a:spcAft>
              <a:buNone/>
              <a:defRPr sz="2400"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50000"/>
              </a:spcBef>
              <a:spcAft>
                <a:spcPct val="0"/>
              </a:spcAft>
              <a:buNone/>
              <a:defRPr sz="2400" b="0" i="0" u="none" kern="1200" baseline="0">
                <a:solidFill>
                  <a:schemeClr val="tx1"/>
                </a:solidFill>
                <a:latin typeface="Arial" panose="020B0604020202020204" pitchFamily="34" charset="0"/>
                <a:ea typeface="+mn-ea"/>
                <a:cs typeface="+mn-cs"/>
              </a:defRPr>
            </a:lvl5pPr>
          </a:lstStyle>
          <a:p>
            <a:pPr lvl="0" algn="ctr" eaLnBrk="1" fontAlgn="base" hangingPunct="1"/>
            <a:r>
              <a:rPr sz="3600" b="1" strike="noStrike" noProof="1">
                <a:solidFill>
                  <a:srgbClr val="FF0000"/>
                </a:solidFill>
                <a:latin typeface="Times New Roman" panose="02020603050405020304" pitchFamily="18" charset="0"/>
                <a:cs typeface="Times New Roman" panose="02020603050405020304" pitchFamily="18" charset="0"/>
              </a:rPr>
              <a:t>VẬN DỤNG</a:t>
            </a:r>
            <a:endParaRPr sz="3600" b="1" strike="noStrike" noProof="1">
              <a:solidFill>
                <a:srgbClr val="FF0000"/>
              </a:solidFill>
              <a:latin typeface="Times New Roman" panose="02020603050405020304" pitchFamily="18" charset="0"/>
              <a:ea typeface="Times New Roman" panose="02020603050405020304" pitchFamily="18" charset="0"/>
            </a:endParaRPr>
          </a:p>
        </p:txBody>
      </p:sp>
      <p:sp>
        <p:nvSpPr>
          <p:cNvPr id="20484" name="Rectangle 5"/>
          <p:cNvSpPr/>
          <p:nvPr/>
        </p:nvSpPr>
        <p:spPr>
          <a:xfrm>
            <a:off x="8153400" y="838200"/>
            <a:ext cx="76200" cy="1828800"/>
          </a:xfrm>
          <a:prstGeom prst="rect">
            <a:avLst/>
          </a:prstGeom>
          <a:solidFill>
            <a:srgbClr val="663300"/>
          </a:solidFill>
          <a:ln w="9525" cap="flat" cmpd="sng">
            <a:solidFill>
              <a:schemeClr val="tx1"/>
            </a:solidFill>
            <a:prstDash val="solid"/>
            <a:miter/>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sp>
        <p:nvSpPr>
          <p:cNvPr id="20485" name="Rectangle 6"/>
          <p:cNvSpPr/>
          <p:nvPr/>
        </p:nvSpPr>
        <p:spPr>
          <a:xfrm flipH="1">
            <a:off x="9767888" y="838200"/>
            <a:ext cx="76200" cy="1828800"/>
          </a:xfrm>
          <a:prstGeom prst="rect">
            <a:avLst/>
          </a:prstGeom>
          <a:solidFill>
            <a:srgbClr val="663300"/>
          </a:solidFill>
          <a:ln w="9525" cap="flat" cmpd="sng">
            <a:solidFill>
              <a:schemeClr val="tx1"/>
            </a:solidFill>
            <a:prstDash val="solid"/>
            <a:miter/>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grpSp>
        <p:nvGrpSpPr>
          <p:cNvPr id="20486" name="Group 42"/>
          <p:cNvGrpSpPr/>
          <p:nvPr/>
        </p:nvGrpSpPr>
        <p:grpSpPr>
          <a:xfrm>
            <a:off x="8001000" y="241300"/>
            <a:ext cx="1968500" cy="287338"/>
            <a:chOff x="4029" y="920"/>
            <a:chExt cx="1240" cy="181"/>
          </a:xfrm>
        </p:grpSpPr>
        <p:sp>
          <p:nvSpPr>
            <p:cNvPr id="20487" name="Text Box 7"/>
            <p:cNvSpPr txBox="1"/>
            <p:nvPr/>
          </p:nvSpPr>
          <p:spPr>
            <a:xfrm>
              <a:off x="4029" y="1030"/>
              <a:ext cx="288" cy="71"/>
            </a:xfrm>
            <a:prstGeom prst="rect">
              <a:avLst/>
            </a:prstGeom>
            <a:noFill/>
            <a:ln w="9525">
              <a:noFill/>
            </a:ln>
          </p:spPr>
          <p:txBody>
            <a:bodyPr anchor="t" anchorCtr="0">
              <a:spAutoFit/>
            </a:bodyPr>
            <a:p>
              <a:r>
                <a:rPr lang="en-US" altLang="zh-CN" sz="135" noProof="1">
                  <a:solidFill>
                    <a:srgbClr val="FF0000"/>
                  </a:solidFill>
                  <a:latin typeface="Times New Roman" panose="02020603050405020304" pitchFamily="18" charset="0"/>
                  <a:ea typeface="+mn-ea"/>
                  <a:cs typeface="+mn-cs"/>
                </a:rPr>
                <a:t>+</a:t>
              </a:r>
              <a:endParaRPr lang="en-US" altLang="zh-CN" sz="135" noProof="1">
                <a:solidFill>
                  <a:srgbClr val="FF0000"/>
                </a:solidFill>
                <a:latin typeface="Times New Roman" panose="02020603050405020304" pitchFamily="18" charset="0"/>
              </a:endParaRPr>
            </a:p>
          </p:txBody>
        </p:sp>
        <p:sp>
          <p:nvSpPr>
            <p:cNvPr id="20488" name="Text Box 8"/>
            <p:cNvSpPr txBox="1"/>
            <p:nvPr/>
          </p:nvSpPr>
          <p:spPr>
            <a:xfrm>
              <a:off x="5029" y="920"/>
              <a:ext cx="240" cy="71"/>
            </a:xfrm>
            <a:prstGeom prst="rect">
              <a:avLst/>
            </a:prstGeom>
            <a:noFill/>
            <a:ln w="9525">
              <a:noFill/>
            </a:ln>
          </p:spPr>
          <p:txBody>
            <a:bodyPr anchor="t" anchorCtr="0">
              <a:spAutoFit/>
            </a:bodyPr>
            <a:p>
              <a:r>
                <a:rPr lang="en-US" altLang="zh-CN" sz="135" noProof="1">
                  <a:solidFill>
                    <a:srgbClr val="FF0000"/>
                  </a:solidFill>
                  <a:latin typeface="Times New Roman" panose="02020603050405020304" pitchFamily="18" charset="0"/>
                  <a:ea typeface="+mn-ea"/>
                  <a:cs typeface="+mn-cs"/>
                </a:rPr>
                <a:t>_</a:t>
              </a:r>
              <a:endParaRPr lang="en-US" altLang="zh-CN" sz="135" noProof="1">
                <a:solidFill>
                  <a:srgbClr val="FF0000"/>
                </a:solidFill>
                <a:latin typeface="Times New Roman" panose="02020603050405020304" pitchFamily="18" charset="0"/>
              </a:endParaRPr>
            </a:p>
          </p:txBody>
        </p:sp>
      </p:grpSp>
      <p:grpSp>
        <p:nvGrpSpPr>
          <p:cNvPr id="20489" name="Group 44"/>
          <p:cNvGrpSpPr/>
          <p:nvPr/>
        </p:nvGrpSpPr>
        <p:grpSpPr>
          <a:xfrm>
            <a:off x="8853488" y="685800"/>
            <a:ext cx="533400" cy="112713"/>
            <a:chOff x="4704" y="1265"/>
            <a:chExt cx="336" cy="71"/>
          </a:xfrm>
        </p:grpSpPr>
        <p:sp>
          <p:nvSpPr>
            <p:cNvPr id="20490" name="Text Box 10"/>
            <p:cNvSpPr txBox="1"/>
            <p:nvPr/>
          </p:nvSpPr>
          <p:spPr>
            <a:xfrm>
              <a:off x="4704" y="1265"/>
              <a:ext cx="336" cy="71"/>
            </a:xfrm>
            <a:prstGeom prst="rect">
              <a:avLst/>
            </a:prstGeom>
            <a:noFill/>
            <a:ln w="9525">
              <a:noFill/>
            </a:ln>
          </p:spPr>
          <p:txBody>
            <a:bodyPr anchor="t" anchorCtr="0">
              <a:spAutoFit/>
            </a:bodyPr>
            <a:p>
              <a:r>
                <a:rPr lang="en-US" altLang="zh-CN" sz="135" noProof="1">
                  <a:latin typeface="Arial" panose="020B0604020202020204" pitchFamily="34" charset="0"/>
                  <a:ea typeface="+mn-ea"/>
                  <a:cs typeface="+mn-cs"/>
                </a:rPr>
                <a:t>E</a:t>
              </a:r>
              <a:endParaRPr lang="en-US" altLang="zh-CN" sz="135" noProof="1">
                <a:latin typeface="Arial" panose="020B0604020202020204" pitchFamily="34" charset="0"/>
              </a:endParaRPr>
            </a:p>
          </p:txBody>
        </p:sp>
        <p:sp>
          <p:nvSpPr>
            <p:cNvPr id="20491" name="Line 11"/>
            <p:cNvSpPr/>
            <p:nvPr/>
          </p:nvSpPr>
          <p:spPr>
            <a:xfrm>
              <a:off x="4752" y="1265"/>
              <a:ext cx="144" cy="0"/>
            </a:xfrm>
            <a:prstGeom prst="line">
              <a:avLst/>
            </a:prstGeom>
            <a:ln w="9525" cap="flat" cmpd="sng">
              <a:solidFill>
                <a:schemeClr val="tx1"/>
              </a:solidFill>
              <a:prstDash val="solid"/>
              <a:round/>
              <a:headEnd type="none" w="med" len="med"/>
              <a:tailEnd type="triangle" w="med" len="med"/>
            </a:ln>
          </p:spPr>
        </p:sp>
      </p:grpSp>
      <p:sp>
        <p:nvSpPr>
          <p:cNvPr id="20492" name="Line 45"/>
          <p:cNvSpPr/>
          <p:nvPr/>
        </p:nvSpPr>
        <p:spPr>
          <a:xfrm>
            <a:off x="8243888" y="1066800"/>
            <a:ext cx="1447800" cy="0"/>
          </a:xfrm>
          <a:prstGeom prst="line">
            <a:avLst/>
          </a:prstGeom>
          <a:ln w="9525" cap="flat" cmpd="sng">
            <a:solidFill>
              <a:schemeClr val="tx1"/>
            </a:solidFill>
            <a:prstDash val="solid"/>
            <a:round/>
            <a:headEnd type="none" w="med" len="med"/>
            <a:tailEnd type="arrow" w="med" len="med"/>
          </a:ln>
        </p:spPr>
      </p:sp>
      <p:sp>
        <p:nvSpPr>
          <p:cNvPr id="20493" name="Line 46"/>
          <p:cNvSpPr/>
          <p:nvPr/>
        </p:nvSpPr>
        <p:spPr>
          <a:xfrm>
            <a:off x="8243888" y="1905000"/>
            <a:ext cx="1447800" cy="0"/>
          </a:xfrm>
          <a:prstGeom prst="line">
            <a:avLst/>
          </a:prstGeom>
          <a:ln w="9525" cap="flat" cmpd="sng">
            <a:solidFill>
              <a:schemeClr val="tx1"/>
            </a:solidFill>
            <a:prstDash val="solid"/>
            <a:round/>
            <a:headEnd type="none" w="med" len="med"/>
            <a:tailEnd type="arrow" w="med" len="med"/>
          </a:ln>
        </p:spPr>
      </p:sp>
      <p:sp>
        <p:nvSpPr>
          <p:cNvPr id="20494" name="Line 47"/>
          <p:cNvSpPr/>
          <p:nvPr/>
        </p:nvSpPr>
        <p:spPr>
          <a:xfrm>
            <a:off x="8243888" y="2286000"/>
            <a:ext cx="1447800" cy="0"/>
          </a:xfrm>
          <a:prstGeom prst="line">
            <a:avLst/>
          </a:prstGeom>
          <a:ln w="9525" cap="flat" cmpd="sng">
            <a:solidFill>
              <a:schemeClr val="tx1"/>
            </a:solidFill>
            <a:prstDash val="solid"/>
            <a:round/>
            <a:headEnd type="none" w="med" len="med"/>
            <a:tailEnd type="arrow" w="med" len="med"/>
          </a:ln>
        </p:spPr>
      </p:sp>
      <p:grpSp>
        <p:nvGrpSpPr>
          <p:cNvPr id="54296" name="Group 54295"/>
          <p:cNvGrpSpPr/>
          <p:nvPr/>
        </p:nvGrpSpPr>
        <p:grpSpPr>
          <a:xfrm>
            <a:off x="9220200" y="1328738"/>
            <a:ext cx="804863" cy="561975"/>
            <a:chOff x="4704" y="270"/>
            <a:chExt cx="507" cy="354"/>
          </a:xfrm>
        </p:grpSpPr>
        <p:sp>
          <p:nvSpPr>
            <p:cNvPr id="20496" name="Text Box 36"/>
            <p:cNvSpPr txBox="1"/>
            <p:nvPr/>
          </p:nvSpPr>
          <p:spPr>
            <a:xfrm>
              <a:off x="4875" y="270"/>
              <a:ext cx="336" cy="71"/>
            </a:xfrm>
            <a:prstGeom prst="rect">
              <a:avLst/>
            </a:prstGeom>
            <a:noFill/>
            <a:ln w="9525">
              <a:noFill/>
            </a:ln>
          </p:spPr>
          <p:txBody>
            <a:bodyPr anchor="t" anchorCtr="0">
              <a:spAutoFit/>
            </a:bodyPr>
            <a:p>
              <a:r>
                <a:rPr lang="en-US" altLang="zh-CN" sz="135" noProof="1">
                  <a:latin typeface="Arial" panose="020B0604020202020204" pitchFamily="34" charset="0"/>
                  <a:ea typeface="+mn-ea"/>
                  <a:cs typeface="+mn-cs"/>
                </a:rPr>
                <a:t>e</a:t>
              </a:r>
              <a:r>
                <a:rPr lang="en-US" altLang="zh-CN" sz="135" baseline="30000" noProof="1">
                  <a:latin typeface="Arial" panose="020B0604020202020204" pitchFamily="34" charset="0"/>
                  <a:ea typeface="+mn-ea"/>
                  <a:cs typeface="+mn-cs"/>
                </a:rPr>
                <a:t>-</a:t>
              </a:r>
              <a:endParaRPr lang="en-US" altLang="zh-CN" sz="135" baseline="30000" noProof="1">
                <a:latin typeface="Arial" panose="020B0604020202020204" pitchFamily="34" charset="0"/>
              </a:endParaRPr>
            </a:p>
          </p:txBody>
        </p:sp>
        <p:sp>
          <p:nvSpPr>
            <p:cNvPr id="20497" name="Oval 48"/>
            <p:cNvSpPr/>
            <p:nvPr/>
          </p:nvSpPr>
          <p:spPr>
            <a:xfrm>
              <a:off x="4944" y="528"/>
              <a:ext cx="96" cy="96"/>
            </a:xfrm>
            <a:prstGeom prst="ellipse">
              <a:avLst/>
            </a:prstGeom>
            <a:solidFill>
              <a:srgbClr val="FF99FF"/>
            </a:solidFill>
            <a:ln w="9525" cap="flat" cmpd="sng">
              <a:solidFill>
                <a:schemeClr val="tx1"/>
              </a:solidFill>
              <a:prstDash val="solid"/>
              <a:round/>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sp>
          <p:nvSpPr>
            <p:cNvPr id="20498" name="Straight Connector 54294"/>
            <p:cNvSpPr/>
            <p:nvPr/>
          </p:nvSpPr>
          <p:spPr>
            <a:xfrm flipH="1">
              <a:off x="4704" y="576"/>
              <a:ext cx="240" cy="0"/>
            </a:xfrm>
            <a:prstGeom prst="line">
              <a:avLst/>
            </a:prstGeom>
            <a:ln w="9525" cap="flat" cmpd="sng">
              <a:solidFill>
                <a:schemeClr val="tx1"/>
              </a:solidFill>
              <a:prstDash val="solid"/>
              <a:round/>
              <a:headEnd type="none" w="med" len="med"/>
              <a:tailEnd type="triangle" w="med" len="med"/>
            </a:ln>
          </p:spPr>
        </p:sp>
      </p:grpSp>
      <p:sp>
        <p:nvSpPr>
          <p:cNvPr id="20499" name="Straight Connector 54296"/>
          <p:cNvSpPr/>
          <p:nvPr/>
        </p:nvSpPr>
        <p:spPr>
          <a:xfrm>
            <a:off x="8991600" y="2209800"/>
            <a:ext cx="762000" cy="0"/>
          </a:xfrm>
          <a:prstGeom prst="line">
            <a:avLst/>
          </a:prstGeom>
          <a:ln w="9525" cap="flat" cmpd="sng">
            <a:solidFill>
              <a:schemeClr val="tx1"/>
            </a:solidFill>
            <a:prstDash val="solid"/>
            <a:round/>
            <a:headEnd type="oval" w="med" len="med"/>
            <a:tailEnd type="none" w="med" len="med"/>
          </a:ln>
        </p:spPr>
      </p:sp>
      <p:sp>
        <p:nvSpPr>
          <p:cNvPr id="20500" name="Text Box 54297"/>
          <p:cNvSpPr txBox="1"/>
          <p:nvPr/>
        </p:nvSpPr>
        <p:spPr>
          <a:xfrm>
            <a:off x="8624888" y="1909763"/>
            <a:ext cx="195263" cy="112713"/>
          </a:xfrm>
          <a:prstGeom prst="rect">
            <a:avLst/>
          </a:prstGeom>
          <a:noFill/>
          <a:ln w="9525">
            <a:noFill/>
          </a:ln>
        </p:spPr>
        <p:txBody>
          <a:bodyPr wrap="none" anchor="t" anchorCtr="0">
            <a:spAutoFit/>
          </a:bodyPr>
          <a:p>
            <a:r>
              <a:rPr lang="en-US" altLang="zh-CN" sz="135" noProof="1">
                <a:latin typeface="Arial" panose="020B0604020202020204" pitchFamily="34" charset="0"/>
                <a:ea typeface="+mn-ea"/>
                <a:cs typeface="+mn-cs"/>
              </a:rPr>
              <a:t>P</a:t>
            </a:r>
            <a:endParaRPr lang="en-US" altLang="zh-CN" sz="135" noProof="1">
              <a:latin typeface="Arial" panose="020B0604020202020204" pitchFamily="34" charset="0"/>
            </a:endParaRPr>
          </a:p>
        </p:txBody>
      </p:sp>
      <p:sp>
        <p:nvSpPr>
          <p:cNvPr id="20501" name="Text Box 54298"/>
          <p:cNvSpPr txBox="1"/>
          <p:nvPr/>
        </p:nvSpPr>
        <p:spPr>
          <a:xfrm>
            <a:off x="8867775" y="1871663"/>
            <a:ext cx="241300" cy="112713"/>
          </a:xfrm>
          <a:prstGeom prst="rect">
            <a:avLst/>
          </a:prstGeom>
          <a:noFill/>
          <a:ln w="9525">
            <a:noFill/>
          </a:ln>
        </p:spPr>
        <p:txBody>
          <a:bodyPr wrap="none" anchor="t" anchorCtr="0">
            <a:spAutoFit/>
          </a:bodyPr>
          <a:p>
            <a:r>
              <a:rPr lang="en-US" altLang="zh-CN" sz="135" noProof="1" err="1">
                <a:latin typeface="Arial" panose="020B0604020202020204" pitchFamily="34" charset="0"/>
                <a:ea typeface="+mn-ea"/>
                <a:cs typeface="+mn-cs"/>
              </a:rPr>
              <a:t>Vp</a:t>
            </a:r>
            <a:r>
              <a:rPr lang="en-US" altLang="zh-CN" sz="135" noProof="1">
                <a:latin typeface="Arial" panose="020B0604020202020204" pitchFamily="34" charset="0"/>
                <a:ea typeface="+mn-ea"/>
                <a:cs typeface="+mn-cs"/>
              </a:rPr>
              <a:t>; </a:t>
            </a:r>
            <a:r>
              <a:rPr lang="en-US" altLang="zh-CN" sz="135" noProof="1" err="1">
                <a:latin typeface="Arial" panose="020B0604020202020204" pitchFamily="34" charset="0"/>
                <a:ea typeface="+mn-ea"/>
                <a:cs typeface="+mn-cs"/>
              </a:rPr>
              <a:t>d</a:t>
            </a:r>
            <a:r>
              <a:rPr lang="en-US" altLang="zh-CN" sz="135" baseline="-25000" noProof="1" err="1">
                <a:latin typeface="Arial" panose="020B0604020202020204" pitchFamily="34" charset="0"/>
                <a:ea typeface="+mn-ea"/>
                <a:cs typeface="+mn-cs"/>
              </a:rPr>
              <a:t>PN</a:t>
            </a:r>
            <a:endParaRPr lang="en-US" altLang="zh-CN" sz="135" baseline="-25000" noProof="1">
              <a:latin typeface="Arial" panose="020B0604020202020204" pitchFamily="34" charset="0"/>
            </a:endParaRPr>
          </a:p>
        </p:txBody>
      </p:sp>
      <p:sp>
        <p:nvSpPr>
          <p:cNvPr id="20502" name="Line 46"/>
          <p:cNvSpPr/>
          <p:nvPr/>
        </p:nvSpPr>
        <p:spPr>
          <a:xfrm>
            <a:off x="8243888" y="1447800"/>
            <a:ext cx="1447800" cy="0"/>
          </a:xfrm>
          <a:prstGeom prst="line">
            <a:avLst/>
          </a:prstGeom>
          <a:ln w="9525" cap="flat" cmpd="sng">
            <a:solidFill>
              <a:schemeClr val="tx1"/>
            </a:solidFill>
            <a:prstDash val="solid"/>
            <a:round/>
            <a:headEnd type="none" w="med" len="med"/>
            <a:tailEnd type="arrow" w="med" len="med"/>
          </a:ln>
        </p:spPr>
      </p:sp>
      <p:sp>
        <p:nvSpPr>
          <p:cNvPr id="20503" name="Line 46"/>
          <p:cNvSpPr/>
          <p:nvPr/>
        </p:nvSpPr>
        <p:spPr>
          <a:xfrm>
            <a:off x="8272463" y="2547938"/>
            <a:ext cx="1447800" cy="0"/>
          </a:xfrm>
          <a:prstGeom prst="line">
            <a:avLst/>
          </a:prstGeom>
          <a:ln w="9525" cap="flat" cmpd="sng">
            <a:solidFill>
              <a:schemeClr val="tx1"/>
            </a:solidFill>
            <a:prstDash val="dash"/>
            <a:round/>
            <a:headEnd type="arrow" w="med" len="med"/>
            <a:tailEnd type="arrow" w="med" len="med"/>
          </a:ln>
        </p:spPr>
      </p:sp>
      <p:sp>
        <p:nvSpPr>
          <p:cNvPr id="20504" name="Text Box 54301"/>
          <p:cNvSpPr txBox="1"/>
          <p:nvPr/>
        </p:nvSpPr>
        <p:spPr>
          <a:xfrm>
            <a:off x="8763000" y="2466975"/>
            <a:ext cx="211138" cy="112713"/>
          </a:xfrm>
          <a:prstGeom prst="rect">
            <a:avLst/>
          </a:prstGeom>
          <a:noFill/>
          <a:ln w="9525">
            <a:noFill/>
          </a:ln>
        </p:spPr>
        <p:txBody>
          <a:bodyPr wrap="none" anchor="t" anchorCtr="0">
            <a:spAutoFit/>
          </a:bodyPr>
          <a:p>
            <a:r>
              <a:rPr lang="en-US" altLang="zh-CN" sz="135" noProof="1" err="1">
                <a:latin typeface="Arial" panose="020B0604020202020204" pitchFamily="34" charset="0"/>
                <a:ea typeface="+mn-ea"/>
                <a:cs typeface="+mn-cs"/>
              </a:rPr>
              <a:t>d</a:t>
            </a:r>
            <a:r>
              <a:rPr lang="en-US" altLang="zh-CN" sz="135" baseline="-25000" noProof="1" err="1">
                <a:latin typeface="Arial" panose="020B0604020202020204" pitchFamily="34" charset="0"/>
                <a:ea typeface="+mn-ea"/>
                <a:cs typeface="+mn-cs"/>
              </a:rPr>
              <a:t>MN</a:t>
            </a:r>
            <a:endParaRPr lang="en-US" altLang="zh-CN" sz="135" baseline="-25000" noProof="1">
              <a:latin typeface="Arial" panose="020B0604020202020204" pitchFamily="34" charset="0"/>
            </a:endParaRPr>
          </a:p>
        </p:txBody>
      </p:sp>
      <p:sp>
        <p:nvSpPr>
          <p:cNvPr id="20505" name="Text Box 54302"/>
          <p:cNvSpPr txBox="1"/>
          <p:nvPr/>
        </p:nvSpPr>
        <p:spPr>
          <a:xfrm>
            <a:off x="7972425" y="2590800"/>
            <a:ext cx="1497013" cy="420688"/>
          </a:xfrm>
          <a:prstGeom prst="rect">
            <a:avLst/>
          </a:prstGeom>
          <a:noFill/>
          <a:ln w="9525">
            <a:noFill/>
          </a:ln>
        </p:spPr>
        <p:txBody>
          <a:bodyPr wrap="none" anchor="t" anchorCtr="0">
            <a:spAutoFit/>
          </a:bodyPr>
          <a:p>
            <a:r>
              <a:rPr lang="en-US" altLang="zh-CN" sz="135" noProof="1">
                <a:latin typeface="Arial" panose="020B0604020202020204" pitchFamily="34" charset="0"/>
                <a:ea typeface="+mn-ea"/>
                <a:cs typeface="+mn-cs"/>
              </a:rPr>
              <a:t>M</a:t>
            </a:r>
            <a:endParaRPr lang="en-US" altLang="zh-CN" sz="135" noProof="1">
              <a:latin typeface="Arial" panose="020B0604020202020204" pitchFamily="34" charset="0"/>
            </a:endParaRPr>
          </a:p>
          <a:p>
            <a:r>
              <a:rPr lang="en-US" altLang="zh-CN" sz="2000" noProof="1">
                <a:latin typeface="Arial" panose="020B0604020202020204" pitchFamily="34" charset="0"/>
                <a:ea typeface="+mn-ea"/>
                <a:cs typeface="+mn-cs"/>
              </a:rPr>
              <a:t>(V</a:t>
            </a:r>
            <a:r>
              <a:rPr lang="en-US" altLang="zh-CN" sz="2000" baseline="30000" noProof="1">
                <a:latin typeface="Arial" panose="020B0604020202020204" pitchFamily="34" charset="0"/>
                <a:ea typeface="+mn-ea"/>
                <a:cs typeface="+mn-cs"/>
              </a:rPr>
              <a:t>+</a:t>
            </a:r>
            <a:r>
              <a:rPr lang="en-US" altLang="zh-CN" sz="2000" baseline="-25000" noProof="1">
                <a:latin typeface="Arial" panose="020B0604020202020204" pitchFamily="34" charset="0"/>
                <a:ea typeface="+mn-ea"/>
                <a:cs typeface="+mn-cs"/>
              </a:rPr>
              <a:t>M</a:t>
            </a:r>
            <a:r>
              <a:rPr lang="en-US" altLang="zh-CN" sz="2000" noProof="1">
                <a:latin typeface="Arial" panose="020B0604020202020204" pitchFamily="34" charset="0"/>
                <a:ea typeface="+mn-ea"/>
                <a:cs typeface="+mn-cs"/>
              </a:rPr>
              <a:t>=120V)</a:t>
            </a:r>
            <a:endParaRPr lang="en-US" altLang="zh-CN" sz="2000" noProof="1">
              <a:latin typeface="Arial" panose="020B0604020202020204" pitchFamily="34" charset="0"/>
            </a:endParaRPr>
          </a:p>
        </p:txBody>
      </p:sp>
      <p:sp>
        <p:nvSpPr>
          <p:cNvPr id="20506" name="Text Box 54303"/>
          <p:cNvSpPr txBox="1"/>
          <p:nvPr/>
        </p:nvSpPr>
        <p:spPr>
          <a:xfrm>
            <a:off x="9601200" y="2624138"/>
            <a:ext cx="985838" cy="420688"/>
          </a:xfrm>
          <a:prstGeom prst="rect">
            <a:avLst/>
          </a:prstGeom>
          <a:noFill/>
          <a:ln w="9525">
            <a:noFill/>
          </a:ln>
        </p:spPr>
        <p:txBody>
          <a:bodyPr wrap="none" anchor="t" anchorCtr="0">
            <a:spAutoFit/>
          </a:bodyPr>
          <a:p>
            <a:r>
              <a:rPr lang="en-US" altLang="zh-CN" sz="135" noProof="1">
                <a:latin typeface="Arial" panose="020B0604020202020204" pitchFamily="34" charset="0"/>
                <a:ea typeface="+mn-ea"/>
                <a:cs typeface="+mn-cs"/>
              </a:rPr>
              <a:t>N</a:t>
            </a:r>
            <a:endParaRPr lang="en-US" altLang="zh-CN" sz="135" noProof="1">
              <a:latin typeface="Arial" panose="020B0604020202020204" pitchFamily="34" charset="0"/>
            </a:endParaRPr>
          </a:p>
          <a:p>
            <a:r>
              <a:rPr lang="en-US" altLang="zh-CN" sz="2000" noProof="1">
                <a:latin typeface="Arial" panose="020B0604020202020204" pitchFamily="34" charset="0"/>
                <a:ea typeface="+mn-ea"/>
                <a:cs typeface="+mn-cs"/>
              </a:rPr>
              <a:t>(V</a:t>
            </a:r>
            <a:r>
              <a:rPr lang="en-US" altLang="zh-CN" sz="2000" baseline="30000" noProof="1">
                <a:latin typeface="Arial" panose="020B0604020202020204" pitchFamily="34" charset="0"/>
                <a:ea typeface="+mn-ea"/>
                <a:cs typeface="+mn-cs"/>
              </a:rPr>
              <a:t>-</a:t>
            </a:r>
            <a:r>
              <a:rPr lang="en-US" altLang="zh-CN" sz="2000" baseline="-25000" noProof="1">
                <a:latin typeface="Arial" panose="020B0604020202020204" pitchFamily="34" charset="0"/>
                <a:ea typeface="+mn-ea"/>
                <a:cs typeface="+mn-cs"/>
              </a:rPr>
              <a:t>N</a:t>
            </a:r>
            <a:r>
              <a:rPr lang="en-US" altLang="zh-CN" sz="2000" noProof="1">
                <a:latin typeface="Arial" panose="020B0604020202020204" pitchFamily="34" charset="0"/>
                <a:ea typeface="+mn-ea"/>
                <a:cs typeface="+mn-cs"/>
              </a:rPr>
              <a:t>=0)</a:t>
            </a:r>
            <a:endParaRPr lang="en-US" altLang="zh-CN" sz="2000" noProof="1">
              <a:latin typeface="Arial" panose="020B0604020202020204" pitchFamily="34" charset="0"/>
            </a:endParaRPr>
          </a:p>
        </p:txBody>
      </p:sp>
      <p:sp>
        <p:nvSpPr>
          <p:cNvPr id="54305" name="Rectangles 54304"/>
          <p:cNvSpPr/>
          <p:nvPr/>
        </p:nvSpPr>
        <p:spPr>
          <a:xfrm>
            <a:off x="1752600" y="3733800"/>
            <a:ext cx="8915400" cy="3124200"/>
          </a:xfrm>
          <a:prstGeom prst="rect">
            <a:avLst/>
          </a:prstGeom>
          <a:noFill/>
          <a:ln w="9525">
            <a:noFill/>
          </a:ln>
        </p:spPr>
        <p:txBody>
          <a:bodyPr anchor="t" anchorCtr="0"/>
          <a:p>
            <a:pPr marL="609600" indent="-609600" eaLnBrk="0" hangingPunct="0">
              <a:spcBef>
                <a:spcPct val="20000"/>
              </a:spcBef>
              <a:buFont typeface="Arial" panose="020B0604020202020204" pitchFamily="34" charset="0"/>
            </a:pPr>
            <a:r>
              <a:rPr lang="en-US" altLang="zh-CN" sz="3200">
                <a:latin typeface="Times New Roman" panose="02020603050405020304" pitchFamily="18" charset="0"/>
                <a:sym typeface="Wingdings" panose="05000000000000000000" pitchFamily="2" charset="2"/>
              </a:rPr>
              <a:t>					              </a:t>
            </a:r>
            <a:r>
              <a:rPr lang="en-US" altLang="zh-CN" sz="3200">
                <a:solidFill>
                  <a:srgbClr val="FF0000"/>
                </a:solidFill>
                <a:latin typeface="Times New Roman" panose="02020603050405020304" pitchFamily="18" charset="0"/>
                <a:sym typeface="Wingdings" panose="05000000000000000000" pitchFamily="2" charset="2"/>
              </a:rPr>
              <a:t>= 120.0,01/0,02 </a:t>
            </a:r>
            <a:endParaRPr lang="en-US" altLang="zh-CN" sz="3200">
              <a:solidFill>
                <a:srgbClr val="FF0000"/>
              </a:solidFill>
              <a:latin typeface="Times New Roman" panose="02020603050405020304" pitchFamily="18" charset="0"/>
              <a:sym typeface="Wingdings" panose="05000000000000000000" pitchFamily="2" charset="2"/>
            </a:endParaRPr>
          </a:p>
          <a:p>
            <a:pPr marL="609600" indent="-609600" eaLnBrk="0" hangingPunct="0">
              <a:spcBef>
                <a:spcPct val="20000"/>
              </a:spcBef>
              <a:buFont typeface="Arial" panose="020B0604020202020204" pitchFamily="34" charset="0"/>
            </a:pPr>
            <a:r>
              <a:rPr lang="en-US" altLang="zh-CN" sz="3200">
                <a:solidFill>
                  <a:srgbClr val="FF0000"/>
                </a:solidFill>
                <a:latin typeface="Times New Roman" panose="02020603050405020304" pitchFamily="18" charset="0"/>
                <a:sym typeface="Wingdings" panose="05000000000000000000" pitchFamily="2" charset="2"/>
              </a:rPr>
              <a:t>			     V</a:t>
            </a:r>
            <a:r>
              <a:rPr lang="en-US" altLang="zh-CN" sz="3200" baseline="-25000">
                <a:solidFill>
                  <a:srgbClr val="FF0000"/>
                </a:solidFill>
                <a:latin typeface="Times New Roman" panose="02020603050405020304" pitchFamily="18" charset="0"/>
                <a:sym typeface="Wingdings" panose="05000000000000000000" pitchFamily="2" charset="2"/>
              </a:rPr>
              <a:t>P</a:t>
            </a:r>
            <a:r>
              <a:rPr lang="en-US" altLang="zh-CN" sz="3200">
                <a:solidFill>
                  <a:srgbClr val="FF0000"/>
                </a:solidFill>
                <a:latin typeface="Times New Roman" panose="02020603050405020304" pitchFamily="18" charset="0"/>
                <a:sym typeface="Wingdings" panose="05000000000000000000" pitchFamily="2" charset="2"/>
              </a:rPr>
              <a:t> = 60V.</a:t>
            </a:r>
            <a:endParaRPr lang="en-US" altLang="zh-CN" sz="3200">
              <a:solidFill>
                <a:srgbClr val="FF0000"/>
              </a:solidFill>
              <a:latin typeface="Times New Roman" panose="02020603050405020304" pitchFamily="18" charset="0"/>
            </a:endParaRPr>
          </a:p>
          <a:p>
            <a:pPr marL="609600" indent="-609600" eaLnBrk="0" hangingPunct="0">
              <a:spcBef>
                <a:spcPct val="20000"/>
              </a:spcBef>
              <a:buFont typeface="Arial" panose="020B0604020202020204" pitchFamily="34" charset="0"/>
            </a:pPr>
            <a:r>
              <a:rPr lang="en-US" altLang="zh-CN" sz="3200">
                <a:latin typeface="Times New Roman" panose="02020603050405020304" pitchFamily="18" charset="0"/>
              </a:rPr>
              <a:t>2. </a:t>
            </a:r>
            <a:r>
              <a:rPr lang="en-US" altLang="zh-CN" sz="3200" err="1">
                <a:latin typeface="Times New Roman" panose="02020603050405020304" pitchFamily="18" charset="0"/>
              </a:rPr>
              <a:t>Tính</a:t>
            </a:r>
            <a:r>
              <a:rPr lang="en-US" altLang="zh-CN" sz="3200">
                <a:latin typeface="Times New Roman" panose="02020603050405020304" pitchFamily="18" charset="0"/>
              </a:rPr>
              <a:t> </a:t>
            </a:r>
            <a:r>
              <a:rPr lang="en-US" altLang="zh-CN" sz="3200" err="1">
                <a:latin typeface="Times New Roman" panose="02020603050405020304" pitchFamily="18" charset="0"/>
              </a:rPr>
              <a:t>A</a:t>
            </a:r>
            <a:r>
              <a:rPr lang="en-US" altLang="zh-CN" sz="3200" baseline="-25000" err="1">
                <a:latin typeface="Times New Roman" panose="02020603050405020304" pitchFamily="18" charset="0"/>
              </a:rPr>
              <a:t>e(N</a:t>
            </a:r>
            <a:r>
              <a:rPr lang="en-US" altLang="zh-CN" sz="3200" baseline="-25000">
                <a:latin typeface="Times New Roman" panose="02020603050405020304" pitchFamily="18" charset="0"/>
              </a:rPr>
              <a:t>-&gt;M)</a:t>
            </a:r>
            <a:r>
              <a:rPr lang="en-US" altLang="zh-CN" sz="3200">
                <a:latin typeface="Times New Roman" panose="02020603050405020304" pitchFamily="18" charset="0"/>
              </a:rPr>
              <a:t> = ?.</a:t>
            </a:r>
            <a:r>
              <a:rPr lang="en-US" altLang="zh-CN" sz="3200" err="1">
                <a:latin typeface="Times New Roman" panose="02020603050405020304" pitchFamily="18" charset="0"/>
              </a:rPr>
              <a:t>Biết</a:t>
            </a:r>
            <a:r>
              <a:rPr lang="en-US" altLang="zh-CN" sz="3200">
                <a:latin typeface="Times New Roman" panose="02020603050405020304" pitchFamily="18" charset="0"/>
              </a:rPr>
              <a:t> e = -1,6.10</a:t>
            </a:r>
            <a:r>
              <a:rPr lang="en-US" altLang="zh-CN" sz="3200" baseline="30000">
                <a:latin typeface="Times New Roman" panose="02020603050405020304" pitchFamily="18" charset="0"/>
              </a:rPr>
              <a:t>-19</a:t>
            </a:r>
            <a:r>
              <a:rPr lang="en-US" altLang="zh-CN" sz="3200">
                <a:latin typeface="Times New Roman" panose="02020603050405020304" pitchFamily="18" charset="0"/>
              </a:rPr>
              <a:t>C; </a:t>
            </a:r>
            <a:r>
              <a:rPr lang="en-US" altLang="zh-CN" sz="3200" err="1">
                <a:latin typeface="Times New Roman" panose="02020603050405020304" pitchFamily="18" charset="0"/>
              </a:rPr>
              <a:t>d</a:t>
            </a:r>
            <a:r>
              <a:rPr lang="en-US" altLang="zh-CN" sz="3200" baseline="-25000" err="1">
                <a:latin typeface="Times New Roman" panose="02020603050405020304" pitchFamily="18" charset="0"/>
              </a:rPr>
              <a:t>MN</a:t>
            </a:r>
            <a:r>
              <a:rPr lang="en-US" altLang="zh-CN" sz="3200">
                <a:latin typeface="Times New Roman" panose="02020603050405020304" pitchFamily="18" charset="0"/>
              </a:rPr>
              <a:t> = 0,02m</a:t>
            </a:r>
            <a:endParaRPr lang="en-US" altLang="zh-CN" sz="3200">
              <a:latin typeface="Times New Roman" panose="02020603050405020304" pitchFamily="18" charset="0"/>
            </a:endParaRPr>
          </a:p>
          <a:p>
            <a:pPr marL="609600" indent="-609600" eaLnBrk="0" hangingPunct="0">
              <a:spcBef>
                <a:spcPct val="20000"/>
              </a:spcBef>
              <a:buFont typeface="Arial" panose="020B0604020202020204" pitchFamily="34" charset="0"/>
            </a:pPr>
            <a:r>
              <a:rPr lang="en-US" altLang="zh-CN" sz="3200">
                <a:solidFill>
                  <a:srgbClr val="FF0000"/>
                </a:solidFill>
                <a:latin typeface="Times New Roman" panose="02020603050405020304" pitchFamily="18" charset="0"/>
              </a:rPr>
              <a:t>A</a:t>
            </a:r>
            <a:r>
              <a:rPr lang="en-US" altLang="zh-CN" sz="3200" baseline="-25000">
                <a:solidFill>
                  <a:srgbClr val="FF0000"/>
                </a:solidFill>
                <a:latin typeface="Times New Roman" panose="02020603050405020304" pitchFamily="18" charset="0"/>
              </a:rPr>
              <a:t>NM</a:t>
            </a:r>
            <a:r>
              <a:rPr lang="en-US" altLang="zh-CN" sz="3200">
                <a:solidFill>
                  <a:srgbClr val="FF0000"/>
                </a:solidFill>
                <a:latin typeface="Times New Roman" panose="02020603050405020304" pitchFamily="18" charset="0"/>
              </a:rPr>
              <a:t> = </a:t>
            </a:r>
            <a:r>
              <a:rPr lang="en-US" altLang="zh-CN" sz="3200" err="1">
                <a:solidFill>
                  <a:srgbClr val="FF0000"/>
                </a:solidFill>
                <a:latin typeface="Times New Roman" panose="02020603050405020304" pitchFamily="18" charset="0"/>
              </a:rPr>
              <a:t>F.d</a:t>
            </a:r>
            <a:r>
              <a:rPr lang="en-US" altLang="zh-CN" sz="3200" baseline="-25000" err="1">
                <a:solidFill>
                  <a:srgbClr val="FF0000"/>
                </a:solidFill>
                <a:latin typeface="Times New Roman" panose="02020603050405020304" pitchFamily="18" charset="0"/>
              </a:rPr>
              <a:t>MN</a:t>
            </a:r>
            <a:r>
              <a:rPr lang="en-US" altLang="zh-CN" sz="3200">
                <a:solidFill>
                  <a:srgbClr val="FF0000"/>
                </a:solidFill>
                <a:latin typeface="Times New Roman" panose="02020603050405020304" pitchFamily="18" charset="0"/>
              </a:rPr>
              <a:t> = </a:t>
            </a:r>
            <a:r>
              <a:rPr lang="en-US" altLang="zh-CN" sz="3200" err="1">
                <a:solidFill>
                  <a:srgbClr val="FF0000"/>
                </a:solidFill>
                <a:latin typeface="Times New Roman" panose="02020603050405020304" pitchFamily="18" charset="0"/>
              </a:rPr>
              <a:t>q</a:t>
            </a:r>
            <a:r>
              <a:rPr lang="en-US" altLang="zh-CN" sz="3200" baseline="-25000" err="1">
                <a:solidFill>
                  <a:srgbClr val="FF0000"/>
                </a:solidFill>
                <a:latin typeface="Times New Roman" panose="02020603050405020304" pitchFamily="18" charset="0"/>
              </a:rPr>
              <a:t>e</a:t>
            </a:r>
            <a:r>
              <a:rPr lang="en-US" altLang="zh-CN" sz="3200" err="1">
                <a:solidFill>
                  <a:srgbClr val="FF0000"/>
                </a:solidFill>
                <a:latin typeface="Times New Roman" panose="02020603050405020304" pitchFamily="18" charset="0"/>
              </a:rPr>
              <a:t>Ed</a:t>
            </a:r>
            <a:r>
              <a:rPr lang="en-US" altLang="zh-CN" sz="3200" baseline="-25000" err="1">
                <a:solidFill>
                  <a:srgbClr val="FF0000"/>
                </a:solidFill>
                <a:latin typeface="Times New Roman" panose="02020603050405020304" pitchFamily="18" charset="0"/>
              </a:rPr>
              <a:t>MN</a:t>
            </a:r>
            <a:r>
              <a:rPr lang="en-US" altLang="zh-CN" sz="3200" err="1">
                <a:solidFill>
                  <a:srgbClr val="FF0000"/>
                </a:solidFill>
                <a:latin typeface="Times New Roman" panose="02020603050405020304" pitchFamily="18" charset="0"/>
              </a:rPr>
              <a:t>.Cos</a:t>
            </a:r>
            <a:r>
              <a:rPr lang="en-US" altLang="zh-CN" sz="3200" err="1">
                <a:solidFill>
                  <a:srgbClr val="FF0000"/>
                </a:solidFill>
                <a:latin typeface="Symbol" panose="05050102010706020507" pitchFamily="18" charset="2"/>
              </a:rPr>
              <a:t>a</a:t>
            </a:r>
            <a:r>
              <a:rPr lang="en-US" altLang="zh-CN" sz="3200">
                <a:solidFill>
                  <a:srgbClr val="FF0000"/>
                </a:solidFill>
                <a:latin typeface="Times New Roman" panose="02020603050405020304" pitchFamily="18" charset="0"/>
              </a:rPr>
              <a:t> = e.U</a:t>
            </a:r>
            <a:r>
              <a:rPr lang="en-US" altLang="zh-CN" sz="3200" baseline="-25000">
                <a:solidFill>
                  <a:srgbClr val="FF0000"/>
                </a:solidFill>
                <a:latin typeface="Times New Roman" panose="02020603050405020304" pitchFamily="18" charset="0"/>
              </a:rPr>
              <a:t>MN</a:t>
            </a:r>
            <a:r>
              <a:rPr lang="en-US" altLang="zh-CN" sz="3200">
                <a:solidFill>
                  <a:srgbClr val="FF0000"/>
                </a:solidFill>
                <a:latin typeface="Times New Roman" panose="02020603050405020304" pitchFamily="18" charset="0"/>
              </a:rPr>
              <a:t>.Cos120</a:t>
            </a:r>
            <a:r>
              <a:rPr lang="en-US" altLang="zh-CN" sz="3200" baseline="30000">
                <a:solidFill>
                  <a:srgbClr val="FF0000"/>
                </a:solidFill>
                <a:latin typeface="Times New Roman" panose="02020603050405020304" pitchFamily="18" charset="0"/>
              </a:rPr>
              <a:t>0</a:t>
            </a:r>
            <a:r>
              <a:rPr lang="en-US" altLang="zh-CN" sz="3200">
                <a:solidFill>
                  <a:srgbClr val="FF0000"/>
                </a:solidFill>
                <a:latin typeface="Times New Roman" panose="02020603050405020304" pitchFamily="18" charset="0"/>
              </a:rPr>
              <a:t> </a:t>
            </a:r>
            <a:endParaRPr lang="en-US" altLang="zh-CN" sz="3200">
              <a:solidFill>
                <a:srgbClr val="FF0000"/>
              </a:solidFill>
              <a:latin typeface="Times New Roman" panose="02020603050405020304" pitchFamily="18" charset="0"/>
            </a:endParaRPr>
          </a:p>
          <a:p>
            <a:pPr marL="609600" indent="-609600" eaLnBrk="0" hangingPunct="0">
              <a:spcBef>
                <a:spcPct val="20000"/>
              </a:spcBef>
              <a:buFont typeface="Arial" panose="020B0604020202020204" pitchFamily="34" charset="0"/>
            </a:pPr>
            <a:r>
              <a:rPr lang="en-US" altLang="zh-CN" sz="3200">
                <a:solidFill>
                  <a:srgbClr val="FF0000"/>
                </a:solidFill>
                <a:latin typeface="Times New Roman" panose="02020603050405020304" pitchFamily="18" charset="0"/>
              </a:rPr>
              <a:t>			 = - 1,6.10</a:t>
            </a:r>
            <a:r>
              <a:rPr lang="en-US" altLang="zh-CN" sz="3200" baseline="30000">
                <a:solidFill>
                  <a:srgbClr val="FF0000"/>
                </a:solidFill>
                <a:latin typeface="Times New Roman" panose="02020603050405020304" pitchFamily="18" charset="0"/>
              </a:rPr>
              <a:t>-19</a:t>
            </a:r>
            <a:r>
              <a:rPr lang="en-US" altLang="zh-CN" sz="3200">
                <a:solidFill>
                  <a:srgbClr val="FF0000"/>
                </a:solidFill>
                <a:latin typeface="Times New Roman" panose="02020603050405020304" pitchFamily="18" charset="0"/>
              </a:rPr>
              <a:t>.120.(-1) = 1.92.10</a:t>
            </a:r>
            <a:r>
              <a:rPr lang="en-US" altLang="zh-CN" sz="3200" baseline="30000">
                <a:solidFill>
                  <a:srgbClr val="FF0000"/>
                </a:solidFill>
                <a:latin typeface="Times New Roman" panose="02020603050405020304" pitchFamily="18" charset="0"/>
              </a:rPr>
              <a:t>-17</a:t>
            </a:r>
            <a:r>
              <a:rPr lang="en-US" altLang="zh-CN" sz="3200">
                <a:solidFill>
                  <a:srgbClr val="FF0000"/>
                </a:solidFill>
                <a:latin typeface="Times New Roman" panose="02020603050405020304" pitchFamily="18" charset="0"/>
              </a:rPr>
              <a:t>J</a:t>
            </a:r>
            <a:endParaRPr lang="en-US" altLang="zh-CN" sz="3200">
              <a:solidFill>
                <a:srgbClr val="FF0000"/>
              </a:solidFill>
              <a:latin typeface="Times New Roman" panose="02020603050405020304"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54274">
                                            <p:txEl>
                                              <p:charRg st="88" end="122"/>
                                            </p:txEl>
                                          </p:spTgt>
                                        </p:tgtEl>
                                        <p:attrNameLst>
                                          <p:attrName>style.visibility</p:attrName>
                                        </p:attrNameLst>
                                      </p:cBhvr>
                                      <p:to>
                                        <p:strVal val="visible"/>
                                      </p:to>
                                    </p:set>
                                    <p:animEffect transition="in" filter="strips(downRight)">
                                      <p:cBhvr>
                                        <p:cTn id="7" dur="2000"/>
                                        <p:tgtEl>
                                          <p:spTgt spid="54274">
                                            <p:txEl>
                                              <p:charRg st="88" end="122"/>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54274">
                                            <p:txEl>
                                              <p:charRg st="122" end="155"/>
                                            </p:txEl>
                                          </p:spTgt>
                                        </p:tgtEl>
                                        <p:attrNameLst>
                                          <p:attrName>style.visibility</p:attrName>
                                        </p:attrNameLst>
                                      </p:cBhvr>
                                      <p:to>
                                        <p:strVal val="visible"/>
                                      </p:to>
                                    </p:set>
                                    <p:animEffect transition="in" filter="strips(downRight)">
                                      <p:cBhvr>
                                        <p:cTn id="10" dur="2000"/>
                                        <p:tgtEl>
                                          <p:spTgt spid="54274">
                                            <p:txEl>
                                              <p:charRg st="122" end="155"/>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54274">
                                            <p:txEl>
                                              <p:charRg st="155" end="182"/>
                                            </p:txEl>
                                          </p:spTgt>
                                        </p:tgtEl>
                                        <p:attrNameLst>
                                          <p:attrName>style.visibility</p:attrName>
                                        </p:attrNameLst>
                                      </p:cBhvr>
                                      <p:to>
                                        <p:strVal val="visible"/>
                                      </p:to>
                                    </p:set>
                                    <p:animEffect transition="in" filter="strips(downRight)">
                                      <p:cBhvr>
                                        <p:cTn id="13" dur="2000"/>
                                        <p:tgtEl>
                                          <p:spTgt spid="54274">
                                            <p:txEl>
                                              <p:charRg st="155" end="182"/>
                                            </p:txEl>
                                          </p:spTgt>
                                        </p:tgtEl>
                                      </p:cBhvr>
                                    </p:animEffect>
                                  </p:childTnLst>
                                </p:cTn>
                              </p:par>
                            </p:childTnLst>
                          </p:cTn>
                        </p:par>
                        <p:par>
                          <p:cTn id="14" fill="hold">
                            <p:stCondLst>
                              <p:cond delay="2000"/>
                            </p:stCondLst>
                            <p:childTnLst>
                              <p:par>
                                <p:cTn id="15" presetID="18" presetClass="entr" presetSubtype="6" fill="hold" nodeType="afterEffect">
                                  <p:stCondLst>
                                    <p:cond delay="0"/>
                                  </p:stCondLst>
                                  <p:childTnLst>
                                    <p:set>
                                      <p:cBhvr>
                                        <p:cTn id="16" dur="1" fill="hold">
                                          <p:stCondLst>
                                            <p:cond delay="0"/>
                                          </p:stCondLst>
                                        </p:cTn>
                                        <p:tgtEl>
                                          <p:spTgt spid="54305">
                                            <p:txEl>
                                              <p:charRg st="0" end="36"/>
                                            </p:txEl>
                                          </p:spTgt>
                                        </p:tgtEl>
                                        <p:attrNameLst>
                                          <p:attrName>style.visibility</p:attrName>
                                        </p:attrNameLst>
                                      </p:cBhvr>
                                      <p:to>
                                        <p:strVal val="visible"/>
                                      </p:to>
                                    </p:set>
                                    <p:animEffect transition="in" filter="strips(downRight)">
                                      <p:cBhvr>
                                        <p:cTn id="17" dur="100"/>
                                        <p:tgtEl>
                                          <p:spTgt spid="54305">
                                            <p:txEl>
                                              <p:charRg st="0" end="36"/>
                                            </p:txEl>
                                          </p:spTgt>
                                        </p:tgtEl>
                                      </p:cBhvr>
                                    </p:animEffect>
                                  </p:childTnLst>
                                </p:cTn>
                              </p:par>
                              <p:par>
                                <p:cTn id="18" presetID="18" presetClass="entr" presetSubtype="6" fill="hold" nodeType="withEffect">
                                  <p:stCondLst>
                                    <p:cond delay="0"/>
                                  </p:stCondLst>
                                  <p:childTnLst>
                                    <p:set>
                                      <p:cBhvr>
                                        <p:cTn id="19" dur="1" fill="hold">
                                          <p:stCondLst>
                                            <p:cond delay="0"/>
                                          </p:stCondLst>
                                        </p:cTn>
                                        <p:tgtEl>
                                          <p:spTgt spid="54305">
                                            <p:txEl>
                                              <p:charRg st="36" end="54"/>
                                            </p:txEl>
                                          </p:spTgt>
                                        </p:tgtEl>
                                        <p:attrNameLst>
                                          <p:attrName>style.visibility</p:attrName>
                                        </p:attrNameLst>
                                      </p:cBhvr>
                                      <p:to>
                                        <p:strVal val="visible"/>
                                      </p:to>
                                    </p:set>
                                    <p:animEffect transition="in" filter="strips(downRight)">
                                      <p:cBhvr>
                                        <p:cTn id="20" dur="500"/>
                                        <p:tgtEl>
                                          <p:spTgt spid="54305">
                                            <p:txEl>
                                              <p:charRg st="36" end="5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4296"/>
                                        </p:tgtEl>
                                        <p:attrNameLst>
                                          <p:attrName>style.visibility</p:attrName>
                                        </p:attrNameLst>
                                      </p:cBhvr>
                                      <p:to>
                                        <p:strVal val="visible"/>
                                      </p:to>
                                    </p:set>
                                    <p:animEffect transition="in" filter="fade">
                                      <p:cBhvr>
                                        <p:cTn id="25" dur="500"/>
                                        <p:tgtEl>
                                          <p:spTgt spid="54296"/>
                                        </p:tgtEl>
                                      </p:cBhvr>
                                    </p:animEffect>
                                  </p:childTnLst>
                                </p:cTn>
                              </p:par>
                              <p:par>
                                <p:cTn id="26" presetID="35" presetClass="path" presetSubtype="0" repeatCount="indefinite" accel="50000" decel="50000" fill="hold" nodeType="withEffect">
                                  <p:stCondLst>
                                    <p:cond delay="0"/>
                                  </p:stCondLst>
                                  <p:childTnLst>
                                    <p:animMotion origin="layout" path="M -3.33333E-6 4.44444E-6 L -0.15 4.44444E-6 " pathEditMode="relative" rAng="0" ptsTypes="AA">
                                      <p:cBhvr>
                                        <p:cTn id="27" dur="2000" fill="hold"/>
                                        <p:tgtEl>
                                          <p:spTgt spid="54296"/>
                                        </p:tgtEl>
                                        <p:attrNameLst>
                                          <p:attrName>ppt_x</p:attrName>
                                          <p:attrName>ppt_y</p:attrName>
                                        </p:attrNameLst>
                                      </p:cBhvr>
                                      <p:rCtr x="-7500" y="0"/>
                                    </p:animMotion>
                                  </p:childTnLst>
                                </p:cTn>
                              </p:par>
                              <p:par>
                                <p:cTn id="28" presetID="18" presetClass="entr" presetSubtype="6" fill="hold" nodeType="withEffect">
                                  <p:stCondLst>
                                    <p:cond delay="0"/>
                                  </p:stCondLst>
                                  <p:childTnLst>
                                    <p:set>
                                      <p:cBhvr>
                                        <p:cTn id="29" dur="1" fill="hold">
                                          <p:stCondLst>
                                            <p:cond delay="0"/>
                                          </p:stCondLst>
                                        </p:cTn>
                                        <p:tgtEl>
                                          <p:spTgt spid="54305">
                                            <p:txEl>
                                              <p:charRg st="54" end="109"/>
                                            </p:txEl>
                                          </p:spTgt>
                                        </p:tgtEl>
                                        <p:attrNameLst>
                                          <p:attrName>style.visibility</p:attrName>
                                        </p:attrNameLst>
                                      </p:cBhvr>
                                      <p:to>
                                        <p:strVal val="visible"/>
                                      </p:to>
                                    </p:set>
                                    <p:animEffect transition="in" filter="strips(downRight)">
                                      <p:cBhvr>
                                        <p:cTn id="30" dur="500"/>
                                        <p:tgtEl>
                                          <p:spTgt spid="54305">
                                            <p:txEl>
                                              <p:charRg st="54" end="10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6" fill="hold" nodeType="clickEffect">
                                  <p:stCondLst>
                                    <p:cond delay="0"/>
                                  </p:stCondLst>
                                  <p:childTnLst>
                                    <p:set>
                                      <p:cBhvr>
                                        <p:cTn id="34" dur="1" fill="hold">
                                          <p:stCondLst>
                                            <p:cond delay="0"/>
                                          </p:stCondLst>
                                        </p:cTn>
                                        <p:tgtEl>
                                          <p:spTgt spid="54305">
                                            <p:txEl>
                                              <p:charRg st="109" end="152"/>
                                            </p:txEl>
                                          </p:spTgt>
                                        </p:tgtEl>
                                        <p:attrNameLst>
                                          <p:attrName>style.visibility</p:attrName>
                                        </p:attrNameLst>
                                      </p:cBhvr>
                                      <p:to>
                                        <p:strVal val="visible"/>
                                      </p:to>
                                    </p:set>
                                    <p:animEffect transition="in" filter="strips(downRight)">
                                      <p:cBhvr>
                                        <p:cTn id="35" dur="500"/>
                                        <p:tgtEl>
                                          <p:spTgt spid="54305">
                                            <p:txEl>
                                              <p:charRg st="109" end="152"/>
                                            </p:txEl>
                                          </p:spTgt>
                                        </p:tgtEl>
                                      </p:cBhvr>
                                    </p:animEffect>
                                  </p:childTnLst>
                                </p:cTn>
                              </p:par>
                              <p:par>
                                <p:cTn id="36" presetID="18" presetClass="entr" presetSubtype="6" fill="hold" nodeType="withEffect">
                                  <p:stCondLst>
                                    <p:cond delay="0"/>
                                  </p:stCondLst>
                                  <p:childTnLst>
                                    <p:set>
                                      <p:cBhvr>
                                        <p:cTn id="37" dur="1" fill="hold">
                                          <p:stCondLst>
                                            <p:cond delay="0"/>
                                          </p:stCondLst>
                                        </p:cTn>
                                        <p:tgtEl>
                                          <p:spTgt spid="54305">
                                            <p:txEl>
                                              <p:charRg st="152" end="193"/>
                                            </p:txEl>
                                          </p:spTgt>
                                        </p:tgtEl>
                                        <p:attrNameLst>
                                          <p:attrName>style.visibility</p:attrName>
                                        </p:attrNameLst>
                                      </p:cBhvr>
                                      <p:to>
                                        <p:strVal val="visible"/>
                                      </p:to>
                                    </p:set>
                                    <p:animEffect transition="in" filter="strips(downRight)">
                                      <p:cBhvr>
                                        <p:cTn id="38" dur="500"/>
                                        <p:tgtEl>
                                          <p:spTgt spid="54305">
                                            <p:txEl>
                                              <p:charRg st="152" end="19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rotWithShape="0">
          <a:blip r:embed="rId1"/>
          <a:stretch>
            <a:fillRect/>
          </a:stretch>
        </a:blipFill>
        <a:effectLst/>
      </p:bgPr>
    </p:bg>
    <p:spTree>
      <p:nvGrpSpPr>
        <p:cNvPr id="1" name=""/>
        <p:cNvGrpSpPr/>
        <p:nvPr/>
      </p:nvGrpSpPr>
      <p:grpSpPr/>
      <p:sp>
        <p:nvSpPr>
          <p:cNvPr id="21506" name="Text Box 2"/>
          <p:cNvSpPr txBox="1"/>
          <p:nvPr/>
        </p:nvSpPr>
        <p:spPr>
          <a:xfrm>
            <a:off x="4295775" y="1588"/>
            <a:ext cx="3359150" cy="644525"/>
          </a:xfrm>
          <a:prstGeom prst="rect">
            <a:avLst/>
          </a:prstGeom>
          <a:solidFill>
            <a:srgbClr val="FF99FF"/>
          </a:solidFill>
          <a:ln w="38100" cap="flat" cmpd="dbl">
            <a:solidFill>
              <a:srgbClr val="660066"/>
            </a:solidFill>
            <a:prstDash val="solid"/>
            <a:miter/>
            <a:headEnd type="none" w="med" len="med"/>
            <a:tailEnd type="none" w="med" len="med"/>
          </a:ln>
        </p:spPr>
        <p:txBody>
          <a:bodyPr anchor="t" anchorCtr="0">
            <a:spAutoFit/>
          </a:bodyPr>
          <a:p>
            <a:pPr algn="just"/>
            <a:r>
              <a:rPr lang="en-US" altLang="zh-CN" sz="3600" dirty="0">
                <a:solidFill>
                  <a:srgbClr val="FF0000"/>
                </a:solidFill>
                <a:latin typeface="Times New Roman" panose="02020603050405020304" pitchFamily="18" charset="0"/>
              </a:rPr>
              <a:t>Nhiệm vụ về nhà</a:t>
            </a:r>
            <a:endParaRPr lang="en-US" altLang="zh-CN" sz="3600" dirty="0">
              <a:solidFill>
                <a:srgbClr val="FF0000"/>
              </a:solidFill>
              <a:latin typeface="Times New Roman" panose="02020603050405020304" pitchFamily="18" charset="0"/>
            </a:endParaRPr>
          </a:p>
        </p:txBody>
      </p:sp>
      <p:pic>
        <p:nvPicPr>
          <p:cNvPr id="21507" name="Picture 3" descr="BD00146_"/>
          <p:cNvPicPr>
            <a:picLocks noChangeAspect="1"/>
          </p:cNvPicPr>
          <p:nvPr/>
        </p:nvPicPr>
        <p:blipFill>
          <a:blip r:embed="rId2"/>
          <a:stretch>
            <a:fillRect/>
          </a:stretch>
        </p:blipFill>
        <p:spPr>
          <a:xfrm>
            <a:off x="1539875" y="0"/>
            <a:ext cx="2281238" cy="2254250"/>
          </a:xfrm>
          <a:prstGeom prst="rect">
            <a:avLst/>
          </a:prstGeom>
          <a:noFill/>
          <a:ln w="9525">
            <a:noFill/>
          </a:ln>
        </p:spPr>
      </p:pic>
      <p:sp>
        <p:nvSpPr>
          <p:cNvPr id="74756" name="AutoShape 4"/>
          <p:cNvSpPr/>
          <p:nvPr/>
        </p:nvSpPr>
        <p:spPr>
          <a:xfrm>
            <a:off x="3810000" y="838200"/>
            <a:ext cx="2941638" cy="2514600"/>
          </a:xfrm>
          <a:prstGeom prst="wedgeEllipseCallout">
            <a:avLst>
              <a:gd name="adj1" fmla="val 97815"/>
              <a:gd name="adj2" fmla="val -9532"/>
            </a:avLst>
          </a:prstGeom>
          <a:solidFill>
            <a:srgbClr val="FFFF99"/>
          </a:solidFill>
          <a:ln w="9525" cap="flat" cmpd="sng">
            <a:solidFill>
              <a:schemeClr val="tx1"/>
            </a:solidFill>
            <a:prstDash val="solid"/>
            <a:miter/>
            <a:headEnd type="none" w="med" len="med"/>
            <a:tailEnd type="none" w="med" len="med"/>
          </a:ln>
        </p:spPr>
        <p:txBody>
          <a:bodyPr anchor="ctr" anchorCtr="0"/>
          <a:p>
            <a:pPr algn="ctr"/>
            <a:r>
              <a:rPr lang="en-US" altLang="zh-CN" sz="2400" dirty="0">
                <a:latin typeface="Times New Roman" panose="02020603050405020304" pitchFamily="18" charset="0"/>
              </a:rPr>
              <a:t>Học bài, trả lời các câu hỏi và làm bài tập trang 29 SGK, bài 5.1→5.6 SBT</a:t>
            </a:r>
            <a:endParaRPr lang="en-US" altLang="zh-CN" sz="2400" dirty="0">
              <a:latin typeface="Times New Roman" panose="02020603050405020304" pitchFamily="18" charset="0"/>
              <a:ea typeface="Times New Roman" panose="02020603050405020304" pitchFamily="18" charset="0"/>
            </a:endParaRPr>
          </a:p>
        </p:txBody>
      </p:sp>
      <p:sp>
        <p:nvSpPr>
          <p:cNvPr id="74757" name="AutoShape 5"/>
          <p:cNvSpPr/>
          <p:nvPr/>
        </p:nvSpPr>
        <p:spPr>
          <a:xfrm>
            <a:off x="5491163" y="3573463"/>
            <a:ext cx="1824037" cy="1114425"/>
          </a:xfrm>
          <a:prstGeom prst="wedgeRoundRectCallout">
            <a:avLst>
              <a:gd name="adj1" fmla="val 104745"/>
              <a:gd name="adj2" fmla="val -147009"/>
              <a:gd name="adj3" fmla="val 16667"/>
            </a:avLst>
          </a:prstGeom>
          <a:solidFill>
            <a:srgbClr val="CC99FF"/>
          </a:solidFill>
          <a:ln w="9525" cap="flat" cmpd="sng">
            <a:solidFill>
              <a:schemeClr val="tx1"/>
            </a:solidFill>
            <a:prstDash val="solid"/>
            <a:miter/>
            <a:headEnd type="none" w="med" len="med"/>
            <a:tailEnd type="none" w="med" len="med"/>
          </a:ln>
        </p:spPr>
        <p:txBody>
          <a:bodyPr anchor="ctr" anchorCtr="0"/>
          <a:p>
            <a:pPr algn="ctr"/>
            <a:r>
              <a:rPr lang="en-US" altLang="zh-CN" sz="2400" dirty="0">
                <a:latin typeface="Times New Roman" panose="02020603050405020304" pitchFamily="18" charset="0"/>
              </a:rPr>
              <a:t>Chuẩn bị tiết sau bài tập</a:t>
            </a:r>
            <a:endParaRPr lang="en-US" altLang="zh-CN" sz="2400" dirty="0">
              <a:latin typeface="Times New Roman" panose="02020603050405020304" pitchFamily="18" charset="0"/>
            </a:endParaRPr>
          </a:p>
        </p:txBody>
      </p:sp>
      <p:grpSp>
        <p:nvGrpSpPr>
          <p:cNvPr id="74759" name="Group 7"/>
          <p:cNvGrpSpPr/>
          <p:nvPr/>
        </p:nvGrpSpPr>
        <p:grpSpPr>
          <a:xfrm>
            <a:off x="8305800" y="1295400"/>
            <a:ext cx="2362200" cy="2044700"/>
            <a:chOff x="1008" y="1344"/>
            <a:chExt cx="1488" cy="1288"/>
          </a:xfrm>
        </p:grpSpPr>
        <p:pic>
          <p:nvPicPr>
            <p:cNvPr id="21511" name="Picture 8"/>
            <p:cNvPicPr>
              <a:picLocks noChangeAspect="1"/>
            </p:cNvPicPr>
            <p:nvPr/>
          </p:nvPicPr>
          <p:blipFill>
            <a:blip r:embed="rId3"/>
            <a:stretch>
              <a:fillRect/>
            </a:stretch>
          </p:blipFill>
          <p:spPr>
            <a:xfrm>
              <a:off x="1008" y="1344"/>
              <a:ext cx="1488" cy="1288"/>
            </a:xfrm>
            <a:prstGeom prst="rect">
              <a:avLst/>
            </a:prstGeom>
            <a:noFill/>
            <a:ln w="9525">
              <a:noFill/>
            </a:ln>
          </p:spPr>
        </p:pic>
        <p:sp>
          <p:nvSpPr>
            <p:cNvPr id="21512" name="Text Box 9"/>
            <p:cNvSpPr txBox="1"/>
            <p:nvPr/>
          </p:nvSpPr>
          <p:spPr>
            <a:xfrm>
              <a:off x="1056" y="1404"/>
              <a:ext cx="142" cy="100"/>
            </a:xfrm>
            <a:prstGeom prst="rect">
              <a:avLst/>
            </a:prstGeom>
            <a:noFill/>
            <a:ln w="9525">
              <a:noFill/>
            </a:ln>
          </p:spPr>
          <p:txBody>
            <a:bodyPr wrap="none" anchor="t" anchorCtr="0">
              <a:spAutoFit/>
            </a:bodyPr>
            <a:p>
              <a:pPr>
                <a:lnSpc>
                  <a:spcPct val="80000"/>
                </a:lnSpc>
              </a:pPr>
              <a:r>
                <a:rPr lang="en-US" altLang="zh-CN" sz="135" b="1" noProof="1" dirty="0">
                  <a:solidFill>
                    <a:srgbClr val="FF3300"/>
                  </a:solidFill>
                  <a:latin typeface="Times New Roman" panose="02020603050405020304" pitchFamily="18" charset="0"/>
                  <a:ea typeface="+mn-ea"/>
                  <a:cs typeface="+mn-cs"/>
                </a:rPr>
                <a:t>Bài</a:t>
              </a:r>
              <a:endParaRPr lang="en-US" altLang="zh-CN" sz="135" b="1" noProof="1" dirty="0">
                <a:solidFill>
                  <a:srgbClr val="FF3300"/>
                </a:solidFill>
                <a:latin typeface="Times New Roman" panose="02020603050405020304" pitchFamily="18" charset="0"/>
              </a:endParaRPr>
            </a:p>
            <a:p>
              <a:pPr>
                <a:lnSpc>
                  <a:spcPct val="80000"/>
                </a:lnSpc>
              </a:pPr>
              <a:r>
                <a:rPr lang="en-US" altLang="zh-CN" sz="135" b="1" noProof="1" dirty="0">
                  <a:solidFill>
                    <a:srgbClr val="FF3300"/>
                  </a:solidFill>
                  <a:latin typeface="Times New Roman" panose="02020603050405020304" pitchFamily="18" charset="0"/>
                  <a:ea typeface="+mn-ea"/>
                  <a:cs typeface="+mn-cs"/>
                </a:rPr>
                <a:t>   tập</a:t>
              </a:r>
              <a:endParaRPr lang="en-US" altLang="zh-CN" sz="135" b="1" noProof="1" dirty="0">
                <a:solidFill>
                  <a:srgbClr val="FF3300"/>
                </a:solidFill>
                <a:latin typeface="Times New Roman" panose="02020603050405020304" pitchFamily="18" charset="0"/>
              </a:endParaRPr>
            </a:p>
            <a:p>
              <a:pPr>
                <a:lnSpc>
                  <a:spcPct val="80000"/>
                </a:lnSpc>
              </a:pPr>
              <a:r>
                <a:rPr lang="en-US" altLang="zh-CN" sz="135" b="1" noProof="1" dirty="0">
                  <a:solidFill>
                    <a:srgbClr val="FF3300"/>
                  </a:solidFill>
                  <a:latin typeface="Times New Roman" panose="02020603050405020304" pitchFamily="18" charset="0"/>
                  <a:ea typeface="+mn-ea"/>
                  <a:cs typeface="+mn-cs"/>
                </a:rPr>
                <a:t>      về</a:t>
              </a:r>
              <a:endParaRPr lang="en-US" altLang="zh-CN" sz="135" b="1" noProof="1" dirty="0">
                <a:solidFill>
                  <a:srgbClr val="FF3300"/>
                </a:solidFill>
                <a:latin typeface="Times New Roman" panose="02020603050405020304" pitchFamily="18" charset="0"/>
              </a:endParaRPr>
            </a:p>
            <a:p>
              <a:pPr>
                <a:lnSpc>
                  <a:spcPct val="80000"/>
                </a:lnSpc>
              </a:pPr>
              <a:r>
                <a:rPr lang="en-US" altLang="zh-CN" sz="135" b="1" noProof="1" dirty="0">
                  <a:solidFill>
                    <a:srgbClr val="FF3300"/>
                  </a:solidFill>
                  <a:latin typeface="Times New Roman" panose="02020603050405020304" pitchFamily="18" charset="0"/>
                  <a:ea typeface="+mn-ea"/>
                  <a:cs typeface="+mn-cs"/>
                </a:rPr>
                <a:t>nhà</a:t>
              </a:r>
              <a:endParaRPr lang="en-US" altLang="zh-CN" sz="135" b="1" noProof="1" dirty="0">
                <a:solidFill>
                  <a:srgbClr val="FF3300"/>
                </a:solidFill>
                <a:latin typeface="Times New Roman" panose="02020603050405020304" pitchFamily="18"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74759"/>
                                        </p:tgtEl>
                                        <p:attrNameLst>
                                          <p:attrName>style.visibility</p:attrName>
                                        </p:attrNameLst>
                                      </p:cBhvr>
                                      <p:to>
                                        <p:strVal val="visible"/>
                                      </p:to>
                                    </p:set>
                                    <p:animEffect transition="in" filter="circle(out)">
                                      <p:cBhvr>
                                        <p:cTn id="7" dur="1000"/>
                                        <p:tgtEl>
                                          <p:spTgt spid="7475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9" fill="hold" grpId="0" nodeType="clickEffect">
                                  <p:stCondLst>
                                    <p:cond delay="0"/>
                                  </p:stCondLst>
                                  <p:childTnLst>
                                    <p:set>
                                      <p:cBhvr>
                                        <p:cTn id="11" dur="1" fill="hold">
                                          <p:stCondLst>
                                            <p:cond delay="0"/>
                                          </p:stCondLst>
                                        </p:cTn>
                                        <p:tgtEl>
                                          <p:spTgt spid="74756"/>
                                        </p:tgtEl>
                                        <p:attrNameLst>
                                          <p:attrName>style.visibility</p:attrName>
                                        </p:attrNameLst>
                                      </p:cBhvr>
                                      <p:to>
                                        <p:strVal val="visible"/>
                                      </p:to>
                                    </p:set>
                                    <p:animEffect transition="in" filter="strips(upLeft)">
                                      <p:cBhvr>
                                        <p:cTn id="12" dur="1000"/>
                                        <p:tgtEl>
                                          <p:spTgt spid="7475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74757"/>
                                        </p:tgtEl>
                                        <p:attrNameLst>
                                          <p:attrName>style.visibility</p:attrName>
                                        </p:attrNameLst>
                                      </p:cBhvr>
                                      <p:to>
                                        <p:strVal val="visible"/>
                                      </p:to>
                                    </p:set>
                                    <p:animEffect transition="in" filter="strips(downLeft)">
                                      <p:cBhvr>
                                        <p:cTn id="17" dur="2000"/>
                                        <p:tgtEl>
                                          <p:spTgt spid="74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6" grpId="0" bldLvl="0" animBg="1"/>
      <p:bldP spid="74757"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0180" name="Text Box 4"/>
          <p:cNvSpPr txBox="1">
            <a:spLocks noGrp="1" noChangeArrowheads="1"/>
          </p:cNvSpPr>
          <p:nvPr>
            <p:ph type="title"/>
          </p:nvPr>
        </p:nvSpPr>
        <p:spPr>
          <a:xfrm>
            <a:off x="1981200" y="0"/>
            <a:ext cx="8229600" cy="1139825"/>
          </a:xfrm>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1" compatLnSpc="1"/>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sz="2800" b="0" i="0" u="none" strike="noStrike" kern="0" cap="none" spc="0" normalizeH="0" baseline="0" noProof="0" smtClean="0">
                <a:ln>
                  <a:noFill/>
                </a:ln>
                <a:solidFill>
                  <a:srgbClr val="FFFF66"/>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BÀI 5</a:t>
            </a:r>
            <a:endParaRPr kumimoji="0" lang="en-US" sz="2800" b="0" i="0" u="none" strike="noStrike" kern="0" cap="none" spc="0" normalizeH="0" baseline="0" noProof="0" smtClean="0">
              <a:ln>
                <a:noFill/>
              </a:ln>
              <a:solidFill>
                <a:srgbClr val="FFFF66"/>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6146" name="WordArt 5"/>
          <p:cNvSpPr>
            <a:spLocks noTextEdit="1"/>
          </p:cNvSpPr>
          <p:nvPr/>
        </p:nvSpPr>
        <p:spPr>
          <a:xfrm>
            <a:off x="2057400" y="685800"/>
            <a:ext cx="8229600" cy="609600"/>
          </a:xfrm>
          <a:prstGeom prst="rect">
            <a:avLst/>
          </a:prstGeom>
        </p:spPr>
        <p:txBody>
          <a:bodyPr wrap="none" fromWordArt="1">
            <a:prstTxWarp prst="textPlain">
              <a:avLst>
                <a:gd name="adj" fmla="val 50227"/>
              </a:avLst>
            </a:prstTxWarp>
            <a:normAutofit/>
          </a:bodyPr>
          <a:p>
            <a:pPr algn="ctr"/>
            <a:r>
              <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rPr>
              <a:t>ĐIỆN THẾ.HIỆU ĐIỆN THẾ</a:t>
            </a:r>
            <a:endPar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endParaRPr>
          </a:p>
        </p:txBody>
      </p:sp>
      <p:sp>
        <p:nvSpPr>
          <p:cNvPr id="6147" name="Text Box 7"/>
          <p:cNvSpPr txBox="1"/>
          <p:nvPr/>
        </p:nvSpPr>
        <p:spPr>
          <a:xfrm>
            <a:off x="1981200" y="1752600"/>
            <a:ext cx="1981200" cy="112713"/>
          </a:xfrm>
          <a:prstGeom prst="rect">
            <a:avLst/>
          </a:prstGeom>
          <a:noFill/>
          <a:ln w="9525">
            <a:noFill/>
          </a:ln>
        </p:spPr>
        <p:txBody>
          <a:bodyPr anchor="t" anchorCtr="0">
            <a:spAutoFit/>
          </a:bodyPr>
          <a:p>
            <a:pPr algn="ctr">
              <a:spcBef>
                <a:spcPct val="50000"/>
              </a:spcBef>
            </a:pPr>
            <a:endParaRPr lang="en-US" altLang="zh-CN" sz="135" noProof="1" dirty="0">
              <a:latin typeface="Times New Roman" panose="02020603050405020304" pitchFamily="18" charset="0"/>
            </a:endParaRPr>
          </a:p>
        </p:txBody>
      </p:sp>
      <p:sp>
        <p:nvSpPr>
          <p:cNvPr id="6148" name="Text Box 8"/>
          <p:cNvSpPr txBox="1"/>
          <p:nvPr/>
        </p:nvSpPr>
        <p:spPr>
          <a:xfrm>
            <a:off x="685800" y="1524000"/>
            <a:ext cx="2982913" cy="584200"/>
          </a:xfrm>
          <a:prstGeom prst="rect">
            <a:avLst/>
          </a:prstGeom>
          <a:noFill/>
          <a:ln w="9525">
            <a:noFill/>
          </a:ln>
        </p:spPr>
        <p:txBody>
          <a:bodyPr wrap="square" anchor="t" anchorCtr="0">
            <a:spAutoFit/>
          </a:bodyPr>
          <a:p>
            <a:pPr>
              <a:spcBef>
                <a:spcPct val="50000"/>
              </a:spcBef>
            </a:pPr>
            <a:r>
              <a:rPr lang="en-US" altLang="zh-CN" sz="3200" b="1" dirty="0">
                <a:latin typeface="Times New Roman" panose="02020603050405020304" pitchFamily="18" charset="0"/>
              </a:rPr>
              <a:t> I. ĐIỆN THẾ</a:t>
            </a:r>
            <a:endParaRPr lang="en-US" altLang="zh-CN" sz="3200" b="1" dirty="0">
              <a:latin typeface="Times New Roman" panose="02020603050405020304" pitchFamily="18" charset="0"/>
            </a:endParaRPr>
          </a:p>
        </p:txBody>
      </p:sp>
      <p:sp>
        <p:nvSpPr>
          <p:cNvPr id="6149" name="Rectangle 9"/>
          <p:cNvSpPr/>
          <p:nvPr/>
        </p:nvSpPr>
        <p:spPr>
          <a:xfrm>
            <a:off x="508000" y="2057400"/>
            <a:ext cx="3978275" cy="522288"/>
          </a:xfrm>
          <a:prstGeom prst="rect">
            <a:avLst/>
          </a:prstGeom>
          <a:noFill/>
          <a:ln w="9525">
            <a:noFill/>
          </a:ln>
        </p:spPr>
        <p:txBody>
          <a:bodyPr wrap="square" anchor="t" anchorCtr="0">
            <a:spAutoFit/>
          </a:bodyPr>
          <a:p>
            <a:pPr algn="ctr"/>
            <a:r>
              <a:rPr lang="en-US" altLang="zh-CN" sz="2800" b="1" i="1" dirty="0">
                <a:solidFill>
                  <a:srgbClr val="FFFF66"/>
                </a:solidFill>
                <a:latin typeface="Times New Roman" panose="02020603050405020304" pitchFamily="18" charset="0"/>
              </a:rPr>
              <a:t>1. Khái niệm điện thế</a:t>
            </a:r>
            <a:endParaRPr lang="en-US" altLang="zh-CN" sz="2800" b="1" i="1" dirty="0">
              <a:solidFill>
                <a:srgbClr val="FFFF66"/>
              </a:solidFill>
              <a:latin typeface="Times New Roman" panose="02020603050405020304" pitchFamily="18" charset="0"/>
            </a:endParaRPr>
          </a:p>
        </p:txBody>
      </p:sp>
      <p:sp>
        <p:nvSpPr>
          <p:cNvPr id="50186" name="Text Box 10"/>
          <p:cNvSpPr txBox="1"/>
          <p:nvPr/>
        </p:nvSpPr>
        <p:spPr>
          <a:xfrm>
            <a:off x="779463" y="2590800"/>
            <a:ext cx="3706812" cy="522288"/>
          </a:xfrm>
          <a:prstGeom prst="rect">
            <a:avLst/>
          </a:prstGeom>
          <a:noFill/>
          <a:ln w="9525">
            <a:noFill/>
          </a:ln>
        </p:spPr>
        <p:txBody>
          <a:bodyPr wrap="square" anchor="t" anchorCtr="0">
            <a:spAutoFit/>
          </a:bodyPr>
          <a:p>
            <a:pPr>
              <a:spcBef>
                <a:spcPct val="50000"/>
              </a:spcBef>
            </a:pPr>
            <a:r>
              <a:rPr lang="en-US" altLang="zh-CN" sz="2800" b="1" i="1" dirty="0">
                <a:solidFill>
                  <a:srgbClr val="FFFF66"/>
                </a:solidFill>
                <a:latin typeface="Times New Roman" panose="02020603050405020304" pitchFamily="18" charset="0"/>
              </a:rPr>
              <a:t>2. Định nghĩa</a:t>
            </a:r>
            <a:endParaRPr lang="en-US" altLang="zh-CN" sz="2800" b="1" i="1" dirty="0">
              <a:solidFill>
                <a:srgbClr val="FFFF66"/>
              </a:solidFill>
              <a:latin typeface="Times New Roman" panose="02020603050405020304" pitchFamily="18" charset="0"/>
            </a:endParaRPr>
          </a:p>
        </p:txBody>
      </p:sp>
      <p:sp>
        <p:nvSpPr>
          <p:cNvPr id="50187" name="Text Box 11"/>
          <p:cNvSpPr txBox="1"/>
          <p:nvPr/>
        </p:nvSpPr>
        <p:spPr>
          <a:xfrm>
            <a:off x="825500" y="3124200"/>
            <a:ext cx="11025188" cy="1814513"/>
          </a:xfrm>
          <a:prstGeom prst="rect">
            <a:avLst/>
          </a:prstGeom>
          <a:noFill/>
          <a:ln w="9525">
            <a:noFill/>
          </a:ln>
        </p:spPr>
        <p:txBody>
          <a:bodyPr wrap="square" anchor="t" anchorCtr="0">
            <a:spAutoFit/>
          </a:bodyPr>
          <a:p>
            <a:pPr>
              <a:spcBef>
                <a:spcPct val="50000"/>
              </a:spcBef>
            </a:pPr>
            <a:r>
              <a:rPr lang="en-US" altLang="zh-CN" sz="2800" dirty="0">
                <a:latin typeface="Times New Roman" panose="02020603050405020304" pitchFamily="18" charset="0"/>
              </a:rPr>
              <a:t>Điện thế tại một điểm M trong điện trường là đại lượng đặc trưng riêng cho điện trường về phương điện tạo ra thế năng của điện tích q. Nó được xác định bằng thương số của công của lực điện tác dụng lên q khi q di chuyển từ M ra vô cực và độ lớn của q</a:t>
            </a:r>
            <a:endParaRPr lang="en-US" altLang="zh-CN" sz="2800" dirty="0">
              <a:latin typeface="Times New Roman" panose="02020603050405020304" pitchFamily="18" charset="0"/>
            </a:endParaRPr>
          </a:p>
        </p:txBody>
      </p:sp>
      <p:grpSp>
        <p:nvGrpSpPr>
          <p:cNvPr id="50196" name="Group 20"/>
          <p:cNvGrpSpPr/>
          <p:nvPr/>
        </p:nvGrpSpPr>
        <p:grpSpPr>
          <a:xfrm>
            <a:off x="4114800" y="4876800"/>
            <a:ext cx="3073400" cy="1143000"/>
            <a:chOff x="2400" y="3120"/>
            <a:chExt cx="1632" cy="720"/>
          </a:xfrm>
        </p:grpSpPr>
        <p:graphicFrame>
          <p:nvGraphicFramePr>
            <p:cNvPr id="6153" name="Object 16"/>
            <p:cNvGraphicFramePr>
              <a:graphicFrameLocks noChangeAspect="1"/>
            </p:cNvGraphicFramePr>
            <p:nvPr/>
          </p:nvGraphicFramePr>
          <p:xfrm>
            <a:off x="2400" y="3120"/>
            <a:ext cx="960" cy="720"/>
          </p:xfrm>
          <a:graphic>
            <a:graphicData uri="http://schemas.openxmlformats.org/presentationml/2006/ole">
              <mc:AlternateContent xmlns:mc="http://schemas.openxmlformats.org/markup-compatibility/2006">
                <mc:Choice xmlns:v="urn:schemas-microsoft-com:vml" Requires="v">
                  <p:oleObj spid="_x0000_s3077" name="" r:id="rId1" imgW="660400" imgH="419100" progId="Equation.DSMT4">
                    <p:embed/>
                  </p:oleObj>
                </mc:Choice>
                <mc:Fallback>
                  <p:oleObj name="" r:id="rId1" imgW="660400" imgH="419100" progId="Equation.DSMT4">
                    <p:embed/>
                    <p:pic>
                      <p:nvPicPr>
                        <p:cNvPr id="0" name="Picture 3076"/>
                        <p:cNvPicPr/>
                        <p:nvPr/>
                      </p:nvPicPr>
                      <p:blipFill>
                        <a:blip r:embed="rId2"/>
                        <a:stretch>
                          <a:fillRect/>
                        </a:stretch>
                      </p:blipFill>
                      <p:spPr>
                        <a:xfrm>
                          <a:off x="2400" y="3120"/>
                          <a:ext cx="960" cy="720"/>
                        </a:xfrm>
                        <a:prstGeom prst="rect">
                          <a:avLst/>
                        </a:prstGeom>
                        <a:noFill/>
                        <a:ln w="38100">
                          <a:noFill/>
                          <a:miter/>
                        </a:ln>
                      </p:spPr>
                    </p:pic>
                  </p:oleObj>
                </mc:Fallback>
              </mc:AlternateContent>
            </a:graphicData>
          </a:graphic>
        </p:graphicFrame>
        <p:sp>
          <p:nvSpPr>
            <p:cNvPr id="6154" name="Text Box 19"/>
            <p:cNvSpPr txBox="1"/>
            <p:nvPr/>
          </p:nvSpPr>
          <p:spPr>
            <a:xfrm>
              <a:off x="3504" y="3264"/>
              <a:ext cx="528" cy="290"/>
            </a:xfrm>
            <a:prstGeom prst="rect">
              <a:avLst/>
            </a:prstGeom>
            <a:noFill/>
            <a:ln w="9525">
              <a:noFill/>
            </a:ln>
          </p:spPr>
          <p:txBody>
            <a:bodyPr anchor="t" anchorCtr="0">
              <a:spAutoFit/>
            </a:bodyPr>
            <a:p>
              <a:pPr algn="ctr">
                <a:spcBef>
                  <a:spcPct val="50000"/>
                </a:spcBef>
              </a:pPr>
              <a:r>
                <a:rPr lang="en-US" altLang="zh-CN" sz="2400" dirty="0">
                  <a:latin typeface="Times New Roman" panose="02020603050405020304" pitchFamily="18" charset="0"/>
                </a:rPr>
                <a:t>( 1)</a:t>
              </a:r>
              <a:endParaRPr lang="en-US" altLang="zh-CN" sz="2400" dirty="0">
                <a:latin typeface="Times New Roman" panose="02020603050405020304" pitchFamily="18" charset="0"/>
              </a:endParaRPr>
            </a:p>
          </p:txBody>
        </p:sp>
      </p:grpSp>
      <p:sp>
        <p:nvSpPr>
          <p:cNvPr id="6155" name="Line 21"/>
          <p:cNvSpPr/>
          <p:nvPr/>
        </p:nvSpPr>
        <p:spPr>
          <a:xfrm>
            <a:off x="1828800" y="381000"/>
            <a:ext cx="0" cy="914400"/>
          </a:xfrm>
          <a:prstGeom prst="line">
            <a:avLst/>
          </a:prstGeom>
          <a:ln w="28575" cap="flat" cmpd="sng">
            <a:pattFill prst="wdDnDiag">
              <a:fgClr>
                <a:srgbClr val="FF0000"/>
              </a:fgClr>
              <a:bgClr>
                <a:srgbClr val="FFFFFF"/>
              </a:bgClr>
            </a:pattFill>
            <a:prstDash val="solid"/>
            <a:round/>
            <a:headEnd type="none" w="med" len="med"/>
            <a:tailEnd type="none" w="med" len="med"/>
          </a:ln>
        </p:spPr>
      </p:sp>
      <p:sp>
        <p:nvSpPr>
          <p:cNvPr id="6156" name="Line 22"/>
          <p:cNvSpPr/>
          <p:nvPr/>
        </p:nvSpPr>
        <p:spPr>
          <a:xfrm>
            <a:off x="1828800" y="1295400"/>
            <a:ext cx="8839200" cy="0"/>
          </a:xfrm>
          <a:prstGeom prst="line">
            <a:avLst/>
          </a:prstGeom>
          <a:ln w="28575" cap="flat" cmpd="sng">
            <a:pattFill prst="wdDnDiag">
              <a:fgClr>
                <a:srgbClr val="FF0000"/>
              </a:fgClr>
              <a:bgClr>
                <a:srgbClr val="FFFFFF"/>
              </a:bgClr>
            </a:pattFill>
            <a:prstDash val="solid"/>
            <a:round/>
            <a:headEnd type="none" w="med" len="med"/>
            <a:tailEnd type="none" w="med" len="med"/>
          </a:ln>
        </p:spPr>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50186">
                                            <p:txEl>
                                              <p:charRg st="0" end="14"/>
                                            </p:txEl>
                                          </p:spTgt>
                                        </p:tgtEl>
                                        <p:attrNameLst>
                                          <p:attrName>style.visibility</p:attrName>
                                        </p:attrNameLst>
                                      </p:cBhvr>
                                      <p:to>
                                        <p:strVal val="visible"/>
                                      </p:to>
                                    </p:set>
                                    <p:anim calcmode="lin" valueType="num">
                                      <p:cBhvr>
                                        <p:cTn id="7" dur="1000" fill="hold"/>
                                        <p:tgtEl>
                                          <p:spTgt spid="50186">
                                            <p:txEl>
                                              <p:charRg st="0" end="14"/>
                                            </p:txEl>
                                          </p:spTgt>
                                        </p:tgtEl>
                                        <p:attrNameLst>
                                          <p:attrName>ppt_w</p:attrName>
                                        </p:attrNameLst>
                                      </p:cBhvr>
                                      <p:tavLst>
                                        <p:tav tm="0">
                                          <p:val>
                                            <p:strVal val="#ppt_w*0.70"/>
                                          </p:val>
                                        </p:tav>
                                        <p:tav tm="100000">
                                          <p:val>
                                            <p:strVal val="#ppt_w"/>
                                          </p:val>
                                        </p:tav>
                                      </p:tavLst>
                                    </p:anim>
                                    <p:anim calcmode="lin" valueType="num">
                                      <p:cBhvr>
                                        <p:cTn id="8" dur="1000" fill="hold"/>
                                        <p:tgtEl>
                                          <p:spTgt spid="50186">
                                            <p:txEl>
                                              <p:charRg st="0" end="14"/>
                                            </p:txEl>
                                          </p:spTgt>
                                        </p:tgtEl>
                                        <p:attrNameLst>
                                          <p:attrName>ppt_h</p:attrName>
                                        </p:attrNameLst>
                                      </p:cBhvr>
                                      <p:tavLst>
                                        <p:tav tm="0">
                                          <p:val>
                                            <p:strVal val="#ppt_h"/>
                                          </p:val>
                                        </p:tav>
                                        <p:tav tm="100000">
                                          <p:val>
                                            <p:strVal val="#ppt_h"/>
                                          </p:val>
                                        </p:tav>
                                      </p:tavLst>
                                    </p:anim>
                                    <p:animEffect transition="in" filter="fade">
                                      <p:cBhvr>
                                        <p:cTn id="9" dur="1000"/>
                                        <p:tgtEl>
                                          <p:spTgt spid="50186">
                                            <p:txEl>
                                              <p:charRg st="0" end="1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3" presetClass="entr" presetSubtype="16" fill="hold" nodeType="clickEffect">
                                  <p:stCondLst>
                                    <p:cond delay="0"/>
                                  </p:stCondLst>
                                  <p:childTnLst>
                                    <p:set>
                                      <p:cBhvr>
                                        <p:cTn id="13" dur="1" fill="hold">
                                          <p:stCondLst>
                                            <p:cond delay="0"/>
                                          </p:stCondLst>
                                        </p:cTn>
                                        <p:tgtEl>
                                          <p:spTgt spid="50187">
                                            <p:txEl>
                                              <p:charRg st="0" end="251"/>
                                            </p:txEl>
                                          </p:spTgt>
                                        </p:tgtEl>
                                        <p:attrNameLst>
                                          <p:attrName>style.visibility</p:attrName>
                                        </p:attrNameLst>
                                      </p:cBhvr>
                                      <p:to>
                                        <p:strVal val="visible"/>
                                      </p:to>
                                    </p:set>
                                    <p:anim calcmode="lin" valueType="num">
                                      <p:cBhvr>
                                        <p:cTn id="14" dur="1000" fill="hold"/>
                                        <p:tgtEl>
                                          <p:spTgt spid="50187">
                                            <p:txEl>
                                              <p:charRg st="0" end="251"/>
                                            </p:txEl>
                                          </p:spTgt>
                                        </p:tgtEl>
                                        <p:attrNameLst>
                                          <p:attrName>ppt_w</p:attrName>
                                        </p:attrNameLst>
                                      </p:cBhvr>
                                      <p:tavLst>
                                        <p:tav tm="0">
                                          <p:val>
                                            <p:fltVal val="0.000000"/>
                                          </p:val>
                                        </p:tav>
                                        <p:tav tm="100000">
                                          <p:val>
                                            <p:strVal val="#ppt_w"/>
                                          </p:val>
                                        </p:tav>
                                      </p:tavLst>
                                    </p:anim>
                                    <p:anim calcmode="lin" valueType="num">
                                      <p:cBhvr>
                                        <p:cTn id="15" dur="1000" fill="hold"/>
                                        <p:tgtEl>
                                          <p:spTgt spid="50187">
                                            <p:txEl>
                                              <p:charRg st="0" end="251"/>
                                            </p:txEl>
                                          </p:spTgt>
                                        </p:tgtEl>
                                        <p:attrNameLst>
                                          <p:attrName>ppt_h</p:attrName>
                                        </p:attrNameLst>
                                      </p:cBhvr>
                                      <p:tavLst>
                                        <p:tav tm="0">
                                          <p:val>
                                            <p:fltVal val="0.00000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nodeType="clickEffect">
                                  <p:stCondLst>
                                    <p:cond delay="0"/>
                                  </p:stCondLst>
                                  <p:childTnLst>
                                    <p:set>
                                      <p:cBhvr>
                                        <p:cTn id="19" dur="1" fill="hold">
                                          <p:stCondLst>
                                            <p:cond delay="0"/>
                                          </p:stCondLst>
                                        </p:cTn>
                                        <p:tgtEl>
                                          <p:spTgt spid="50196"/>
                                        </p:tgtEl>
                                        <p:attrNameLst>
                                          <p:attrName>style.visibility</p:attrName>
                                        </p:attrNameLst>
                                      </p:cBhvr>
                                      <p:to>
                                        <p:strVal val="visible"/>
                                      </p:to>
                                    </p:set>
                                    <p:anim calcmode="lin" valueType="num">
                                      <p:cBhvr>
                                        <p:cTn id="20" dur="500" fill="hold"/>
                                        <p:tgtEl>
                                          <p:spTgt spid="50196"/>
                                        </p:tgtEl>
                                        <p:attrNameLst>
                                          <p:attrName>ppt_w</p:attrName>
                                        </p:attrNameLst>
                                      </p:cBhvr>
                                      <p:tavLst>
                                        <p:tav tm="0">
                                          <p:val>
                                            <p:fltVal val="0.000000"/>
                                          </p:val>
                                        </p:tav>
                                        <p:tav tm="100000">
                                          <p:val>
                                            <p:strVal val="#ppt_w"/>
                                          </p:val>
                                        </p:tav>
                                      </p:tavLst>
                                    </p:anim>
                                    <p:anim calcmode="lin" valueType="num">
                                      <p:cBhvr>
                                        <p:cTn id="21" dur="500" fill="hold"/>
                                        <p:tgtEl>
                                          <p:spTgt spid="50196"/>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2228" name="Text Box 4"/>
          <p:cNvSpPr txBox="1">
            <a:spLocks noGrp="1" noChangeArrowheads="1"/>
          </p:cNvSpPr>
          <p:nvPr>
            <p:ph type="title"/>
          </p:nvPr>
        </p:nvSpPr>
        <p:spPr>
          <a:xfrm>
            <a:off x="1981200" y="0"/>
            <a:ext cx="8229600" cy="762000"/>
          </a:xfrm>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1" compatLnSpc="1"/>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BÀI 5</a:t>
            </a:r>
            <a:endPar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7170" name="WordArt 5"/>
          <p:cNvSpPr>
            <a:spLocks noTextEdit="1"/>
          </p:cNvSpPr>
          <p:nvPr/>
        </p:nvSpPr>
        <p:spPr>
          <a:xfrm>
            <a:off x="2057400" y="609600"/>
            <a:ext cx="8229600" cy="457200"/>
          </a:xfrm>
          <a:prstGeom prst="rect">
            <a:avLst/>
          </a:prstGeom>
        </p:spPr>
        <p:txBody>
          <a:bodyPr wrap="none" fromWordArt="1">
            <a:prstTxWarp prst="textPlain">
              <a:avLst>
                <a:gd name="adj" fmla="val 50231"/>
              </a:avLst>
            </a:prstTxWarp>
            <a:normAutofit fontScale="70000"/>
          </a:bodyPr>
          <a:p>
            <a:pPr algn="ctr" fontAlgn="base"/>
            <a:r>
              <a:rPr lang="en-US" sz="3200" b="1" i="1" strike="noStrike" noProof="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cs typeface="+mn-cs"/>
              </a:rPr>
              <a:t>ĐIỆN THẾ.HIỆU ĐIỆN THẾ</a:t>
            </a:r>
            <a:endParaRPr lang="en-US" sz="3200" b="1" i="1" strike="noStrike" noProof="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endParaRPr>
          </a:p>
        </p:txBody>
      </p:sp>
      <p:sp>
        <p:nvSpPr>
          <p:cNvPr id="7171" name="Text Box 6"/>
          <p:cNvSpPr txBox="1"/>
          <p:nvPr/>
        </p:nvSpPr>
        <p:spPr>
          <a:xfrm>
            <a:off x="838200" y="1458913"/>
            <a:ext cx="5759450" cy="584200"/>
          </a:xfrm>
          <a:prstGeom prst="rect">
            <a:avLst/>
          </a:prstGeom>
          <a:noFill/>
          <a:ln w="9525">
            <a:noFill/>
          </a:ln>
        </p:spPr>
        <p:txBody>
          <a:bodyPr wrap="square" anchor="t" anchorCtr="0">
            <a:spAutoFit/>
          </a:bodyPr>
          <a:p>
            <a:pPr>
              <a:spcBef>
                <a:spcPct val="50000"/>
              </a:spcBef>
            </a:pPr>
            <a:r>
              <a:rPr lang="en-US" altLang="zh-CN" sz="3200" b="1" dirty="0">
                <a:latin typeface="Times New Roman" panose="02020603050405020304" pitchFamily="18" charset="0"/>
              </a:rPr>
              <a:t> I. ĐIỆN THẾ</a:t>
            </a:r>
            <a:endParaRPr lang="en-US" altLang="zh-CN" sz="3200" b="1" dirty="0">
              <a:latin typeface="Times New Roman" panose="02020603050405020304" pitchFamily="18" charset="0"/>
            </a:endParaRPr>
          </a:p>
        </p:txBody>
      </p:sp>
      <p:sp>
        <p:nvSpPr>
          <p:cNvPr id="7172" name="Rectangle 7"/>
          <p:cNvSpPr/>
          <p:nvPr/>
        </p:nvSpPr>
        <p:spPr>
          <a:xfrm>
            <a:off x="915988" y="1981200"/>
            <a:ext cx="3432175" cy="522288"/>
          </a:xfrm>
          <a:prstGeom prst="rect">
            <a:avLst/>
          </a:prstGeom>
          <a:noFill/>
          <a:ln w="9525">
            <a:noFill/>
          </a:ln>
        </p:spPr>
        <p:txBody>
          <a:bodyPr wrap="none" anchor="t" anchorCtr="0">
            <a:spAutoFit/>
          </a:bodyPr>
          <a:p>
            <a:pPr algn="ctr"/>
            <a:r>
              <a:rPr lang="en-US" altLang="zh-CN" sz="2800" b="1" i="1" dirty="0">
                <a:solidFill>
                  <a:srgbClr val="FFFF66"/>
                </a:solidFill>
                <a:latin typeface="Times New Roman" panose="02020603050405020304" pitchFamily="18" charset="0"/>
              </a:rPr>
              <a:t>1. Khái niệm điện thế</a:t>
            </a:r>
            <a:endParaRPr lang="en-US" altLang="zh-CN" sz="2800" b="1" i="1" dirty="0">
              <a:solidFill>
                <a:srgbClr val="FFFF66"/>
              </a:solidFill>
              <a:latin typeface="Times New Roman" panose="02020603050405020304" pitchFamily="18" charset="0"/>
            </a:endParaRPr>
          </a:p>
        </p:txBody>
      </p:sp>
      <p:sp>
        <p:nvSpPr>
          <p:cNvPr id="7173" name="Text Box 8"/>
          <p:cNvSpPr txBox="1"/>
          <p:nvPr/>
        </p:nvSpPr>
        <p:spPr>
          <a:xfrm>
            <a:off x="914400" y="2513013"/>
            <a:ext cx="3124200" cy="522287"/>
          </a:xfrm>
          <a:prstGeom prst="rect">
            <a:avLst/>
          </a:prstGeom>
          <a:noFill/>
          <a:ln w="9525">
            <a:noFill/>
          </a:ln>
        </p:spPr>
        <p:txBody>
          <a:bodyPr anchor="t" anchorCtr="0">
            <a:spAutoFit/>
          </a:bodyPr>
          <a:p>
            <a:pPr>
              <a:spcBef>
                <a:spcPct val="50000"/>
              </a:spcBef>
            </a:pPr>
            <a:r>
              <a:rPr lang="en-US" altLang="zh-CN" sz="2800" b="1" i="1" dirty="0">
                <a:solidFill>
                  <a:srgbClr val="FFFF66"/>
                </a:solidFill>
                <a:latin typeface="Times New Roman" panose="02020603050405020304" pitchFamily="18" charset="0"/>
              </a:rPr>
              <a:t>2. Định nghĩa</a:t>
            </a:r>
            <a:endParaRPr lang="en-US" altLang="zh-CN" sz="2800" b="1" i="1" dirty="0">
              <a:solidFill>
                <a:srgbClr val="FFFF66"/>
              </a:solidFill>
              <a:latin typeface="Times New Roman" panose="02020603050405020304" pitchFamily="18" charset="0"/>
            </a:endParaRPr>
          </a:p>
        </p:txBody>
      </p:sp>
      <p:sp>
        <p:nvSpPr>
          <p:cNvPr id="52233" name="Text Box 9"/>
          <p:cNvSpPr txBox="1"/>
          <p:nvPr/>
        </p:nvSpPr>
        <p:spPr>
          <a:xfrm>
            <a:off x="933450" y="3048000"/>
            <a:ext cx="5172075" cy="522288"/>
          </a:xfrm>
          <a:prstGeom prst="rect">
            <a:avLst/>
          </a:prstGeom>
          <a:noFill/>
          <a:ln w="9525">
            <a:noFill/>
          </a:ln>
        </p:spPr>
        <p:txBody>
          <a:bodyPr wrap="square" anchor="t" anchorCtr="0">
            <a:spAutoFit/>
          </a:bodyPr>
          <a:p>
            <a:pPr>
              <a:spcBef>
                <a:spcPct val="50000"/>
              </a:spcBef>
            </a:pPr>
            <a:r>
              <a:rPr lang="en-US" altLang="zh-CN" sz="2800" b="1" i="1" dirty="0">
                <a:solidFill>
                  <a:srgbClr val="FFFF99"/>
                </a:solidFill>
                <a:latin typeface="Times New Roman" panose="02020603050405020304" pitchFamily="18" charset="0"/>
              </a:rPr>
              <a:t>3. Đơn vị điện thế</a:t>
            </a:r>
            <a:endParaRPr lang="en-US" altLang="zh-CN" sz="2800" b="1" i="1" dirty="0">
              <a:solidFill>
                <a:srgbClr val="FFFF99"/>
              </a:solidFill>
              <a:latin typeface="Times New Roman" panose="02020603050405020304" pitchFamily="18" charset="0"/>
            </a:endParaRPr>
          </a:p>
        </p:txBody>
      </p:sp>
      <p:sp>
        <p:nvSpPr>
          <p:cNvPr id="52234" name="Text Box 10"/>
          <p:cNvSpPr txBox="1"/>
          <p:nvPr/>
        </p:nvSpPr>
        <p:spPr>
          <a:xfrm>
            <a:off x="1322388" y="3581400"/>
            <a:ext cx="3962400" cy="522288"/>
          </a:xfrm>
          <a:prstGeom prst="rect">
            <a:avLst/>
          </a:prstGeom>
          <a:noFill/>
          <a:ln w="9525">
            <a:noFill/>
          </a:ln>
        </p:spPr>
        <p:txBody>
          <a:bodyPr anchor="t" anchorCtr="0">
            <a:spAutoFit/>
          </a:bodyPr>
          <a:p>
            <a:pPr>
              <a:spcBef>
                <a:spcPct val="50000"/>
              </a:spcBef>
            </a:pPr>
            <a:r>
              <a:rPr lang="en-US" altLang="zh-CN" sz="2800" dirty="0">
                <a:latin typeface="Times New Roman" panose="02020603050405020304" pitchFamily="18" charset="0"/>
              </a:rPr>
              <a:t>Đơn vị là Vôn (V)</a:t>
            </a:r>
            <a:endParaRPr lang="en-US" altLang="zh-CN" sz="2800" dirty="0">
              <a:latin typeface="Times New Roman" panose="02020603050405020304" pitchFamily="18" charset="0"/>
            </a:endParaRPr>
          </a:p>
        </p:txBody>
      </p:sp>
      <p:sp>
        <p:nvSpPr>
          <p:cNvPr id="52235" name="Text Box 11"/>
          <p:cNvSpPr txBox="1"/>
          <p:nvPr/>
        </p:nvSpPr>
        <p:spPr>
          <a:xfrm>
            <a:off x="1322388" y="4191000"/>
            <a:ext cx="5105400" cy="522288"/>
          </a:xfrm>
          <a:prstGeom prst="rect">
            <a:avLst/>
          </a:prstGeom>
          <a:noFill/>
          <a:ln w="9525">
            <a:noFill/>
          </a:ln>
        </p:spPr>
        <p:txBody>
          <a:bodyPr anchor="t" anchorCtr="0">
            <a:spAutoFit/>
          </a:bodyPr>
          <a:p>
            <a:pPr>
              <a:spcBef>
                <a:spcPct val="50000"/>
              </a:spcBef>
            </a:pPr>
            <a:r>
              <a:rPr lang="en-US" altLang="zh-CN" sz="2800" dirty="0">
                <a:latin typeface="Times New Roman" panose="02020603050405020304" pitchFamily="18" charset="0"/>
              </a:rPr>
              <a:t>Nếu q = 1C, A</a:t>
            </a:r>
            <a:r>
              <a:rPr lang="en-US" altLang="zh-CN" sz="2800" baseline="-25000" dirty="0">
                <a:latin typeface="Times New Roman" panose="02020603050405020304" pitchFamily="18" charset="0"/>
              </a:rPr>
              <a:t>M∞</a:t>
            </a:r>
            <a:r>
              <a:rPr lang="en-US" altLang="zh-CN" sz="2800" dirty="0">
                <a:latin typeface="Times New Roman" panose="02020603050405020304" pitchFamily="18" charset="0"/>
              </a:rPr>
              <a:t>= 1J, V</a:t>
            </a:r>
            <a:r>
              <a:rPr lang="en-US" altLang="zh-CN" sz="2800" baseline="-25000" dirty="0">
                <a:latin typeface="Times New Roman" panose="02020603050405020304" pitchFamily="18" charset="0"/>
              </a:rPr>
              <a:t>M </a:t>
            </a:r>
            <a:r>
              <a:rPr lang="en-US" altLang="zh-CN" sz="2800" dirty="0">
                <a:latin typeface="Times New Roman" panose="02020603050405020304" pitchFamily="18" charset="0"/>
              </a:rPr>
              <a:t>= 1V</a:t>
            </a:r>
            <a:endParaRPr lang="en-US" altLang="zh-CN" sz="2800" dirty="0">
              <a:latin typeface="Times New Roman" panose="02020603050405020304" pitchFamily="18" charset="0"/>
              <a:ea typeface="Arial" panose="020B0604020202020204" pitchFamily="34" charset="0"/>
            </a:endParaRPr>
          </a:p>
        </p:txBody>
      </p:sp>
      <p:sp>
        <p:nvSpPr>
          <p:cNvPr id="7177" name="Line 12"/>
          <p:cNvSpPr/>
          <p:nvPr/>
        </p:nvSpPr>
        <p:spPr>
          <a:xfrm>
            <a:off x="1828800" y="1143000"/>
            <a:ext cx="8839200" cy="0"/>
          </a:xfrm>
          <a:prstGeom prst="line">
            <a:avLst/>
          </a:prstGeom>
          <a:ln w="28575" cap="flat" cmpd="sng">
            <a:pattFill prst="wdDnDiag">
              <a:fgClr>
                <a:srgbClr val="FF0000"/>
              </a:fgClr>
              <a:bgClr>
                <a:srgbClr val="FFFFFF"/>
              </a:bgClr>
            </a:pattFill>
            <a:prstDash val="solid"/>
            <a:round/>
            <a:headEnd type="none" w="med" len="med"/>
            <a:tailEnd type="none" w="med" len="med"/>
          </a:ln>
        </p:spPr>
      </p:sp>
      <p:sp>
        <p:nvSpPr>
          <p:cNvPr id="7178" name="Line 13"/>
          <p:cNvSpPr/>
          <p:nvPr/>
        </p:nvSpPr>
        <p:spPr>
          <a:xfrm>
            <a:off x="1828800" y="228600"/>
            <a:ext cx="0" cy="914400"/>
          </a:xfrm>
          <a:prstGeom prst="line">
            <a:avLst/>
          </a:prstGeom>
          <a:ln w="28575" cap="flat" cmpd="sng">
            <a:pattFill prst="wdDnDiag">
              <a:fgClr>
                <a:srgbClr val="FF0000"/>
              </a:fgClr>
              <a:bgClr>
                <a:srgbClr val="FFFFFF"/>
              </a:bgClr>
            </a:pattFill>
            <a:prstDash val="solid"/>
            <a:round/>
            <a:headEnd type="none" w="med" len="med"/>
            <a:tailEnd type="none" w="med" len="med"/>
          </a:ln>
        </p:spPr>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2233"/>
                                        </p:tgtEl>
                                        <p:attrNameLst>
                                          <p:attrName>style.visibility</p:attrName>
                                        </p:attrNameLst>
                                      </p:cBhvr>
                                      <p:to>
                                        <p:strVal val="visible"/>
                                      </p:to>
                                    </p:set>
                                    <p:anim calcmode="lin" valueType="num">
                                      <p:cBhvr>
                                        <p:cTn id="7" dur="1000" fill="hold"/>
                                        <p:tgtEl>
                                          <p:spTgt spid="52233"/>
                                        </p:tgtEl>
                                        <p:attrNameLst>
                                          <p:attrName>ppt_w</p:attrName>
                                        </p:attrNameLst>
                                      </p:cBhvr>
                                      <p:tavLst>
                                        <p:tav tm="0">
                                          <p:val>
                                            <p:fltVal val="0.000000"/>
                                          </p:val>
                                        </p:tav>
                                        <p:tav tm="100000">
                                          <p:val>
                                            <p:strVal val="#ppt_w"/>
                                          </p:val>
                                        </p:tav>
                                      </p:tavLst>
                                    </p:anim>
                                    <p:anim calcmode="lin" valueType="num">
                                      <p:cBhvr>
                                        <p:cTn id="8" dur="1000" fill="hold"/>
                                        <p:tgtEl>
                                          <p:spTgt spid="52233"/>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52234"/>
                                        </p:tgtEl>
                                        <p:attrNameLst>
                                          <p:attrName>style.visibility</p:attrName>
                                        </p:attrNameLst>
                                      </p:cBhvr>
                                      <p:to>
                                        <p:strVal val="visible"/>
                                      </p:to>
                                    </p:set>
                                    <p:animEffect transition="in" filter="wedge">
                                      <p:cBhvr>
                                        <p:cTn id="13" dur="1000"/>
                                        <p:tgtEl>
                                          <p:spTgt spid="5223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2235"/>
                                        </p:tgtEl>
                                        <p:attrNameLst>
                                          <p:attrName>style.visibility</p:attrName>
                                        </p:attrNameLst>
                                      </p:cBhvr>
                                      <p:to>
                                        <p:strVal val="visible"/>
                                      </p:to>
                                    </p:set>
                                    <p:anim calcmode="lin" valueType="num">
                                      <p:cBhvr>
                                        <p:cTn id="17" dur="1000" fill="hold"/>
                                        <p:tgtEl>
                                          <p:spTgt spid="52235"/>
                                        </p:tgtEl>
                                        <p:attrNameLst>
                                          <p:attrName>ppt_w</p:attrName>
                                        </p:attrNameLst>
                                      </p:cBhvr>
                                      <p:tavLst>
                                        <p:tav tm="0">
                                          <p:val>
                                            <p:fltVal val="0.000000"/>
                                          </p:val>
                                        </p:tav>
                                        <p:tav tm="100000">
                                          <p:val>
                                            <p:strVal val="#ppt_w"/>
                                          </p:val>
                                        </p:tav>
                                      </p:tavLst>
                                    </p:anim>
                                    <p:anim calcmode="lin" valueType="num">
                                      <p:cBhvr>
                                        <p:cTn id="18" dur="1000" fill="hold"/>
                                        <p:tgtEl>
                                          <p:spTgt spid="52235"/>
                                        </p:tgtEl>
                                        <p:attrNameLst>
                                          <p:attrName>ppt_h</p:attrName>
                                        </p:attrNameLst>
                                      </p:cBhvr>
                                      <p:tavLst>
                                        <p:tav tm="0">
                                          <p:val>
                                            <p:fltVal val="0.000000"/>
                                          </p:val>
                                        </p:tav>
                                        <p:tav tm="100000">
                                          <p:val>
                                            <p:strVal val="#ppt_h"/>
                                          </p:val>
                                        </p:tav>
                                      </p:tavLst>
                                    </p:anim>
                                    <p:animEffect transition="in" filter="fade">
                                      <p:cBhvr>
                                        <p:cTn id="19" dur="1000"/>
                                        <p:tgtEl>
                                          <p:spTgt spid="52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3" grpId="0"/>
      <p:bldP spid="52234" grpId="0"/>
      <p:bldP spid="52235"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80898" name="Rectangle 2"/>
          <p:cNvSpPr>
            <a:spLocks noGrp="1" noChangeArrowheads="1"/>
          </p:cNvSpPr>
          <p:nvPr>
            <p:ph type="title"/>
          </p:nvPr>
        </p:nvSpPr>
        <p:spPr>
          <a:xfrm>
            <a:off x="610235" y="838200"/>
            <a:ext cx="4724400" cy="1139825"/>
          </a:xfrm>
        </p:spPr>
        <p:txBody>
          <a:bodyPr vert="horz" wrap="square" lIns="91440" tIns="45720" rIns="91440" bIns="45720" numCol="1" anchor="ctr" anchorCtr="1"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3200" b="1" i="1" u="none" strike="noStrike" kern="0" cap="none" spc="0" normalizeH="0" baseline="0" noProof="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4. Đặc điểm của điện thế</a:t>
            </a:r>
            <a:endParaRPr kumimoji="0" lang="en-US" sz="3200" b="1" i="1" u="none" strike="noStrike" kern="0" cap="none" spc="0" normalizeH="0" baseline="0" noProof="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80901" name="Rectangle 5"/>
          <p:cNvSpPr>
            <a:spLocks noGrp="1" noChangeArrowheads="1"/>
          </p:cNvSpPr>
          <p:nvPr>
            <p:ph idx="1"/>
          </p:nvPr>
        </p:nvSpPr>
        <p:spPr>
          <a:xfrm>
            <a:off x="1025525" y="1279525"/>
            <a:ext cx="10182225" cy="2601595"/>
          </a:xfrm>
        </p:spPr>
        <p:txBody>
          <a:bodyPr vert="horz" wrap="square" lIns="91440" tIns="45720" rIns="91440" bIns="45720" numCol="1" anchor="t" anchorCtr="0" compatLnSpc="1"/>
          <a:lstStyle/>
          <a:p>
            <a:pPr marL="5080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   </a:t>
            </a:r>
            <a:endPar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5080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Điện thế là đại lượng đại số</a:t>
            </a:r>
            <a:endPar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5080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 q &gt; 0 nếu A</a:t>
            </a:r>
            <a:r>
              <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M∞</a:t>
            </a: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 &gt; 0 thì V</a:t>
            </a:r>
            <a:r>
              <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M </a:t>
            </a: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&gt; 0; A</a:t>
            </a:r>
            <a:r>
              <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M∞</a:t>
            </a: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 &lt; 0 thì V</a:t>
            </a:r>
            <a:r>
              <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M </a:t>
            </a: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&lt; 0</a:t>
            </a:r>
            <a:endPar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5080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 q &lt; 0 nếu A</a:t>
            </a:r>
            <a:r>
              <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M∞</a:t>
            </a: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 &gt; 0 thì V</a:t>
            </a:r>
            <a:r>
              <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M </a:t>
            </a: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&lt; 0; A</a:t>
            </a:r>
            <a:r>
              <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M∞</a:t>
            </a: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 &lt; 0 thì V</a:t>
            </a:r>
            <a:r>
              <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M </a:t>
            </a: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&gt; 0</a:t>
            </a:r>
            <a:endPar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5080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Thường chọn mốc điện thế ở đất và một điểm ở vô cực (bằng 0 )</a:t>
            </a:r>
            <a:endPar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5080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en-US" sz="2800" b="0" i="0" u="none" strike="noStrike" kern="0" cap="none" spc="0" normalizeH="0" baseline="-2500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5080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en-US" sz="28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p:txBody>
      </p:sp>
      <p:sp>
        <p:nvSpPr>
          <p:cNvPr id="80904" name="Text Box 8"/>
          <p:cNvSpPr txBox="1">
            <a:spLocks noChangeArrowheads="1"/>
          </p:cNvSpPr>
          <p:nvPr/>
        </p:nvSpPr>
        <p:spPr bwMode="auto">
          <a:xfrm>
            <a:off x="1212850" y="2413000"/>
            <a:ext cx="8594725"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R="0" defTabSz="914400">
              <a:spcBef>
                <a:spcPct val="50000"/>
              </a:spcBef>
              <a:buClrTx/>
              <a:buSzTx/>
              <a:buFontTx/>
              <a:buNone/>
              <a:defRPr/>
            </a:pPr>
            <a:r>
              <a:rPr kumimoji="0" lang="en-US" sz="2800" kern="1200" cap="none" spc="0" normalizeH="0" baseline="0" noProof="0">
                <a:solidFill>
                  <a:schemeClr val="folHlink"/>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Trong công thức (1), trường hợp q &gt; 0, cho  biết dấu của A</a:t>
            </a:r>
            <a:r>
              <a:rPr kumimoji="0" lang="en-US" sz="2800" kern="1200" cap="none" spc="0" normalizeH="0" baseline="-25000" noProof="0">
                <a:solidFill>
                  <a:schemeClr val="folHlink"/>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M∞</a:t>
            </a:r>
            <a:r>
              <a:rPr kumimoji="0" lang="en-US" sz="2800" kern="1200" cap="none" spc="0" normalizeH="0" baseline="0" noProof="0">
                <a:solidFill>
                  <a:schemeClr val="folHlink"/>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 và V</a:t>
            </a:r>
            <a:r>
              <a:rPr kumimoji="0" lang="en-US" sz="2800" kern="1200" cap="none" spc="0" normalizeH="0" baseline="-25000" noProof="0">
                <a:solidFill>
                  <a:schemeClr val="folHlink"/>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rPr>
              <a:t>M</a:t>
            </a:r>
            <a:endParaRPr kumimoji="0" lang="en-US" sz="2800" kern="1200" cap="none" spc="0" normalizeH="0" baseline="-25000" noProof="0">
              <a:solidFill>
                <a:schemeClr val="folHlink"/>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endParaRPr>
          </a:p>
        </p:txBody>
      </p:sp>
      <p:sp>
        <p:nvSpPr>
          <p:cNvPr id="80906" name="Text Box 10"/>
          <p:cNvSpPr txBox="1"/>
          <p:nvPr/>
        </p:nvSpPr>
        <p:spPr>
          <a:xfrm>
            <a:off x="1244600" y="3992563"/>
            <a:ext cx="8305800" cy="954087"/>
          </a:xfrm>
          <a:prstGeom prst="rect">
            <a:avLst/>
          </a:prstGeom>
          <a:noFill/>
          <a:ln w="9525">
            <a:noFill/>
          </a:ln>
        </p:spPr>
        <p:txBody>
          <a:bodyPr anchor="t" anchorCtr="0">
            <a:spAutoFit/>
          </a:bodyPr>
          <a:p>
            <a:pPr>
              <a:spcBef>
                <a:spcPct val="50000"/>
              </a:spcBef>
            </a:pPr>
            <a:r>
              <a:rPr lang="en-US" altLang="zh-CN" sz="2800" dirty="0">
                <a:solidFill>
                  <a:schemeClr val="folHlink"/>
                </a:solidFill>
                <a:latin typeface="Times New Roman" panose="02020603050405020304" pitchFamily="18" charset="0"/>
              </a:rPr>
              <a:t>Chứng minh rằng điện thế tại mọi điểm trong điện trường của một điện tích âm ( Q &lt;0 ) đều có giá trị âm</a:t>
            </a:r>
            <a:endParaRPr lang="en-US" altLang="zh-CN" sz="2800" dirty="0">
              <a:solidFill>
                <a:schemeClr val="folHlink"/>
              </a:solidFill>
              <a:latin typeface="Times New Roman" panose="02020603050405020304" pitchFamily="18" charset="0"/>
            </a:endParaRPr>
          </a:p>
        </p:txBody>
      </p:sp>
      <p:grpSp>
        <p:nvGrpSpPr>
          <p:cNvPr id="80907" name="Group 11"/>
          <p:cNvGrpSpPr/>
          <p:nvPr/>
        </p:nvGrpSpPr>
        <p:grpSpPr>
          <a:xfrm>
            <a:off x="7924800" y="4953000"/>
            <a:ext cx="304800" cy="381000"/>
            <a:chOff x="1344" y="1104"/>
            <a:chExt cx="192" cy="240"/>
          </a:xfrm>
        </p:grpSpPr>
        <p:grpSp>
          <p:nvGrpSpPr>
            <p:cNvPr id="8198" name="Group 12"/>
            <p:cNvGrpSpPr/>
            <p:nvPr/>
          </p:nvGrpSpPr>
          <p:grpSpPr>
            <a:xfrm>
              <a:off x="1344" y="1104"/>
              <a:ext cx="192" cy="240"/>
              <a:chOff x="2208" y="1080"/>
              <a:chExt cx="238" cy="240"/>
            </a:xfrm>
          </p:grpSpPr>
          <p:grpSp>
            <p:nvGrpSpPr>
              <p:cNvPr id="8199" name="Group 13"/>
              <p:cNvGrpSpPr/>
              <p:nvPr/>
            </p:nvGrpSpPr>
            <p:grpSpPr>
              <a:xfrm>
                <a:off x="2208" y="1080"/>
                <a:ext cx="238" cy="240"/>
                <a:chOff x="2208" y="1080"/>
                <a:chExt cx="238" cy="240"/>
              </a:xfrm>
            </p:grpSpPr>
            <p:sp>
              <p:nvSpPr>
                <p:cNvPr id="8200" name="Oval 14"/>
                <p:cNvSpPr/>
                <p:nvPr/>
              </p:nvSpPr>
              <p:spPr>
                <a:xfrm>
                  <a:off x="2208" y="1080"/>
                  <a:ext cx="238" cy="240"/>
                </a:xfrm>
                <a:prstGeom prst="ellipse">
                  <a:avLst/>
                </a:prstGeom>
                <a:noFill/>
                <a:ln w="38100" cap="flat" cmpd="sng">
                  <a:solidFill>
                    <a:schemeClr val="tx1"/>
                  </a:solidFill>
                  <a:prstDash val="solid"/>
                  <a:round/>
                  <a:headEnd type="none" w="med" len="med"/>
                  <a:tailEnd type="none" w="med" len="med"/>
                </a:ln>
              </p:spPr>
              <p:txBody>
                <a:bodyPr wrap="none" anchor="ctr" anchorCtr="0"/>
                <a:p>
                  <a:pPr algn="ctr"/>
                  <a:endParaRPr lang="en-US" altLang="zh-CN" sz="2800" dirty="0">
                    <a:latin typeface="Times New Roman" panose="02020603050405020304" pitchFamily="18" charset="0"/>
                  </a:endParaRPr>
                </a:p>
              </p:txBody>
            </p:sp>
            <p:sp>
              <p:nvSpPr>
                <p:cNvPr id="8201" name="Line 15"/>
                <p:cNvSpPr/>
                <p:nvPr/>
              </p:nvSpPr>
              <p:spPr>
                <a:xfrm>
                  <a:off x="2256" y="1206"/>
                  <a:ext cx="142" cy="0"/>
                </a:xfrm>
                <a:prstGeom prst="line">
                  <a:avLst/>
                </a:prstGeom>
                <a:ln w="28575" cap="flat" cmpd="sng">
                  <a:solidFill>
                    <a:schemeClr val="tx1"/>
                  </a:solidFill>
                  <a:prstDash val="solid"/>
                  <a:round/>
                  <a:headEnd type="none" w="med" len="med"/>
                  <a:tailEnd type="none" w="med" len="med"/>
                </a:ln>
              </p:spPr>
            </p:sp>
          </p:grpSp>
          <p:sp>
            <p:nvSpPr>
              <p:cNvPr id="8202" name="Oval 16"/>
              <p:cNvSpPr/>
              <p:nvPr/>
            </p:nvSpPr>
            <p:spPr>
              <a:xfrm>
                <a:off x="2208" y="1080"/>
                <a:ext cx="238" cy="240"/>
              </a:xfrm>
              <a:prstGeom prst="ellipse">
                <a:avLst/>
              </a:prstGeom>
              <a:noFill/>
              <a:ln w="38100" cap="flat" cmpd="sng">
                <a:solidFill>
                  <a:schemeClr val="tx1"/>
                </a:solidFill>
                <a:prstDash val="solid"/>
                <a:round/>
                <a:headEnd type="none" w="med" len="med"/>
                <a:tailEnd type="none" w="med" len="med"/>
              </a:ln>
            </p:spPr>
            <p:txBody>
              <a:bodyPr wrap="none" anchor="ctr" anchorCtr="0"/>
              <a:p>
                <a:pPr algn="ctr"/>
                <a:endParaRPr lang="en-US" altLang="zh-CN" sz="2800" dirty="0">
                  <a:latin typeface="Times New Roman" panose="02020603050405020304" pitchFamily="18" charset="0"/>
                </a:endParaRPr>
              </a:p>
            </p:txBody>
          </p:sp>
        </p:grpSp>
        <p:sp>
          <p:nvSpPr>
            <p:cNvPr id="8203" name="Line 17"/>
            <p:cNvSpPr/>
            <p:nvPr/>
          </p:nvSpPr>
          <p:spPr>
            <a:xfrm>
              <a:off x="1440" y="1152"/>
              <a:ext cx="0" cy="144"/>
            </a:xfrm>
            <a:prstGeom prst="line">
              <a:avLst/>
            </a:prstGeom>
            <a:ln w="28575" cap="flat" cmpd="sng">
              <a:solidFill>
                <a:schemeClr val="tx1"/>
              </a:solidFill>
              <a:prstDash val="solid"/>
              <a:round/>
              <a:headEnd type="none" w="med" len="med"/>
              <a:tailEnd type="none" w="med" len="med"/>
            </a:ln>
          </p:spPr>
        </p:sp>
      </p:grpSp>
      <p:grpSp>
        <p:nvGrpSpPr>
          <p:cNvPr id="80932" name="Group 36"/>
          <p:cNvGrpSpPr/>
          <p:nvPr/>
        </p:nvGrpSpPr>
        <p:grpSpPr>
          <a:xfrm>
            <a:off x="6477000" y="4572000"/>
            <a:ext cx="3810000" cy="1638300"/>
            <a:chOff x="3120" y="2880"/>
            <a:chExt cx="2400" cy="1032"/>
          </a:xfrm>
        </p:grpSpPr>
        <p:sp>
          <p:nvSpPr>
            <p:cNvPr id="80915" name="Text Box 19"/>
            <p:cNvSpPr txBox="1">
              <a:spLocks noChangeArrowheads="1"/>
            </p:cNvSpPr>
            <p:nvPr/>
          </p:nvSpPr>
          <p:spPr bwMode="auto">
            <a:xfrm>
              <a:off x="4732" y="3216"/>
              <a:ext cx="257" cy="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0" hangingPunct="0">
                <a:spcBef>
                  <a:spcPct val="50000"/>
                </a:spcBef>
                <a:buClrTx/>
                <a:buSzTx/>
                <a:buFontTx/>
                <a:buNone/>
                <a:defRPr/>
              </a:pPr>
              <a:r>
                <a:rPr kumimoji="0" lang="en-US" sz="2800" b="1" kern="1200" cap="none" spc="0" normalizeH="0" baseline="0" noProof="0">
                  <a:solidFill>
                    <a:srgbClr val="00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sym typeface="Symbol" panose="05050102010706020507" pitchFamily="18" charset="2"/>
                </a:rPr>
                <a:t>∞</a:t>
              </a:r>
              <a:endParaRPr kumimoji="0" lang="en-US" sz="2800" b="1" kern="1200" cap="none" spc="0" normalizeH="0" baseline="0" noProof="0">
                <a:solidFill>
                  <a:srgbClr val="00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sym typeface="Symbol" panose="05050102010706020507" pitchFamily="18" charset="2"/>
              </a:endParaRPr>
            </a:p>
          </p:txBody>
        </p:sp>
        <p:sp>
          <p:nvSpPr>
            <p:cNvPr id="8206" name="Text Box 21"/>
            <p:cNvSpPr txBox="1"/>
            <p:nvPr/>
          </p:nvSpPr>
          <p:spPr>
            <a:xfrm>
              <a:off x="4012" y="2880"/>
              <a:ext cx="172" cy="329"/>
            </a:xfrm>
            <a:prstGeom prst="rect">
              <a:avLst/>
            </a:prstGeom>
            <a:noFill/>
            <a:ln w="9525">
              <a:noFill/>
            </a:ln>
          </p:spPr>
          <p:txBody>
            <a:bodyPr anchor="t" anchorCtr="0">
              <a:spAutoFit/>
            </a:bodyPr>
            <a:p>
              <a:pPr eaLnBrk="0" hangingPunct="0">
                <a:spcBef>
                  <a:spcPct val="50000"/>
                </a:spcBef>
              </a:pPr>
              <a:r>
                <a:rPr lang="en-US" altLang="zh-CN" sz="2800" b="1" dirty="0">
                  <a:solidFill>
                    <a:srgbClr val="00FF00"/>
                  </a:solidFill>
                  <a:latin typeface="Times New Roman" panose="02020603050405020304" pitchFamily="18" charset="0"/>
                </a:rPr>
                <a:t>M</a:t>
              </a:r>
              <a:endParaRPr lang="en-US" altLang="zh-CN" sz="2800" b="1" dirty="0">
                <a:solidFill>
                  <a:srgbClr val="00FF00"/>
                </a:solidFill>
                <a:latin typeface="Times New Roman" panose="02020603050405020304" pitchFamily="18" charset="0"/>
              </a:endParaRPr>
            </a:p>
          </p:txBody>
        </p:sp>
        <p:sp>
          <p:nvSpPr>
            <p:cNvPr id="8207" name="Text Box 22"/>
            <p:cNvSpPr txBox="1"/>
            <p:nvPr/>
          </p:nvSpPr>
          <p:spPr>
            <a:xfrm>
              <a:off x="3120" y="3312"/>
              <a:ext cx="624" cy="600"/>
            </a:xfrm>
            <a:prstGeom prst="rect">
              <a:avLst/>
            </a:prstGeom>
            <a:noFill/>
            <a:ln w="9525">
              <a:noFill/>
            </a:ln>
          </p:spPr>
          <p:txBody>
            <a:bodyPr anchor="t" anchorCtr="0">
              <a:spAutoFit/>
            </a:bodyPr>
            <a:p>
              <a:pPr eaLnBrk="0" hangingPunct="0">
                <a:spcBef>
                  <a:spcPct val="50000"/>
                </a:spcBef>
              </a:pPr>
              <a:r>
                <a:rPr lang="en-US" altLang="zh-CN" sz="2800" b="1" dirty="0">
                  <a:solidFill>
                    <a:srgbClr val="00FF00"/>
                  </a:solidFill>
                  <a:latin typeface="Times New Roman" panose="02020603050405020304" pitchFamily="18" charset="0"/>
                </a:rPr>
                <a:t>Q &lt; 0</a:t>
              </a:r>
              <a:endParaRPr lang="en-US" altLang="zh-CN" sz="2800" b="1" dirty="0">
                <a:solidFill>
                  <a:srgbClr val="00FF00"/>
                </a:solidFill>
                <a:latin typeface="Times New Roman" panose="02020603050405020304" pitchFamily="18" charset="0"/>
              </a:endParaRPr>
            </a:p>
          </p:txBody>
        </p:sp>
        <p:sp>
          <p:nvSpPr>
            <p:cNvPr id="8208" name="Line 23"/>
            <p:cNvSpPr/>
            <p:nvPr/>
          </p:nvSpPr>
          <p:spPr>
            <a:xfrm flipH="1">
              <a:off x="3379" y="3264"/>
              <a:ext cx="748" cy="0"/>
            </a:xfrm>
            <a:prstGeom prst="line">
              <a:avLst/>
            </a:prstGeom>
            <a:ln w="19050" cap="flat" cmpd="sng">
              <a:solidFill>
                <a:schemeClr val="tx1"/>
              </a:solidFill>
              <a:prstDash val="solid"/>
              <a:round/>
              <a:headEnd type="oval" w="med" len="med"/>
              <a:tailEnd type="none" w="med" len="med"/>
            </a:ln>
          </p:spPr>
        </p:sp>
        <p:grpSp>
          <p:nvGrpSpPr>
            <p:cNvPr id="8209" name="Group 24"/>
            <p:cNvGrpSpPr/>
            <p:nvPr/>
          </p:nvGrpSpPr>
          <p:grpSpPr>
            <a:xfrm>
              <a:off x="3168" y="3144"/>
              <a:ext cx="210" cy="240"/>
              <a:chOff x="2208" y="1080"/>
              <a:chExt cx="238" cy="240"/>
            </a:xfrm>
          </p:grpSpPr>
          <p:grpSp>
            <p:nvGrpSpPr>
              <p:cNvPr id="8210" name="Group 25"/>
              <p:cNvGrpSpPr/>
              <p:nvPr/>
            </p:nvGrpSpPr>
            <p:grpSpPr>
              <a:xfrm>
                <a:off x="2208" y="1080"/>
                <a:ext cx="238" cy="240"/>
                <a:chOff x="2208" y="1080"/>
                <a:chExt cx="238" cy="240"/>
              </a:xfrm>
            </p:grpSpPr>
            <p:sp>
              <p:nvSpPr>
                <p:cNvPr id="8211" name="Oval 26"/>
                <p:cNvSpPr/>
                <p:nvPr/>
              </p:nvSpPr>
              <p:spPr>
                <a:xfrm>
                  <a:off x="2208" y="1080"/>
                  <a:ext cx="238" cy="240"/>
                </a:xfrm>
                <a:prstGeom prst="ellipse">
                  <a:avLst/>
                </a:prstGeom>
                <a:noFill/>
                <a:ln w="38100" cap="flat" cmpd="sng">
                  <a:solidFill>
                    <a:schemeClr val="tx1"/>
                  </a:solidFill>
                  <a:prstDash val="solid"/>
                  <a:round/>
                  <a:headEnd type="none" w="med" len="med"/>
                  <a:tailEnd type="none" w="med" len="med"/>
                </a:ln>
              </p:spPr>
              <p:txBody>
                <a:bodyPr wrap="none" anchor="ctr" anchorCtr="0"/>
                <a:p>
                  <a:pPr algn="ctr"/>
                  <a:endParaRPr lang="en-US" altLang="zh-CN" sz="2800" dirty="0">
                    <a:latin typeface="Times New Roman" panose="02020603050405020304" pitchFamily="18" charset="0"/>
                  </a:endParaRPr>
                </a:p>
              </p:txBody>
            </p:sp>
            <p:sp>
              <p:nvSpPr>
                <p:cNvPr id="8212" name="Line 27"/>
                <p:cNvSpPr/>
                <p:nvPr/>
              </p:nvSpPr>
              <p:spPr>
                <a:xfrm>
                  <a:off x="2256" y="1206"/>
                  <a:ext cx="142" cy="0"/>
                </a:xfrm>
                <a:prstGeom prst="line">
                  <a:avLst/>
                </a:prstGeom>
                <a:ln w="28575" cap="flat" cmpd="sng">
                  <a:solidFill>
                    <a:schemeClr val="tx1"/>
                  </a:solidFill>
                  <a:prstDash val="solid"/>
                  <a:round/>
                  <a:headEnd type="none" w="med" len="med"/>
                  <a:tailEnd type="none" w="med" len="med"/>
                </a:ln>
              </p:spPr>
            </p:sp>
          </p:grpSp>
          <p:sp>
            <p:nvSpPr>
              <p:cNvPr id="8213" name="Oval 28"/>
              <p:cNvSpPr/>
              <p:nvPr/>
            </p:nvSpPr>
            <p:spPr>
              <a:xfrm>
                <a:off x="2208" y="1080"/>
                <a:ext cx="238" cy="240"/>
              </a:xfrm>
              <a:prstGeom prst="ellipse">
                <a:avLst/>
              </a:prstGeom>
              <a:noFill/>
              <a:ln w="38100" cap="flat" cmpd="sng">
                <a:solidFill>
                  <a:schemeClr val="tx1"/>
                </a:solidFill>
                <a:prstDash val="solid"/>
                <a:round/>
                <a:headEnd type="none" w="med" len="med"/>
                <a:tailEnd type="none" w="med" len="med"/>
              </a:ln>
            </p:spPr>
            <p:txBody>
              <a:bodyPr wrap="none" anchor="ctr" anchorCtr="0"/>
              <a:p>
                <a:pPr algn="ctr"/>
                <a:endParaRPr lang="en-US" altLang="zh-CN" sz="2800" dirty="0">
                  <a:latin typeface="Times New Roman" panose="02020603050405020304" pitchFamily="18" charset="0"/>
                </a:endParaRPr>
              </a:p>
            </p:txBody>
          </p:sp>
        </p:grpSp>
        <p:sp>
          <p:nvSpPr>
            <p:cNvPr id="8214" name="Line 29"/>
            <p:cNvSpPr/>
            <p:nvPr/>
          </p:nvSpPr>
          <p:spPr>
            <a:xfrm>
              <a:off x="4127" y="3264"/>
              <a:ext cx="720" cy="0"/>
            </a:xfrm>
            <a:prstGeom prst="line">
              <a:avLst/>
            </a:prstGeom>
            <a:ln w="9525" cap="flat" cmpd="sng">
              <a:solidFill>
                <a:schemeClr val="tx1"/>
              </a:solidFill>
              <a:prstDash val="solid"/>
              <a:round/>
              <a:headEnd type="none" w="med" len="med"/>
              <a:tailEnd type="none" w="med" len="med"/>
            </a:ln>
          </p:spPr>
        </p:sp>
        <p:sp>
          <p:nvSpPr>
            <p:cNvPr id="8215" name="Text Box 30"/>
            <p:cNvSpPr txBox="1"/>
            <p:nvPr/>
          </p:nvSpPr>
          <p:spPr>
            <a:xfrm>
              <a:off x="4608" y="2880"/>
              <a:ext cx="912" cy="329"/>
            </a:xfrm>
            <a:prstGeom prst="rect">
              <a:avLst/>
            </a:prstGeom>
            <a:noFill/>
            <a:ln w="9525">
              <a:noFill/>
            </a:ln>
          </p:spPr>
          <p:txBody>
            <a:bodyPr anchor="t" anchorCtr="0">
              <a:spAutoFit/>
            </a:bodyPr>
            <a:p>
              <a:pPr>
                <a:spcBef>
                  <a:spcPct val="50000"/>
                </a:spcBef>
              </a:pPr>
              <a:r>
                <a:rPr lang="en-US" altLang="zh-CN" sz="2800" dirty="0">
                  <a:latin typeface="Times New Roman" panose="02020603050405020304" pitchFamily="18" charset="0"/>
                </a:rPr>
                <a:t>V</a:t>
              </a:r>
              <a:r>
                <a:rPr lang="en-US" altLang="zh-CN" sz="2800" baseline="-25000" dirty="0">
                  <a:latin typeface="Times New Roman" panose="02020603050405020304" pitchFamily="18" charset="0"/>
                </a:rPr>
                <a:t>∞</a:t>
              </a:r>
              <a:r>
                <a:rPr lang="en-US" altLang="zh-CN" sz="2800" dirty="0">
                  <a:latin typeface="Times New Roman" panose="02020603050405020304" pitchFamily="18" charset="0"/>
                </a:rPr>
                <a:t>= 0</a:t>
              </a:r>
              <a:endParaRPr lang="en-US" altLang="zh-CN" sz="2800" dirty="0">
                <a:latin typeface="Times New Roman" panose="02020603050405020304" pitchFamily="18" charset="0"/>
              </a:endParaRPr>
            </a:p>
          </p:txBody>
        </p:sp>
      </p:grpSp>
      <p:grpSp>
        <p:nvGrpSpPr>
          <p:cNvPr id="80933" name="Group 37"/>
          <p:cNvGrpSpPr/>
          <p:nvPr/>
        </p:nvGrpSpPr>
        <p:grpSpPr>
          <a:xfrm>
            <a:off x="7543800" y="5181600"/>
            <a:ext cx="533400" cy="457200"/>
            <a:chOff x="3648" y="3840"/>
            <a:chExt cx="336" cy="288"/>
          </a:xfrm>
        </p:grpSpPr>
        <p:sp>
          <p:nvSpPr>
            <p:cNvPr id="8217" name="Line 32"/>
            <p:cNvSpPr/>
            <p:nvPr/>
          </p:nvSpPr>
          <p:spPr>
            <a:xfrm>
              <a:off x="3696" y="3840"/>
              <a:ext cx="288" cy="0"/>
            </a:xfrm>
            <a:prstGeom prst="line">
              <a:avLst/>
            </a:prstGeom>
            <a:ln w="28575" cap="flat" cmpd="sng">
              <a:solidFill>
                <a:srgbClr val="FF0000"/>
              </a:solidFill>
              <a:prstDash val="solid"/>
              <a:round/>
              <a:headEnd type="triangle" w="med" len="med"/>
              <a:tailEnd type="none" w="med" len="med"/>
            </a:ln>
          </p:spPr>
        </p:sp>
        <p:graphicFrame>
          <p:nvGraphicFramePr>
            <p:cNvPr id="8218" name="Object 33"/>
            <p:cNvGraphicFramePr>
              <a:graphicFrameLocks noChangeAspect="1"/>
            </p:cNvGraphicFramePr>
            <p:nvPr/>
          </p:nvGraphicFramePr>
          <p:xfrm>
            <a:off x="3648" y="3840"/>
            <a:ext cx="178" cy="288"/>
          </p:xfrm>
          <a:graphic>
            <a:graphicData uri="http://schemas.openxmlformats.org/presentationml/2006/ole">
              <mc:AlternateContent xmlns:mc="http://schemas.openxmlformats.org/markup-compatibility/2006">
                <mc:Choice xmlns:v="urn:schemas-microsoft-com:vml" Requires="v">
                  <p:oleObj spid="_x0000_s3078" name="" r:id="rId1" imgW="165100" imgH="266065" progId="Equation.DSMT4">
                    <p:embed/>
                  </p:oleObj>
                </mc:Choice>
                <mc:Fallback>
                  <p:oleObj name="" r:id="rId1" imgW="165100" imgH="266065" progId="Equation.DSMT4">
                    <p:embed/>
                    <p:pic>
                      <p:nvPicPr>
                        <p:cNvPr id="0" name="Picture 3077"/>
                        <p:cNvPicPr/>
                        <p:nvPr/>
                      </p:nvPicPr>
                      <p:blipFill>
                        <a:blip r:embed="rId2"/>
                        <a:stretch>
                          <a:fillRect/>
                        </a:stretch>
                      </p:blipFill>
                      <p:spPr>
                        <a:xfrm>
                          <a:off x="3648" y="3840"/>
                          <a:ext cx="178" cy="288"/>
                        </a:xfrm>
                        <a:prstGeom prst="rect">
                          <a:avLst/>
                        </a:prstGeom>
                        <a:noFill/>
                        <a:ln w="38100">
                          <a:noFill/>
                          <a:miter/>
                        </a:ln>
                      </p:spPr>
                    </p:pic>
                  </p:oleObj>
                </mc:Fallback>
              </mc:AlternateContent>
            </a:graphicData>
          </a:graphic>
        </p:graphicFrame>
      </p:grpSp>
      <p:sp>
        <p:nvSpPr>
          <p:cNvPr id="80930" name="Text Box 34"/>
          <p:cNvSpPr txBox="1">
            <a:spLocks noChangeArrowheads="1"/>
          </p:cNvSpPr>
          <p:nvPr/>
        </p:nvSpPr>
        <p:spPr bwMode="auto">
          <a:xfrm>
            <a:off x="1214120" y="3821430"/>
            <a:ext cx="8812530"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marR="0" defTabSz="914400">
              <a:spcBef>
                <a:spcPct val="50000"/>
              </a:spcBef>
              <a:buClrTx/>
              <a:buSzTx/>
              <a:buFontTx/>
              <a:buNone/>
            </a:pPr>
            <a:r>
              <a:rPr kumimoji="0" sz="2800" kern="1200" cap="none" spc="0" normalizeH="0" baseline="0" noProof="1" dirty="0">
                <a:latin typeface="Times New Roman" panose="02020603050405020304" pitchFamily="18" charset="0"/>
                <a:ea typeface="+mn-ea"/>
                <a:cs typeface="Times New Roman" panose="02020603050405020304" pitchFamily="18" charset="0"/>
              </a:rPr>
              <a:t>q &gt;</a:t>
            </a:r>
            <a:r>
              <a:rPr kumimoji="0" lang="en-US" sz="2800" kern="1200" cap="none" spc="0" normalizeH="0" baseline="0" noProof="1" dirty="0">
                <a:latin typeface="Times New Roman" panose="02020603050405020304" pitchFamily="18" charset="0"/>
                <a:ea typeface="+mn-ea"/>
                <a:cs typeface="Times New Roman" panose="02020603050405020304" pitchFamily="18" charset="0"/>
              </a:rPr>
              <a:t> </a:t>
            </a:r>
            <a:r>
              <a:rPr kumimoji="0" sz="2800" kern="1200" cap="none" spc="0" normalizeH="0" baseline="0" noProof="1" dirty="0">
                <a:latin typeface="Times New Roman" panose="02020603050405020304" pitchFamily="18" charset="0"/>
                <a:ea typeface="+mn-ea"/>
                <a:cs typeface="Times New Roman" panose="02020603050405020304" pitchFamily="18" charset="0"/>
              </a:rPr>
              <a:t>0 Lực F sinh công âm nên </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A</a:t>
            </a:r>
            <a:r>
              <a:rPr kumimoji="0" sz="2800" kern="1200" cap="none" spc="0" normalizeH="0" baseline="-2500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M∞</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 &lt;</a:t>
            </a:r>
            <a:r>
              <a:rPr kumimoji="0" lang="en-US"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 </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0 → V</a:t>
            </a:r>
            <a:r>
              <a:rPr kumimoji="0" sz="2800" kern="1200" cap="none" spc="0" normalizeH="0" baseline="-2500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M </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&lt;</a:t>
            </a:r>
            <a:r>
              <a:rPr kumimoji="0" lang="en-US"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 </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0</a:t>
            </a:r>
            <a:endPar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endParaRPr>
          </a:p>
        </p:txBody>
      </p:sp>
      <p:sp>
        <p:nvSpPr>
          <p:cNvPr id="80931" name="Text Box 35"/>
          <p:cNvSpPr txBox="1"/>
          <p:nvPr/>
        </p:nvSpPr>
        <p:spPr>
          <a:xfrm>
            <a:off x="7848600" y="5257800"/>
            <a:ext cx="838200" cy="952500"/>
          </a:xfrm>
          <a:prstGeom prst="rect">
            <a:avLst/>
          </a:prstGeom>
          <a:noFill/>
          <a:ln w="9525">
            <a:noFill/>
          </a:ln>
        </p:spPr>
        <p:txBody>
          <a:bodyPr anchor="t" anchorCtr="0">
            <a:spAutoFit/>
          </a:bodyPr>
          <a:p>
            <a:pPr algn="ctr">
              <a:spcBef>
                <a:spcPct val="50000"/>
              </a:spcBef>
            </a:pPr>
            <a:r>
              <a:rPr lang="en-US" altLang="zh-CN" sz="2800" dirty="0">
                <a:solidFill>
                  <a:srgbClr val="66FF33"/>
                </a:solidFill>
                <a:latin typeface="Times New Roman" panose="02020603050405020304" pitchFamily="18" charset="0"/>
              </a:rPr>
              <a:t>q &gt; 0</a:t>
            </a:r>
            <a:endParaRPr lang="en-US" altLang="zh-CN" sz="2800" dirty="0">
              <a:solidFill>
                <a:srgbClr val="66FF33"/>
              </a:solidFill>
              <a:latin typeface="Times New Roman" panose="02020603050405020304" pitchFamily="18" charset="0"/>
            </a:endParaRPr>
          </a:p>
        </p:txBody>
      </p:sp>
      <p:sp>
        <p:nvSpPr>
          <p:cNvPr id="80934" name="Text Box 38"/>
          <p:cNvSpPr txBox="1">
            <a:spLocks noChangeArrowheads="1"/>
          </p:cNvSpPr>
          <p:nvPr/>
        </p:nvSpPr>
        <p:spPr bwMode="auto">
          <a:xfrm>
            <a:off x="1236345" y="4278630"/>
            <a:ext cx="9496425" cy="521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p>
            <a:pPr marR="0" defTabSz="914400">
              <a:spcBef>
                <a:spcPct val="50000"/>
              </a:spcBef>
              <a:buClrTx/>
              <a:buSzTx/>
              <a:buFontTx/>
              <a:buNone/>
            </a:pPr>
            <a:r>
              <a:rPr kumimoji="0" sz="2800" kern="1200" cap="none" spc="0" normalizeH="0" baseline="0" noProof="1" dirty="0">
                <a:latin typeface="Times New Roman" panose="02020603050405020304" pitchFamily="18" charset="0"/>
                <a:ea typeface="+mn-ea"/>
                <a:cs typeface="Times New Roman" panose="02020603050405020304" pitchFamily="18" charset="0"/>
              </a:rPr>
              <a:t>q &lt; 0 Lực F sinh công dương </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A</a:t>
            </a:r>
            <a:r>
              <a:rPr kumimoji="0" sz="2800" kern="1200" cap="none" spc="0" normalizeH="0" baseline="-2500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M∞</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 &gt;</a:t>
            </a:r>
            <a:r>
              <a:rPr kumimoji="0" lang="en-US"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 </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0 → V</a:t>
            </a:r>
            <a:r>
              <a:rPr kumimoji="0" sz="2800" kern="1200" cap="none" spc="0" normalizeH="0" baseline="-2500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M </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&lt;</a:t>
            </a:r>
            <a:r>
              <a:rPr kumimoji="0" lang="en-US"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 </a:t>
            </a:r>
            <a:r>
              <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rPr>
              <a:t>0</a:t>
            </a:r>
            <a:endParaRPr kumimoji="0" sz="2800" kern="1200" cap="none" spc="0" normalizeH="0" baseline="0" noProof="1" dirty="0">
              <a:effectLst>
                <a:outerShdw blurRad="38100" dist="38100" dir="2700000">
                  <a:srgbClr val="000000"/>
                </a:outerShdw>
              </a:effectLst>
              <a:latin typeface="Times New Roman" panose="02020603050405020304" pitchFamily="18" charset="0"/>
              <a:ea typeface="+mn-ea"/>
              <a:cs typeface="Times New Roman" panose="02020603050405020304" pitchFamily="18" charset="0"/>
            </a:endParaRPr>
          </a:p>
        </p:txBody>
      </p:sp>
      <p:sp>
        <p:nvSpPr>
          <p:cNvPr id="80935" name="Text Box 39"/>
          <p:cNvSpPr txBox="1"/>
          <p:nvPr/>
        </p:nvSpPr>
        <p:spPr>
          <a:xfrm>
            <a:off x="1226185" y="5170805"/>
            <a:ext cx="4869815" cy="1383665"/>
          </a:xfrm>
          <a:prstGeom prst="rect">
            <a:avLst/>
          </a:prstGeom>
          <a:noFill/>
          <a:ln w="9525">
            <a:noFill/>
          </a:ln>
        </p:spPr>
        <p:txBody>
          <a:bodyPr wrap="square" anchor="t" anchorCtr="0">
            <a:spAutoFit/>
          </a:bodyPr>
          <a:p>
            <a:pPr>
              <a:spcBef>
                <a:spcPct val="50000"/>
              </a:spcBef>
            </a:pPr>
            <a:r>
              <a:rPr lang="en-US" altLang="zh-CN" sz="2800" dirty="0">
                <a:solidFill>
                  <a:srgbClr val="FFFF00"/>
                </a:solidFill>
                <a:latin typeface="Times New Roman" panose="02020603050405020304" pitchFamily="18" charset="0"/>
              </a:rPr>
              <a:t>Điện thế tại mọi điểm trong điện trường của một điện tích điểm âm đều có giá trị âm</a:t>
            </a:r>
            <a:endParaRPr lang="en-US" altLang="zh-CN" sz="2800" dirty="0">
              <a:solidFill>
                <a:srgbClr val="FFFF00"/>
              </a:solidFill>
              <a:latin typeface="Times New Roman" panose="02020603050405020304" pitchFamily="18" charset="0"/>
            </a:endParaRPr>
          </a:p>
        </p:txBody>
      </p:sp>
      <p:sp>
        <p:nvSpPr>
          <p:cNvPr id="80936" name="Rectangle 40"/>
          <p:cNvSpPr>
            <a:spLocks noChangeArrowheads="1"/>
          </p:cNvSpPr>
          <p:nvPr/>
        </p:nvSpPr>
        <p:spPr bwMode="auto">
          <a:xfrm>
            <a:off x="5419725" y="0"/>
            <a:ext cx="1060450"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2800" b="0" i="0" u="none" strike="noStrike" kern="1200" cap="none" spc="0" normalizeH="0" baseline="0" noProof="0">
                <a:ln>
                  <a:noFill/>
                </a:ln>
                <a:solidFill>
                  <a:srgbClr val="FFFF66"/>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BÀI 5</a:t>
            </a:r>
            <a:endParaRPr kumimoji="0" lang="en-US" sz="2800" b="0" i="0" u="none" strike="noStrike" kern="1200" cap="none" spc="0" normalizeH="0" baseline="0" noProof="0">
              <a:ln>
                <a:noFill/>
              </a:ln>
              <a:solidFill>
                <a:srgbClr val="FFFF66"/>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p:txBody>
      </p:sp>
      <p:sp>
        <p:nvSpPr>
          <p:cNvPr id="8224" name="WordArt 41"/>
          <p:cNvSpPr>
            <a:spLocks noTextEdit="1"/>
          </p:cNvSpPr>
          <p:nvPr/>
        </p:nvSpPr>
        <p:spPr>
          <a:xfrm>
            <a:off x="2057400" y="304800"/>
            <a:ext cx="8229600" cy="609600"/>
          </a:xfrm>
          <a:prstGeom prst="rect">
            <a:avLst/>
          </a:prstGeom>
        </p:spPr>
        <p:txBody>
          <a:bodyPr wrap="none" fromWordArt="1">
            <a:prstTxWarp prst="textPlain">
              <a:avLst>
                <a:gd name="adj" fmla="val 50227"/>
              </a:avLst>
            </a:prstTxWarp>
            <a:normAutofit/>
          </a:bodyPr>
          <a:p>
            <a:pPr algn="ctr"/>
            <a:r>
              <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rPr>
              <a:t>ĐIỆN THẾ.HIỆU ĐIỆN THẾ</a:t>
            </a:r>
            <a:endPar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endParaRPr>
          </a:p>
        </p:txBody>
      </p:sp>
      <p:sp>
        <p:nvSpPr>
          <p:cNvPr id="8225" name="Line 42"/>
          <p:cNvSpPr/>
          <p:nvPr/>
        </p:nvSpPr>
        <p:spPr>
          <a:xfrm>
            <a:off x="1828800" y="914400"/>
            <a:ext cx="8839200" cy="0"/>
          </a:xfrm>
          <a:prstGeom prst="line">
            <a:avLst/>
          </a:prstGeom>
          <a:ln w="28575" cap="flat" cmpd="sng">
            <a:pattFill prst="wdDnDiag">
              <a:fgClr>
                <a:srgbClr val="FF0000"/>
              </a:fgClr>
              <a:bgClr>
                <a:srgbClr val="FFFFFF"/>
              </a:bgClr>
            </a:pattFill>
            <a:prstDash val="solid"/>
            <a:round/>
            <a:headEnd type="none" w="med" len="med"/>
            <a:tailEnd type="none" w="med" len="med"/>
          </a:ln>
        </p:spPr>
      </p:sp>
      <p:sp>
        <p:nvSpPr>
          <p:cNvPr id="8226" name="Line 43"/>
          <p:cNvSpPr/>
          <p:nvPr/>
        </p:nvSpPr>
        <p:spPr>
          <a:xfrm>
            <a:off x="1828800" y="0"/>
            <a:ext cx="0" cy="914400"/>
          </a:xfrm>
          <a:prstGeom prst="line">
            <a:avLst/>
          </a:prstGeom>
          <a:ln w="28575" cap="flat" cmpd="sng">
            <a:pattFill prst="wdDnDiag">
              <a:fgClr>
                <a:srgbClr val="FF0000"/>
              </a:fgClr>
              <a:bgClr>
                <a:srgbClr val="FFFFFF"/>
              </a:bgClr>
            </a:pattFill>
            <a:prstDash val="solid"/>
            <a:round/>
            <a:headEnd type="none" w="med" len="med"/>
            <a:tailEnd type="none" w="med" len="med"/>
          </a:ln>
        </p:spPr>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p:cTn id="7" dur="1000" fill="hold"/>
                                        <p:tgtEl>
                                          <p:spTgt spid="80898"/>
                                        </p:tgtEl>
                                        <p:attrNameLst>
                                          <p:attrName>ppt_w</p:attrName>
                                        </p:attrNameLst>
                                      </p:cBhvr>
                                      <p:tavLst>
                                        <p:tav tm="0">
                                          <p:val>
                                            <p:strVal val="#ppt_w*0.70"/>
                                          </p:val>
                                        </p:tav>
                                        <p:tav tm="100000">
                                          <p:val>
                                            <p:strVal val="#ppt_w"/>
                                          </p:val>
                                        </p:tav>
                                      </p:tavLst>
                                    </p:anim>
                                    <p:anim calcmode="lin" valueType="num">
                                      <p:cBhvr>
                                        <p:cTn id="8" dur="1000" fill="hold"/>
                                        <p:tgtEl>
                                          <p:spTgt spid="80898"/>
                                        </p:tgtEl>
                                        <p:attrNameLst>
                                          <p:attrName>ppt_h</p:attrName>
                                        </p:attrNameLst>
                                      </p:cBhvr>
                                      <p:tavLst>
                                        <p:tav tm="0">
                                          <p:val>
                                            <p:strVal val="#ppt_h"/>
                                          </p:val>
                                        </p:tav>
                                        <p:tav tm="100000">
                                          <p:val>
                                            <p:strVal val="#ppt_h"/>
                                          </p:val>
                                        </p:tav>
                                      </p:tavLst>
                                    </p:anim>
                                    <p:animEffect transition="in" filter="fade">
                                      <p:cBhvr>
                                        <p:cTn id="9" dur="1000"/>
                                        <p:tgtEl>
                                          <p:spTgt spid="80898"/>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80901">
                                            <p:txEl>
                                              <p:charRg st="0" end="4"/>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80901">
                                            <p:txEl>
                                              <p:charRg st="4" end="3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80904"/>
                                        </p:tgtEl>
                                        <p:attrNameLst>
                                          <p:attrName>style.visibility</p:attrName>
                                        </p:attrNameLst>
                                      </p:cBhvr>
                                      <p:to>
                                        <p:strVal val="visible"/>
                                      </p:to>
                                    </p:set>
                                    <p:anim calcmode="lin" valueType="num">
                                      <p:cBhvr>
                                        <p:cTn id="22" dur="1000" fill="hold"/>
                                        <p:tgtEl>
                                          <p:spTgt spid="80904"/>
                                        </p:tgtEl>
                                        <p:attrNameLst>
                                          <p:attrName>ppt_w</p:attrName>
                                        </p:attrNameLst>
                                      </p:cBhvr>
                                      <p:tavLst>
                                        <p:tav tm="0">
                                          <p:val>
                                            <p:strVal val="#ppt_w*0.70"/>
                                          </p:val>
                                        </p:tav>
                                        <p:tav tm="100000">
                                          <p:val>
                                            <p:strVal val="#ppt_w"/>
                                          </p:val>
                                        </p:tav>
                                      </p:tavLst>
                                    </p:anim>
                                    <p:anim calcmode="lin" valueType="num">
                                      <p:cBhvr>
                                        <p:cTn id="23" dur="1000" fill="hold"/>
                                        <p:tgtEl>
                                          <p:spTgt spid="80904"/>
                                        </p:tgtEl>
                                        <p:attrNameLst>
                                          <p:attrName>ppt_h</p:attrName>
                                        </p:attrNameLst>
                                      </p:cBhvr>
                                      <p:tavLst>
                                        <p:tav tm="0">
                                          <p:val>
                                            <p:strVal val="#ppt_h"/>
                                          </p:val>
                                        </p:tav>
                                        <p:tav tm="100000">
                                          <p:val>
                                            <p:strVal val="#ppt_h"/>
                                          </p:val>
                                        </p:tav>
                                      </p:tavLst>
                                    </p:anim>
                                    <p:animEffect transition="in" filter="fade">
                                      <p:cBhvr>
                                        <p:cTn id="24" dur="1000"/>
                                        <p:tgtEl>
                                          <p:spTgt spid="80904"/>
                                        </p:tgtEl>
                                      </p:cBhvr>
                                    </p:animEffect>
                                  </p:childTnLst>
                                  <p:subTnLst>
                                    <p:audio>
                                      <p:cMediaNode>
                                        <p:cTn display="0" masterRel="sameClick">
                                          <p:stCondLst>
                                            <p:cond evt="begin" delay="0">
                                              <p:tn val="20"/>
                                            </p:cond>
                                          </p:stCondLst>
                                          <p:endCondLst>
                                            <p:cond evt="onStopAudio" delay="0">
                                              <p:tgtEl>
                                                <p:sldTgt/>
                                              </p:tgtEl>
                                            </p:cond>
                                          </p:endCondLst>
                                        </p:cTn>
                                        <p:tgtEl>
                                          <p:sndTgt r:embed="rId3" name="chimes.wav"/>
                                        </p:tgtEl>
                                      </p:cMediaNode>
                                    </p:audio>
                                  </p:subTnLst>
                                </p:cTn>
                              </p:par>
                            </p:childTnLst>
                          </p:cTn>
                        </p:par>
                      </p:childTnLst>
                    </p:cTn>
                  </p:par>
                  <p:par>
                    <p:cTn id="25" fill="hold">
                      <p:stCondLst>
                        <p:cond delay="indefinite"/>
                      </p:stCondLst>
                      <p:childTnLst>
                        <p:par>
                          <p:cTn id="26" fill="hold">
                            <p:stCondLst>
                              <p:cond delay="0"/>
                            </p:stCondLst>
                            <p:childTnLst>
                              <p:par>
                                <p:cTn id="27" presetID="23" presetClass="exit" presetSubtype="32" fill="hold" grpId="1" nodeType="clickEffect">
                                  <p:stCondLst>
                                    <p:cond delay="0"/>
                                  </p:stCondLst>
                                  <p:childTnLst>
                                    <p:anim calcmode="lin" valueType="num">
                                      <p:cBhvr>
                                        <p:cTn id="28" dur="500"/>
                                        <p:tgtEl>
                                          <p:spTgt spid="80904"/>
                                        </p:tgtEl>
                                        <p:attrNameLst>
                                          <p:attrName>ppt_w</p:attrName>
                                        </p:attrNameLst>
                                      </p:cBhvr>
                                      <p:tavLst>
                                        <p:tav tm="0">
                                          <p:val>
                                            <p:strVal val="ppt_w"/>
                                          </p:val>
                                        </p:tav>
                                        <p:tav tm="100000">
                                          <p:val>
                                            <p:fltVal val="0.000000"/>
                                          </p:val>
                                        </p:tav>
                                      </p:tavLst>
                                    </p:anim>
                                    <p:anim calcmode="lin" valueType="num">
                                      <p:cBhvr>
                                        <p:cTn id="29" dur="500"/>
                                        <p:tgtEl>
                                          <p:spTgt spid="80904"/>
                                        </p:tgtEl>
                                        <p:attrNameLst>
                                          <p:attrName>ppt_h</p:attrName>
                                        </p:attrNameLst>
                                      </p:cBhvr>
                                      <p:tavLst>
                                        <p:tav tm="0">
                                          <p:val>
                                            <p:strVal val="ppt_h"/>
                                          </p:val>
                                        </p:tav>
                                        <p:tav tm="100000">
                                          <p:val>
                                            <p:fltVal val="0.000000"/>
                                          </p:val>
                                        </p:tav>
                                      </p:tavLst>
                                    </p:anim>
                                    <p:set>
                                      <p:cBhvr>
                                        <p:cTn id="30" dur="1" fill="hold">
                                          <p:stCondLst>
                                            <p:cond delay="499"/>
                                          </p:stCondLst>
                                        </p:cTn>
                                        <p:tgtEl>
                                          <p:spTgt spid="8090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80901">
                                            <p:txEl>
                                              <p:charRg st="33" end="79"/>
                                            </p:txEl>
                                          </p:spTgt>
                                        </p:tgtEl>
                                        <p:attrNameLst>
                                          <p:attrName>style.visibility</p:attrName>
                                        </p:attrNameLst>
                                      </p:cBhvr>
                                      <p:to>
                                        <p:strVal val="visible"/>
                                      </p:to>
                                    </p:set>
                                    <p:anim calcmode="lin" valueType="num">
                                      <p:cBhvr>
                                        <p:cTn id="35" dur="1000" fill="hold"/>
                                        <p:tgtEl>
                                          <p:spTgt spid="80901">
                                            <p:txEl>
                                              <p:charRg st="33" end="79"/>
                                            </p:txEl>
                                          </p:spTgt>
                                        </p:tgtEl>
                                        <p:attrNameLst>
                                          <p:attrName>ppt_w</p:attrName>
                                        </p:attrNameLst>
                                      </p:cBhvr>
                                      <p:tavLst>
                                        <p:tav tm="0">
                                          <p:val>
                                            <p:strVal val="#ppt_w*0.70"/>
                                          </p:val>
                                        </p:tav>
                                        <p:tav tm="100000">
                                          <p:val>
                                            <p:strVal val="#ppt_w"/>
                                          </p:val>
                                        </p:tav>
                                      </p:tavLst>
                                    </p:anim>
                                    <p:anim calcmode="lin" valueType="num">
                                      <p:cBhvr>
                                        <p:cTn id="36" dur="1000" fill="hold"/>
                                        <p:tgtEl>
                                          <p:spTgt spid="80901">
                                            <p:txEl>
                                              <p:charRg st="33" end="79"/>
                                            </p:txEl>
                                          </p:spTgt>
                                        </p:tgtEl>
                                        <p:attrNameLst>
                                          <p:attrName>ppt_h</p:attrName>
                                        </p:attrNameLst>
                                      </p:cBhvr>
                                      <p:tavLst>
                                        <p:tav tm="0">
                                          <p:val>
                                            <p:strVal val="#ppt_h"/>
                                          </p:val>
                                        </p:tav>
                                        <p:tav tm="100000">
                                          <p:val>
                                            <p:strVal val="#ppt_h"/>
                                          </p:val>
                                        </p:tav>
                                      </p:tavLst>
                                    </p:anim>
                                    <p:animEffect transition="in" filter="fade">
                                      <p:cBhvr>
                                        <p:cTn id="37" dur="1000"/>
                                        <p:tgtEl>
                                          <p:spTgt spid="80901">
                                            <p:txEl>
                                              <p:charRg st="33" end="7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80901">
                                            <p:txEl>
                                              <p:charRg st="79" end="125"/>
                                            </p:txEl>
                                          </p:spTgt>
                                        </p:tgtEl>
                                        <p:attrNameLst>
                                          <p:attrName>style.visibility</p:attrName>
                                        </p:attrNameLst>
                                      </p:cBhvr>
                                      <p:to>
                                        <p:strVal val="visible"/>
                                      </p:to>
                                    </p:set>
                                    <p:anim calcmode="lin" valueType="num">
                                      <p:cBhvr>
                                        <p:cTn id="42" dur="1000" fill="hold"/>
                                        <p:tgtEl>
                                          <p:spTgt spid="80901">
                                            <p:txEl>
                                              <p:charRg st="79" end="125"/>
                                            </p:txEl>
                                          </p:spTgt>
                                        </p:tgtEl>
                                        <p:attrNameLst>
                                          <p:attrName>ppt_w</p:attrName>
                                        </p:attrNameLst>
                                      </p:cBhvr>
                                      <p:tavLst>
                                        <p:tav tm="0">
                                          <p:val>
                                            <p:strVal val="#ppt_w*0.70"/>
                                          </p:val>
                                        </p:tav>
                                        <p:tav tm="100000">
                                          <p:val>
                                            <p:strVal val="#ppt_w"/>
                                          </p:val>
                                        </p:tav>
                                      </p:tavLst>
                                    </p:anim>
                                    <p:anim calcmode="lin" valueType="num">
                                      <p:cBhvr>
                                        <p:cTn id="43" dur="1000" fill="hold"/>
                                        <p:tgtEl>
                                          <p:spTgt spid="80901">
                                            <p:txEl>
                                              <p:charRg st="79" end="125"/>
                                            </p:txEl>
                                          </p:spTgt>
                                        </p:tgtEl>
                                        <p:attrNameLst>
                                          <p:attrName>ppt_h</p:attrName>
                                        </p:attrNameLst>
                                      </p:cBhvr>
                                      <p:tavLst>
                                        <p:tav tm="0">
                                          <p:val>
                                            <p:strVal val="#ppt_h"/>
                                          </p:val>
                                        </p:tav>
                                        <p:tav tm="100000">
                                          <p:val>
                                            <p:strVal val="#ppt_h"/>
                                          </p:val>
                                        </p:tav>
                                      </p:tavLst>
                                    </p:anim>
                                    <p:animEffect transition="in" filter="fade">
                                      <p:cBhvr>
                                        <p:cTn id="44" dur="1000"/>
                                        <p:tgtEl>
                                          <p:spTgt spid="80901">
                                            <p:txEl>
                                              <p:charRg st="79" end="12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nodeType="clickEffect">
                                  <p:stCondLst>
                                    <p:cond delay="0"/>
                                  </p:stCondLst>
                                  <p:childTnLst>
                                    <p:set>
                                      <p:cBhvr>
                                        <p:cTn id="48" dur="1" fill="hold">
                                          <p:stCondLst>
                                            <p:cond delay="0"/>
                                          </p:stCondLst>
                                        </p:cTn>
                                        <p:tgtEl>
                                          <p:spTgt spid="80901">
                                            <p:txEl>
                                              <p:charRg st="125" end="189"/>
                                            </p:txEl>
                                          </p:spTgt>
                                        </p:tgtEl>
                                        <p:attrNameLst>
                                          <p:attrName>style.visibility</p:attrName>
                                        </p:attrNameLst>
                                      </p:cBhvr>
                                      <p:to>
                                        <p:strVal val="visible"/>
                                      </p:to>
                                    </p:set>
                                    <p:anim calcmode="lin" valueType="num">
                                      <p:cBhvr>
                                        <p:cTn id="49" dur="1000" fill="hold"/>
                                        <p:tgtEl>
                                          <p:spTgt spid="80901">
                                            <p:txEl>
                                              <p:charRg st="125" end="189"/>
                                            </p:txEl>
                                          </p:spTgt>
                                        </p:tgtEl>
                                        <p:attrNameLst>
                                          <p:attrName>ppt_w</p:attrName>
                                        </p:attrNameLst>
                                      </p:cBhvr>
                                      <p:tavLst>
                                        <p:tav tm="0">
                                          <p:val>
                                            <p:strVal val="#ppt_w*0.70"/>
                                          </p:val>
                                        </p:tav>
                                        <p:tav tm="100000">
                                          <p:val>
                                            <p:strVal val="#ppt_w"/>
                                          </p:val>
                                        </p:tav>
                                      </p:tavLst>
                                    </p:anim>
                                    <p:anim calcmode="lin" valueType="num">
                                      <p:cBhvr>
                                        <p:cTn id="50" dur="1000" fill="hold"/>
                                        <p:tgtEl>
                                          <p:spTgt spid="80901">
                                            <p:txEl>
                                              <p:charRg st="125" end="189"/>
                                            </p:txEl>
                                          </p:spTgt>
                                        </p:tgtEl>
                                        <p:attrNameLst>
                                          <p:attrName>ppt_h</p:attrName>
                                        </p:attrNameLst>
                                      </p:cBhvr>
                                      <p:tavLst>
                                        <p:tav tm="0">
                                          <p:val>
                                            <p:strVal val="#ppt_h"/>
                                          </p:val>
                                        </p:tav>
                                        <p:tav tm="100000">
                                          <p:val>
                                            <p:strVal val="#ppt_h"/>
                                          </p:val>
                                        </p:tav>
                                      </p:tavLst>
                                    </p:anim>
                                    <p:animEffect transition="in" filter="fade">
                                      <p:cBhvr>
                                        <p:cTn id="51" dur="1000"/>
                                        <p:tgtEl>
                                          <p:spTgt spid="80901">
                                            <p:txEl>
                                              <p:charRg st="125" end="18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1" nodeType="clickEffect">
                                  <p:stCondLst>
                                    <p:cond delay="0"/>
                                  </p:stCondLst>
                                  <p:childTnLst>
                                    <p:set>
                                      <p:cBhvr>
                                        <p:cTn id="55" dur="1" fill="hold">
                                          <p:stCondLst>
                                            <p:cond delay="0"/>
                                          </p:stCondLst>
                                        </p:cTn>
                                        <p:tgtEl>
                                          <p:spTgt spid="80906"/>
                                        </p:tgtEl>
                                        <p:attrNameLst>
                                          <p:attrName>style.visibility</p:attrName>
                                        </p:attrNameLst>
                                      </p:cBhvr>
                                      <p:to>
                                        <p:strVal val="visible"/>
                                      </p:to>
                                    </p:set>
                                    <p:anim calcmode="lin" valueType="num">
                                      <p:cBhvr>
                                        <p:cTn id="56" dur="1000" fill="hold"/>
                                        <p:tgtEl>
                                          <p:spTgt spid="80906"/>
                                        </p:tgtEl>
                                        <p:attrNameLst>
                                          <p:attrName>ppt_w</p:attrName>
                                        </p:attrNameLst>
                                      </p:cBhvr>
                                      <p:tavLst>
                                        <p:tav tm="0">
                                          <p:val>
                                            <p:strVal val="#ppt_w*0.70"/>
                                          </p:val>
                                        </p:tav>
                                        <p:tav tm="100000">
                                          <p:val>
                                            <p:strVal val="#ppt_w"/>
                                          </p:val>
                                        </p:tav>
                                      </p:tavLst>
                                    </p:anim>
                                    <p:anim calcmode="lin" valueType="num">
                                      <p:cBhvr>
                                        <p:cTn id="57" dur="1000" fill="hold"/>
                                        <p:tgtEl>
                                          <p:spTgt spid="80906"/>
                                        </p:tgtEl>
                                        <p:attrNameLst>
                                          <p:attrName>ppt_h</p:attrName>
                                        </p:attrNameLst>
                                      </p:cBhvr>
                                      <p:tavLst>
                                        <p:tav tm="0">
                                          <p:val>
                                            <p:strVal val="#ppt_h"/>
                                          </p:val>
                                        </p:tav>
                                        <p:tav tm="100000">
                                          <p:val>
                                            <p:strVal val="#ppt_h"/>
                                          </p:val>
                                        </p:tav>
                                      </p:tavLst>
                                    </p:anim>
                                    <p:animEffect transition="in" filter="fade">
                                      <p:cBhvr>
                                        <p:cTn id="58" dur="1000"/>
                                        <p:tgtEl>
                                          <p:spTgt spid="80906"/>
                                        </p:tgtEl>
                                      </p:cBhvr>
                                    </p:animEffect>
                                  </p:childTnLst>
                                  <p:subTnLst>
                                    <p:audio>
                                      <p:cMediaNode>
                                        <p:cTn display="0" masterRel="sameClick">
                                          <p:stCondLst>
                                            <p:cond evt="begin" delay="0">
                                              <p:tn val="54"/>
                                            </p:cond>
                                          </p:stCondLst>
                                          <p:endCondLst>
                                            <p:cond evt="onStopAudio" delay="0">
                                              <p:tgtEl>
                                                <p:sldTgt/>
                                              </p:tgtEl>
                                            </p:cond>
                                          </p:endCondLst>
                                        </p:cTn>
                                        <p:tgtEl>
                                          <p:sndTgt r:embed="rId3" name="chimes.wav"/>
                                        </p:tgtEl>
                                      </p:cMediaNode>
                                    </p:audio>
                                  </p:subTnLst>
                                </p:cTn>
                              </p:par>
                            </p:childTnLst>
                          </p:cTn>
                        </p:par>
                      </p:childTnLst>
                    </p:cTn>
                  </p:par>
                  <p:par>
                    <p:cTn id="59" fill="hold">
                      <p:stCondLst>
                        <p:cond delay="indefinite"/>
                      </p:stCondLst>
                      <p:childTnLst>
                        <p:par>
                          <p:cTn id="60" fill="hold">
                            <p:stCondLst>
                              <p:cond delay="0"/>
                            </p:stCondLst>
                            <p:childTnLst>
                              <p:par>
                                <p:cTn id="61" presetID="4" presetClass="exit" presetSubtype="16" fill="hold" grpId="0" nodeType="clickEffect">
                                  <p:stCondLst>
                                    <p:cond delay="0"/>
                                  </p:stCondLst>
                                  <p:childTnLst>
                                    <p:animEffect transition="out" filter="box(in)">
                                      <p:cBhvr>
                                        <p:cTn id="62" dur="500"/>
                                        <p:tgtEl>
                                          <p:spTgt spid="80906"/>
                                        </p:tgtEl>
                                      </p:cBhvr>
                                    </p:animEffect>
                                    <p:set>
                                      <p:cBhvr>
                                        <p:cTn id="63" dur="1" fill="hold">
                                          <p:stCondLst>
                                            <p:cond delay="499"/>
                                          </p:stCondLst>
                                        </p:cTn>
                                        <p:tgtEl>
                                          <p:spTgt spid="80906"/>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nodeType="clickEffect">
                                  <p:stCondLst>
                                    <p:cond delay="0"/>
                                  </p:stCondLst>
                                  <p:childTnLst>
                                    <p:set>
                                      <p:cBhvr>
                                        <p:cTn id="67" dur="1" fill="hold">
                                          <p:stCondLst>
                                            <p:cond delay="0"/>
                                          </p:stCondLst>
                                        </p:cTn>
                                        <p:tgtEl>
                                          <p:spTgt spid="80932"/>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53" presetClass="entr" presetSubtype="16" fill="hold" nodeType="clickEffect">
                                  <p:stCondLst>
                                    <p:cond delay="0"/>
                                  </p:stCondLst>
                                  <p:childTnLst>
                                    <p:set>
                                      <p:cBhvr>
                                        <p:cTn id="71" dur="1" fill="hold">
                                          <p:stCondLst>
                                            <p:cond delay="0"/>
                                          </p:stCondLst>
                                        </p:cTn>
                                        <p:tgtEl>
                                          <p:spTgt spid="80907"/>
                                        </p:tgtEl>
                                        <p:attrNameLst>
                                          <p:attrName>style.visibility</p:attrName>
                                        </p:attrNameLst>
                                      </p:cBhvr>
                                      <p:to>
                                        <p:strVal val="visible"/>
                                      </p:to>
                                    </p:set>
                                    <p:anim calcmode="lin" valueType="num">
                                      <p:cBhvr>
                                        <p:cTn id="72" dur="500" fill="hold"/>
                                        <p:tgtEl>
                                          <p:spTgt spid="80907"/>
                                        </p:tgtEl>
                                        <p:attrNameLst>
                                          <p:attrName>ppt_w</p:attrName>
                                        </p:attrNameLst>
                                      </p:cBhvr>
                                      <p:tavLst>
                                        <p:tav tm="0">
                                          <p:val>
                                            <p:fltVal val="0.000000"/>
                                          </p:val>
                                        </p:tav>
                                        <p:tav tm="100000">
                                          <p:val>
                                            <p:strVal val="#ppt_w"/>
                                          </p:val>
                                        </p:tav>
                                      </p:tavLst>
                                    </p:anim>
                                    <p:anim calcmode="lin" valueType="num">
                                      <p:cBhvr>
                                        <p:cTn id="73" dur="500" fill="hold"/>
                                        <p:tgtEl>
                                          <p:spTgt spid="80907"/>
                                        </p:tgtEl>
                                        <p:attrNameLst>
                                          <p:attrName>ppt_h</p:attrName>
                                        </p:attrNameLst>
                                      </p:cBhvr>
                                      <p:tavLst>
                                        <p:tav tm="0">
                                          <p:val>
                                            <p:fltVal val="0.000000"/>
                                          </p:val>
                                        </p:tav>
                                        <p:tav tm="100000">
                                          <p:val>
                                            <p:strVal val="#ppt_h"/>
                                          </p:val>
                                        </p:tav>
                                      </p:tavLst>
                                    </p:anim>
                                    <p:animEffect transition="in" filter="fade">
                                      <p:cBhvr>
                                        <p:cTn id="74" dur="500"/>
                                        <p:tgtEl>
                                          <p:spTgt spid="80907"/>
                                        </p:tgtEl>
                                      </p:cBhvr>
                                    </p:animEffect>
                                  </p:childTnLst>
                                </p:cTn>
                              </p:par>
                              <p:par>
                                <p:cTn id="75" presetID="1" presetClass="entr" presetSubtype="0" fill="hold" nodeType="withEffect">
                                  <p:stCondLst>
                                    <p:cond delay="0"/>
                                  </p:stCondLst>
                                  <p:childTnLst>
                                    <p:set>
                                      <p:cBhvr>
                                        <p:cTn id="76" dur="1" fill="hold">
                                          <p:stCondLst>
                                            <p:cond delay="0"/>
                                          </p:stCondLst>
                                        </p:cTn>
                                        <p:tgtEl>
                                          <p:spTgt spid="80931">
                                            <p:txEl>
                                              <p:charRg st="0" end="6"/>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8093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55" presetClass="entr" presetSubtype="0" fill="hold" nodeType="clickEffect">
                                  <p:stCondLst>
                                    <p:cond delay="0"/>
                                  </p:stCondLst>
                                  <p:childTnLst>
                                    <p:set>
                                      <p:cBhvr>
                                        <p:cTn id="84" dur="1" fill="hold">
                                          <p:stCondLst>
                                            <p:cond delay="0"/>
                                          </p:stCondLst>
                                        </p:cTn>
                                        <p:tgtEl>
                                          <p:spTgt spid="80930">
                                            <p:txEl>
                                              <p:charRg st="0" end="44"/>
                                            </p:txEl>
                                          </p:spTgt>
                                        </p:tgtEl>
                                        <p:attrNameLst>
                                          <p:attrName>style.visibility</p:attrName>
                                        </p:attrNameLst>
                                      </p:cBhvr>
                                      <p:to>
                                        <p:strVal val="visible"/>
                                      </p:to>
                                    </p:set>
                                    <p:anim calcmode="lin" valueType="num">
                                      <p:cBhvr>
                                        <p:cTn id="85" dur="1000" fill="hold"/>
                                        <p:tgtEl>
                                          <p:spTgt spid="80930">
                                            <p:txEl>
                                              <p:charRg st="0" end="44"/>
                                            </p:txEl>
                                          </p:spTgt>
                                        </p:tgtEl>
                                        <p:attrNameLst>
                                          <p:attrName>ppt_w</p:attrName>
                                        </p:attrNameLst>
                                      </p:cBhvr>
                                      <p:tavLst>
                                        <p:tav tm="0">
                                          <p:val>
                                            <p:strVal val="#ppt_w*0.70"/>
                                          </p:val>
                                        </p:tav>
                                        <p:tav tm="100000">
                                          <p:val>
                                            <p:strVal val="#ppt_w"/>
                                          </p:val>
                                        </p:tav>
                                      </p:tavLst>
                                    </p:anim>
                                    <p:anim calcmode="lin" valueType="num">
                                      <p:cBhvr>
                                        <p:cTn id="86" dur="1000" fill="hold"/>
                                        <p:tgtEl>
                                          <p:spTgt spid="80930">
                                            <p:txEl>
                                              <p:charRg st="0" end="44"/>
                                            </p:txEl>
                                          </p:spTgt>
                                        </p:tgtEl>
                                        <p:attrNameLst>
                                          <p:attrName>ppt_h</p:attrName>
                                        </p:attrNameLst>
                                      </p:cBhvr>
                                      <p:tavLst>
                                        <p:tav tm="0">
                                          <p:val>
                                            <p:strVal val="#ppt_h"/>
                                          </p:val>
                                        </p:tav>
                                        <p:tav tm="100000">
                                          <p:val>
                                            <p:strVal val="#ppt_h"/>
                                          </p:val>
                                        </p:tav>
                                      </p:tavLst>
                                    </p:anim>
                                    <p:animEffect transition="in" filter="fade">
                                      <p:cBhvr>
                                        <p:cTn id="87" dur="1000"/>
                                        <p:tgtEl>
                                          <p:spTgt spid="80930">
                                            <p:txEl>
                                              <p:charRg st="0" end="44"/>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55" presetClass="entr" presetSubtype="0" fill="hold" nodeType="clickEffect">
                                  <p:stCondLst>
                                    <p:cond delay="0"/>
                                  </p:stCondLst>
                                  <p:childTnLst>
                                    <p:set>
                                      <p:cBhvr>
                                        <p:cTn id="91" dur="1" fill="hold">
                                          <p:stCondLst>
                                            <p:cond delay="0"/>
                                          </p:stCondLst>
                                        </p:cTn>
                                        <p:tgtEl>
                                          <p:spTgt spid="80934">
                                            <p:txEl>
                                              <p:charRg st="0" end="44"/>
                                            </p:txEl>
                                          </p:spTgt>
                                        </p:tgtEl>
                                        <p:attrNameLst>
                                          <p:attrName>style.visibility</p:attrName>
                                        </p:attrNameLst>
                                      </p:cBhvr>
                                      <p:to>
                                        <p:strVal val="visible"/>
                                      </p:to>
                                    </p:set>
                                    <p:anim calcmode="lin" valueType="num">
                                      <p:cBhvr>
                                        <p:cTn id="92" dur="1000" fill="hold"/>
                                        <p:tgtEl>
                                          <p:spTgt spid="80934">
                                            <p:txEl>
                                              <p:charRg st="0" end="44"/>
                                            </p:txEl>
                                          </p:spTgt>
                                        </p:tgtEl>
                                        <p:attrNameLst>
                                          <p:attrName>ppt_w</p:attrName>
                                        </p:attrNameLst>
                                      </p:cBhvr>
                                      <p:tavLst>
                                        <p:tav tm="0">
                                          <p:val>
                                            <p:strVal val="#ppt_w*0.70"/>
                                          </p:val>
                                        </p:tav>
                                        <p:tav tm="100000">
                                          <p:val>
                                            <p:strVal val="#ppt_w"/>
                                          </p:val>
                                        </p:tav>
                                      </p:tavLst>
                                    </p:anim>
                                    <p:anim calcmode="lin" valueType="num">
                                      <p:cBhvr>
                                        <p:cTn id="93" dur="1000" fill="hold"/>
                                        <p:tgtEl>
                                          <p:spTgt spid="80934">
                                            <p:txEl>
                                              <p:charRg st="0" end="44"/>
                                            </p:txEl>
                                          </p:spTgt>
                                        </p:tgtEl>
                                        <p:attrNameLst>
                                          <p:attrName>ppt_h</p:attrName>
                                        </p:attrNameLst>
                                      </p:cBhvr>
                                      <p:tavLst>
                                        <p:tav tm="0">
                                          <p:val>
                                            <p:strVal val="#ppt_h"/>
                                          </p:val>
                                        </p:tav>
                                        <p:tav tm="100000">
                                          <p:val>
                                            <p:strVal val="#ppt_h"/>
                                          </p:val>
                                        </p:tav>
                                      </p:tavLst>
                                    </p:anim>
                                    <p:animEffect transition="in" filter="fade">
                                      <p:cBhvr>
                                        <p:cTn id="94" dur="1000"/>
                                        <p:tgtEl>
                                          <p:spTgt spid="80934">
                                            <p:txEl>
                                              <p:charRg st="0" end="44"/>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3" presetClass="entr" presetSubtype="16" fill="hold" grpId="0" nodeType="clickEffect">
                                  <p:stCondLst>
                                    <p:cond delay="0"/>
                                  </p:stCondLst>
                                  <p:childTnLst>
                                    <p:set>
                                      <p:cBhvr>
                                        <p:cTn id="98" dur="1" fill="hold">
                                          <p:stCondLst>
                                            <p:cond delay="0"/>
                                          </p:stCondLst>
                                        </p:cTn>
                                        <p:tgtEl>
                                          <p:spTgt spid="80935"/>
                                        </p:tgtEl>
                                        <p:attrNameLst>
                                          <p:attrName>style.visibility</p:attrName>
                                        </p:attrNameLst>
                                      </p:cBhvr>
                                      <p:to>
                                        <p:strVal val="visible"/>
                                      </p:to>
                                    </p:set>
                                    <p:anim calcmode="lin" valueType="num">
                                      <p:cBhvr>
                                        <p:cTn id="99" dur="500" fill="hold"/>
                                        <p:tgtEl>
                                          <p:spTgt spid="80935"/>
                                        </p:tgtEl>
                                        <p:attrNameLst>
                                          <p:attrName>ppt_w</p:attrName>
                                        </p:attrNameLst>
                                      </p:cBhvr>
                                      <p:tavLst>
                                        <p:tav tm="0">
                                          <p:val>
                                            <p:fltVal val="0.000000"/>
                                          </p:val>
                                        </p:tav>
                                        <p:tav tm="100000">
                                          <p:val>
                                            <p:strVal val="#ppt_w"/>
                                          </p:val>
                                        </p:tav>
                                      </p:tavLst>
                                    </p:anim>
                                    <p:anim calcmode="lin" valueType="num">
                                      <p:cBhvr>
                                        <p:cTn id="100" dur="500" fill="hold"/>
                                        <p:tgtEl>
                                          <p:spTgt spid="80935"/>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bldLvl="0" animBg="1"/>
      <p:bldP spid="80904" grpId="0" bldLvl="0" animBg="1"/>
      <p:bldP spid="80904" grpId="1" bldLvl="0" animBg="1"/>
      <p:bldP spid="80906" grpId="0"/>
      <p:bldP spid="80906" grpId="1"/>
      <p:bldP spid="80935"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5300" name="Text Box 4"/>
          <p:cNvSpPr txBox="1">
            <a:spLocks noGrp="1" noChangeArrowheads="1"/>
          </p:cNvSpPr>
          <p:nvPr>
            <p:ph type="title"/>
          </p:nvPr>
        </p:nvSpPr>
        <p:spPr>
          <a:xfrm>
            <a:off x="1981200" y="-304800"/>
            <a:ext cx="8229600" cy="1139825"/>
          </a:xfrm>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1" compatLnSpc="1"/>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BÀI 5</a:t>
            </a:r>
            <a:endPar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55299" name="Rectangle 3"/>
          <p:cNvSpPr>
            <a:spLocks noGrp="1" noChangeArrowheads="1"/>
          </p:cNvSpPr>
          <p:nvPr>
            <p:ph type="body" sz="half" idx="1"/>
          </p:nvPr>
        </p:nvSpPr>
        <p:spPr>
          <a:xfrm>
            <a:off x="686435" y="1409065"/>
            <a:ext cx="4398010" cy="2089150"/>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b="1" i="0" u="sng"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I. ĐIỆN THẾ</a:t>
            </a:r>
            <a:endParaRPr kumimoji="0" lang="en-US" b="1" i="0" u="sng"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en-US" b="0" i="0" u="sng"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en-US" b="0" i="0" u="sng"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b="1" i="0" u="sng"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II. HIỆU ĐIỆN THẾ</a:t>
            </a:r>
            <a:endParaRPr kumimoji="0" lang="en-US" b="1" i="0" u="sng"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p:txBody>
      </p:sp>
      <p:sp>
        <p:nvSpPr>
          <p:cNvPr id="9219" name="WordArt 5"/>
          <p:cNvSpPr>
            <a:spLocks noTextEdit="1"/>
          </p:cNvSpPr>
          <p:nvPr/>
        </p:nvSpPr>
        <p:spPr>
          <a:xfrm>
            <a:off x="2133600" y="609600"/>
            <a:ext cx="8229600" cy="609600"/>
          </a:xfrm>
          <a:prstGeom prst="rect">
            <a:avLst/>
          </a:prstGeom>
        </p:spPr>
        <p:txBody>
          <a:bodyPr wrap="none" fromWordArt="1">
            <a:prstTxWarp prst="textPlain">
              <a:avLst>
                <a:gd name="adj" fmla="val 50227"/>
              </a:avLst>
            </a:prstTxWarp>
            <a:normAutofit/>
          </a:bodyPr>
          <a:p>
            <a:pPr algn="ctr"/>
            <a:r>
              <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rPr>
              <a:t>ĐIỆN THẾ.HIỆU ĐIỆN THẾ</a:t>
            </a:r>
            <a:endPar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endParaRPr>
          </a:p>
        </p:txBody>
      </p:sp>
      <p:grpSp>
        <p:nvGrpSpPr>
          <p:cNvPr id="55314" name="Group 18"/>
          <p:cNvGrpSpPr/>
          <p:nvPr/>
        </p:nvGrpSpPr>
        <p:grpSpPr>
          <a:xfrm>
            <a:off x="7162800" y="2438400"/>
            <a:ext cx="2963863" cy="1527175"/>
            <a:chOff x="2496" y="1440"/>
            <a:chExt cx="1867" cy="962"/>
          </a:xfrm>
        </p:grpSpPr>
        <p:grpSp>
          <p:nvGrpSpPr>
            <p:cNvPr id="9221" name="Group 7"/>
            <p:cNvGrpSpPr/>
            <p:nvPr/>
          </p:nvGrpSpPr>
          <p:grpSpPr>
            <a:xfrm>
              <a:off x="2640" y="1944"/>
              <a:ext cx="238" cy="240"/>
              <a:chOff x="4164" y="1110"/>
              <a:chExt cx="240" cy="240"/>
            </a:xfrm>
          </p:grpSpPr>
          <p:sp>
            <p:nvSpPr>
              <p:cNvPr id="9222" name="Oval 8"/>
              <p:cNvSpPr/>
              <p:nvPr/>
            </p:nvSpPr>
            <p:spPr>
              <a:xfrm>
                <a:off x="4164" y="1110"/>
                <a:ext cx="240" cy="240"/>
              </a:xfrm>
              <a:prstGeom prst="ellipse">
                <a:avLst/>
              </a:prstGeom>
              <a:noFill/>
              <a:ln w="38100" cap="flat" cmpd="sng">
                <a:solidFill>
                  <a:schemeClr val="tx1"/>
                </a:solidFill>
                <a:prstDash val="solid"/>
                <a:round/>
                <a:headEnd type="none" w="med" len="med"/>
                <a:tailEnd type="none" w="med" len="med"/>
              </a:ln>
            </p:spPr>
            <p:txBody>
              <a:bodyPr wrap="none" anchor="ctr" anchorCtr="0"/>
              <a:p>
                <a:pPr algn="ctr" fontAlgn="base"/>
                <a:endParaRPr lang="en-US" altLang="zh-CN" sz="135" strike="noStrike" noProof="1" dirty="0">
                  <a:latin typeface="Times New Roman" panose="02020603050405020304" pitchFamily="18" charset="0"/>
                </a:endParaRPr>
              </a:p>
            </p:txBody>
          </p:sp>
          <p:sp>
            <p:nvSpPr>
              <p:cNvPr id="9223" name="Line 9"/>
              <p:cNvSpPr/>
              <p:nvPr/>
            </p:nvSpPr>
            <p:spPr>
              <a:xfrm>
                <a:off x="4212" y="1236"/>
                <a:ext cx="144" cy="0"/>
              </a:xfrm>
              <a:prstGeom prst="line">
                <a:avLst/>
              </a:prstGeom>
              <a:ln w="28575" cap="flat" cmpd="sng">
                <a:solidFill>
                  <a:schemeClr val="tx1"/>
                </a:solidFill>
                <a:prstDash val="solid"/>
                <a:round/>
                <a:headEnd type="none" w="med" len="med"/>
                <a:tailEnd type="none" w="med" len="med"/>
              </a:ln>
            </p:spPr>
          </p:sp>
          <p:sp>
            <p:nvSpPr>
              <p:cNvPr id="9224" name="Line 10"/>
              <p:cNvSpPr/>
              <p:nvPr/>
            </p:nvSpPr>
            <p:spPr>
              <a:xfrm rot="-5400000">
                <a:off x="4212" y="1236"/>
                <a:ext cx="144" cy="0"/>
              </a:xfrm>
              <a:prstGeom prst="line">
                <a:avLst/>
              </a:prstGeom>
              <a:ln w="28575" cap="flat" cmpd="sng">
                <a:solidFill>
                  <a:schemeClr val="tx1"/>
                </a:solidFill>
                <a:prstDash val="solid"/>
                <a:round/>
                <a:headEnd type="none" w="med" len="med"/>
                <a:tailEnd type="none" w="med" len="med"/>
              </a:ln>
            </p:spPr>
          </p:sp>
        </p:grpSp>
        <p:sp>
          <p:nvSpPr>
            <p:cNvPr id="9225" name="Freeform 11"/>
            <p:cNvSpPr/>
            <p:nvPr/>
          </p:nvSpPr>
          <p:spPr>
            <a:xfrm>
              <a:off x="2890" y="1746"/>
              <a:ext cx="1031" cy="384"/>
            </a:xfrm>
            <a:custGeom>
              <a:avLst/>
              <a:gdLst/>
              <a:ahLst/>
              <a:cxnLst>
                <a:cxn ang="0">
                  <a:pos x="0" y="143"/>
                </a:cxn>
                <a:cxn ang="0">
                  <a:pos x="412" y="163"/>
                </a:cxn>
                <a:cxn ang="0">
                  <a:pos x="732" y="61"/>
                </a:cxn>
                <a:cxn ang="0">
                  <a:pos x="1007" y="0"/>
                </a:cxn>
              </a:cxnLst>
              <a:pathLst>
                <a:path w="1056" h="832">
                  <a:moveTo>
                    <a:pt x="0" y="672"/>
                  </a:moveTo>
                  <a:cubicBezTo>
                    <a:pt x="152" y="752"/>
                    <a:pt x="304" y="832"/>
                    <a:pt x="432" y="768"/>
                  </a:cubicBezTo>
                  <a:cubicBezTo>
                    <a:pt x="560" y="704"/>
                    <a:pt x="664" y="416"/>
                    <a:pt x="768" y="288"/>
                  </a:cubicBezTo>
                  <a:cubicBezTo>
                    <a:pt x="872" y="160"/>
                    <a:pt x="984" y="24"/>
                    <a:pt x="1056" y="0"/>
                  </a:cubicBezTo>
                </a:path>
              </a:pathLst>
            </a:custGeom>
            <a:noFill/>
            <a:ln w="28575" cap="flat" cmpd="sng">
              <a:solidFill>
                <a:schemeClr val="tx1"/>
              </a:solidFill>
              <a:prstDash val="solid"/>
              <a:round/>
              <a:headEnd type="none" w="med" len="med"/>
              <a:tailEnd type="none" w="med" len="med"/>
            </a:ln>
          </p:spPr>
          <p:txBody>
            <a:bodyPr/>
            <a:p>
              <a:pPr fontAlgn="base"/>
              <a:endParaRPr lang="en-US" sz="135" strike="noStrike" noProof="1"/>
            </a:p>
          </p:txBody>
        </p:sp>
        <p:sp>
          <p:nvSpPr>
            <p:cNvPr id="9226" name="Text Box 12"/>
            <p:cNvSpPr txBox="1"/>
            <p:nvPr/>
          </p:nvSpPr>
          <p:spPr>
            <a:xfrm>
              <a:off x="2652" y="1698"/>
              <a:ext cx="286" cy="290"/>
            </a:xfrm>
            <a:prstGeom prst="rect">
              <a:avLst/>
            </a:prstGeom>
            <a:noFill/>
            <a:ln w="9525">
              <a:noFill/>
            </a:ln>
          </p:spPr>
          <p:txBody>
            <a:bodyPr anchor="t" anchorCtr="0">
              <a:spAutoFit/>
            </a:bodyPr>
            <a:p>
              <a:pPr eaLnBrk="0" hangingPunct="0">
                <a:spcBef>
                  <a:spcPct val="50000"/>
                </a:spcBef>
              </a:pPr>
              <a:r>
                <a:rPr lang="en-US" altLang="zh-CN" sz="2400" b="1" dirty="0">
                  <a:solidFill>
                    <a:srgbClr val="00FF00"/>
                  </a:solidFill>
                  <a:latin typeface="Times New Roman" panose="02020603050405020304" pitchFamily="18" charset="0"/>
                </a:rPr>
                <a:t>M</a:t>
              </a:r>
              <a:endParaRPr lang="en-US" altLang="zh-CN" sz="2400" b="1" dirty="0">
                <a:solidFill>
                  <a:srgbClr val="00FF00"/>
                </a:solidFill>
                <a:latin typeface="Times New Roman" panose="02020603050405020304" pitchFamily="18" charset="0"/>
              </a:endParaRPr>
            </a:p>
          </p:txBody>
        </p:sp>
        <p:sp>
          <p:nvSpPr>
            <p:cNvPr id="9227" name="Text Box 13"/>
            <p:cNvSpPr txBox="1"/>
            <p:nvPr/>
          </p:nvSpPr>
          <p:spPr>
            <a:xfrm>
              <a:off x="3744" y="1440"/>
              <a:ext cx="619" cy="290"/>
            </a:xfrm>
            <a:prstGeom prst="rect">
              <a:avLst/>
            </a:prstGeom>
            <a:noFill/>
            <a:ln w="9525">
              <a:noFill/>
            </a:ln>
          </p:spPr>
          <p:txBody>
            <a:bodyPr anchor="t" anchorCtr="0">
              <a:spAutoFit/>
            </a:bodyPr>
            <a:p>
              <a:pPr eaLnBrk="0" hangingPunct="0">
                <a:spcBef>
                  <a:spcPct val="50000"/>
                </a:spcBef>
              </a:pPr>
              <a:r>
                <a:rPr lang="en-US" altLang="zh-CN" sz="2400" b="1" dirty="0">
                  <a:solidFill>
                    <a:srgbClr val="00FF00"/>
                  </a:solidFill>
                  <a:latin typeface="Times New Roman" panose="02020603050405020304" pitchFamily="18" charset="0"/>
                </a:rPr>
                <a:t>N</a:t>
              </a:r>
              <a:endParaRPr lang="en-US" altLang="zh-CN" sz="2400" b="1" dirty="0">
                <a:solidFill>
                  <a:srgbClr val="00FF00"/>
                </a:solidFill>
                <a:latin typeface="Times New Roman" panose="02020603050405020304" pitchFamily="18" charset="0"/>
              </a:endParaRPr>
            </a:p>
          </p:txBody>
        </p:sp>
        <p:sp>
          <p:nvSpPr>
            <p:cNvPr id="9228" name="Text Box 14"/>
            <p:cNvSpPr txBox="1"/>
            <p:nvPr/>
          </p:nvSpPr>
          <p:spPr>
            <a:xfrm>
              <a:off x="2832" y="2016"/>
              <a:ext cx="571" cy="290"/>
            </a:xfrm>
            <a:prstGeom prst="rect">
              <a:avLst/>
            </a:prstGeom>
            <a:noFill/>
            <a:ln w="9525">
              <a:noFill/>
            </a:ln>
          </p:spPr>
          <p:txBody>
            <a:bodyPr anchor="t" anchorCtr="0">
              <a:spAutoFit/>
            </a:bodyPr>
            <a:p>
              <a:pPr eaLnBrk="0" hangingPunct="0">
                <a:spcBef>
                  <a:spcPct val="50000"/>
                </a:spcBef>
              </a:pPr>
              <a:r>
                <a:rPr lang="en-US" altLang="zh-CN" sz="2400" b="1" dirty="0">
                  <a:solidFill>
                    <a:srgbClr val="00FF00"/>
                  </a:solidFill>
                  <a:latin typeface="Times New Roman" panose="02020603050405020304" pitchFamily="18" charset="0"/>
                </a:rPr>
                <a:t>q&gt;0</a:t>
              </a:r>
              <a:endParaRPr lang="en-US" altLang="zh-CN" sz="2400" b="1" dirty="0">
                <a:solidFill>
                  <a:srgbClr val="00FF00"/>
                </a:solidFill>
                <a:latin typeface="Times New Roman" panose="02020603050405020304" pitchFamily="18" charset="0"/>
              </a:endParaRPr>
            </a:p>
          </p:txBody>
        </p:sp>
        <p:sp>
          <p:nvSpPr>
            <p:cNvPr id="55311" name="Text Box 15"/>
            <p:cNvSpPr txBox="1">
              <a:spLocks noChangeArrowheads="1"/>
            </p:cNvSpPr>
            <p:nvPr/>
          </p:nvSpPr>
          <p:spPr bwMode="auto">
            <a:xfrm>
              <a:off x="3840" y="1728"/>
              <a:ext cx="429"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0" hangingPunct="0">
                <a:spcBef>
                  <a:spcPct val="50000"/>
                </a:spcBef>
                <a:buClrTx/>
                <a:buSzTx/>
                <a:buFontTx/>
                <a:buNone/>
                <a:defRPr/>
              </a:pPr>
              <a:r>
                <a:rPr kumimoji="0" lang="en-US" sz="2400" b="1" kern="1200" cap="none" spc="0" normalizeH="0" baseline="0" noProof="0">
                  <a:solidFill>
                    <a:srgbClr val="00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sym typeface="Symbol" panose="05050102010706020507" pitchFamily="18" charset="2"/>
                </a:rPr>
                <a:t>V</a:t>
              </a:r>
              <a:r>
                <a:rPr kumimoji="0" lang="en-US" sz="2400" b="1" kern="1200" cap="none" spc="0" normalizeH="0" baseline="-25000" noProof="0">
                  <a:solidFill>
                    <a:srgbClr val="00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sym typeface="Symbol" panose="05050102010706020507" pitchFamily="18" charset="2"/>
                </a:rPr>
                <a:t>N</a:t>
              </a:r>
              <a:endParaRPr kumimoji="0" lang="en-US" sz="2400" b="1" kern="1200" cap="none" spc="0" normalizeH="0" baseline="0" noProof="0">
                <a:solidFill>
                  <a:srgbClr val="00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sym typeface="Symbol" panose="05050102010706020507" pitchFamily="18" charset="2"/>
              </a:endParaRPr>
            </a:p>
          </p:txBody>
        </p:sp>
        <p:sp>
          <p:nvSpPr>
            <p:cNvPr id="55312" name="Text Box 16"/>
            <p:cNvSpPr txBox="1">
              <a:spLocks noChangeArrowheads="1"/>
            </p:cNvSpPr>
            <p:nvPr/>
          </p:nvSpPr>
          <p:spPr bwMode="auto">
            <a:xfrm>
              <a:off x="2496" y="2112"/>
              <a:ext cx="429" cy="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R="0" defTabSz="914400" eaLnBrk="0" hangingPunct="0">
                <a:spcBef>
                  <a:spcPct val="50000"/>
                </a:spcBef>
                <a:buClrTx/>
                <a:buSzTx/>
                <a:buFontTx/>
                <a:buNone/>
                <a:defRPr/>
              </a:pPr>
              <a:r>
                <a:rPr kumimoji="0" lang="en-US" sz="2400" b="1" kern="1200" cap="none" spc="0" normalizeH="0" baseline="0" noProof="0">
                  <a:solidFill>
                    <a:srgbClr val="00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sym typeface="Symbol" panose="05050102010706020507" pitchFamily="18" charset="2"/>
                </a:rPr>
                <a:t>V</a:t>
              </a:r>
              <a:r>
                <a:rPr kumimoji="0" lang="en-US" sz="2400" b="1" kern="1200" cap="none" spc="0" normalizeH="0" baseline="-25000" noProof="0">
                  <a:solidFill>
                    <a:srgbClr val="00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sym typeface="Symbol" panose="05050102010706020507" pitchFamily="18" charset="2"/>
                </a:rPr>
                <a:t>M</a:t>
              </a:r>
              <a:endParaRPr kumimoji="0" lang="en-US" sz="2400" b="1" kern="1200" cap="none" spc="0" normalizeH="0" baseline="0" noProof="0">
                <a:solidFill>
                  <a:srgbClr val="00FF00"/>
                </a:solidFill>
                <a:effectLst>
                  <a:outerShdw blurRad="38100" dist="38100" dir="2700000" algn="tl">
                    <a:srgbClr val="000000"/>
                  </a:outerShdw>
                </a:effectLst>
                <a:latin typeface="Times New Roman" panose="02020603050405020304" pitchFamily="18" charset="0"/>
                <a:ea typeface="+mn-ea"/>
                <a:cs typeface="Times New Roman" panose="02020603050405020304" pitchFamily="18" charset="0"/>
                <a:sym typeface="Symbol" panose="05050102010706020507" pitchFamily="18" charset="2"/>
              </a:endParaRPr>
            </a:p>
          </p:txBody>
        </p:sp>
      </p:grpSp>
      <p:sp>
        <p:nvSpPr>
          <p:cNvPr id="55313" name="Text Box 17"/>
          <p:cNvSpPr txBox="1"/>
          <p:nvPr/>
        </p:nvSpPr>
        <p:spPr>
          <a:xfrm>
            <a:off x="676910" y="3732530"/>
            <a:ext cx="5884545" cy="953135"/>
          </a:xfrm>
          <a:prstGeom prst="rect">
            <a:avLst/>
          </a:prstGeom>
          <a:noFill/>
          <a:ln w="9525">
            <a:noFill/>
          </a:ln>
        </p:spPr>
        <p:txBody>
          <a:bodyPr wrap="square" anchor="t" anchorCtr="0">
            <a:spAutoFit/>
          </a:bodyPr>
          <a:p>
            <a:pPr>
              <a:spcBef>
                <a:spcPct val="50000"/>
              </a:spcBef>
            </a:pPr>
            <a:r>
              <a:rPr lang="en-US" altLang="zh-CN" sz="2800" dirty="0">
                <a:solidFill>
                  <a:srgbClr val="FFFF00"/>
                </a:solidFill>
                <a:latin typeface="Times New Roman" panose="02020603050405020304" pitchFamily="18" charset="0"/>
              </a:rPr>
              <a:t>1. Hiệu điện thế giữa hai điểm M và N là hiệu điện thế giữa V</a:t>
            </a:r>
            <a:r>
              <a:rPr lang="en-US" altLang="zh-CN" sz="2800" baseline="-25000" dirty="0">
                <a:solidFill>
                  <a:srgbClr val="FFFF00"/>
                </a:solidFill>
                <a:latin typeface="Times New Roman" panose="02020603050405020304" pitchFamily="18" charset="0"/>
              </a:rPr>
              <a:t>M</a:t>
            </a:r>
            <a:r>
              <a:rPr lang="en-US" altLang="zh-CN" sz="2800" dirty="0">
                <a:solidFill>
                  <a:srgbClr val="FFFF00"/>
                </a:solidFill>
                <a:latin typeface="Times New Roman" panose="02020603050405020304" pitchFamily="18" charset="0"/>
              </a:rPr>
              <a:t> và V</a:t>
            </a:r>
            <a:r>
              <a:rPr lang="en-US" altLang="zh-CN" sz="2800" baseline="-25000" dirty="0">
                <a:solidFill>
                  <a:srgbClr val="FFFF00"/>
                </a:solidFill>
                <a:latin typeface="Times New Roman" panose="02020603050405020304" pitchFamily="18" charset="0"/>
              </a:rPr>
              <a:t>N</a:t>
            </a:r>
            <a:endParaRPr lang="en-US" altLang="zh-CN" sz="2800" baseline="-25000" dirty="0">
              <a:solidFill>
                <a:srgbClr val="FFFF00"/>
              </a:solidFill>
              <a:latin typeface="Times New Roman" panose="02020603050405020304" pitchFamily="18" charset="0"/>
            </a:endParaRPr>
          </a:p>
        </p:txBody>
      </p:sp>
      <p:sp>
        <p:nvSpPr>
          <p:cNvPr id="55322" name="Text Box 26"/>
          <p:cNvSpPr txBox="1"/>
          <p:nvPr/>
        </p:nvSpPr>
        <p:spPr>
          <a:xfrm>
            <a:off x="762635" y="5329555"/>
            <a:ext cx="4495800" cy="521970"/>
          </a:xfrm>
          <a:prstGeom prst="rect">
            <a:avLst/>
          </a:prstGeom>
          <a:noFill/>
          <a:ln w="9525">
            <a:noFill/>
          </a:ln>
        </p:spPr>
        <p:txBody>
          <a:bodyPr anchor="t" anchorCtr="0">
            <a:spAutoFit/>
          </a:bodyPr>
          <a:p>
            <a:pPr>
              <a:spcBef>
                <a:spcPct val="50000"/>
              </a:spcBef>
            </a:pPr>
            <a:r>
              <a:rPr lang="en-US" altLang="zh-CN" sz="2800" dirty="0">
                <a:solidFill>
                  <a:srgbClr val="FFFF00"/>
                </a:solidFill>
                <a:latin typeface="Times New Roman" panose="02020603050405020304" pitchFamily="18" charset="0"/>
              </a:rPr>
              <a:t>2. Định nghĩa</a:t>
            </a:r>
            <a:endParaRPr lang="en-US" altLang="zh-CN" sz="2800" dirty="0">
              <a:solidFill>
                <a:srgbClr val="FFFF00"/>
              </a:solidFill>
              <a:latin typeface="Times New Roman" panose="02020603050405020304" pitchFamily="18" charset="0"/>
            </a:endParaRPr>
          </a:p>
        </p:txBody>
      </p:sp>
      <p:grpSp>
        <p:nvGrpSpPr>
          <p:cNvPr id="55401" name="Group 105"/>
          <p:cNvGrpSpPr/>
          <p:nvPr/>
        </p:nvGrpSpPr>
        <p:grpSpPr>
          <a:xfrm>
            <a:off x="838835" y="4711065"/>
            <a:ext cx="3429000" cy="609600"/>
            <a:chOff x="1200" y="2208"/>
            <a:chExt cx="2160" cy="440"/>
          </a:xfrm>
        </p:grpSpPr>
        <p:graphicFrame>
          <p:nvGraphicFramePr>
            <p:cNvPr id="9234" name="Object 27"/>
            <p:cNvGraphicFramePr>
              <a:graphicFrameLocks noChangeAspect="1"/>
            </p:cNvGraphicFramePr>
            <p:nvPr/>
          </p:nvGraphicFramePr>
          <p:xfrm>
            <a:off x="1200" y="2208"/>
            <a:ext cx="1536" cy="440"/>
          </p:xfrm>
          <a:graphic>
            <a:graphicData uri="http://schemas.openxmlformats.org/presentationml/2006/ole">
              <mc:AlternateContent xmlns:mc="http://schemas.openxmlformats.org/markup-compatibility/2006">
                <mc:Choice xmlns:v="urn:schemas-microsoft-com:vml" Requires="v">
                  <p:oleObj spid="_x0000_s3082" name="" r:id="rId1" imgW="927100" imgH="228600" progId="Equation.DSMT4">
                    <p:embed/>
                  </p:oleObj>
                </mc:Choice>
                <mc:Fallback>
                  <p:oleObj name="" r:id="rId1" imgW="927100" imgH="228600" progId="Equation.DSMT4">
                    <p:embed/>
                    <p:pic>
                      <p:nvPicPr>
                        <p:cNvPr id="0" name="Picture 3081"/>
                        <p:cNvPicPr/>
                        <p:nvPr/>
                      </p:nvPicPr>
                      <p:blipFill>
                        <a:blip r:embed="rId2"/>
                        <a:stretch>
                          <a:fillRect/>
                        </a:stretch>
                      </p:blipFill>
                      <p:spPr>
                        <a:xfrm>
                          <a:off x="1200" y="2208"/>
                          <a:ext cx="1536" cy="440"/>
                        </a:xfrm>
                        <a:prstGeom prst="rect">
                          <a:avLst/>
                        </a:prstGeom>
                        <a:noFill/>
                        <a:ln w="38100">
                          <a:noFill/>
                          <a:miter/>
                        </a:ln>
                      </p:spPr>
                    </p:pic>
                  </p:oleObj>
                </mc:Fallback>
              </mc:AlternateContent>
            </a:graphicData>
          </a:graphic>
        </p:graphicFrame>
        <p:sp>
          <p:nvSpPr>
            <p:cNvPr id="9235" name="Text Box 30"/>
            <p:cNvSpPr txBox="1"/>
            <p:nvPr/>
          </p:nvSpPr>
          <p:spPr>
            <a:xfrm>
              <a:off x="2832" y="2256"/>
              <a:ext cx="528" cy="332"/>
            </a:xfrm>
            <a:prstGeom prst="rect">
              <a:avLst/>
            </a:prstGeom>
            <a:noFill/>
            <a:ln w="9525">
              <a:noFill/>
            </a:ln>
          </p:spPr>
          <p:txBody>
            <a:bodyPr anchor="t" anchorCtr="0">
              <a:spAutoFit/>
            </a:bodyPr>
            <a:p>
              <a:pPr algn="ctr">
                <a:spcBef>
                  <a:spcPct val="50000"/>
                </a:spcBef>
              </a:pPr>
              <a:r>
                <a:rPr lang="en-US" altLang="zh-CN" sz="2400" dirty="0">
                  <a:latin typeface="Times New Roman" panose="02020603050405020304" pitchFamily="18" charset="0"/>
                </a:rPr>
                <a:t>( 2)</a:t>
              </a:r>
              <a:endParaRPr lang="en-US" altLang="zh-CN" sz="2400" dirty="0">
                <a:latin typeface="Times New Roman" panose="02020603050405020304" pitchFamily="18" charset="0"/>
              </a:endParaRPr>
            </a:p>
          </p:txBody>
        </p:sp>
      </p:grpSp>
      <p:sp>
        <p:nvSpPr>
          <p:cNvPr id="9236" name="Line 106"/>
          <p:cNvSpPr/>
          <p:nvPr/>
        </p:nvSpPr>
        <p:spPr>
          <a:xfrm>
            <a:off x="1828800" y="1295400"/>
            <a:ext cx="8839200" cy="0"/>
          </a:xfrm>
          <a:prstGeom prst="line">
            <a:avLst/>
          </a:prstGeom>
          <a:ln w="28575" cap="flat" cmpd="sng">
            <a:pattFill prst="wdDnDiag">
              <a:fgClr>
                <a:srgbClr val="FF0000"/>
              </a:fgClr>
              <a:bgClr>
                <a:srgbClr val="FFFFFF"/>
              </a:bgClr>
            </a:pattFill>
            <a:prstDash val="solid"/>
            <a:round/>
            <a:headEnd type="none" w="med" len="med"/>
            <a:tailEnd type="none" w="med" len="med"/>
          </a:ln>
        </p:spPr>
      </p:sp>
      <p:sp>
        <p:nvSpPr>
          <p:cNvPr id="9237" name="Line 107"/>
          <p:cNvSpPr/>
          <p:nvPr/>
        </p:nvSpPr>
        <p:spPr>
          <a:xfrm>
            <a:off x="1828800" y="381000"/>
            <a:ext cx="0" cy="914400"/>
          </a:xfrm>
          <a:prstGeom prst="line">
            <a:avLst/>
          </a:prstGeom>
          <a:ln w="28575" cap="flat" cmpd="sng">
            <a:pattFill prst="wdDnDiag">
              <a:fgClr>
                <a:srgbClr val="FF0000"/>
              </a:fgClr>
              <a:bgClr>
                <a:srgbClr val="FFFFFF"/>
              </a:bgClr>
            </a:pattFill>
            <a:prstDash val="solid"/>
            <a:round/>
            <a:headEnd type="none" w="med" len="med"/>
            <a:tailEnd type="none" w="med" len="med"/>
          </a:ln>
        </p:spPr>
      </p:sp>
      <p:grpSp>
        <p:nvGrpSpPr>
          <p:cNvPr id="55404" name="Group 108"/>
          <p:cNvGrpSpPr/>
          <p:nvPr/>
        </p:nvGrpSpPr>
        <p:grpSpPr>
          <a:xfrm>
            <a:off x="838835" y="2057400"/>
            <a:ext cx="2590800" cy="990600"/>
            <a:chOff x="2400" y="3120"/>
            <a:chExt cx="1632" cy="720"/>
          </a:xfrm>
        </p:grpSpPr>
        <p:graphicFrame>
          <p:nvGraphicFramePr>
            <p:cNvPr id="9239" name="Object 109"/>
            <p:cNvGraphicFramePr>
              <a:graphicFrameLocks noChangeAspect="1"/>
            </p:cNvGraphicFramePr>
            <p:nvPr/>
          </p:nvGraphicFramePr>
          <p:xfrm>
            <a:off x="2400" y="3120"/>
            <a:ext cx="960" cy="720"/>
          </p:xfrm>
          <a:graphic>
            <a:graphicData uri="http://schemas.openxmlformats.org/presentationml/2006/ole">
              <mc:AlternateContent xmlns:mc="http://schemas.openxmlformats.org/markup-compatibility/2006">
                <mc:Choice xmlns:v="urn:schemas-microsoft-com:vml" Requires="v">
                  <p:oleObj spid="_x0000_s3084" name="" r:id="rId3" imgW="660400" imgH="419100" progId="Equation.DSMT4">
                    <p:embed/>
                  </p:oleObj>
                </mc:Choice>
                <mc:Fallback>
                  <p:oleObj name="" r:id="rId3" imgW="660400" imgH="419100" progId="Equation.DSMT4">
                    <p:embed/>
                    <p:pic>
                      <p:nvPicPr>
                        <p:cNvPr id="0" name="Picture 3083"/>
                        <p:cNvPicPr/>
                        <p:nvPr/>
                      </p:nvPicPr>
                      <p:blipFill>
                        <a:blip r:embed="rId4"/>
                        <a:stretch>
                          <a:fillRect/>
                        </a:stretch>
                      </p:blipFill>
                      <p:spPr>
                        <a:xfrm>
                          <a:off x="2400" y="3120"/>
                          <a:ext cx="960" cy="720"/>
                        </a:xfrm>
                        <a:prstGeom prst="rect">
                          <a:avLst/>
                        </a:prstGeom>
                        <a:noFill/>
                        <a:ln w="38100">
                          <a:noFill/>
                          <a:miter/>
                        </a:ln>
                      </p:spPr>
                    </p:pic>
                  </p:oleObj>
                </mc:Fallback>
              </mc:AlternateContent>
            </a:graphicData>
          </a:graphic>
        </p:graphicFrame>
        <p:sp>
          <p:nvSpPr>
            <p:cNvPr id="9240" name="Text Box 110"/>
            <p:cNvSpPr txBox="1"/>
            <p:nvPr/>
          </p:nvSpPr>
          <p:spPr>
            <a:xfrm>
              <a:off x="3504" y="3264"/>
              <a:ext cx="528" cy="335"/>
            </a:xfrm>
            <a:prstGeom prst="rect">
              <a:avLst/>
            </a:prstGeom>
            <a:noFill/>
            <a:ln w="9525">
              <a:noFill/>
            </a:ln>
          </p:spPr>
          <p:txBody>
            <a:bodyPr anchor="t" anchorCtr="0">
              <a:spAutoFit/>
            </a:bodyPr>
            <a:p>
              <a:pPr algn="ctr">
                <a:spcBef>
                  <a:spcPct val="50000"/>
                </a:spcBef>
              </a:pPr>
              <a:r>
                <a:rPr lang="en-US" altLang="zh-CN" sz="2400" dirty="0">
                  <a:latin typeface="Times New Roman" panose="02020603050405020304" pitchFamily="18" charset="0"/>
                </a:rPr>
                <a:t>( 1)</a:t>
              </a:r>
              <a:endParaRPr lang="en-US" altLang="zh-CN" sz="2400" dirty="0">
                <a:latin typeface="Times New Roman" panose="02020603050405020304" pitchFamily="18" charset="0"/>
              </a:endParaRPr>
            </a:p>
          </p:txBody>
        </p:sp>
      </p:grpSp>
      <p:sp>
        <p:nvSpPr>
          <p:cNvPr id="2" name="Text Box 1"/>
          <p:cNvSpPr txBox="1"/>
          <p:nvPr/>
        </p:nvSpPr>
        <p:spPr>
          <a:xfrm>
            <a:off x="3404870" y="5657850"/>
            <a:ext cx="5817870" cy="953135"/>
          </a:xfrm>
          <a:prstGeom prst="rect">
            <a:avLst/>
          </a:prstGeom>
          <a:noFill/>
          <a:ln w="9525">
            <a:noFill/>
          </a:ln>
        </p:spPr>
        <p:txBody>
          <a:bodyPr wrap="square" anchor="t" anchorCtr="0">
            <a:spAutoFit/>
          </a:bodyPr>
          <a:p>
            <a:pPr>
              <a:spcBef>
                <a:spcPct val="50000"/>
              </a:spcBef>
            </a:pPr>
            <a:r>
              <a:rPr lang="en-US" altLang="zh-CN" sz="2800" dirty="0">
                <a:latin typeface="Times New Roman" panose="02020603050405020304" pitchFamily="18" charset="0"/>
              </a:rPr>
              <a:t>Từ công thức ( 1) và (2) biến đổi tìm công thức liên hệ giữa U</a:t>
            </a:r>
            <a:r>
              <a:rPr lang="en-US" altLang="zh-CN" sz="2800" baseline="-25000" dirty="0">
                <a:latin typeface="Times New Roman" panose="02020603050405020304" pitchFamily="18" charset="0"/>
              </a:rPr>
              <a:t>MN </a:t>
            </a:r>
            <a:r>
              <a:rPr lang="en-US" altLang="zh-CN" sz="2800" dirty="0">
                <a:latin typeface="Times New Roman" panose="02020603050405020304" pitchFamily="18" charset="0"/>
              </a:rPr>
              <a:t>và A</a:t>
            </a:r>
            <a:r>
              <a:rPr lang="en-US" altLang="zh-CN" sz="2800" baseline="-25000" dirty="0">
                <a:latin typeface="Times New Roman" panose="02020603050405020304" pitchFamily="18" charset="0"/>
              </a:rPr>
              <a:t>MN</a:t>
            </a:r>
            <a:endParaRPr lang="en-US" altLang="zh-CN" sz="2800" baseline="-25000" dirty="0">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54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55313">
                                            <p:txEl>
                                              <p:charRg st="0" end="68"/>
                                            </p:txEl>
                                          </p:spTgt>
                                        </p:tgtEl>
                                        <p:attrNameLst>
                                          <p:attrName>style.visibility</p:attrName>
                                        </p:attrNameLst>
                                      </p:cBhvr>
                                      <p:to>
                                        <p:strVal val="visible"/>
                                      </p:to>
                                    </p:set>
                                    <p:anim calcmode="lin" valueType="num">
                                      <p:cBhvr>
                                        <p:cTn id="15" dur="1000" fill="hold"/>
                                        <p:tgtEl>
                                          <p:spTgt spid="55313">
                                            <p:txEl>
                                              <p:charRg st="0" end="68"/>
                                            </p:txEl>
                                          </p:spTgt>
                                        </p:tgtEl>
                                        <p:attrNameLst>
                                          <p:attrName>ppt_w</p:attrName>
                                        </p:attrNameLst>
                                      </p:cBhvr>
                                      <p:tavLst>
                                        <p:tav tm="0">
                                          <p:val>
                                            <p:strVal val="#ppt_w*0.70"/>
                                          </p:val>
                                        </p:tav>
                                        <p:tav tm="100000">
                                          <p:val>
                                            <p:strVal val="#ppt_w"/>
                                          </p:val>
                                        </p:tav>
                                      </p:tavLst>
                                    </p:anim>
                                    <p:anim calcmode="lin" valueType="num">
                                      <p:cBhvr>
                                        <p:cTn id="16" dur="1000" fill="hold"/>
                                        <p:tgtEl>
                                          <p:spTgt spid="55313">
                                            <p:txEl>
                                              <p:charRg st="0" end="68"/>
                                            </p:txEl>
                                          </p:spTgt>
                                        </p:tgtEl>
                                        <p:attrNameLst>
                                          <p:attrName>ppt_h</p:attrName>
                                        </p:attrNameLst>
                                      </p:cBhvr>
                                      <p:tavLst>
                                        <p:tav tm="0">
                                          <p:val>
                                            <p:strVal val="#ppt_h"/>
                                          </p:val>
                                        </p:tav>
                                        <p:tav tm="100000">
                                          <p:val>
                                            <p:strVal val="#ppt_h"/>
                                          </p:val>
                                        </p:tav>
                                      </p:tavLst>
                                    </p:anim>
                                    <p:animEffect transition="in" filter="fade">
                                      <p:cBhvr>
                                        <p:cTn id="17" dur="1000"/>
                                        <p:tgtEl>
                                          <p:spTgt spid="55313">
                                            <p:txEl>
                                              <p:charRg st="0" end="6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nodeType="clickEffect">
                                  <p:stCondLst>
                                    <p:cond delay="0"/>
                                  </p:stCondLst>
                                  <p:childTnLst>
                                    <p:set>
                                      <p:cBhvr>
                                        <p:cTn id="21" dur="1" fill="hold">
                                          <p:stCondLst>
                                            <p:cond delay="0"/>
                                          </p:stCondLst>
                                        </p:cTn>
                                        <p:tgtEl>
                                          <p:spTgt spid="55401"/>
                                        </p:tgtEl>
                                        <p:attrNameLst>
                                          <p:attrName>style.visibility</p:attrName>
                                        </p:attrNameLst>
                                      </p:cBhvr>
                                      <p:to>
                                        <p:strVal val="visible"/>
                                      </p:to>
                                    </p:set>
                                    <p:anim calcmode="lin" valueType="num">
                                      <p:cBhvr>
                                        <p:cTn id="22" dur="500" fill="hold"/>
                                        <p:tgtEl>
                                          <p:spTgt spid="55401"/>
                                        </p:tgtEl>
                                        <p:attrNameLst>
                                          <p:attrName>ppt_w</p:attrName>
                                        </p:attrNameLst>
                                      </p:cBhvr>
                                      <p:tavLst>
                                        <p:tav tm="0">
                                          <p:val>
                                            <p:fltVal val="0.000000"/>
                                          </p:val>
                                        </p:tav>
                                        <p:tav tm="100000">
                                          <p:val>
                                            <p:strVal val="#ppt_w"/>
                                          </p:val>
                                        </p:tav>
                                      </p:tavLst>
                                    </p:anim>
                                    <p:anim calcmode="lin" valueType="num">
                                      <p:cBhvr>
                                        <p:cTn id="23" dur="500" fill="hold"/>
                                        <p:tgtEl>
                                          <p:spTgt spid="55401"/>
                                        </p:tgtEl>
                                        <p:attrNameLst>
                                          <p:attrName>ppt_h</p:attrName>
                                        </p:attrNameLst>
                                      </p:cBhvr>
                                      <p:tavLst>
                                        <p:tav tm="0">
                                          <p:val>
                                            <p:fltVal val="0.00000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532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22" grpId="0"/>
      <p:bldP spid="2" grpId="0"/>
      <p:bldP spid="2" grpId="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8372" name="Text Box 4"/>
          <p:cNvSpPr txBox="1">
            <a:spLocks noGrp="1" noChangeArrowheads="1"/>
          </p:cNvSpPr>
          <p:nvPr>
            <p:ph type="title"/>
          </p:nvPr>
        </p:nvSpPr>
        <p:spPr>
          <a:xfrm>
            <a:off x="1981200" y="0"/>
            <a:ext cx="8229600" cy="762000"/>
          </a:xfrm>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1" compatLnSpc="1"/>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BÀI 5</a:t>
            </a:r>
            <a:endPar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58371" name="Rectangle 3"/>
          <p:cNvSpPr>
            <a:spLocks noGrp="1" noChangeArrowheads="1"/>
          </p:cNvSpPr>
          <p:nvPr>
            <p:ph type="body" sz="half"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1" i="0"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I. ĐIỆN THẾ</a:t>
            </a:r>
            <a:endParaRPr kumimoji="0" lang="en-US" sz="2400" b="1" i="0"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en-US" sz="2400" b="0" i="0" u="sng"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en-US" sz="2400" b="0" i="0" u="sng"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1" i="0"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II. HIỆU ĐIỆN THẾ</a:t>
            </a:r>
            <a:endParaRPr kumimoji="0" lang="en-US" sz="2800" b="1" i="0"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1" i="1" strike="noStrike" kern="0" cap="none" spc="0" normalizeH="0" baseline="0" noProof="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2. Định nghĩa</a:t>
            </a:r>
            <a:endParaRPr kumimoji="0" lang="en-US" sz="2800" b="1" i="1" strike="noStrike" kern="0" cap="none" spc="0" normalizeH="0" baseline="0" noProof="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en-US" sz="2800" b="1" i="1" strike="noStrike" kern="0" cap="none" spc="0" normalizeH="0" baseline="0" noProof="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p:txBody>
      </p:sp>
      <p:graphicFrame>
        <p:nvGraphicFramePr>
          <p:cNvPr id="58378" name="Object 10"/>
          <p:cNvGraphicFramePr>
            <a:graphicFrameLocks noChangeAspect="1"/>
          </p:cNvGraphicFramePr>
          <p:nvPr>
            <p:ph sz="quarter" idx="3"/>
          </p:nvPr>
        </p:nvGraphicFramePr>
        <p:xfrm>
          <a:off x="4267200" y="3980180"/>
          <a:ext cx="4648200" cy="1143000"/>
        </p:xfrm>
        <a:graphic>
          <a:graphicData uri="http://schemas.openxmlformats.org/presentationml/2006/ole">
            <mc:AlternateContent xmlns:mc="http://schemas.openxmlformats.org/markup-compatibility/2006">
              <mc:Choice xmlns:v="urn:schemas-microsoft-com:vml" Requires="v">
                <p:oleObj spid="_x0000_s3085" name="" r:id="rId1" imgW="1968500" imgH="419100" progId="Equation.DSMT4">
                  <p:embed/>
                </p:oleObj>
              </mc:Choice>
              <mc:Fallback>
                <p:oleObj name="" r:id="rId1" imgW="1968500" imgH="419100" progId="Equation.DSMT4">
                  <p:embed/>
                  <p:pic>
                    <p:nvPicPr>
                      <p:cNvPr id="0" name="Picture 3084"/>
                      <p:cNvPicPr/>
                      <p:nvPr/>
                    </p:nvPicPr>
                    <p:blipFill>
                      <a:blip r:embed="rId2"/>
                      <a:stretch>
                        <a:fillRect/>
                      </a:stretch>
                    </p:blipFill>
                    <p:spPr>
                      <a:xfrm>
                        <a:off x="4267200" y="3980180"/>
                        <a:ext cx="4648200" cy="1143000"/>
                      </a:xfrm>
                      <a:prstGeom prst="rect">
                        <a:avLst/>
                      </a:prstGeom>
                      <a:noFill/>
                      <a:ln w="38100">
                        <a:miter/>
                      </a:ln>
                    </p:spPr>
                  </p:pic>
                </p:oleObj>
              </mc:Fallback>
            </mc:AlternateContent>
          </a:graphicData>
        </a:graphic>
      </p:graphicFrame>
      <p:sp>
        <p:nvSpPr>
          <p:cNvPr id="10244" name="WordArt 5"/>
          <p:cNvSpPr>
            <a:spLocks noTextEdit="1"/>
          </p:cNvSpPr>
          <p:nvPr/>
        </p:nvSpPr>
        <p:spPr>
          <a:xfrm>
            <a:off x="2057400" y="609600"/>
            <a:ext cx="8229600" cy="609600"/>
          </a:xfrm>
          <a:prstGeom prst="rect">
            <a:avLst/>
          </a:prstGeom>
        </p:spPr>
        <p:txBody>
          <a:bodyPr wrap="none" fromWordArt="1">
            <a:prstTxWarp prst="textPlain">
              <a:avLst>
                <a:gd name="adj" fmla="val 50227"/>
              </a:avLst>
            </a:prstTxWarp>
            <a:normAutofit/>
          </a:bodyPr>
          <a:p>
            <a:pPr algn="ctr"/>
            <a:r>
              <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rPr>
              <a:t>ĐIỆN THẾ.HIỆU ĐIỆN THẾ</a:t>
            </a:r>
            <a:endPar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endParaRPr>
          </a:p>
        </p:txBody>
      </p:sp>
      <p:sp>
        <p:nvSpPr>
          <p:cNvPr id="58374" name="Text Box 6"/>
          <p:cNvSpPr txBox="1"/>
          <p:nvPr/>
        </p:nvSpPr>
        <p:spPr>
          <a:xfrm>
            <a:off x="1960245" y="4220210"/>
            <a:ext cx="4343400" cy="521970"/>
          </a:xfrm>
          <a:prstGeom prst="rect">
            <a:avLst/>
          </a:prstGeom>
          <a:noFill/>
          <a:ln w="9525">
            <a:noFill/>
          </a:ln>
        </p:spPr>
        <p:txBody>
          <a:bodyPr anchor="t" anchorCtr="0">
            <a:spAutoFit/>
          </a:bodyPr>
          <a:p>
            <a:pPr>
              <a:spcBef>
                <a:spcPct val="50000"/>
              </a:spcBef>
            </a:pPr>
            <a:r>
              <a:rPr lang="en-US" altLang="zh-CN" sz="2800" dirty="0">
                <a:latin typeface="Times New Roman" panose="02020603050405020304" pitchFamily="18" charset="0"/>
              </a:rPr>
              <a:t>Từ (1) ta có </a:t>
            </a:r>
            <a:endParaRPr lang="en-US" altLang="zh-CN" sz="2800" dirty="0">
              <a:latin typeface="Times New Roman" panose="02020603050405020304" pitchFamily="18" charset="0"/>
            </a:endParaRPr>
          </a:p>
        </p:txBody>
      </p:sp>
      <p:graphicFrame>
        <p:nvGraphicFramePr>
          <p:cNvPr id="58384" name="Object 16"/>
          <p:cNvGraphicFramePr>
            <a:graphicFrameLocks noChangeAspect="1"/>
          </p:cNvGraphicFramePr>
          <p:nvPr/>
        </p:nvGraphicFramePr>
        <p:xfrm>
          <a:off x="3136900" y="4742180"/>
          <a:ext cx="4645660" cy="990600"/>
        </p:xfrm>
        <a:graphic>
          <a:graphicData uri="http://schemas.openxmlformats.org/presentationml/2006/ole">
            <mc:AlternateContent xmlns:mc="http://schemas.openxmlformats.org/markup-compatibility/2006">
              <mc:Choice xmlns:v="urn:schemas-microsoft-com:vml" Requires="v">
                <p:oleObj spid="_x0000_s3080" name="" r:id="rId3" imgW="1396365" imgH="317500" progId="Equation.DSMT4">
                  <p:embed/>
                </p:oleObj>
              </mc:Choice>
              <mc:Fallback>
                <p:oleObj name="" r:id="rId3" imgW="1396365" imgH="317500" progId="Equation.DSMT4">
                  <p:embed/>
                  <p:pic>
                    <p:nvPicPr>
                      <p:cNvPr id="0" name="Picture 3079"/>
                      <p:cNvPicPr/>
                      <p:nvPr/>
                    </p:nvPicPr>
                    <p:blipFill>
                      <a:blip r:embed="rId4"/>
                      <a:stretch>
                        <a:fillRect/>
                      </a:stretch>
                    </p:blipFill>
                    <p:spPr>
                      <a:xfrm>
                        <a:off x="3136900" y="4742180"/>
                        <a:ext cx="4645660" cy="990600"/>
                      </a:xfrm>
                      <a:prstGeom prst="rect">
                        <a:avLst/>
                      </a:prstGeom>
                      <a:noFill/>
                      <a:ln w="38100">
                        <a:noFill/>
                        <a:miter/>
                      </a:ln>
                    </p:spPr>
                  </p:pic>
                </p:oleObj>
              </mc:Fallback>
            </mc:AlternateContent>
          </a:graphicData>
        </a:graphic>
      </p:graphicFrame>
      <p:grpSp>
        <p:nvGrpSpPr>
          <p:cNvPr id="58391" name="Group 23"/>
          <p:cNvGrpSpPr/>
          <p:nvPr/>
        </p:nvGrpSpPr>
        <p:grpSpPr>
          <a:xfrm>
            <a:off x="3200400" y="5580380"/>
            <a:ext cx="5562600" cy="1143000"/>
            <a:chOff x="1056" y="3216"/>
            <a:chExt cx="3504" cy="720"/>
          </a:xfrm>
        </p:grpSpPr>
        <p:graphicFrame>
          <p:nvGraphicFramePr>
            <p:cNvPr id="10248" name="Object 19"/>
            <p:cNvGraphicFramePr>
              <a:graphicFrameLocks noChangeAspect="1"/>
            </p:cNvGraphicFramePr>
            <p:nvPr/>
          </p:nvGraphicFramePr>
          <p:xfrm>
            <a:off x="1728" y="3216"/>
            <a:ext cx="1680" cy="720"/>
          </p:xfrm>
          <a:graphic>
            <a:graphicData uri="http://schemas.openxmlformats.org/presentationml/2006/ole">
              <mc:AlternateContent xmlns:mc="http://schemas.openxmlformats.org/markup-compatibility/2006">
                <mc:Choice xmlns:v="urn:schemas-microsoft-com:vml" Requires="v">
                  <p:oleObj spid="_x0000_s3081" name="" r:id="rId5" imgW="749300" imgH="419100" progId="Equation.DSMT4">
                    <p:embed/>
                  </p:oleObj>
                </mc:Choice>
                <mc:Fallback>
                  <p:oleObj name="" r:id="rId5" imgW="749300" imgH="419100" progId="Equation.DSMT4">
                    <p:embed/>
                    <p:pic>
                      <p:nvPicPr>
                        <p:cNvPr id="0" name="Picture 3080"/>
                        <p:cNvPicPr/>
                        <p:nvPr/>
                      </p:nvPicPr>
                      <p:blipFill>
                        <a:blip r:embed="rId6"/>
                        <a:stretch>
                          <a:fillRect/>
                        </a:stretch>
                      </p:blipFill>
                      <p:spPr>
                        <a:xfrm>
                          <a:off x="1728" y="3216"/>
                          <a:ext cx="1680" cy="720"/>
                        </a:xfrm>
                        <a:prstGeom prst="rect">
                          <a:avLst/>
                        </a:prstGeom>
                        <a:noFill/>
                        <a:ln w="38100">
                          <a:noFill/>
                          <a:miter/>
                        </a:ln>
                      </p:spPr>
                    </p:pic>
                  </p:oleObj>
                </mc:Fallback>
              </mc:AlternateContent>
            </a:graphicData>
          </a:graphic>
        </p:graphicFrame>
        <p:graphicFrame>
          <p:nvGraphicFramePr>
            <p:cNvPr id="10249" name="Object 21"/>
            <p:cNvGraphicFramePr>
              <a:graphicFrameLocks noChangeAspect="1"/>
            </p:cNvGraphicFramePr>
            <p:nvPr/>
          </p:nvGraphicFramePr>
          <p:xfrm>
            <a:off x="1056" y="3360"/>
            <a:ext cx="480" cy="384"/>
          </p:xfrm>
          <a:graphic>
            <a:graphicData uri="http://schemas.openxmlformats.org/presentationml/2006/ole">
              <mc:AlternateContent xmlns:mc="http://schemas.openxmlformats.org/markup-compatibility/2006">
                <mc:Choice xmlns:v="urn:schemas-microsoft-com:vml" Requires="v">
                  <p:oleObj spid="_x0000_s3083" name="" r:id="rId7" imgW="190500" imgH="152400" progId="Equation.DSMT4">
                    <p:embed/>
                  </p:oleObj>
                </mc:Choice>
                <mc:Fallback>
                  <p:oleObj name="" r:id="rId7" imgW="190500" imgH="152400" progId="Equation.DSMT4">
                    <p:embed/>
                    <p:pic>
                      <p:nvPicPr>
                        <p:cNvPr id="0" name="Picture 3082"/>
                        <p:cNvPicPr/>
                        <p:nvPr/>
                      </p:nvPicPr>
                      <p:blipFill>
                        <a:blip r:embed="rId8"/>
                        <a:stretch>
                          <a:fillRect/>
                        </a:stretch>
                      </p:blipFill>
                      <p:spPr>
                        <a:xfrm>
                          <a:off x="1056" y="3360"/>
                          <a:ext cx="480" cy="384"/>
                        </a:xfrm>
                        <a:prstGeom prst="rect">
                          <a:avLst/>
                        </a:prstGeom>
                        <a:noFill/>
                        <a:ln w="38100">
                          <a:noFill/>
                          <a:miter/>
                        </a:ln>
                      </p:spPr>
                    </p:pic>
                  </p:oleObj>
                </mc:Fallback>
              </mc:AlternateContent>
            </a:graphicData>
          </a:graphic>
        </p:graphicFrame>
        <p:sp>
          <p:nvSpPr>
            <p:cNvPr id="10250" name="Text Box 22"/>
            <p:cNvSpPr txBox="1"/>
            <p:nvPr/>
          </p:nvSpPr>
          <p:spPr>
            <a:xfrm>
              <a:off x="3648" y="3360"/>
              <a:ext cx="912" cy="290"/>
            </a:xfrm>
            <a:prstGeom prst="rect">
              <a:avLst/>
            </a:prstGeom>
            <a:noFill/>
            <a:ln w="9525">
              <a:noFill/>
            </a:ln>
          </p:spPr>
          <p:txBody>
            <a:bodyPr anchor="t" anchorCtr="0">
              <a:spAutoFit/>
            </a:bodyPr>
            <a:p>
              <a:pPr>
                <a:spcBef>
                  <a:spcPct val="50000"/>
                </a:spcBef>
              </a:pPr>
              <a:r>
                <a:rPr lang="en-US" altLang="zh-CN" sz="2400" dirty="0">
                  <a:latin typeface="Times New Roman" panose="02020603050405020304" pitchFamily="18" charset="0"/>
                </a:rPr>
                <a:t>(3)</a:t>
              </a:r>
              <a:endParaRPr lang="en-US" altLang="zh-CN" sz="2400" dirty="0">
                <a:latin typeface="Times New Roman" panose="02020603050405020304" pitchFamily="18" charset="0"/>
              </a:endParaRPr>
            </a:p>
          </p:txBody>
        </p:sp>
      </p:grpSp>
      <p:sp>
        <p:nvSpPr>
          <p:cNvPr id="10251" name="Line 24"/>
          <p:cNvSpPr/>
          <p:nvPr/>
        </p:nvSpPr>
        <p:spPr>
          <a:xfrm>
            <a:off x="1828800" y="381000"/>
            <a:ext cx="0" cy="914400"/>
          </a:xfrm>
          <a:prstGeom prst="line">
            <a:avLst/>
          </a:prstGeom>
          <a:ln w="28575" cap="flat" cmpd="sng">
            <a:pattFill prst="wdDnDiag">
              <a:fgClr>
                <a:srgbClr val="FF0000"/>
              </a:fgClr>
              <a:bgClr>
                <a:srgbClr val="FFFFFF"/>
              </a:bgClr>
            </a:pattFill>
            <a:prstDash val="solid"/>
            <a:round/>
            <a:headEnd type="none" w="med" len="med"/>
            <a:tailEnd type="none" w="med" len="med"/>
          </a:ln>
        </p:spPr>
      </p:sp>
      <p:sp>
        <p:nvSpPr>
          <p:cNvPr id="10252" name="Line 25"/>
          <p:cNvSpPr/>
          <p:nvPr/>
        </p:nvSpPr>
        <p:spPr>
          <a:xfrm>
            <a:off x="1828800" y="1295400"/>
            <a:ext cx="8839200" cy="0"/>
          </a:xfrm>
          <a:prstGeom prst="line">
            <a:avLst/>
          </a:prstGeom>
          <a:ln w="28575" cap="flat" cmpd="sng">
            <a:pattFill prst="wdDnDiag">
              <a:fgClr>
                <a:srgbClr val="FF0000"/>
              </a:fgClr>
              <a:bgClr>
                <a:srgbClr val="FFFFFF"/>
              </a:bgClr>
            </a:pattFill>
            <a:prstDash val="solid"/>
            <a:round/>
            <a:headEnd type="none" w="med" len="med"/>
            <a:tailEnd type="none" w="med" len="med"/>
          </a:ln>
        </p:spPr>
      </p:sp>
      <p:grpSp>
        <p:nvGrpSpPr>
          <p:cNvPr id="10253" name="Group 26"/>
          <p:cNvGrpSpPr/>
          <p:nvPr/>
        </p:nvGrpSpPr>
        <p:grpSpPr>
          <a:xfrm>
            <a:off x="2438400" y="2057400"/>
            <a:ext cx="2590800" cy="990600"/>
            <a:chOff x="2400" y="3120"/>
            <a:chExt cx="1632" cy="720"/>
          </a:xfrm>
        </p:grpSpPr>
        <p:graphicFrame>
          <p:nvGraphicFramePr>
            <p:cNvPr id="10254" name="Object 27"/>
            <p:cNvGraphicFramePr>
              <a:graphicFrameLocks noChangeAspect="1"/>
            </p:cNvGraphicFramePr>
            <p:nvPr/>
          </p:nvGraphicFramePr>
          <p:xfrm>
            <a:off x="2400" y="3120"/>
            <a:ext cx="960" cy="720"/>
          </p:xfrm>
          <a:graphic>
            <a:graphicData uri="http://schemas.openxmlformats.org/presentationml/2006/ole">
              <mc:AlternateContent xmlns:mc="http://schemas.openxmlformats.org/markup-compatibility/2006">
                <mc:Choice xmlns:v="urn:schemas-microsoft-com:vml" Requires="v">
                  <p:oleObj spid="_x0000_s3079" name="" r:id="rId9" imgW="660400" imgH="419100" progId="Equation.DSMT4">
                    <p:embed/>
                  </p:oleObj>
                </mc:Choice>
                <mc:Fallback>
                  <p:oleObj name="" r:id="rId9" imgW="660400" imgH="419100" progId="Equation.DSMT4">
                    <p:embed/>
                    <p:pic>
                      <p:nvPicPr>
                        <p:cNvPr id="0" name="Picture 3078"/>
                        <p:cNvPicPr/>
                        <p:nvPr/>
                      </p:nvPicPr>
                      <p:blipFill>
                        <a:blip r:embed="rId10"/>
                        <a:stretch>
                          <a:fillRect/>
                        </a:stretch>
                      </p:blipFill>
                      <p:spPr>
                        <a:xfrm>
                          <a:off x="2400" y="3120"/>
                          <a:ext cx="960" cy="720"/>
                        </a:xfrm>
                        <a:prstGeom prst="rect">
                          <a:avLst/>
                        </a:prstGeom>
                        <a:noFill/>
                        <a:ln w="38100">
                          <a:noFill/>
                          <a:miter/>
                        </a:ln>
                      </p:spPr>
                    </p:pic>
                  </p:oleObj>
                </mc:Fallback>
              </mc:AlternateContent>
            </a:graphicData>
          </a:graphic>
        </p:graphicFrame>
        <p:sp>
          <p:nvSpPr>
            <p:cNvPr id="10255" name="Text Box 28"/>
            <p:cNvSpPr txBox="1"/>
            <p:nvPr/>
          </p:nvSpPr>
          <p:spPr>
            <a:xfrm>
              <a:off x="3504" y="3264"/>
              <a:ext cx="528" cy="335"/>
            </a:xfrm>
            <a:prstGeom prst="rect">
              <a:avLst/>
            </a:prstGeom>
            <a:noFill/>
            <a:ln w="9525">
              <a:noFill/>
            </a:ln>
          </p:spPr>
          <p:txBody>
            <a:bodyPr anchor="t" anchorCtr="0">
              <a:spAutoFit/>
            </a:bodyPr>
            <a:p>
              <a:pPr algn="ctr">
                <a:spcBef>
                  <a:spcPct val="50000"/>
                </a:spcBef>
              </a:pPr>
              <a:r>
                <a:rPr lang="en-US" altLang="zh-CN" sz="2400" dirty="0">
                  <a:latin typeface="Times New Roman" panose="02020603050405020304" pitchFamily="18" charset="0"/>
                </a:rPr>
                <a:t>(1)</a:t>
              </a:r>
              <a:endParaRPr lang="en-US" altLang="zh-CN" sz="2400" dirty="0">
                <a:latin typeface="Times New Roman" panose="02020603050405020304" pitchFamily="18"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37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8384"/>
                                        </p:tgtEl>
                                        <p:attrNameLst>
                                          <p:attrName>style.visibility</p:attrName>
                                        </p:attrNameLst>
                                      </p:cBhvr>
                                      <p:to>
                                        <p:strVal val="visible"/>
                                      </p:to>
                                    </p:set>
                                    <p:anim calcmode="lin" valueType="num">
                                      <p:cBhvr>
                                        <p:cTn id="13" dur="500" fill="hold"/>
                                        <p:tgtEl>
                                          <p:spTgt spid="58384"/>
                                        </p:tgtEl>
                                        <p:attrNameLst>
                                          <p:attrName>ppt_w</p:attrName>
                                        </p:attrNameLst>
                                      </p:cBhvr>
                                      <p:tavLst>
                                        <p:tav tm="0">
                                          <p:val>
                                            <p:fltVal val="0.000000"/>
                                          </p:val>
                                        </p:tav>
                                        <p:tav tm="100000">
                                          <p:val>
                                            <p:strVal val="#ppt_w"/>
                                          </p:val>
                                        </p:tav>
                                      </p:tavLst>
                                    </p:anim>
                                    <p:anim calcmode="lin" valueType="num">
                                      <p:cBhvr>
                                        <p:cTn id="14" dur="500" fill="hold"/>
                                        <p:tgtEl>
                                          <p:spTgt spid="58384"/>
                                        </p:tgtEl>
                                        <p:attrNameLst>
                                          <p:attrName>ppt_h</p:attrName>
                                        </p:attrNameLst>
                                      </p:cBhvr>
                                      <p:tavLst>
                                        <p:tav tm="0">
                                          <p:val>
                                            <p:fltVal val="0.00000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58391"/>
                                        </p:tgtEl>
                                        <p:attrNameLst>
                                          <p:attrName>style.visibility</p:attrName>
                                        </p:attrNameLst>
                                      </p:cBhvr>
                                      <p:to>
                                        <p:strVal val="visible"/>
                                      </p:to>
                                    </p:set>
                                    <p:anim calcmode="lin" valueType="num">
                                      <p:cBhvr>
                                        <p:cTn id="19" dur="1000" fill="hold"/>
                                        <p:tgtEl>
                                          <p:spTgt spid="58391"/>
                                        </p:tgtEl>
                                        <p:attrNameLst>
                                          <p:attrName>ppt_w</p:attrName>
                                        </p:attrNameLst>
                                      </p:cBhvr>
                                      <p:tavLst>
                                        <p:tav tm="0">
                                          <p:val>
                                            <p:fltVal val="0.000000"/>
                                          </p:val>
                                        </p:tav>
                                        <p:tav tm="100000">
                                          <p:val>
                                            <p:strVal val="#ppt_w"/>
                                          </p:val>
                                        </p:tav>
                                      </p:tavLst>
                                    </p:anim>
                                    <p:anim calcmode="lin" valueType="num">
                                      <p:cBhvr>
                                        <p:cTn id="20" dur="1000" fill="hold"/>
                                        <p:tgtEl>
                                          <p:spTgt spid="58391"/>
                                        </p:tgtEl>
                                        <p:attrNameLst>
                                          <p:attrName>ppt_h</p:attrName>
                                        </p:attrNameLst>
                                      </p:cBhvr>
                                      <p:tavLst>
                                        <p:tav tm="0">
                                          <p:val>
                                            <p:fltVal val="0.000000"/>
                                          </p:val>
                                        </p:tav>
                                        <p:tav tm="100000">
                                          <p:val>
                                            <p:strVal val="#ppt_h"/>
                                          </p:val>
                                        </p:tav>
                                      </p:tavLst>
                                    </p:anim>
                                    <p:animEffect transition="in" filter="fade">
                                      <p:cBhvr>
                                        <p:cTn id="21" dur="1000"/>
                                        <p:tgtEl>
                                          <p:spTgt spid="58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4"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61443" name="Rectangle 3"/>
          <p:cNvSpPr>
            <a:spLocks noGrp="1" noChangeArrowheads="1"/>
          </p:cNvSpPr>
          <p:nvPr>
            <p:ph idx="1"/>
          </p:nvPr>
        </p:nvSpPr>
        <p:spPr>
          <a:xfrm>
            <a:off x="1298575" y="1371600"/>
            <a:ext cx="9594850" cy="447357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II. HIỆU ĐIỆN THẾ</a:t>
            </a:r>
            <a:endParaRPr kumimoji="0" lang="en-US" sz="2800" b="1" i="0" u="none" strike="noStrike" kern="0" cap="none" spc="0" normalizeH="0" baseline="0" noProof="0" smtClean="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r>
              <a:rPr kumimoji="0" lang="en-US" sz="2800" b="1" i="1" u="none" strike="noStrike" kern="0" cap="none" spc="0" normalizeH="0" baseline="0" noProof="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2. Định nghĩa</a:t>
            </a:r>
            <a:endParaRPr kumimoji="0" lang="en-US" sz="2800" b="1" i="1" u="none" strike="noStrike" kern="0" cap="none" spc="0" normalizeH="0" baseline="0" noProof="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None/>
              <a:defRPr/>
            </a:pPr>
            <a:endParaRPr kumimoji="0" lang="en-US" sz="2800" b="1" i="1" u="none" strike="noStrike" kern="0" cap="none" spc="0" normalizeH="0" baseline="0" noProof="0" smtClean="0">
              <a:ln>
                <a:noFill/>
              </a:ln>
              <a:solidFill>
                <a:srgbClr val="FFFF00"/>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p:txBody>
      </p:sp>
      <p:sp>
        <p:nvSpPr>
          <p:cNvPr id="61444" name="Text Box 4"/>
          <p:cNvSpPr txBox="1">
            <a:spLocks noGrp="1" noChangeArrowheads="1"/>
          </p:cNvSpPr>
          <p:nvPr>
            <p:ph type="title"/>
          </p:nvPr>
        </p:nvSpPr>
        <p:spPr>
          <a:xfrm>
            <a:off x="1981200" y="0"/>
            <a:ext cx="8229600" cy="560388"/>
          </a:xfrm>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1" compatLnSpc="1"/>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BÀI 5</a:t>
            </a:r>
            <a:endPar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11267" name="WordArt 5"/>
          <p:cNvSpPr>
            <a:spLocks noTextEdit="1"/>
          </p:cNvSpPr>
          <p:nvPr/>
        </p:nvSpPr>
        <p:spPr>
          <a:xfrm>
            <a:off x="2209800" y="533400"/>
            <a:ext cx="8229600" cy="609600"/>
          </a:xfrm>
          <a:prstGeom prst="rect">
            <a:avLst/>
          </a:prstGeom>
        </p:spPr>
        <p:txBody>
          <a:bodyPr wrap="none" fromWordArt="1">
            <a:prstTxWarp prst="textPlain">
              <a:avLst>
                <a:gd name="adj" fmla="val 50227"/>
              </a:avLst>
            </a:prstTxWarp>
            <a:normAutofit/>
          </a:bodyPr>
          <a:p>
            <a:pPr algn="ctr"/>
            <a:r>
              <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rPr>
              <a:t>ĐIỆN THẾ.HIỆU ĐIỆN THẾ</a:t>
            </a:r>
            <a:endPar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endParaRPr>
          </a:p>
        </p:txBody>
      </p:sp>
      <p:sp>
        <p:nvSpPr>
          <p:cNvPr id="11268" name="Text Box 6"/>
          <p:cNvSpPr txBox="1"/>
          <p:nvPr/>
        </p:nvSpPr>
        <p:spPr>
          <a:xfrm>
            <a:off x="3335338" y="3886200"/>
            <a:ext cx="4970462" cy="522288"/>
          </a:xfrm>
          <a:prstGeom prst="rect">
            <a:avLst/>
          </a:prstGeom>
          <a:noFill/>
          <a:ln w="9525">
            <a:noFill/>
          </a:ln>
        </p:spPr>
        <p:txBody>
          <a:bodyPr wrap="square" anchor="t" anchorCtr="0">
            <a:spAutoFit/>
          </a:bodyPr>
          <a:p>
            <a:pPr algn="ctr">
              <a:spcBef>
                <a:spcPct val="50000"/>
              </a:spcBef>
            </a:pPr>
            <a:endParaRPr lang="en-US" altLang="zh-CN" sz="2800" dirty="0">
              <a:latin typeface="Times New Roman" panose="02020603050405020304" pitchFamily="18" charset="0"/>
            </a:endParaRPr>
          </a:p>
        </p:txBody>
      </p:sp>
      <p:grpSp>
        <p:nvGrpSpPr>
          <p:cNvPr id="61453" name="Group 13"/>
          <p:cNvGrpSpPr/>
          <p:nvPr/>
        </p:nvGrpSpPr>
        <p:grpSpPr>
          <a:xfrm>
            <a:off x="3087688" y="2362200"/>
            <a:ext cx="4456112" cy="1143000"/>
            <a:chOff x="2448" y="1152"/>
            <a:chExt cx="2496" cy="720"/>
          </a:xfrm>
        </p:grpSpPr>
        <p:graphicFrame>
          <p:nvGraphicFramePr>
            <p:cNvPr id="11270" name="Object 8"/>
            <p:cNvGraphicFramePr>
              <a:graphicFrameLocks noChangeAspect="1"/>
            </p:cNvGraphicFramePr>
            <p:nvPr/>
          </p:nvGraphicFramePr>
          <p:xfrm>
            <a:off x="2448" y="1152"/>
            <a:ext cx="1680" cy="720"/>
          </p:xfrm>
          <a:graphic>
            <a:graphicData uri="http://schemas.openxmlformats.org/presentationml/2006/ole">
              <mc:AlternateContent xmlns:mc="http://schemas.openxmlformats.org/markup-compatibility/2006">
                <mc:Choice xmlns:v="urn:schemas-microsoft-com:vml" Requires="v">
                  <p:oleObj spid="_x0000_s3086" name="" r:id="rId1" imgW="749300" imgH="419100" progId="Equation.DSMT4">
                    <p:embed/>
                  </p:oleObj>
                </mc:Choice>
                <mc:Fallback>
                  <p:oleObj name="" r:id="rId1" imgW="749300" imgH="419100" progId="Equation.DSMT4">
                    <p:embed/>
                    <p:pic>
                      <p:nvPicPr>
                        <p:cNvPr id="0" name="Picture 3085"/>
                        <p:cNvPicPr/>
                        <p:nvPr/>
                      </p:nvPicPr>
                      <p:blipFill>
                        <a:blip r:embed="rId2"/>
                        <a:stretch>
                          <a:fillRect/>
                        </a:stretch>
                      </p:blipFill>
                      <p:spPr>
                        <a:xfrm>
                          <a:off x="2448" y="1152"/>
                          <a:ext cx="1680" cy="720"/>
                        </a:xfrm>
                        <a:prstGeom prst="rect">
                          <a:avLst/>
                        </a:prstGeom>
                        <a:noFill/>
                        <a:ln w="38100">
                          <a:noFill/>
                          <a:miter/>
                        </a:ln>
                      </p:spPr>
                    </p:pic>
                  </p:oleObj>
                </mc:Fallback>
              </mc:AlternateContent>
            </a:graphicData>
          </a:graphic>
        </p:graphicFrame>
        <p:sp>
          <p:nvSpPr>
            <p:cNvPr id="11271" name="Text Box 10"/>
            <p:cNvSpPr txBox="1"/>
            <p:nvPr/>
          </p:nvSpPr>
          <p:spPr>
            <a:xfrm>
              <a:off x="4032" y="1344"/>
              <a:ext cx="912" cy="329"/>
            </a:xfrm>
            <a:prstGeom prst="rect">
              <a:avLst/>
            </a:prstGeom>
            <a:noFill/>
            <a:ln w="9525">
              <a:noFill/>
            </a:ln>
          </p:spPr>
          <p:txBody>
            <a:bodyPr anchor="t" anchorCtr="0">
              <a:spAutoFit/>
            </a:bodyPr>
            <a:p>
              <a:pPr>
                <a:spcBef>
                  <a:spcPct val="50000"/>
                </a:spcBef>
              </a:pPr>
              <a:r>
                <a:rPr lang="en-US" altLang="zh-CN" sz="2800" dirty="0">
                  <a:latin typeface="Times New Roman" panose="02020603050405020304" pitchFamily="18" charset="0"/>
                </a:rPr>
                <a:t> (3)</a:t>
              </a:r>
              <a:endParaRPr lang="en-US" altLang="zh-CN" sz="2800" dirty="0">
                <a:latin typeface="Times New Roman" panose="02020603050405020304" pitchFamily="18" charset="0"/>
              </a:endParaRPr>
            </a:p>
          </p:txBody>
        </p:sp>
      </p:grpSp>
      <p:sp>
        <p:nvSpPr>
          <p:cNvPr id="61451" name="Text Box 11"/>
          <p:cNvSpPr txBox="1"/>
          <p:nvPr/>
        </p:nvSpPr>
        <p:spPr>
          <a:xfrm>
            <a:off x="1374775" y="3429000"/>
            <a:ext cx="8912225" cy="522288"/>
          </a:xfrm>
          <a:prstGeom prst="rect">
            <a:avLst/>
          </a:prstGeom>
          <a:noFill/>
          <a:ln w="9525">
            <a:noFill/>
          </a:ln>
        </p:spPr>
        <p:txBody>
          <a:bodyPr wrap="square" anchor="t" anchorCtr="0">
            <a:spAutoFit/>
          </a:bodyPr>
          <a:p>
            <a:pPr>
              <a:spcBef>
                <a:spcPct val="50000"/>
              </a:spcBef>
            </a:pPr>
            <a:r>
              <a:rPr lang="en-US" altLang="zh-CN" sz="2800" dirty="0">
                <a:solidFill>
                  <a:srgbClr val="FFFF00"/>
                </a:solidFill>
                <a:latin typeface="Times New Roman" panose="02020603050405020304" pitchFamily="18" charset="0"/>
              </a:rPr>
              <a:t>Nêu định nghĩa hiệu điện thế giữa hai điểm M, N</a:t>
            </a:r>
            <a:endParaRPr lang="en-US" altLang="zh-CN" sz="2800" dirty="0">
              <a:solidFill>
                <a:srgbClr val="FFFF00"/>
              </a:solidFill>
              <a:latin typeface="Times New Roman" panose="02020603050405020304" pitchFamily="18" charset="0"/>
            </a:endParaRPr>
          </a:p>
        </p:txBody>
      </p:sp>
      <p:sp>
        <p:nvSpPr>
          <p:cNvPr id="61452" name="Text Box 12"/>
          <p:cNvSpPr txBox="1"/>
          <p:nvPr/>
        </p:nvSpPr>
        <p:spPr>
          <a:xfrm>
            <a:off x="1270000" y="3449320"/>
            <a:ext cx="10147300" cy="2244725"/>
          </a:xfrm>
          <a:prstGeom prst="rect">
            <a:avLst/>
          </a:prstGeom>
          <a:noFill/>
          <a:ln w="9525">
            <a:noFill/>
          </a:ln>
        </p:spPr>
        <p:txBody>
          <a:bodyPr wrap="square" anchor="t" anchorCtr="0">
            <a:spAutoFit/>
          </a:bodyPr>
          <a:p>
            <a:pPr>
              <a:spcBef>
                <a:spcPct val="50000"/>
              </a:spcBef>
            </a:pPr>
            <a:r>
              <a:rPr lang="en-US" altLang="zh-CN" sz="2800" dirty="0">
                <a:latin typeface="Times New Roman" panose="02020603050405020304" pitchFamily="18" charset="0"/>
              </a:rPr>
              <a:t>Hiệu điện thế giữa hai điểm M, N trong điện trường đặc trưng cho khả năng sinh công của điện trường trong sự di chuyển của một điện tích từ M đến N. Nó được xác định bằng thương số của công của lực điện tác dụng lên điện tích q trong sự di chuyển điện tích từ M đến N và độ lớn của q</a:t>
            </a:r>
            <a:endParaRPr lang="en-US" altLang="zh-CN" sz="2800" dirty="0">
              <a:latin typeface="Times New Roman" panose="02020603050405020304" pitchFamily="18" charset="0"/>
            </a:endParaRPr>
          </a:p>
        </p:txBody>
      </p:sp>
      <p:sp>
        <p:nvSpPr>
          <p:cNvPr id="61454" name="Text Box 14"/>
          <p:cNvSpPr txBox="1"/>
          <p:nvPr/>
        </p:nvSpPr>
        <p:spPr>
          <a:xfrm>
            <a:off x="1309688" y="5617845"/>
            <a:ext cx="4627562" cy="522288"/>
          </a:xfrm>
          <a:prstGeom prst="rect">
            <a:avLst/>
          </a:prstGeom>
          <a:noFill/>
          <a:ln w="9525">
            <a:noFill/>
          </a:ln>
        </p:spPr>
        <p:txBody>
          <a:bodyPr wrap="square" anchor="t" anchorCtr="0">
            <a:spAutoFit/>
          </a:bodyPr>
          <a:p>
            <a:pPr>
              <a:spcBef>
                <a:spcPct val="50000"/>
              </a:spcBef>
            </a:pPr>
            <a:r>
              <a:rPr lang="en-US" altLang="zh-CN" sz="2800" dirty="0">
                <a:latin typeface="Times New Roman" panose="02020603050405020304" pitchFamily="18" charset="0"/>
              </a:rPr>
              <a:t>Đơn vị của hiệu điện thế là V</a:t>
            </a:r>
            <a:endParaRPr lang="en-US" altLang="zh-CN" sz="2800" dirty="0">
              <a:latin typeface="Times New Roman" panose="02020603050405020304" pitchFamily="18" charset="0"/>
            </a:endParaRPr>
          </a:p>
        </p:txBody>
      </p:sp>
      <p:sp>
        <p:nvSpPr>
          <p:cNvPr id="11275" name="Line 15"/>
          <p:cNvSpPr/>
          <p:nvPr/>
        </p:nvSpPr>
        <p:spPr>
          <a:xfrm>
            <a:off x="727075" y="1295400"/>
            <a:ext cx="9940925" cy="0"/>
          </a:xfrm>
          <a:prstGeom prst="line">
            <a:avLst/>
          </a:prstGeom>
          <a:ln w="28575" cap="flat" cmpd="sng">
            <a:pattFill prst="wdDnDiag">
              <a:fgClr>
                <a:srgbClr val="FF0000"/>
              </a:fgClr>
              <a:bgClr>
                <a:srgbClr val="FFFFFF"/>
              </a:bgClr>
            </a:pattFill>
            <a:prstDash val="solid"/>
            <a:round/>
            <a:headEnd type="none" w="med" len="med"/>
            <a:tailEnd type="none" w="med" len="med"/>
          </a:ln>
        </p:spPr>
      </p:sp>
      <p:sp>
        <p:nvSpPr>
          <p:cNvPr id="11276" name="Line 16"/>
          <p:cNvSpPr/>
          <p:nvPr/>
        </p:nvSpPr>
        <p:spPr>
          <a:xfrm>
            <a:off x="1828800" y="381000"/>
            <a:ext cx="0" cy="914400"/>
          </a:xfrm>
          <a:prstGeom prst="line">
            <a:avLst/>
          </a:prstGeom>
          <a:ln w="28575" cap="flat" cmpd="sng">
            <a:pattFill prst="wdDnDiag">
              <a:fgClr>
                <a:srgbClr val="FF0000"/>
              </a:fgClr>
              <a:bgClr>
                <a:srgbClr val="FFFFFF"/>
              </a:bgClr>
            </a:pattFill>
            <a:prstDash val="solid"/>
            <a:round/>
            <a:headEnd type="none" w="med" len="med"/>
            <a:tailEnd type="none" w="med" len="med"/>
          </a:ln>
        </p:spPr>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4" presetClass="entr" presetSubtype="0" fill="hold" grpId="0" nodeType="clickEffect">
                                  <p:stCondLst>
                                    <p:cond delay="0"/>
                                  </p:stCondLst>
                                  <p:childTnLst>
                                    <p:set>
                                      <p:cBhvr>
                                        <p:cTn id="10" dur="1" fill="hold">
                                          <p:stCondLst>
                                            <p:cond delay="0"/>
                                          </p:stCondLst>
                                        </p:cTn>
                                        <p:tgtEl>
                                          <p:spTgt spid="61451"/>
                                        </p:tgtEl>
                                        <p:attrNameLst>
                                          <p:attrName>style.visibility</p:attrName>
                                        </p:attrNameLst>
                                      </p:cBhvr>
                                      <p:to>
                                        <p:strVal val="visible"/>
                                      </p:to>
                                    </p:set>
                                    <p:anim to="" calcmode="lin" valueType="num">
                                      <p:cBhvr>
                                        <p:cTn id="11" dur="1" fill="hold"/>
                                        <p:tgtEl>
                                          <p:spTgt spid="61451"/>
                                        </p:tgtEl>
                                        <p:attrNameLst>
                                          <p:attrName>style.visibility</p:attrName>
                                        </p:attrNameLst>
                                      </p:cBhvr>
                                    </p:anim>
                                  </p:childTnLst>
                                  <p:subTnLst>
                                    <p:audio>
                                      <p:cMediaNode>
                                        <p:cTn display="0" masterRel="sameClick">
                                          <p:stCondLst>
                                            <p:cond evt="begin" delay="0">
                                              <p:tn val="9"/>
                                            </p:cond>
                                          </p:stCondLst>
                                          <p:endCondLst>
                                            <p:cond evt="onStopAudio" delay="0">
                                              <p:tgtEl>
                                                <p:sldTgt/>
                                              </p:tgtEl>
                                            </p:cond>
                                          </p:endCondLst>
                                        </p:cTn>
                                        <p:tgtEl>
                                          <p:sndTgt r:embed="rId3" name="chimes.wav"/>
                                        </p:tgtEl>
                                      </p:cMediaNode>
                                    </p:audio>
                                  </p:subTnLst>
                                </p:cTn>
                              </p:par>
                            </p:childTnLst>
                          </p:cTn>
                        </p:par>
                      </p:childTnLst>
                    </p:cTn>
                  </p:par>
                  <p:par>
                    <p:cTn id="12" fill="hold">
                      <p:stCondLst>
                        <p:cond delay="indefinite"/>
                      </p:stCondLst>
                      <p:childTnLst>
                        <p:par>
                          <p:cTn id="13" fill="hold">
                            <p:stCondLst>
                              <p:cond delay="0"/>
                            </p:stCondLst>
                            <p:childTnLst>
                              <p:par>
                                <p:cTn id="14" presetID="23" presetClass="exit" presetSubtype="32" fill="hold" grpId="1" nodeType="clickEffect">
                                  <p:stCondLst>
                                    <p:cond delay="0"/>
                                  </p:stCondLst>
                                  <p:childTnLst>
                                    <p:anim calcmode="lin" valueType="num">
                                      <p:cBhvr>
                                        <p:cTn id="15" dur="500"/>
                                        <p:tgtEl>
                                          <p:spTgt spid="61451"/>
                                        </p:tgtEl>
                                        <p:attrNameLst>
                                          <p:attrName>ppt_w</p:attrName>
                                        </p:attrNameLst>
                                      </p:cBhvr>
                                      <p:tavLst>
                                        <p:tav tm="0">
                                          <p:val>
                                            <p:strVal val="ppt_w"/>
                                          </p:val>
                                        </p:tav>
                                        <p:tav tm="100000">
                                          <p:val>
                                            <p:fltVal val="0.000000"/>
                                          </p:val>
                                        </p:tav>
                                      </p:tavLst>
                                    </p:anim>
                                    <p:anim calcmode="lin" valueType="num">
                                      <p:cBhvr>
                                        <p:cTn id="16" dur="500"/>
                                        <p:tgtEl>
                                          <p:spTgt spid="61451"/>
                                        </p:tgtEl>
                                        <p:attrNameLst>
                                          <p:attrName>ppt_h</p:attrName>
                                        </p:attrNameLst>
                                      </p:cBhvr>
                                      <p:tavLst>
                                        <p:tav tm="0">
                                          <p:val>
                                            <p:strVal val="ppt_h"/>
                                          </p:val>
                                        </p:tav>
                                        <p:tav tm="100000">
                                          <p:val>
                                            <p:fltVal val="0.000000"/>
                                          </p:val>
                                        </p:tav>
                                      </p:tavLst>
                                    </p:anim>
                                    <p:set>
                                      <p:cBhvr>
                                        <p:cTn id="17" dur="1" fill="hold">
                                          <p:stCondLst>
                                            <p:cond delay="499"/>
                                          </p:stCondLst>
                                        </p:cTn>
                                        <p:tgtEl>
                                          <p:spTgt spid="6145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61452"/>
                                        </p:tgtEl>
                                        <p:attrNameLst>
                                          <p:attrName>style.visibility</p:attrName>
                                        </p:attrNameLst>
                                      </p:cBhvr>
                                      <p:to>
                                        <p:strVal val="visible"/>
                                      </p:to>
                                    </p:set>
                                    <p:anim calcmode="lin" valueType="num">
                                      <p:cBhvr>
                                        <p:cTn id="22" dur="1000" fill="hold"/>
                                        <p:tgtEl>
                                          <p:spTgt spid="61452"/>
                                        </p:tgtEl>
                                        <p:attrNameLst>
                                          <p:attrName>ppt_w</p:attrName>
                                        </p:attrNameLst>
                                      </p:cBhvr>
                                      <p:tavLst>
                                        <p:tav tm="0">
                                          <p:val>
                                            <p:strVal val="#ppt_w*0.70"/>
                                          </p:val>
                                        </p:tav>
                                        <p:tav tm="100000">
                                          <p:val>
                                            <p:strVal val="#ppt_w"/>
                                          </p:val>
                                        </p:tav>
                                      </p:tavLst>
                                    </p:anim>
                                    <p:anim calcmode="lin" valueType="num">
                                      <p:cBhvr>
                                        <p:cTn id="23" dur="1000" fill="hold"/>
                                        <p:tgtEl>
                                          <p:spTgt spid="61452"/>
                                        </p:tgtEl>
                                        <p:attrNameLst>
                                          <p:attrName>ppt_h</p:attrName>
                                        </p:attrNameLst>
                                      </p:cBhvr>
                                      <p:tavLst>
                                        <p:tav tm="0">
                                          <p:val>
                                            <p:strVal val="#ppt_h"/>
                                          </p:val>
                                        </p:tav>
                                        <p:tav tm="100000">
                                          <p:val>
                                            <p:strVal val="#ppt_h"/>
                                          </p:val>
                                        </p:tav>
                                      </p:tavLst>
                                    </p:anim>
                                    <p:animEffect transition="in" filter="fade">
                                      <p:cBhvr>
                                        <p:cTn id="24" dur="1000"/>
                                        <p:tgtEl>
                                          <p:spTgt spid="61452"/>
                                        </p:tgtEl>
                                      </p:cBhvr>
                                    </p:animEffect>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61454"/>
                                        </p:tgtEl>
                                        <p:attrNameLst>
                                          <p:attrName>style.visibility</p:attrName>
                                        </p:attrNameLst>
                                      </p:cBhvr>
                                      <p:to>
                                        <p:strVal val="visible"/>
                                      </p:to>
                                    </p:set>
                                    <p:anim calcmode="lin" valueType="num">
                                      <p:cBhvr>
                                        <p:cTn id="29" dur="1000" fill="hold"/>
                                        <p:tgtEl>
                                          <p:spTgt spid="61454"/>
                                        </p:tgtEl>
                                        <p:attrNameLst>
                                          <p:attrName>ppt_w</p:attrName>
                                        </p:attrNameLst>
                                      </p:cBhvr>
                                      <p:tavLst>
                                        <p:tav tm="0">
                                          <p:val>
                                            <p:fltVal val="0.000000"/>
                                          </p:val>
                                        </p:tav>
                                        <p:tav tm="100000">
                                          <p:val>
                                            <p:strVal val="#ppt_w"/>
                                          </p:val>
                                        </p:tav>
                                      </p:tavLst>
                                    </p:anim>
                                    <p:anim calcmode="lin" valueType="num">
                                      <p:cBhvr>
                                        <p:cTn id="30" dur="1000" fill="hold"/>
                                        <p:tgtEl>
                                          <p:spTgt spid="61454"/>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1" grpId="0"/>
      <p:bldP spid="61451" grpId="1"/>
      <p:bldP spid="61452" grpId="0"/>
      <p:bldP spid="61454"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62468" name="Text Box 4"/>
          <p:cNvSpPr txBox="1">
            <a:spLocks noGrp="1" noChangeArrowheads="1"/>
          </p:cNvSpPr>
          <p:nvPr>
            <p:ph type="title"/>
          </p:nvPr>
        </p:nvSpPr>
        <p:spPr>
          <a:xfrm>
            <a:off x="1981200" y="0"/>
            <a:ext cx="8229600" cy="762000"/>
          </a:xfrm>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1" compatLnSpc="1"/>
          <a:lstStyle/>
          <a:p>
            <a:pPr marL="0" marR="0" lvl="0" indent="0" algn="ctr" defTabSz="914400" rtl="0" eaLnBrk="0" fontAlgn="base" latinLnBrk="0" hangingPunct="0">
              <a:lnSpc>
                <a:spcPct val="100000"/>
              </a:lnSpc>
              <a:spcBef>
                <a:spcPct val="50000"/>
              </a:spcBef>
              <a:spcAft>
                <a:spcPct val="0"/>
              </a:spcAft>
              <a:buClrTx/>
              <a:buSzTx/>
              <a:buFontTx/>
              <a:buNone/>
              <a:defRPr/>
            </a:pPr>
            <a:r>
              <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BÀI 5</a:t>
            </a:r>
            <a:endParaRPr kumimoji="0" lang="en-US" sz="28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12290" name="WordArt 5"/>
          <p:cNvSpPr>
            <a:spLocks noTextEdit="1"/>
          </p:cNvSpPr>
          <p:nvPr/>
        </p:nvSpPr>
        <p:spPr>
          <a:xfrm>
            <a:off x="1981200" y="533400"/>
            <a:ext cx="8382000" cy="609600"/>
          </a:xfrm>
          <a:prstGeom prst="rect">
            <a:avLst/>
          </a:prstGeom>
        </p:spPr>
        <p:txBody>
          <a:bodyPr wrap="none" fromWordArt="1">
            <a:prstTxWarp prst="textPlain">
              <a:avLst>
                <a:gd name="adj" fmla="val 50227"/>
              </a:avLst>
            </a:prstTxWarp>
            <a:normAutofit/>
          </a:bodyPr>
          <a:p>
            <a:pPr algn="ctr"/>
            <a:r>
              <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rPr>
              <a:t>ĐIỆN THẾ.HIỆU ĐIỆN THẾ</a:t>
            </a:r>
            <a:endParaRPr lang="en-US" sz="3200" b="1" i="1">
              <a:ln w="19050" cap="flat" cmpd="sng">
                <a:solidFill>
                  <a:schemeClr val="accent1"/>
                </a:solidFill>
                <a:prstDash val="solid"/>
                <a:round/>
                <a:headEnd type="none" w="med" len="med"/>
                <a:tailEnd type="none" w="med" len="med"/>
              </a:ln>
              <a:solidFill>
                <a:srgbClr val="FFFF00"/>
              </a:solidFill>
              <a:effectLst>
                <a:outerShdw dist="35921" dir="2699999" algn="ctr" rotWithShape="0">
                  <a:srgbClr val="990000"/>
                </a:outerShdw>
              </a:effectLst>
              <a:latin typeface="Courier New" panose="02070309020205020404" charset="0"/>
              <a:ea typeface="Courier New" panose="02070309020205020404" charset="0"/>
            </a:endParaRPr>
          </a:p>
        </p:txBody>
      </p:sp>
      <p:sp>
        <p:nvSpPr>
          <p:cNvPr id="62470" name="Rectangle 6"/>
          <p:cNvSpPr>
            <a:spLocks noChangeArrowheads="1"/>
          </p:cNvSpPr>
          <p:nvPr/>
        </p:nvSpPr>
        <p:spPr bwMode="auto">
          <a:xfrm>
            <a:off x="1212850" y="1676400"/>
            <a:ext cx="3811588"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sz="3200" b="1" i="0" u="none" strike="noStrike" kern="1200" cap="none" spc="0" normalizeH="0" baseline="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rPr>
              <a:t>II. HIỆU ĐIỆN THẾ</a:t>
            </a:r>
            <a:endParaRPr kumimoji="0" lang="en-US" sz="3200" b="1" i="0" u="none" strike="noStrike" kern="1200" cap="none" spc="0" normalizeH="0" baseline="0" noProof="0">
              <a:ln>
                <a:noFill/>
              </a:ln>
              <a:solidFill>
                <a:schemeClr val="tx1"/>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p:txBody>
      </p:sp>
      <p:sp>
        <p:nvSpPr>
          <p:cNvPr id="62471" name="Text Box 7"/>
          <p:cNvSpPr txBox="1"/>
          <p:nvPr/>
        </p:nvSpPr>
        <p:spPr>
          <a:xfrm>
            <a:off x="1524000" y="2287588"/>
            <a:ext cx="3657600" cy="522287"/>
          </a:xfrm>
          <a:prstGeom prst="rect">
            <a:avLst/>
          </a:prstGeom>
          <a:noFill/>
          <a:ln w="9525">
            <a:noFill/>
          </a:ln>
        </p:spPr>
        <p:txBody>
          <a:bodyPr anchor="t" anchorCtr="0">
            <a:spAutoFit/>
          </a:bodyPr>
          <a:p>
            <a:pPr>
              <a:spcBef>
                <a:spcPct val="50000"/>
              </a:spcBef>
            </a:pPr>
            <a:r>
              <a:rPr lang="en-US" altLang="zh-CN" sz="2800" b="1" i="1" dirty="0">
                <a:solidFill>
                  <a:srgbClr val="FFFF00"/>
                </a:solidFill>
                <a:latin typeface="Times New Roman" panose="02020603050405020304" pitchFamily="18" charset="0"/>
              </a:rPr>
              <a:t>3. Đo hiệu điện thế</a:t>
            </a:r>
            <a:endParaRPr lang="en-US" altLang="zh-CN" sz="2800" b="1" i="1" dirty="0">
              <a:solidFill>
                <a:srgbClr val="FFFF00"/>
              </a:solidFill>
              <a:latin typeface="Times New Roman" panose="02020603050405020304" pitchFamily="18" charset="0"/>
            </a:endParaRPr>
          </a:p>
        </p:txBody>
      </p:sp>
      <p:sp>
        <p:nvSpPr>
          <p:cNvPr id="62472" name="Text Box 8"/>
          <p:cNvSpPr txBox="1"/>
          <p:nvPr/>
        </p:nvSpPr>
        <p:spPr>
          <a:xfrm>
            <a:off x="2057400" y="2819400"/>
            <a:ext cx="5638800" cy="460375"/>
          </a:xfrm>
          <a:prstGeom prst="rect">
            <a:avLst/>
          </a:prstGeom>
          <a:noFill/>
          <a:ln w="9525">
            <a:noFill/>
          </a:ln>
        </p:spPr>
        <p:txBody>
          <a:bodyPr anchor="t" anchorCtr="0">
            <a:spAutoFit/>
          </a:bodyPr>
          <a:p>
            <a:pPr>
              <a:spcBef>
                <a:spcPct val="50000"/>
              </a:spcBef>
            </a:pPr>
            <a:r>
              <a:rPr lang="en-US" altLang="zh-CN" sz="2400" dirty="0">
                <a:latin typeface="Times New Roman" panose="02020603050405020304" pitchFamily="18" charset="0"/>
              </a:rPr>
              <a:t>Dùng tĩnh điện kế</a:t>
            </a:r>
            <a:endParaRPr lang="en-US" altLang="zh-CN" sz="2400" dirty="0">
              <a:latin typeface="Times New Roman" panose="02020603050405020304" pitchFamily="18" charset="0"/>
            </a:endParaRPr>
          </a:p>
        </p:txBody>
      </p:sp>
      <p:sp>
        <p:nvSpPr>
          <p:cNvPr id="12294" name="Line 26"/>
          <p:cNvSpPr/>
          <p:nvPr/>
        </p:nvSpPr>
        <p:spPr>
          <a:xfrm>
            <a:off x="1828800" y="381000"/>
            <a:ext cx="0" cy="914400"/>
          </a:xfrm>
          <a:prstGeom prst="line">
            <a:avLst/>
          </a:prstGeom>
          <a:ln w="28575" cap="flat" cmpd="sng">
            <a:pattFill prst="wdDnDiag">
              <a:fgClr>
                <a:srgbClr val="FF0000"/>
              </a:fgClr>
              <a:bgClr>
                <a:srgbClr val="FFFFFF"/>
              </a:bgClr>
            </a:pattFill>
            <a:prstDash val="solid"/>
            <a:round/>
            <a:headEnd type="none" w="med" len="med"/>
            <a:tailEnd type="none" w="med" len="med"/>
          </a:ln>
        </p:spPr>
      </p:sp>
      <p:sp>
        <p:nvSpPr>
          <p:cNvPr id="12295" name="Line 27"/>
          <p:cNvSpPr/>
          <p:nvPr/>
        </p:nvSpPr>
        <p:spPr>
          <a:xfrm>
            <a:off x="1828800" y="1295400"/>
            <a:ext cx="8839200" cy="0"/>
          </a:xfrm>
          <a:prstGeom prst="line">
            <a:avLst/>
          </a:prstGeom>
          <a:ln w="28575" cap="flat" cmpd="sng">
            <a:pattFill prst="wdDnDiag">
              <a:fgClr>
                <a:srgbClr val="FF0000"/>
              </a:fgClr>
              <a:bgClr>
                <a:srgbClr val="FFFFFF"/>
              </a:bgClr>
            </a:pattFill>
            <a:prstDash val="solid"/>
            <a:round/>
            <a:headEnd type="none" w="med" len="med"/>
            <a:tailEnd type="none" w="med" len="med"/>
          </a:ln>
        </p:spPr>
      </p:sp>
      <p:grpSp>
        <p:nvGrpSpPr>
          <p:cNvPr id="62498" name="Group 34"/>
          <p:cNvGrpSpPr/>
          <p:nvPr/>
        </p:nvGrpSpPr>
        <p:grpSpPr>
          <a:xfrm>
            <a:off x="7239000" y="2590800"/>
            <a:ext cx="2971800" cy="2971800"/>
            <a:chOff x="3600" y="1632"/>
            <a:chExt cx="1872" cy="1872"/>
          </a:xfrm>
        </p:grpSpPr>
        <p:grpSp>
          <p:nvGrpSpPr>
            <p:cNvPr id="12297" name="Group 9"/>
            <p:cNvGrpSpPr/>
            <p:nvPr/>
          </p:nvGrpSpPr>
          <p:grpSpPr>
            <a:xfrm>
              <a:off x="3600" y="1632"/>
              <a:ext cx="1488" cy="1872"/>
              <a:chOff x="2003" y="1920"/>
              <a:chExt cx="1488" cy="1872"/>
            </a:xfrm>
          </p:grpSpPr>
          <p:sp>
            <p:nvSpPr>
              <p:cNvPr id="12298" name="Oval 10"/>
              <p:cNvSpPr/>
              <p:nvPr/>
            </p:nvSpPr>
            <p:spPr>
              <a:xfrm>
                <a:off x="2099" y="2352"/>
                <a:ext cx="864" cy="912"/>
              </a:xfrm>
              <a:prstGeom prst="ellipse">
                <a:avLst/>
              </a:prstGeom>
              <a:noFill/>
              <a:ln w="38100" cap="flat" cmpd="sng">
                <a:solidFill>
                  <a:schemeClr val="tx1"/>
                </a:solidFill>
                <a:prstDash val="solid"/>
                <a:round/>
                <a:headEnd type="none" w="med" len="med"/>
                <a:tailEnd type="none" w="med" len="med"/>
              </a:ln>
            </p:spPr>
            <p:txBody>
              <a:bodyPr wrap="none" anchor="ctr" anchorCtr="0"/>
              <a:p>
                <a:pPr algn="ctr" fontAlgn="base"/>
                <a:endParaRPr lang="en-US" altLang="zh-CN" sz="135" strike="noStrike" noProof="1" dirty="0">
                  <a:latin typeface="Times New Roman" panose="02020603050405020304" pitchFamily="18" charset="0"/>
                </a:endParaRPr>
              </a:p>
            </p:txBody>
          </p:sp>
          <p:sp>
            <p:nvSpPr>
              <p:cNvPr id="12299" name="Oval 11"/>
              <p:cNvSpPr/>
              <p:nvPr/>
            </p:nvSpPr>
            <p:spPr>
              <a:xfrm>
                <a:off x="2483" y="2780"/>
                <a:ext cx="96" cy="48"/>
              </a:xfrm>
              <a:prstGeom prst="ellipse">
                <a:avLst/>
              </a:prstGeom>
              <a:noFill/>
              <a:ln w="9525" cap="flat" cmpd="sng">
                <a:solidFill>
                  <a:schemeClr val="tx1"/>
                </a:solidFill>
                <a:prstDash val="solid"/>
                <a:round/>
                <a:headEnd type="none" w="med" len="med"/>
                <a:tailEnd type="none" w="med" len="med"/>
              </a:ln>
            </p:spPr>
            <p:txBody>
              <a:bodyPr wrap="none" anchor="ctr" anchorCtr="0"/>
              <a:p>
                <a:pPr algn="ctr" fontAlgn="base"/>
                <a:endParaRPr lang="en-US" altLang="zh-CN" sz="135" strike="noStrike" noProof="1" dirty="0">
                  <a:latin typeface="Times New Roman" panose="02020603050405020304" pitchFamily="18" charset="0"/>
                </a:endParaRPr>
              </a:p>
            </p:txBody>
          </p:sp>
          <p:sp>
            <p:nvSpPr>
              <p:cNvPr id="12300" name="Line 12"/>
              <p:cNvSpPr/>
              <p:nvPr/>
            </p:nvSpPr>
            <p:spPr>
              <a:xfrm flipV="1">
                <a:off x="2579" y="2592"/>
                <a:ext cx="144" cy="192"/>
              </a:xfrm>
              <a:prstGeom prst="line">
                <a:avLst/>
              </a:prstGeom>
              <a:ln w="9525" cap="flat" cmpd="sng">
                <a:solidFill>
                  <a:schemeClr val="tx1"/>
                </a:solidFill>
                <a:prstDash val="solid"/>
                <a:round/>
                <a:headEnd type="none" w="med" len="med"/>
                <a:tailEnd type="none" w="med" len="med"/>
              </a:ln>
            </p:spPr>
          </p:sp>
          <p:sp>
            <p:nvSpPr>
              <p:cNvPr id="12301" name="Line 13"/>
              <p:cNvSpPr/>
              <p:nvPr/>
            </p:nvSpPr>
            <p:spPr>
              <a:xfrm flipV="1">
                <a:off x="2387" y="2832"/>
                <a:ext cx="144" cy="192"/>
              </a:xfrm>
              <a:prstGeom prst="line">
                <a:avLst/>
              </a:prstGeom>
              <a:ln w="9525" cap="flat" cmpd="sng">
                <a:solidFill>
                  <a:schemeClr val="tx1"/>
                </a:solidFill>
                <a:prstDash val="solid"/>
                <a:round/>
                <a:headEnd type="none" w="med" len="med"/>
                <a:tailEnd type="none" w="med" len="med"/>
              </a:ln>
            </p:spPr>
          </p:sp>
          <p:sp>
            <p:nvSpPr>
              <p:cNvPr id="12302" name="Line 14"/>
              <p:cNvSpPr/>
              <p:nvPr/>
            </p:nvSpPr>
            <p:spPr>
              <a:xfrm>
                <a:off x="2531" y="2448"/>
                <a:ext cx="0" cy="336"/>
              </a:xfrm>
              <a:prstGeom prst="line">
                <a:avLst/>
              </a:prstGeom>
              <a:ln w="9525" cap="flat" cmpd="sng">
                <a:solidFill>
                  <a:schemeClr val="tx1"/>
                </a:solidFill>
                <a:prstDash val="solid"/>
                <a:round/>
                <a:headEnd type="none" w="med" len="med"/>
                <a:tailEnd type="none" w="med" len="med"/>
              </a:ln>
            </p:spPr>
          </p:sp>
          <p:sp>
            <p:nvSpPr>
              <p:cNvPr id="12303" name="AutoShape 15"/>
              <p:cNvSpPr/>
              <p:nvPr/>
            </p:nvSpPr>
            <p:spPr>
              <a:xfrm rot="-5400000">
                <a:off x="2363" y="2232"/>
                <a:ext cx="336" cy="96"/>
              </a:xfrm>
              <a:prstGeom prst="flowChartTerminator">
                <a:avLst/>
              </a:prstGeom>
              <a:noFill/>
              <a:ln w="9525" cap="flat" cmpd="sng">
                <a:solidFill>
                  <a:schemeClr val="tx1"/>
                </a:solidFill>
                <a:prstDash val="solid"/>
                <a:miter/>
                <a:headEnd type="none" w="med" len="med"/>
                <a:tailEnd type="none" w="med" len="med"/>
              </a:ln>
            </p:spPr>
            <p:txBody>
              <a:bodyPr wrap="none" anchor="ctr" anchorCtr="0"/>
              <a:p>
                <a:pPr algn="ctr" fontAlgn="base"/>
                <a:endParaRPr lang="en-US" altLang="zh-CN" sz="135" strike="noStrike" noProof="1" dirty="0">
                  <a:latin typeface="Times New Roman" panose="02020603050405020304" pitchFamily="18" charset="0"/>
                </a:endParaRPr>
              </a:p>
            </p:txBody>
          </p:sp>
          <p:sp>
            <p:nvSpPr>
              <p:cNvPr id="12304" name="Oval 16"/>
              <p:cNvSpPr/>
              <p:nvPr/>
            </p:nvSpPr>
            <p:spPr>
              <a:xfrm>
                <a:off x="2483" y="1920"/>
                <a:ext cx="96" cy="144"/>
              </a:xfrm>
              <a:prstGeom prst="ellipse">
                <a:avLst/>
              </a:prstGeom>
              <a:noFill/>
              <a:ln w="9525" cap="flat" cmpd="sng">
                <a:solidFill>
                  <a:schemeClr val="tx1"/>
                </a:solidFill>
                <a:prstDash val="solid"/>
                <a:round/>
                <a:headEnd type="none" w="med" len="med"/>
                <a:tailEnd type="none" w="med" len="med"/>
              </a:ln>
            </p:spPr>
            <p:txBody>
              <a:bodyPr wrap="none" anchor="ctr" anchorCtr="0"/>
              <a:p>
                <a:pPr algn="ctr" fontAlgn="base"/>
                <a:endParaRPr lang="en-US" altLang="zh-CN" sz="135" strike="noStrike" noProof="1" dirty="0">
                  <a:latin typeface="Times New Roman" panose="02020603050405020304" pitchFamily="18" charset="0"/>
                </a:endParaRPr>
              </a:p>
            </p:txBody>
          </p:sp>
          <p:sp>
            <p:nvSpPr>
              <p:cNvPr id="12305" name="Line 17"/>
              <p:cNvSpPr/>
              <p:nvPr/>
            </p:nvSpPr>
            <p:spPr>
              <a:xfrm>
                <a:off x="2531" y="2064"/>
                <a:ext cx="0" cy="48"/>
              </a:xfrm>
              <a:prstGeom prst="line">
                <a:avLst/>
              </a:prstGeom>
              <a:ln w="9525" cap="flat" cmpd="sng">
                <a:solidFill>
                  <a:schemeClr val="tx1"/>
                </a:solidFill>
                <a:prstDash val="solid"/>
                <a:round/>
                <a:headEnd type="none" w="med" len="med"/>
                <a:tailEnd type="none" w="med" len="med"/>
              </a:ln>
            </p:spPr>
          </p:sp>
          <p:sp>
            <p:nvSpPr>
              <p:cNvPr id="12306" name="AutoShape 18"/>
              <p:cNvSpPr/>
              <p:nvPr/>
            </p:nvSpPr>
            <p:spPr>
              <a:xfrm rot="10800000">
                <a:off x="2003" y="1920"/>
                <a:ext cx="1056" cy="1392"/>
              </a:xfrm>
              <a:custGeom>
                <a:avLst/>
                <a:gdLst/>
                <a:ahLst/>
                <a:cxnLst>
                  <a:cxn ang="0">
                    <a:pos x="26" y="0"/>
                  </a:cxn>
                  <a:cxn ang="0">
                    <a:pos x="12" y="8"/>
                  </a:cxn>
                  <a:cxn ang="0">
                    <a:pos x="26" y="1"/>
                  </a:cxn>
                  <a:cxn ang="0">
                    <a:pos x="40" y="8"/>
                  </a:cxn>
                </a:cxnLst>
                <a:pathLst>
                  <a:path w="21600" h="21600">
                    <a:moveTo>
                      <a:pt x="4889" y="2048"/>
                    </a:moveTo>
                    <a:cubicBezTo>
                      <a:pt x="6634" y="869"/>
                      <a:pt x="8693" y="238"/>
                      <a:pt x="10800" y="239"/>
                    </a:cubicBezTo>
                    <a:cubicBezTo>
                      <a:pt x="12906" y="239"/>
                      <a:pt x="14965" y="869"/>
                      <a:pt x="16710" y="2048"/>
                    </a:cubicBezTo>
                    <a:lnTo>
                      <a:pt x="16844" y="1850"/>
                    </a:lnTo>
                    <a:cubicBezTo>
                      <a:pt x="15059" y="644"/>
                      <a:pt x="12954" y="-1"/>
                      <a:pt x="10799" y="0"/>
                    </a:cubicBezTo>
                    <a:cubicBezTo>
                      <a:pt x="8645" y="0"/>
                      <a:pt x="6540" y="644"/>
                      <a:pt x="4755" y="1850"/>
                    </a:cubicBezTo>
                    <a:lnTo>
                      <a:pt x="4889" y="2048"/>
                    </a:lnTo>
                    <a:close/>
                  </a:path>
                </a:pathLst>
              </a:custGeom>
              <a:noFill/>
              <a:ln w="76200" cap="flat" cmpd="sng">
                <a:solidFill>
                  <a:schemeClr val="tx1"/>
                </a:solidFill>
                <a:prstDash val="solid"/>
                <a:miter/>
                <a:headEnd type="none" w="med" len="med"/>
                <a:tailEnd type="none" w="med" len="med"/>
              </a:ln>
            </p:spPr>
            <p:txBody>
              <a:bodyPr/>
              <a:p>
                <a:pPr fontAlgn="base"/>
                <a:endParaRPr lang="en-US" sz="135" strike="noStrike" noProof="1"/>
              </a:p>
            </p:txBody>
          </p:sp>
          <p:sp>
            <p:nvSpPr>
              <p:cNvPr id="12307" name="Line 19"/>
              <p:cNvSpPr/>
              <p:nvPr/>
            </p:nvSpPr>
            <p:spPr>
              <a:xfrm>
                <a:off x="2579" y="3312"/>
                <a:ext cx="0" cy="336"/>
              </a:xfrm>
              <a:prstGeom prst="line">
                <a:avLst/>
              </a:prstGeom>
              <a:ln w="9525" cap="flat" cmpd="sng">
                <a:solidFill>
                  <a:schemeClr val="tx1"/>
                </a:solidFill>
                <a:prstDash val="solid"/>
                <a:round/>
                <a:headEnd type="none" w="med" len="med"/>
                <a:tailEnd type="none" w="med" len="med"/>
              </a:ln>
            </p:spPr>
          </p:sp>
          <p:sp>
            <p:nvSpPr>
              <p:cNvPr id="12308" name="Line 20"/>
              <p:cNvSpPr/>
              <p:nvPr/>
            </p:nvSpPr>
            <p:spPr>
              <a:xfrm>
                <a:off x="2483" y="3312"/>
                <a:ext cx="0" cy="336"/>
              </a:xfrm>
              <a:prstGeom prst="line">
                <a:avLst/>
              </a:prstGeom>
              <a:ln w="9525" cap="flat" cmpd="sng">
                <a:solidFill>
                  <a:schemeClr val="tx1"/>
                </a:solidFill>
                <a:prstDash val="solid"/>
                <a:round/>
                <a:headEnd type="none" w="med" len="med"/>
                <a:tailEnd type="none" w="med" len="med"/>
              </a:ln>
            </p:spPr>
          </p:sp>
          <p:sp>
            <p:nvSpPr>
              <p:cNvPr id="12309" name="AutoShape 21"/>
              <p:cNvSpPr/>
              <p:nvPr/>
            </p:nvSpPr>
            <p:spPr>
              <a:xfrm>
                <a:off x="2147" y="3648"/>
                <a:ext cx="768" cy="144"/>
              </a:xfrm>
              <a:prstGeom prst="upDownArrowCallout">
                <a:avLst>
                  <a:gd name="adj1" fmla="val 115258"/>
                  <a:gd name="adj2" fmla="val 106938"/>
                  <a:gd name="adj3" fmla="val 25000"/>
                  <a:gd name="adj4" fmla="val 50000"/>
                </a:avLst>
              </a:prstGeom>
              <a:solidFill>
                <a:srgbClr val="800080"/>
              </a:solidFill>
              <a:ln w="9525" cap="flat" cmpd="sng">
                <a:solidFill>
                  <a:schemeClr val="tx1"/>
                </a:solidFill>
                <a:prstDash val="solid"/>
                <a:miter/>
                <a:headEnd type="none" w="med" len="med"/>
                <a:tailEnd type="none" w="med" len="med"/>
              </a:ln>
            </p:spPr>
            <p:txBody>
              <a:bodyPr wrap="none" anchor="ctr" anchorCtr="0"/>
              <a:p>
                <a:pPr algn="ctr" fontAlgn="base"/>
                <a:endParaRPr lang="en-US" altLang="zh-CN" sz="135" strike="noStrike" noProof="1" dirty="0">
                  <a:latin typeface="Times New Roman" panose="02020603050405020304" pitchFamily="18" charset="0"/>
                </a:endParaRPr>
              </a:p>
            </p:txBody>
          </p:sp>
          <p:sp>
            <p:nvSpPr>
              <p:cNvPr id="12310" name="AutoShape 22"/>
              <p:cNvSpPr/>
              <p:nvPr/>
            </p:nvSpPr>
            <p:spPr>
              <a:xfrm rot="-8023812">
                <a:off x="2267" y="1896"/>
                <a:ext cx="1056" cy="1392"/>
              </a:xfrm>
              <a:custGeom>
                <a:avLst/>
                <a:gdLst/>
                <a:ahLst/>
                <a:cxnLst>
                  <a:cxn ang="0">
                    <a:pos x="26" y="0"/>
                  </a:cxn>
                  <a:cxn ang="0">
                    <a:pos x="10" y="10"/>
                  </a:cxn>
                  <a:cxn ang="0">
                    <a:pos x="26" y="2"/>
                  </a:cxn>
                  <a:cxn ang="0">
                    <a:pos x="41" y="10"/>
                  </a:cxn>
                </a:cxnLst>
                <a:pathLst>
                  <a:path w="21600" h="21600">
                    <a:moveTo>
                      <a:pt x="4397" y="2637"/>
                    </a:moveTo>
                    <a:cubicBezTo>
                      <a:pt x="6224" y="1204"/>
                      <a:pt x="8478" y="425"/>
                      <a:pt x="10800" y="426"/>
                    </a:cubicBezTo>
                    <a:cubicBezTo>
                      <a:pt x="13121" y="426"/>
                      <a:pt x="15375" y="1204"/>
                      <a:pt x="17202" y="2637"/>
                    </a:cubicBezTo>
                    <a:lnTo>
                      <a:pt x="17465" y="2302"/>
                    </a:lnTo>
                    <a:cubicBezTo>
                      <a:pt x="15563" y="810"/>
                      <a:pt x="13216" y="-1"/>
                      <a:pt x="10799" y="0"/>
                    </a:cubicBezTo>
                    <a:cubicBezTo>
                      <a:pt x="8383" y="0"/>
                      <a:pt x="6036" y="810"/>
                      <a:pt x="4134" y="2302"/>
                    </a:cubicBezTo>
                    <a:lnTo>
                      <a:pt x="4397" y="2637"/>
                    </a:lnTo>
                    <a:close/>
                  </a:path>
                </a:pathLst>
              </a:custGeom>
              <a:noFill/>
              <a:ln w="38100" cap="flat" cmpd="dbl">
                <a:solidFill>
                  <a:schemeClr val="tx1"/>
                </a:solidFill>
                <a:prstDash val="sysDot"/>
                <a:miter/>
                <a:headEnd type="none" w="med" len="med"/>
                <a:tailEnd type="none" w="med" len="med"/>
              </a:ln>
            </p:spPr>
            <p:txBody>
              <a:bodyPr/>
              <a:p>
                <a:pPr fontAlgn="base"/>
                <a:endParaRPr lang="en-US" sz="135" strike="noStrike" noProof="1"/>
              </a:p>
            </p:txBody>
          </p:sp>
          <p:sp>
            <p:nvSpPr>
              <p:cNvPr id="12311" name="Line 23"/>
              <p:cNvSpPr/>
              <p:nvPr/>
            </p:nvSpPr>
            <p:spPr>
              <a:xfrm>
                <a:off x="2579" y="2810"/>
                <a:ext cx="0" cy="336"/>
              </a:xfrm>
              <a:prstGeom prst="line">
                <a:avLst/>
              </a:prstGeom>
              <a:ln w="9525" cap="flat" cmpd="sng">
                <a:solidFill>
                  <a:schemeClr val="tx1"/>
                </a:solidFill>
                <a:prstDash val="solid"/>
                <a:round/>
                <a:headEnd type="none" w="med" len="med"/>
                <a:tailEnd type="none" w="med" len="med"/>
              </a:ln>
            </p:spPr>
          </p:sp>
          <p:sp>
            <p:nvSpPr>
              <p:cNvPr id="12312" name="AutoShape 24"/>
              <p:cNvSpPr/>
              <p:nvPr/>
            </p:nvSpPr>
            <p:spPr>
              <a:xfrm rot="8211350">
                <a:off x="2723" y="3216"/>
                <a:ext cx="240" cy="48"/>
              </a:xfrm>
              <a:prstGeom prst="flowChartTerminator">
                <a:avLst/>
              </a:prstGeom>
              <a:solidFill>
                <a:schemeClr val="tx1"/>
              </a:solidFill>
              <a:ln w="9525" cap="flat" cmpd="sng">
                <a:solidFill>
                  <a:schemeClr val="tx1"/>
                </a:solidFill>
                <a:prstDash val="solid"/>
                <a:miter/>
                <a:headEnd type="none" w="med" len="med"/>
                <a:tailEnd type="none" w="med" len="med"/>
              </a:ln>
            </p:spPr>
            <p:txBody>
              <a:bodyPr wrap="none" anchor="ctr" anchorCtr="0"/>
              <a:p>
                <a:pPr algn="ctr" fontAlgn="base"/>
                <a:endParaRPr lang="en-US" altLang="zh-CN" sz="135" strike="noStrike" noProof="1" dirty="0">
                  <a:latin typeface="Times New Roman" panose="02020603050405020304" pitchFamily="18" charset="0"/>
                </a:endParaRPr>
              </a:p>
            </p:txBody>
          </p:sp>
        </p:grpSp>
        <p:sp>
          <p:nvSpPr>
            <p:cNvPr id="12313" name="Line 28"/>
            <p:cNvSpPr/>
            <p:nvPr/>
          </p:nvSpPr>
          <p:spPr>
            <a:xfrm flipH="1">
              <a:off x="4176" y="1824"/>
              <a:ext cx="240" cy="48"/>
            </a:xfrm>
            <a:prstGeom prst="line">
              <a:avLst/>
            </a:prstGeom>
            <a:ln w="9525" cap="flat" cmpd="sng">
              <a:solidFill>
                <a:schemeClr val="tx1"/>
              </a:solidFill>
              <a:prstDash val="solid"/>
              <a:round/>
              <a:headEnd type="none" w="med" len="med"/>
              <a:tailEnd type="triangle" w="med" len="med"/>
            </a:ln>
          </p:spPr>
        </p:sp>
        <p:sp>
          <p:nvSpPr>
            <p:cNvPr id="12314" name="Text Box 29"/>
            <p:cNvSpPr txBox="1"/>
            <p:nvPr/>
          </p:nvSpPr>
          <p:spPr>
            <a:xfrm>
              <a:off x="4752" y="2496"/>
              <a:ext cx="432" cy="290"/>
            </a:xfrm>
            <a:prstGeom prst="rect">
              <a:avLst/>
            </a:prstGeom>
            <a:noFill/>
            <a:ln w="9525">
              <a:noFill/>
            </a:ln>
          </p:spPr>
          <p:txBody>
            <a:bodyPr anchor="t" anchorCtr="0">
              <a:spAutoFit/>
            </a:bodyPr>
            <a:p>
              <a:pPr algn="ctr">
                <a:spcBef>
                  <a:spcPct val="50000"/>
                </a:spcBef>
              </a:pPr>
              <a:r>
                <a:rPr lang="en-US" altLang="zh-CN" sz="2400" dirty="0">
                  <a:latin typeface="Times New Roman" panose="02020603050405020304" pitchFamily="18" charset="0"/>
                </a:rPr>
                <a:t>Vỏ</a:t>
              </a:r>
              <a:endParaRPr lang="en-US" altLang="zh-CN" sz="2400" dirty="0">
                <a:latin typeface="Times New Roman" panose="02020603050405020304" pitchFamily="18" charset="0"/>
              </a:endParaRPr>
            </a:p>
          </p:txBody>
        </p:sp>
        <p:sp>
          <p:nvSpPr>
            <p:cNvPr id="12315" name="Line 30"/>
            <p:cNvSpPr/>
            <p:nvPr/>
          </p:nvSpPr>
          <p:spPr>
            <a:xfrm flipH="1">
              <a:off x="4512" y="2688"/>
              <a:ext cx="240" cy="48"/>
            </a:xfrm>
            <a:prstGeom prst="line">
              <a:avLst/>
            </a:prstGeom>
            <a:ln w="9525" cap="flat" cmpd="sng">
              <a:solidFill>
                <a:schemeClr val="tx1"/>
              </a:solidFill>
              <a:prstDash val="solid"/>
              <a:round/>
              <a:headEnd type="none" w="med" len="med"/>
              <a:tailEnd type="triangle" w="med" len="med"/>
            </a:ln>
          </p:spPr>
        </p:sp>
        <p:sp>
          <p:nvSpPr>
            <p:cNvPr id="12316" name="Text Box 31"/>
            <p:cNvSpPr txBox="1"/>
            <p:nvPr/>
          </p:nvSpPr>
          <p:spPr>
            <a:xfrm>
              <a:off x="4320" y="1632"/>
              <a:ext cx="576" cy="290"/>
            </a:xfrm>
            <a:prstGeom prst="rect">
              <a:avLst/>
            </a:prstGeom>
            <a:noFill/>
            <a:ln w="9525">
              <a:noFill/>
            </a:ln>
          </p:spPr>
          <p:txBody>
            <a:bodyPr anchor="t" anchorCtr="0">
              <a:spAutoFit/>
            </a:bodyPr>
            <a:p>
              <a:pPr algn="ctr">
                <a:spcBef>
                  <a:spcPct val="50000"/>
                </a:spcBef>
              </a:pPr>
              <a:r>
                <a:rPr lang="en-US" altLang="zh-CN" sz="2400" dirty="0">
                  <a:latin typeface="Times New Roman" panose="02020603050405020304" pitchFamily="18" charset="0"/>
                </a:rPr>
                <a:t>Cần</a:t>
              </a:r>
              <a:endParaRPr lang="en-US" altLang="zh-CN" sz="2400" dirty="0">
                <a:latin typeface="Times New Roman" panose="02020603050405020304" pitchFamily="18" charset="0"/>
              </a:endParaRPr>
            </a:p>
          </p:txBody>
        </p:sp>
        <p:sp>
          <p:nvSpPr>
            <p:cNvPr id="12317" name="Line 32"/>
            <p:cNvSpPr/>
            <p:nvPr/>
          </p:nvSpPr>
          <p:spPr>
            <a:xfrm flipH="1">
              <a:off x="4320" y="2256"/>
              <a:ext cx="240" cy="48"/>
            </a:xfrm>
            <a:prstGeom prst="line">
              <a:avLst/>
            </a:prstGeom>
            <a:ln w="9525" cap="flat" cmpd="sng">
              <a:solidFill>
                <a:schemeClr val="tx1"/>
              </a:solidFill>
              <a:prstDash val="solid"/>
              <a:round/>
              <a:headEnd type="none" w="med" len="med"/>
              <a:tailEnd type="triangle" w="med" len="med"/>
            </a:ln>
          </p:spPr>
        </p:sp>
        <p:sp>
          <p:nvSpPr>
            <p:cNvPr id="12318" name="Text Box 33"/>
            <p:cNvSpPr txBox="1"/>
            <p:nvPr/>
          </p:nvSpPr>
          <p:spPr>
            <a:xfrm>
              <a:off x="4512" y="2016"/>
              <a:ext cx="960" cy="523"/>
            </a:xfrm>
            <a:prstGeom prst="rect">
              <a:avLst/>
            </a:prstGeom>
            <a:noFill/>
            <a:ln w="9525">
              <a:noFill/>
            </a:ln>
          </p:spPr>
          <p:txBody>
            <a:bodyPr anchor="t" anchorCtr="0">
              <a:spAutoFit/>
            </a:bodyPr>
            <a:p>
              <a:pPr algn="ctr">
                <a:spcBef>
                  <a:spcPct val="50000"/>
                </a:spcBef>
              </a:pPr>
              <a:r>
                <a:rPr lang="en-US" altLang="zh-CN" sz="2400" dirty="0">
                  <a:latin typeface="Times New Roman" panose="02020603050405020304" pitchFamily="18" charset="0"/>
                </a:rPr>
                <a:t>Kim điện kế</a:t>
              </a:r>
              <a:endParaRPr lang="en-US" altLang="zh-CN" sz="2400" dirty="0">
                <a:latin typeface="Times New Roman" panose="02020603050405020304" pitchFamily="18"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62471">
                                            <p:txEl>
                                              <p:charRg st="0" end="19"/>
                                            </p:txEl>
                                          </p:spTgt>
                                        </p:tgtEl>
                                        <p:attrNameLst>
                                          <p:attrName>style.visibility</p:attrName>
                                        </p:attrNameLst>
                                      </p:cBhvr>
                                      <p:to>
                                        <p:strVal val="visible"/>
                                      </p:to>
                                    </p:set>
                                    <p:anim calcmode="lin" valueType="num">
                                      <p:cBhvr>
                                        <p:cTn id="7" dur="1000" fill="hold"/>
                                        <p:tgtEl>
                                          <p:spTgt spid="62471">
                                            <p:txEl>
                                              <p:charRg st="0" end="19"/>
                                            </p:txEl>
                                          </p:spTgt>
                                        </p:tgtEl>
                                        <p:attrNameLst>
                                          <p:attrName>ppt_w</p:attrName>
                                        </p:attrNameLst>
                                      </p:cBhvr>
                                      <p:tavLst>
                                        <p:tav tm="0">
                                          <p:val>
                                            <p:strVal val="#ppt_w*0.70"/>
                                          </p:val>
                                        </p:tav>
                                        <p:tav tm="100000">
                                          <p:val>
                                            <p:strVal val="#ppt_w"/>
                                          </p:val>
                                        </p:tav>
                                      </p:tavLst>
                                    </p:anim>
                                    <p:anim calcmode="lin" valueType="num">
                                      <p:cBhvr>
                                        <p:cTn id="8" dur="1000" fill="hold"/>
                                        <p:tgtEl>
                                          <p:spTgt spid="62471">
                                            <p:txEl>
                                              <p:charRg st="0" end="19"/>
                                            </p:txEl>
                                          </p:spTgt>
                                        </p:tgtEl>
                                        <p:attrNameLst>
                                          <p:attrName>ppt_h</p:attrName>
                                        </p:attrNameLst>
                                      </p:cBhvr>
                                      <p:tavLst>
                                        <p:tav tm="0">
                                          <p:val>
                                            <p:strVal val="#ppt_h"/>
                                          </p:val>
                                        </p:tav>
                                        <p:tav tm="100000">
                                          <p:val>
                                            <p:strVal val="#ppt_h"/>
                                          </p:val>
                                        </p:tav>
                                      </p:tavLst>
                                    </p:anim>
                                    <p:animEffect transition="in" filter="fade">
                                      <p:cBhvr>
                                        <p:cTn id="9" dur="1000"/>
                                        <p:tgtEl>
                                          <p:spTgt spid="62471">
                                            <p:txEl>
                                              <p:charRg st="0" end="19"/>
                                            </p:txEl>
                                          </p:spTgt>
                                        </p:tgtEl>
                                      </p:cBhvr>
                                    </p:animEffect>
                                  </p:childTnLst>
                                </p:cTn>
                              </p:par>
                            </p:childTnLst>
                          </p:cTn>
                        </p:par>
                        <p:par>
                          <p:cTn id="10" fill="hold">
                            <p:stCondLst>
                              <p:cond delay="1000"/>
                            </p:stCondLst>
                            <p:childTnLst>
                              <p:par>
                                <p:cTn id="11" presetID="23" presetClass="entr" presetSubtype="16" fill="hold" grpId="0" nodeType="afterEffect">
                                  <p:stCondLst>
                                    <p:cond delay="5000"/>
                                  </p:stCondLst>
                                  <p:childTnLst>
                                    <p:set>
                                      <p:cBhvr>
                                        <p:cTn id="12" dur="1" fill="hold">
                                          <p:stCondLst>
                                            <p:cond delay="0"/>
                                          </p:stCondLst>
                                        </p:cTn>
                                        <p:tgtEl>
                                          <p:spTgt spid="62472"/>
                                        </p:tgtEl>
                                        <p:attrNameLst>
                                          <p:attrName>style.visibility</p:attrName>
                                        </p:attrNameLst>
                                      </p:cBhvr>
                                      <p:to>
                                        <p:strVal val="visible"/>
                                      </p:to>
                                    </p:set>
                                    <p:anim calcmode="lin" valueType="num">
                                      <p:cBhvr>
                                        <p:cTn id="13" dur="1000" fill="hold"/>
                                        <p:tgtEl>
                                          <p:spTgt spid="62472"/>
                                        </p:tgtEl>
                                        <p:attrNameLst>
                                          <p:attrName>ppt_w</p:attrName>
                                        </p:attrNameLst>
                                      </p:cBhvr>
                                      <p:tavLst>
                                        <p:tav tm="0">
                                          <p:val>
                                            <p:fltVal val="0.000000"/>
                                          </p:val>
                                        </p:tav>
                                        <p:tav tm="100000">
                                          <p:val>
                                            <p:strVal val="#ppt_w"/>
                                          </p:val>
                                        </p:tav>
                                      </p:tavLst>
                                    </p:anim>
                                    <p:anim calcmode="lin" valueType="num">
                                      <p:cBhvr>
                                        <p:cTn id="14" dur="1000" fill="hold"/>
                                        <p:tgtEl>
                                          <p:spTgt spid="62472"/>
                                        </p:tgtEl>
                                        <p:attrNameLst>
                                          <p:attrName>ppt_h</p:attrName>
                                        </p:attrNameLst>
                                      </p:cBhvr>
                                      <p:tavLst>
                                        <p:tav tm="0">
                                          <p:val>
                                            <p:fltVal val="0.000000"/>
                                          </p:val>
                                        </p:tav>
                                        <p:tav tm="100000">
                                          <p:val>
                                            <p:strVal val="#ppt_h"/>
                                          </p:val>
                                        </p:tav>
                                      </p:tavLst>
                                    </p:anim>
                                  </p:childTnLst>
                                </p:cTn>
                              </p:par>
                              <p:par>
                                <p:cTn id="15" presetID="1" presetClass="entr" presetSubtype="0" fill="hold" nodeType="withEffect">
                                  <p:stCondLst>
                                    <p:cond delay="5000"/>
                                  </p:stCondLst>
                                  <p:childTnLst>
                                    <p:set>
                                      <p:cBhvr>
                                        <p:cTn id="16" dur="1" fill="hold">
                                          <p:stCondLst>
                                            <p:cond delay="0"/>
                                          </p:stCondLst>
                                        </p:cTn>
                                        <p:tgtEl>
                                          <p:spTgt spid="624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Text Box 6"/>
          <p:cNvSpPr txBox="1"/>
          <p:nvPr/>
        </p:nvSpPr>
        <p:spPr>
          <a:xfrm>
            <a:off x="2514600" y="609600"/>
            <a:ext cx="2438400" cy="112713"/>
          </a:xfrm>
          <a:prstGeom prst="rect">
            <a:avLst/>
          </a:prstGeom>
          <a:noFill/>
          <a:ln w="9525">
            <a:noFill/>
          </a:ln>
        </p:spPr>
        <p:txBody>
          <a:bodyPr anchor="t" anchorCtr="0">
            <a:spAutoFit/>
          </a:bodyPr>
          <a:p>
            <a:endParaRPr lang="en-US" altLang="zh-CN" sz="135" noProof="1">
              <a:latin typeface="Times New Roman" panose="02020603050405020304" pitchFamily="18" charset="0"/>
            </a:endParaRPr>
          </a:p>
        </p:txBody>
      </p:sp>
      <p:sp>
        <p:nvSpPr>
          <p:cNvPr id="13314" name="Text Box 8"/>
          <p:cNvSpPr txBox="1"/>
          <p:nvPr/>
        </p:nvSpPr>
        <p:spPr>
          <a:xfrm>
            <a:off x="2362200" y="1295400"/>
            <a:ext cx="2590800" cy="112713"/>
          </a:xfrm>
          <a:prstGeom prst="rect">
            <a:avLst/>
          </a:prstGeom>
          <a:noFill/>
          <a:ln w="9525">
            <a:noFill/>
          </a:ln>
        </p:spPr>
        <p:txBody>
          <a:bodyPr anchor="t" anchorCtr="0">
            <a:spAutoFit/>
          </a:bodyPr>
          <a:p>
            <a:endParaRPr lang="en-US" altLang="zh-CN" sz="135" noProof="1">
              <a:latin typeface="Times New Roman" panose="02020603050405020304" pitchFamily="18" charset="0"/>
            </a:endParaRPr>
          </a:p>
        </p:txBody>
      </p:sp>
      <p:sp>
        <p:nvSpPr>
          <p:cNvPr id="13315" name="Text Box 11"/>
          <p:cNvSpPr txBox="1"/>
          <p:nvPr/>
        </p:nvSpPr>
        <p:spPr>
          <a:xfrm>
            <a:off x="1774825" y="609600"/>
            <a:ext cx="8893175" cy="584200"/>
          </a:xfrm>
          <a:prstGeom prst="rect">
            <a:avLst/>
          </a:prstGeom>
          <a:noFill/>
          <a:ln w="9525">
            <a:noFill/>
          </a:ln>
        </p:spPr>
        <p:txBody>
          <a:bodyPr anchor="t" anchorCtr="0">
            <a:spAutoFit/>
          </a:bodyPr>
          <a:p>
            <a:r>
              <a:rPr lang="en-US" altLang="zh-CN" sz="3200">
                <a:latin typeface="Times New Roman" panose="02020603050405020304" pitchFamily="18" charset="0"/>
              </a:rPr>
              <a:t>+ </a:t>
            </a:r>
            <a:r>
              <a:rPr lang="en-US" altLang="zh-CN" sz="3200" err="1">
                <a:latin typeface="Times New Roman" panose="02020603050405020304" pitchFamily="18" charset="0"/>
              </a:rPr>
              <a:t>Đo</a:t>
            </a:r>
            <a:r>
              <a:rPr lang="en-US" altLang="zh-CN" sz="3200">
                <a:latin typeface="Times New Roman" panose="02020603050405020304" pitchFamily="18" charset="0"/>
              </a:rPr>
              <a:t> </a:t>
            </a:r>
            <a:r>
              <a:rPr lang="en-US" altLang="zh-CN" sz="3200" err="1">
                <a:latin typeface="Times New Roman" panose="02020603050405020304" pitchFamily="18" charset="0"/>
              </a:rPr>
              <a:t>hiệu</a:t>
            </a:r>
            <a:r>
              <a:rPr lang="en-US" altLang="zh-CN" sz="3200">
                <a:latin typeface="Times New Roman" panose="02020603050405020304" pitchFamily="18" charset="0"/>
              </a:rPr>
              <a:t> </a:t>
            </a:r>
            <a:r>
              <a:rPr lang="en-US" altLang="zh-CN" sz="3200" err="1">
                <a:latin typeface="Times New Roman" panose="02020603050405020304" pitchFamily="18" charset="0"/>
              </a:rPr>
              <a:t>điện</a:t>
            </a:r>
            <a:r>
              <a:rPr lang="en-US" altLang="zh-CN" sz="3200">
                <a:latin typeface="Times New Roman" panose="02020603050405020304" pitchFamily="18" charset="0"/>
              </a:rPr>
              <a:t> </a:t>
            </a:r>
            <a:r>
              <a:rPr lang="en-US" altLang="zh-CN" sz="3200" err="1">
                <a:latin typeface="Times New Roman" panose="02020603050405020304" pitchFamily="18" charset="0"/>
              </a:rPr>
              <a:t>thế</a:t>
            </a:r>
            <a:r>
              <a:rPr lang="en-US" altLang="zh-CN" sz="3200">
                <a:latin typeface="Times New Roman" panose="02020603050405020304" pitchFamily="18" charset="0"/>
              </a:rPr>
              <a:t> </a:t>
            </a:r>
            <a:r>
              <a:rPr lang="en-US" altLang="zh-CN" sz="3200" err="1">
                <a:latin typeface="Times New Roman" panose="02020603050405020304" pitchFamily="18" charset="0"/>
              </a:rPr>
              <a:t>tĩnh</a:t>
            </a:r>
            <a:r>
              <a:rPr lang="en-US" altLang="zh-CN" sz="3200">
                <a:latin typeface="Times New Roman" panose="02020603050405020304" pitchFamily="18" charset="0"/>
              </a:rPr>
              <a:t> </a:t>
            </a:r>
            <a:r>
              <a:rPr lang="en-US" altLang="zh-CN" sz="3200" err="1">
                <a:latin typeface="Times New Roman" panose="02020603050405020304" pitchFamily="18" charset="0"/>
              </a:rPr>
              <a:t>điện</a:t>
            </a:r>
            <a:r>
              <a:rPr lang="en-US" altLang="zh-CN" sz="3200">
                <a:latin typeface="Times New Roman" panose="02020603050405020304" pitchFamily="18" charset="0"/>
              </a:rPr>
              <a:t> </a:t>
            </a:r>
            <a:r>
              <a:rPr lang="en-US" altLang="zh-CN" sz="3200" err="1">
                <a:latin typeface="Times New Roman" panose="02020603050405020304" pitchFamily="18" charset="0"/>
              </a:rPr>
              <a:t>bằng</a:t>
            </a:r>
            <a:r>
              <a:rPr lang="en-US" altLang="zh-CN" sz="3200">
                <a:latin typeface="Times New Roman" panose="02020603050405020304" pitchFamily="18" charset="0"/>
              </a:rPr>
              <a:t> </a:t>
            </a:r>
            <a:r>
              <a:rPr lang="en-US" altLang="zh-CN" sz="3200" err="1">
                <a:latin typeface="Times New Roman" panose="02020603050405020304" pitchFamily="18" charset="0"/>
              </a:rPr>
              <a:t>tĩnh</a:t>
            </a:r>
            <a:r>
              <a:rPr lang="en-US" altLang="zh-CN" sz="3200">
                <a:latin typeface="Times New Roman" panose="02020603050405020304" pitchFamily="18" charset="0"/>
              </a:rPr>
              <a:t> </a:t>
            </a:r>
            <a:r>
              <a:rPr lang="en-US" altLang="zh-CN" sz="3200" err="1">
                <a:latin typeface="Times New Roman" panose="02020603050405020304" pitchFamily="18" charset="0"/>
              </a:rPr>
              <a:t>điện</a:t>
            </a:r>
            <a:r>
              <a:rPr lang="en-US" altLang="zh-CN" sz="3200">
                <a:latin typeface="Times New Roman" panose="02020603050405020304" pitchFamily="18" charset="0"/>
              </a:rPr>
              <a:t> </a:t>
            </a:r>
            <a:r>
              <a:rPr lang="en-US" altLang="zh-CN" sz="3200" err="1">
                <a:latin typeface="Times New Roman" panose="02020603050405020304" pitchFamily="18" charset="0"/>
              </a:rPr>
              <a:t>kế</a:t>
            </a:r>
            <a:endParaRPr lang="en-US" altLang="zh-CN" sz="3200" err="1">
              <a:latin typeface="Times New Roman" panose="02020603050405020304" pitchFamily="18" charset="0"/>
            </a:endParaRPr>
          </a:p>
        </p:txBody>
      </p:sp>
      <p:grpSp>
        <p:nvGrpSpPr>
          <p:cNvPr id="13316" name="Group 52"/>
          <p:cNvGrpSpPr/>
          <p:nvPr/>
        </p:nvGrpSpPr>
        <p:grpSpPr>
          <a:xfrm>
            <a:off x="6546850" y="2300288"/>
            <a:ext cx="2716213" cy="1960562"/>
            <a:chOff x="3164" y="1449"/>
            <a:chExt cx="1711" cy="1235"/>
          </a:xfrm>
        </p:grpSpPr>
        <p:grpSp>
          <p:nvGrpSpPr>
            <p:cNvPr id="13317" name="Group 42"/>
            <p:cNvGrpSpPr/>
            <p:nvPr/>
          </p:nvGrpSpPr>
          <p:grpSpPr>
            <a:xfrm rot="5400000">
              <a:off x="3616" y="1265"/>
              <a:ext cx="800" cy="1711"/>
              <a:chOff x="3520" y="1553"/>
              <a:chExt cx="800" cy="1711"/>
            </a:xfrm>
          </p:grpSpPr>
          <p:sp>
            <p:nvSpPr>
              <p:cNvPr id="13318" name="Rectangle 33"/>
              <p:cNvSpPr/>
              <p:nvPr/>
            </p:nvSpPr>
            <p:spPr>
              <a:xfrm>
                <a:off x="3520" y="1553"/>
                <a:ext cx="80" cy="1711"/>
              </a:xfrm>
              <a:prstGeom prst="rect">
                <a:avLst/>
              </a:prstGeom>
              <a:solidFill>
                <a:srgbClr val="663300"/>
              </a:solidFill>
              <a:ln w="9525" cap="flat" cmpd="sng">
                <a:solidFill>
                  <a:schemeClr val="tx1"/>
                </a:solidFill>
                <a:prstDash val="solid"/>
                <a:miter/>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sp>
            <p:nvSpPr>
              <p:cNvPr id="13319" name="Rectangle 34"/>
              <p:cNvSpPr/>
              <p:nvPr/>
            </p:nvSpPr>
            <p:spPr>
              <a:xfrm flipH="1">
                <a:off x="4240" y="1553"/>
                <a:ext cx="80" cy="1711"/>
              </a:xfrm>
              <a:prstGeom prst="rect">
                <a:avLst/>
              </a:prstGeom>
              <a:solidFill>
                <a:srgbClr val="663300"/>
              </a:solidFill>
              <a:ln w="9525" cap="flat" cmpd="sng">
                <a:solidFill>
                  <a:schemeClr val="tx1"/>
                </a:solidFill>
                <a:prstDash val="solid"/>
                <a:miter/>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grpSp>
        <p:grpSp>
          <p:nvGrpSpPr>
            <p:cNvPr id="13320" name="Group 43"/>
            <p:cNvGrpSpPr/>
            <p:nvPr/>
          </p:nvGrpSpPr>
          <p:grpSpPr>
            <a:xfrm>
              <a:off x="3888" y="1449"/>
              <a:ext cx="480" cy="1235"/>
              <a:chOff x="3888" y="1449"/>
              <a:chExt cx="480" cy="1235"/>
            </a:xfrm>
          </p:grpSpPr>
          <p:sp>
            <p:nvSpPr>
              <p:cNvPr id="13321" name="Text Box 35"/>
              <p:cNvSpPr txBox="1"/>
              <p:nvPr/>
            </p:nvSpPr>
            <p:spPr>
              <a:xfrm>
                <a:off x="3888" y="1449"/>
                <a:ext cx="480" cy="329"/>
              </a:xfrm>
              <a:prstGeom prst="rect">
                <a:avLst/>
              </a:prstGeom>
              <a:noFill/>
              <a:ln w="9525">
                <a:noFill/>
              </a:ln>
            </p:spPr>
            <p:txBody>
              <a:bodyPr anchor="t" anchorCtr="0">
                <a:spAutoFit/>
              </a:bodyPr>
              <a:p>
                <a:r>
                  <a:rPr lang="en-US" altLang="zh-CN" sz="2800">
                    <a:solidFill>
                      <a:srgbClr val="FF0000"/>
                    </a:solidFill>
                    <a:latin typeface="Times New Roman" panose="02020603050405020304" pitchFamily="18" charset="0"/>
                  </a:rPr>
                  <a:t>+</a:t>
                </a:r>
                <a:endParaRPr lang="en-US" altLang="zh-CN" sz="2800">
                  <a:solidFill>
                    <a:srgbClr val="FF0000"/>
                  </a:solidFill>
                  <a:latin typeface="Times New Roman" panose="02020603050405020304" pitchFamily="18" charset="0"/>
                </a:endParaRPr>
              </a:p>
            </p:txBody>
          </p:sp>
          <p:sp>
            <p:nvSpPr>
              <p:cNvPr id="13322" name="Text Box 36"/>
              <p:cNvSpPr txBox="1"/>
              <p:nvPr/>
            </p:nvSpPr>
            <p:spPr>
              <a:xfrm>
                <a:off x="3936" y="2355"/>
                <a:ext cx="400" cy="329"/>
              </a:xfrm>
              <a:prstGeom prst="rect">
                <a:avLst/>
              </a:prstGeom>
              <a:noFill/>
              <a:ln w="9525">
                <a:noFill/>
              </a:ln>
            </p:spPr>
            <p:txBody>
              <a:bodyPr anchor="t" anchorCtr="0">
                <a:spAutoFit/>
              </a:bodyPr>
              <a:p>
                <a:r>
                  <a:rPr lang="en-US" altLang="zh-CN" sz="2800">
                    <a:solidFill>
                      <a:srgbClr val="FF0000"/>
                    </a:solidFill>
                    <a:latin typeface="Times New Roman" panose="02020603050405020304" pitchFamily="18" charset="0"/>
                  </a:rPr>
                  <a:t>_</a:t>
                </a:r>
                <a:endParaRPr lang="en-US" altLang="zh-CN" sz="2800">
                  <a:solidFill>
                    <a:srgbClr val="FF0000"/>
                  </a:solidFill>
                  <a:latin typeface="Times New Roman" panose="02020603050405020304" pitchFamily="18" charset="0"/>
                </a:endParaRPr>
              </a:p>
            </p:txBody>
          </p:sp>
        </p:grpSp>
      </p:grpSp>
      <p:sp>
        <p:nvSpPr>
          <p:cNvPr id="8236" name="Freeform 44"/>
          <p:cNvSpPr/>
          <p:nvPr/>
        </p:nvSpPr>
        <p:spPr>
          <a:xfrm>
            <a:off x="4583113" y="4005263"/>
            <a:ext cx="1984375" cy="631825"/>
          </a:xfrm>
          <a:custGeom>
            <a:avLst/>
            <a:gdLst/>
            <a:ahLst/>
            <a:cxnLst>
              <a:cxn ang="0">
                <a:pos x="2147483647" y="0"/>
              </a:cxn>
              <a:cxn ang="0">
                <a:pos x="2147483647" y="448587813"/>
              </a:cxn>
              <a:cxn ang="0">
                <a:pos x="2147483647" y="483870000"/>
              </a:cxn>
              <a:cxn ang="0">
                <a:pos x="2147483647" y="587197200"/>
              </a:cxn>
              <a:cxn ang="0">
                <a:pos x="2147483647" y="690522813"/>
              </a:cxn>
              <a:cxn ang="0">
                <a:pos x="2147483647" y="793850013"/>
              </a:cxn>
              <a:cxn ang="0">
                <a:pos x="2147483647" y="1003022188"/>
              </a:cxn>
              <a:cxn ang="0">
                <a:pos x="2003525013" y="793850013"/>
              </a:cxn>
              <a:cxn ang="0">
                <a:pos x="1244957188" y="761087188"/>
              </a:cxn>
              <a:cxn ang="0">
                <a:pos x="1209675000" y="655240625"/>
              </a:cxn>
              <a:cxn ang="0">
                <a:pos x="829132200" y="793850013"/>
              </a:cxn>
              <a:cxn ang="0">
                <a:pos x="277217188" y="587197200"/>
              </a:cxn>
              <a:cxn ang="0">
                <a:pos x="138609388" y="448587813"/>
              </a:cxn>
              <a:cxn ang="0">
                <a:pos x="68045013" y="380544388"/>
              </a:cxn>
              <a:cxn ang="0">
                <a:pos x="173891575" y="138609388"/>
              </a:cxn>
              <a:cxn ang="0">
                <a:pos x="0" y="277217188"/>
              </a:cxn>
            </a:cxnLst>
            <a:pathLst>
              <a:path w="1250" h="398">
                <a:moveTo>
                  <a:pt x="1248" y="0"/>
                </a:moveTo>
                <a:cubicBezTo>
                  <a:pt x="1243" y="59"/>
                  <a:pt x="1250" y="121"/>
                  <a:pt x="1234" y="178"/>
                </a:cubicBezTo>
                <a:cubicBezTo>
                  <a:pt x="1230" y="192"/>
                  <a:pt x="1207" y="188"/>
                  <a:pt x="1193" y="192"/>
                </a:cubicBezTo>
                <a:cubicBezTo>
                  <a:pt x="1104" y="218"/>
                  <a:pt x="1170" y="190"/>
                  <a:pt x="1083" y="233"/>
                </a:cubicBezTo>
                <a:cubicBezTo>
                  <a:pt x="1074" y="247"/>
                  <a:pt x="1069" y="264"/>
                  <a:pt x="1056" y="274"/>
                </a:cubicBezTo>
                <a:cubicBezTo>
                  <a:pt x="986" y="330"/>
                  <a:pt x="1040" y="244"/>
                  <a:pt x="987" y="315"/>
                </a:cubicBezTo>
                <a:cubicBezTo>
                  <a:pt x="967" y="341"/>
                  <a:pt x="933" y="398"/>
                  <a:pt x="933" y="398"/>
                </a:cubicBezTo>
                <a:cubicBezTo>
                  <a:pt x="873" y="352"/>
                  <a:pt x="867" y="333"/>
                  <a:pt x="795" y="315"/>
                </a:cubicBezTo>
                <a:cubicBezTo>
                  <a:pt x="660" y="325"/>
                  <a:pt x="607" y="338"/>
                  <a:pt x="494" y="302"/>
                </a:cubicBezTo>
                <a:cubicBezTo>
                  <a:pt x="489" y="288"/>
                  <a:pt x="494" y="266"/>
                  <a:pt x="480" y="260"/>
                </a:cubicBezTo>
                <a:cubicBezTo>
                  <a:pt x="459" y="252"/>
                  <a:pt x="357" y="306"/>
                  <a:pt x="329" y="315"/>
                </a:cubicBezTo>
                <a:cubicBezTo>
                  <a:pt x="251" y="300"/>
                  <a:pt x="173" y="287"/>
                  <a:pt x="110" y="233"/>
                </a:cubicBezTo>
                <a:cubicBezTo>
                  <a:pt x="90" y="216"/>
                  <a:pt x="73" y="196"/>
                  <a:pt x="55" y="178"/>
                </a:cubicBezTo>
                <a:cubicBezTo>
                  <a:pt x="46" y="169"/>
                  <a:pt x="27" y="151"/>
                  <a:pt x="27" y="151"/>
                </a:cubicBezTo>
                <a:cubicBezTo>
                  <a:pt x="7" y="88"/>
                  <a:pt x="2" y="76"/>
                  <a:pt x="69" y="55"/>
                </a:cubicBezTo>
                <a:cubicBezTo>
                  <a:pt x="50" y="128"/>
                  <a:pt x="74" y="110"/>
                  <a:pt x="0" y="110"/>
                </a:cubicBezTo>
              </a:path>
            </a:pathLst>
          </a:custGeom>
          <a:noFill/>
          <a:ln w="9525" cap="flat" cmpd="sng">
            <a:solidFill>
              <a:schemeClr val="tx1"/>
            </a:solidFill>
            <a:prstDash val="solid"/>
            <a:round/>
            <a:headEnd type="none" w="med" len="med"/>
            <a:tailEnd type="none" w="med" len="med"/>
          </a:ln>
        </p:spPr>
        <p:txBody>
          <a:bodyPr/>
          <a:p>
            <a:pPr fontAlgn="base"/>
            <a:endParaRPr lang="en-US" sz="135" strike="noStrike" noProof="1"/>
          </a:p>
        </p:txBody>
      </p:sp>
      <p:sp>
        <p:nvSpPr>
          <p:cNvPr id="8237" name="Freeform 45"/>
          <p:cNvSpPr/>
          <p:nvPr/>
        </p:nvSpPr>
        <p:spPr>
          <a:xfrm>
            <a:off x="4224338" y="1773238"/>
            <a:ext cx="2330450" cy="1096963"/>
          </a:xfrm>
          <a:custGeom>
            <a:avLst/>
            <a:gdLst/>
            <a:ahLst/>
            <a:cxnLst>
              <a:cxn ang="0">
                <a:pos x="0" y="567036208"/>
              </a:cxn>
              <a:cxn ang="0">
                <a:pos x="173891575" y="393144554"/>
              </a:cxn>
              <a:cxn ang="0">
                <a:pos x="277217188" y="219254487"/>
              </a:cxn>
              <a:cxn ang="0">
                <a:pos x="519152188" y="12601581"/>
              </a:cxn>
              <a:cxn ang="0">
                <a:pos x="864414388" y="47883784"/>
              </a:cxn>
              <a:cxn ang="0">
                <a:pos x="899696575" y="186491648"/>
              </a:cxn>
              <a:cxn ang="0">
                <a:pos x="932457813" y="496471801"/>
              </a:cxn>
              <a:cxn ang="0">
                <a:pos x="1348284388" y="1083667681"/>
              </a:cxn>
              <a:cxn ang="0">
                <a:pos x="2006044375" y="1154232089"/>
              </a:cxn>
              <a:cxn ang="0">
                <a:pos x="2038807200" y="1360884995"/>
              </a:cxn>
              <a:cxn ang="0">
                <a:pos x="2147483647" y="1396167199"/>
              </a:cxn>
              <a:cxn ang="0">
                <a:pos x="2147483647" y="1499494446"/>
              </a:cxn>
              <a:cxn ang="0">
                <a:pos x="2147483647" y="1741429556"/>
              </a:cxn>
              <a:cxn ang="0">
                <a:pos x="2147483647" y="1706147353"/>
              </a:cxn>
              <a:cxn ang="0">
                <a:pos x="2147483647" y="1638102309"/>
              </a:cxn>
              <a:cxn ang="0">
                <a:pos x="2147483647" y="1638102309"/>
              </a:cxn>
            </a:cxnLst>
            <a:pathLst>
              <a:path w="1468" h="691">
                <a:moveTo>
                  <a:pt x="0" y="225"/>
                </a:moveTo>
                <a:cubicBezTo>
                  <a:pt x="23" y="202"/>
                  <a:pt x="59" y="187"/>
                  <a:pt x="69" y="156"/>
                </a:cubicBezTo>
                <a:cubicBezTo>
                  <a:pt x="86" y="102"/>
                  <a:pt x="72" y="125"/>
                  <a:pt x="110" y="87"/>
                </a:cubicBezTo>
                <a:cubicBezTo>
                  <a:pt x="131" y="26"/>
                  <a:pt x="147" y="25"/>
                  <a:pt x="206" y="5"/>
                </a:cubicBezTo>
                <a:cubicBezTo>
                  <a:pt x="252" y="10"/>
                  <a:pt x="301" y="0"/>
                  <a:pt x="343" y="19"/>
                </a:cubicBezTo>
                <a:cubicBezTo>
                  <a:pt x="360" y="27"/>
                  <a:pt x="354" y="55"/>
                  <a:pt x="357" y="74"/>
                </a:cubicBezTo>
                <a:cubicBezTo>
                  <a:pt x="363" y="115"/>
                  <a:pt x="366" y="156"/>
                  <a:pt x="370" y="197"/>
                </a:cubicBezTo>
                <a:cubicBezTo>
                  <a:pt x="729" y="161"/>
                  <a:pt x="255" y="162"/>
                  <a:pt x="535" y="430"/>
                </a:cubicBezTo>
                <a:cubicBezTo>
                  <a:pt x="598" y="490"/>
                  <a:pt x="709" y="449"/>
                  <a:pt x="796" y="458"/>
                </a:cubicBezTo>
                <a:cubicBezTo>
                  <a:pt x="800" y="485"/>
                  <a:pt x="784" y="529"/>
                  <a:pt x="809" y="540"/>
                </a:cubicBezTo>
                <a:cubicBezTo>
                  <a:pt x="872" y="568"/>
                  <a:pt x="947" y="547"/>
                  <a:pt x="1015" y="554"/>
                </a:cubicBezTo>
                <a:cubicBezTo>
                  <a:pt x="1069" y="560"/>
                  <a:pt x="1127" y="584"/>
                  <a:pt x="1180" y="595"/>
                </a:cubicBezTo>
                <a:cubicBezTo>
                  <a:pt x="1212" y="691"/>
                  <a:pt x="1180" y="668"/>
                  <a:pt x="1248" y="691"/>
                </a:cubicBezTo>
                <a:cubicBezTo>
                  <a:pt x="1280" y="686"/>
                  <a:pt x="1313" y="687"/>
                  <a:pt x="1344" y="677"/>
                </a:cubicBezTo>
                <a:cubicBezTo>
                  <a:pt x="1356" y="673"/>
                  <a:pt x="1359" y="653"/>
                  <a:pt x="1372" y="650"/>
                </a:cubicBezTo>
                <a:cubicBezTo>
                  <a:pt x="1403" y="643"/>
                  <a:pt x="1436" y="650"/>
                  <a:pt x="1468" y="650"/>
                </a:cubicBezTo>
              </a:path>
            </a:pathLst>
          </a:custGeom>
          <a:noFill/>
          <a:ln w="9525" cap="flat" cmpd="sng">
            <a:solidFill>
              <a:schemeClr val="tx1"/>
            </a:solidFill>
            <a:prstDash val="solid"/>
            <a:round/>
            <a:headEnd type="none" w="med" len="med"/>
            <a:tailEnd type="none" w="med" len="med"/>
          </a:ln>
        </p:spPr>
        <p:txBody>
          <a:bodyPr/>
          <a:p>
            <a:pPr fontAlgn="base"/>
            <a:endParaRPr lang="en-US" sz="135" strike="noStrike" noProof="1"/>
          </a:p>
        </p:txBody>
      </p:sp>
      <p:sp>
        <p:nvSpPr>
          <p:cNvPr id="8238" name="Line 46"/>
          <p:cNvSpPr/>
          <p:nvPr/>
        </p:nvSpPr>
        <p:spPr>
          <a:xfrm flipV="1">
            <a:off x="3971925" y="2984500"/>
            <a:ext cx="250825" cy="1022350"/>
          </a:xfrm>
          <a:prstGeom prst="line">
            <a:avLst/>
          </a:prstGeom>
          <a:ln w="57150" cap="flat" cmpd="sng">
            <a:solidFill>
              <a:srgbClr val="A50021"/>
            </a:solidFill>
            <a:prstDash val="solid"/>
            <a:round/>
            <a:headEnd type="none" w="med" len="med"/>
            <a:tailEnd type="none" w="med" len="med"/>
          </a:ln>
        </p:spPr>
      </p:sp>
      <p:grpSp>
        <p:nvGrpSpPr>
          <p:cNvPr id="13326" name="Group 51"/>
          <p:cNvGrpSpPr/>
          <p:nvPr/>
        </p:nvGrpSpPr>
        <p:grpSpPr>
          <a:xfrm>
            <a:off x="3124200" y="2057400"/>
            <a:ext cx="1860550" cy="3189288"/>
            <a:chOff x="1008" y="1296"/>
            <a:chExt cx="1172" cy="2009"/>
          </a:xfrm>
        </p:grpSpPr>
        <p:grpSp>
          <p:nvGrpSpPr>
            <p:cNvPr id="13327" name="Group 14"/>
            <p:cNvGrpSpPr/>
            <p:nvPr/>
          </p:nvGrpSpPr>
          <p:grpSpPr>
            <a:xfrm>
              <a:off x="1008" y="1296"/>
              <a:ext cx="1172" cy="2009"/>
              <a:chOff x="7152" y="850"/>
              <a:chExt cx="1611" cy="3068"/>
            </a:xfrm>
          </p:grpSpPr>
          <p:grpSp>
            <p:nvGrpSpPr>
              <p:cNvPr id="13328" name="Group 15"/>
              <p:cNvGrpSpPr>
                <a:grpSpLocks noChangeAspect="1"/>
              </p:cNvGrpSpPr>
              <p:nvPr/>
            </p:nvGrpSpPr>
            <p:grpSpPr>
              <a:xfrm>
                <a:off x="7152" y="1458"/>
                <a:ext cx="1611" cy="2460"/>
                <a:chOff x="7820" y="400"/>
                <a:chExt cx="1598" cy="2440"/>
              </a:xfrm>
            </p:grpSpPr>
            <p:sp>
              <p:nvSpPr>
                <p:cNvPr id="13329" name="Rectangle 16"/>
                <p:cNvSpPr>
                  <a:spLocks noChangeAspect="1"/>
                </p:cNvSpPr>
                <p:nvPr/>
              </p:nvSpPr>
              <p:spPr>
                <a:xfrm>
                  <a:off x="8558" y="1960"/>
                  <a:ext cx="140" cy="604"/>
                </a:xfrm>
                <a:prstGeom prst="rect">
                  <a:avLst/>
                </a:prstGeom>
                <a:gradFill rotWithShape="0">
                  <a:gsLst>
                    <a:gs pos="0">
                      <a:srgbClr val="767676"/>
                    </a:gs>
                    <a:gs pos="50000">
                      <a:srgbClr val="FFFFFF"/>
                    </a:gs>
                    <a:gs pos="100000">
                      <a:srgbClr val="767676"/>
                    </a:gs>
                  </a:gsLst>
                  <a:lin ang="0" scaled="1"/>
                  <a:tileRect/>
                </a:gradFill>
                <a:ln w="9525" cap="flat" cmpd="sng">
                  <a:solidFill>
                    <a:srgbClr val="000000"/>
                  </a:solidFill>
                  <a:prstDash val="solid"/>
                  <a:miter/>
                  <a:headEnd type="none" w="med" len="med"/>
                  <a:tailEnd type="none" w="med" len="med"/>
                </a:ln>
              </p:spPr>
              <p:txBody>
                <a:bodyPr anchor="t" anchorCtr="0"/>
                <a:p>
                  <a:pPr fontAlgn="base"/>
                  <a:endParaRPr lang="en-US" altLang="zh-CN" sz="135" strike="noStrike" noProof="1">
                    <a:latin typeface="Arial" panose="020B0604020202020204" pitchFamily="34" charset="0"/>
                  </a:endParaRPr>
                </a:p>
              </p:txBody>
            </p:sp>
            <p:sp>
              <p:nvSpPr>
                <p:cNvPr id="13330" name="AutoShape 17"/>
                <p:cNvSpPr>
                  <a:spLocks noChangeAspect="1"/>
                </p:cNvSpPr>
                <p:nvPr/>
              </p:nvSpPr>
              <p:spPr>
                <a:xfrm flipV="1">
                  <a:off x="7820" y="400"/>
                  <a:ext cx="1598" cy="1598"/>
                </a:xfrm>
                <a:custGeom>
                  <a:avLst/>
                  <a:gdLst/>
                  <a:ahLst/>
                  <a:cxnLst>
                    <a:cxn ang="0">
                      <a:pos x="59" y="0"/>
                    </a:cxn>
                    <a:cxn ang="0">
                      <a:pos x="17" y="26"/>
                    </a:cxn>
                    <a:cxn ang="0">
                      <a:pos x="59" y="11"/>
                    </a:cxn>
                    <a:cxn ang="0">
                      <a:pos x="102" y="26"/>
                    </a:cxn>
                  </a:cxnLst>
                  <a:pathLst>
                    <a:path w="21600" h="21600">
                      <a:moveTo>
                        <a:pt x="3825" y="5400"/>
                      </a:moveTo>
                      <a:cubicBezTo>
                        <a:pt x="5495" y="3242"/>
                        <a:pt x="8070" y="1978"/>
                        <a:pt x="10800" y="1979"/>
                      </a:cubicBezTo>
                      <a:cubicBezTo>
                        <a:pt x="13529" y="1979"/>
                        <a:pt x="16104" y="3242"/>
                        <a:pt x="17774" y="5400"/>
                      </a:cubicBezTo>
                      <a:lnTo>
                        <a:pt x="19339" y="4188"/>
                      </a:lnTo>
                      <a:cubicBezTo>
                        <a:pt x="17294" y="1546"/>
                        <a:pt x="14141" y="-1"/>
                        <a:pt x="10799" y="0"/>
                      </a:cubicBezTo>
                      <a:cubicBezTo>
                        <a:pt x="7458" y="0"/>
                        <a:pt x="4305" y="1546"/>
                        <a:pt x="2260" y="4188"/>
                      </a:cubicBezTo>
                      <a:lnTo>
                        <a:pt x="3825" y="5400"/>
                      </a:lnTo>
                      <a:close/>
                    </a:path>
                  </a:pathLst>
                </a:custGeom>
                <a:gradFill rotWithShape="0">
                  <a:gsLst>
                    <a:gs pos="0">
                      <a:srgbClr val="767676"/>
                    </a:gs>
                    <a:gs pos="50000">
                      <a:srgbClr val="FFFFFF"/>
                    </a:gs>
                    <a:gs pos="100000">
                      <a:srgbClr val="767676"/>
                    </a:gs>
                  </a:gsLst>
                  <a:lin ang="0" scaled="1"/>
                  <a:tileRect/>
                </a:gradFill>
                <a:ln w="9525" cap="flat" cmpd="sng">
                  <a:solidFill>
                    <a:srgbClr val="000000"/>
                  </a:solidFill>
                  <a:prstDash val="solid"/>
                  <a:miter/>
                  <a:headEnd type="none" w="med" len="med"/>
                  <a:tailEnd type="none" w="med" len="med"/>
                </a:ln>
              </p:spPr>
              <p:txBody>
                <a:bodyPr/>
                <a:p>
                  <a:pPr fontAlgn="base"/>
                  <a:endParaRPr lang="en-US" sz="135" strike="noStrike" noProof="1"/>
                </a:p>
              </p:txBody>
            </p:sp>
            <p:grpSp>
              <p:nvGrpSpPr>
                <p:cNvPr id="13331" name="Group 18"/>
                <p:cNvGrpSpPr>
                  <a:grpSpLocks noChangeAspect="1"/>
                </p:cNvGrpSpPr>
                <p:nvPr/>
              </p:nvGrpSpPr>
              <p:grpSpPr>
                <a:xfrm>
                  <a:off x="8038" y="2564"/>
                  <a:ext cx="1240" cy="276"/>
                  <a:chOff x="4220" y="2124"/>
                  <a:chExt cx="1240" cy="276"/>
                </a:xfrm>
              </p:grpSpPr>
              <p:sp>
                <p:nvSpPr>
                  <p:cNvPr id="13332" name="Rectangle 19"/>
                  <p:cNvSpPr>
                    <a:spLocks noChangeAspect="1"/>
                  </p:cNvSpPr>
                  <p:nvPr/>
                </p:nvSpPr>
                <p:spPr>
                  <a:xfrm>
                    <a:off x="4220" y="2260"/>
                    <a:ext cx="1240" cy="140"/>
                  </a:xfrm>
                  <a:prstGeom prst="rect">
                    <a:avLst/>
                  </a:prstGeom>
                  <a:gradFill rotWithShape="0">
                    <a:gsLst>
                      <a:gs pos="0">
                        <a:srgbClr val="767676"/>
                      </a:gs>
                      <a:gs pos="50000">
                        <a:srgbClr val="FFFFFF"/>
                      </a:gs>
                      <a:gs pos="100000">
                        <a:srgbClr val="767676"/>
                      </a:gs>
                    </a:gsLst>
                    <a:lin ang="0" scaled="1"/>
                    <a:tileRect/>
                  </a:gradFill>
                  <a:ln w="9525" cap="flat" cmpd="sng">
                    <a:solidFill>
                      <a:srgbClr val="000000"/>
                    </a:solidFill>
                    <a:prstDash val="solid"/>
                    <a:miter/>
                    <a:headEnd type="none" w="med" len="med"/>
                    <a:tailEnd type="none" w="med" len="med"/>
                  </a:ln>
                </p:spPr>
                <p:txBody>
                  <a:bodyPr anchor="t" anchorCtr="0"/>
                  <a:p>
                    <a:pPr fontAlgn="base"/>
                    <a:endParaRPr lang="en-US" altLang="zh-CN" sz="135" strike="noStrike" noProof="1">
                      <a:latin typeface="Arial" panose="020B0604020202020204" pitchFamily="34" charset="0"/>
                    </a:endParaRPr>
                  </a:p>
                </p:txBody>
              </p:sp>
              <p:sp>
                <p:nvSpPr>
                  <p:cNvPr id="13333" name="AutoShape 20"/>
                  <p:cNvSpPr>
                    <a:spLocks noChangeAspect="1"/>
                  </p:cNvSpPr>
                  <p:nvPr/>
                </p:nvSpPr>
                <p:spPr>
                  <a:xfrm flipV="1">
                    <a:off x="4340" y="2124"/>
                    <a:ext cx="944" cy="136"/>
                  </a:xfrm>
                  <a:prstGeom prst="flowChartManualOperation">
                    <a:avLst/>
                  </a:prstGeom>
                  <a:gradFill rotWithShape="0">
                    <a:gsLst>
                      <a:gs pos="0">
                        <a:srgbClr val="767676"/>
                      </a:gs>
                      <a:gs pos="50000">
                        <a:srgbClr val="FFFFFF"/>
                      </a:gs>
                      <a:gs pos="100000">
                        <a:srgbClr val="767676"/>
                      </a:gs>
                    </a:gsLst>
                    <a:lin ang="0" scaled="1"/>
                    <a:tileRect/>
                  </a:gradFill>
                  <a:ln w="9525" cap="flat" cmpd="sng">
                    <a:solidFill>
                      <a:srgbClr val="000000"/>
                    </a:solidFill>
                    <a:prstDash val="solid"/>
                    <a:miter/>
                    <a:headEnd type="none" w="med" len="med"/>
                    <a:tailEnd type="none" w="med" len="med"/>
                  </a:ln>
                </p:spPr>
                <p:txBody>
                  <a:bodyPr anchor="t" anchorCtr="0"/>
                  <a:p>
                    <a:pPr fontAlgn="base"/>
                    <a:endParaRPr lang="en-US" altLang="zh-CN" sz="135" strike="noStrike" noProof="1">
                      <a:latin typeface="Arial" panose="020B0604020202020204" pitchFamily="34" charset="0"/>
                    </a:endParaRPr>
                  </a:p>
                </p:txBody>
              </p:sp>
            </p:grpSp>
          </p:grpSp>
          <p:sp>
            <p:nvSpPr>
              <p:cNvPr id="13334" name="Rectangle 21"/>
              <p:cNvSpPr/>
              <p:nvPr/>
            </p:nvSpPr>
            <p:spPr>
              <a:xfrm>
                <a:off x="7969" y="1142"/>
                <a:ext cx="28" cy="1587"/>
              </a:xfrm>
              <a:prstGeom prst="rect">
                <a:avLst/>
              </a:prstGeom>
              <a:solidFill>
                <a:srgbClr val="0000FF"/>
              </a:solidFill>
              <a:ln w="9525" cap="flat" cmpd="sng">
                <a:solidFill>
                  <a:srgbClr val="0000FF"/>
                </a:solidFill>
                <a:prstDash val="solid"/>
                <a:miter/>
                <a:headEnd type="none" w="med" len="med"/>
                <a:tailEnd type="none" w="med" len="med"/>
              </a:ln>
            </p:spPr>
            <p:txBody>
              <a:bodyPr anchor="t" anchorCtr="0"/>
              <a:p>
                <a:pPr fontAlgn="base"/>
                <a:endParaRPr lang="en-US" altLang="zh-CN" sz="135" strike="noStrike" noProof="1">
                  <a:latin typeface="Arial" panose="020B0604020202020204" pitchFamily="34" charset="0"/>
                </a:endParaRPr>
              </a:p>
            </p:txBody>
          </p:sp>
          <p:sp>
            <p:nvSpPr>
              <p:cNvPr id="13335" name="Oval 22"/>
              <p:cNvSpPr/>
              <p:nvPr/>
            </p:nvSpPr>
            <p:spPr>
              <a:xfrm>
                <a:off x="7834" y="850"/>
                <a:ext cx="295" cy="295"/>
              </a:xfrm>
              <a:prstGeom prst="ellipse">
                <a:avLst/>
              </a:prstGeom>
              <a:solidFill>
                <a:srgbClr val="0000FF"/>
              </a:solidFill>
              <a:ln w="9525" cap="flat" cmpd="sng">
                <a:solidFill>
                  <a:srgbClr val="0000FF"/>
                </a:solidFill>
                <a:prstDash val="solid"/>
                <a:round/>
                <a:headEnd type="none" w="med" len="med"/>
                <a:tailEnd type="none" w="med" len="med"/>
              </a:ln>
            </p:spPr>
            <p:txBody>
              <a:bodyPr anchor="t" anchorCtr="0"/>
              <a:p>
                <a:pPr fontAlgn="base"/>
                <a:endParaRPr lang="en-US" altLang="zh-CN" sz="135" strike="noStrike" noProof="1">
                  <a:latin typeface="Arial" panose="020B0604020202020204" pitchFamily="34" charset="0"/>
                </a:endParaRPr>
              </a:p>
            </p:txBody>
          </p:sp>
          <p:sp>
            <p:nvSpPr>
              <p:cNvPr id="13336" name="Oval 23"/>
              <p:cNvSpPr/>
              <p:nvPr/>
            </p:nvSpPr>
            <p:spPr>
              <a:xfrm>
                <a:off x="7256" y="1476"/>
                <a:ext cx="1434" cy="1434"/>
              </a:xfrm>
              <a:prstGeom prst="ellipse">
                <a:avLst/>
              </a:prstGeom>
              <a:noFill/>
              <a:ln w="19050" cap="flat" cmpd="sng">
                <a:solidFill>
                  <a:srgbClr val="FF0000"/>
                </a:solidFill>
                <a:prstDash val="solid"/>
                <a:round/>
                <a:headEnd type="none" w="med" len="med"/>
                <a:tailEnd type="none" w="med" len="med"/>
              </a:ln>
            </p:spPr>
            <p:txBody>
              <a:bodyPr anchor="t" anchorCtr="0"/>
              <a:p>
                <a:pPr fontAlgn="base"/>
                <a:endParaRPr lang="en-US" altLang="zh-CN" sz="135" strike="noStrike" noProof="1">
                  <a:latin typeface="Arial" panose="020B0604020202020204" pitchFamily="34" charset="0"/>
                </a:endParaRPr>
              </a:p>
            </p:txBody>
          </p:sp>
          <p:sp>
            <p:nvSpPr>
              <p:cNvPr id="13337" name="AutoShape 24"/>
              <p:cNvSpPr/>
              <p:nvPr/>
            </p:nvSpPr>
            <p:spPr>
              <a:xfrm>
                <a:off x="7854" y="1418"/>
                <a:ext cx="258" cy="138"/>
              </a:xfrm>
              <a:prstGeom prst="flowChartManualOperation">
                <a:avLst/>
              </a:prstGeom>
              <a:solidFill>
                <a:srgbClr val="FFFFFF"/>
              </a:solidFill>
              <a:ln w="9525" cap="flat" cmpd="sng">
                <a:solidFill>
                  <a:srgbClr val="000000"/>
                </a:solidFill>
                <a:prstDash val="solid"/>
                <a:miter/>
                <a:headEnd type="none" w="med" len="med"/>
                <a:tailEnd type="none" w="med" len="med"/>
              </a:ln>
            </p:spPr>
            <p:txBody>
              <a:bodyPr anchor="t" anchorCtr="0"/>
              <a:p>
                <a:pPr fontAlgn="base"/>
                <a:endParaRPr lang="en-US" altLang="zh-CN" sz="135" strike="noStrike" noProof="1">
                  <a:latin typeface="Arial" panose="020B0604020202020204" pitchFamily="34" charset="0"/>
                </a:endParaRPr>
              </a:p>
            </p:txBody>
          </p:sp>
          <p:grpSp>
            <p:nvGrpSpPr>
              <p:cNvPr id="13338" name="Group 25"/>
              <p:cNvGrpSpPr>
                <a:grpSpLocks noChangeAspect="1"/>
              </p:cNvGrpSpPr>
              <p:nvPr/>
            </p:nvGrpSpPr>
            <p:grpSpPr>
              <a:xfrm>
                <a:off x="7343" y="2312"/>
                <a:ext cx="646" cy="567"/>
                <a:chOff x="1415" y="1736"/>
                <a:chExt cx="985" cy="864"/>
              </a:xfrm>
            </p:grpSpPr>
            <p:sp>
              <p:nvSpPr>
                <p:cNvPr id="13339" name="Line 26"/>
                <p:cNvSpPr>
                  <a:spLocks noChangeAspect="1"/>
                </p:cNvSpPr>
                <p:nvPr/>
              </p:nvSpPr>
              <p:spPr>
                <a:xfrm flipV="1">
                  <a:off x="2400" y="2400"/>
                  <a:ext cx="0" cy="200"/>
                </a:xfrm>
                <a:prstGeom prst="line">
                  <a:avLst/>
                </a:prstGeom>
                <a:ln w="19050" cap="flat" cmpd="sng">
                  <a:solidFill>
                    <a:srgbClr val="000000"/>
                  </a:solidFill>
                  <a:prstDash val="solid"/>
                  <a:round/>
                  <a:headEnd type="none" w="med" len="med"/>
                  <a:tailEnd type="none" w="med" len="med"/>
                </a:ln>
              </p:spPr>
            </p:sp>
            <p:sp>
              <p:nvSpPr>
                <p:cNvPr id="13340" name="Line 27"/>
                <p:cNvSpPr>
                  <a:spLocks noChangeAspect="1"/>
                </p:cNvSpPr>
                <p:nvPr/>
              </p:nvSpPr>
              <p:spPr>
                <a:xfrm flipV="1">
                  <a:off x="2011" y="2337"/>
                  <a:ext cx="77" cy="184"/>
                </a:xfrm>
                <a:prstGeom prst="line">
                  <a:avLst/>
                </a:prstGeom>
                <a:ln w="19050" cap="flat" cmpd="sng">
                  <a:solidFill>
                    <a:srgbClr val="000000"/>
                  </a:solidFill>
                  <a:prstDash val="solid"/>
                  <a:round/>
                  <a:headEnd type="none" w="med" len="med"/>
                  <a:tailEnd type="none" w="med" len="med"/>
                </a:ln>
              </p:spPr>
            </p:sp>
            <p:sp>
              <p:nvSpPr>
                <p:cNvPr id="13341" name="Line 28"/>
                <p:cNvSpPr>
                  <a:spLocks noChangeAspect="1"/>
                </p:cNvSpPr>
                <p:nvPr/>
              </p:nvSpPr>
              <p:spPr>
                <a:xfrm flipV="1">
                  <a:off x="1756" y="2212"/>
                  <a:ext cx="129" cy="153"/>
                </a:xfrm>
                <a:prstGeom prst="line">
                  <a:avLst/>
                </a:prstGeom>
                <a:ln w="19050" cap="flat" cmpd="sng">
                  <a:solidFill>
                    <a:srgbClr val="000000"/>
                  </a:solidFill>
                  <a:prstDash val="solid"/>
                  <a:round/>
                  <a:headEnd type="none" w="med" len="med"/>
                  <a:tailEnd type="none" w="med" len="med"/>
                </a:ln>
              </p:spPr>
            </p:sp>
            <p:sp>
              <p:nvSpPr>
                <p:cNvPr id="13342" name="Line 29"/>
                <p:cNvSpPr>
                  <a:spLocks noChangeAspect="1"/>
                </p:cNvSpPr>
                <p:nvPr/>
              </p:nvSpPr>
              <p:spPr>
                <a:xfrm flipV="1">
                  <a:off x="1587" y="2065"/>
                  <a:ext cx="162" cy="117"/>
                </a:xfrm>
                <a:prstGeom prst="line">
                  <a:avLst/>
                </a:prstGeom>
                <a:ln w="19050" cap="flat" cmpd="sng">
                  <a:solidFill>
                    <a:srgbClr val="000000"/>
                  </a:solidFill>
                  <a:prstDash val="solid"/>
                  <a:round/>
                  <a:headEnd type="none" w="med" len="med"/>
                  <a:tailEnd type="none" w="med" len="med"/>
                </a:ln>
              </p:spPr>
            </p:sp>
            <p:sp>
              <p:nvSpPr>
                <p:cNvPr id="13343" name="Line 30"/>
                <p:cNvSpPr>
                  <a:spLocks noChangeAspect="1"/>
                </p:cNvSpPr>
                <p:nvPr/>
              </p:nvSpPr>
              <p:spPr>
                <a:xfrm flipV="1">
                  <a:off x="1487" y="1927"/>
                  <a:ext cx="183" cy="81"/>
                </a:xfrm>
                <a:prstGeom prst="line">
                  <a:avLst/>
                </a:prstGeom>
                <a:ln w="19050" cap="flat" cmpd="sng">
                  <a:solidFill>
                    <a:srgbClr val="000000"/>
                  </a:solidFill>
                  <a:prstDash val="solid"/>
                  <a:round/>
                  <a:headEnd type="none" w="med" len="med"/>
                  <a:tailEnd type="none" w="med" len="med"/>
                </a:ln>
              </p:spPr>
            </p:sp>
            <p:sp>
              <p:nvSpPr>
                <p:cNvPr id="13344" name="Line 31"/>
                <p:cNvSpPr>
                  <a:spLocks noChangeAspect="1"/>
                </p:cNvSpPr>
                <p:nvPr/>
              </p:nvSpPr>
              <p:spPr>
                <a:xfrm flipV="1">
                  <a:off x="1436" y="1814"/>
                  <a:ext cx="193" cy="53"/>
                </a:xfrm>
                <a:prstGeom prst="line">
                  <a:avLst/>
                </a:prstGeom>
                <a:ln w="19050" cap="flat" cmpd="sng">
                  <a:solidFill>
                    <a:srgbClr val="000000"/>
                  </a:solidFill>
                  <a:prstDash val="solid"/>
                  <a:round/>
                  <a:headEnd type="none" w="med" len="med"/>
                  <a:tailEnd type="none" w="med" len="med"/>
                </a:ln>
              </p:spPr>
            </p:sp>
            <p:sp>
              <p:nvSpPr>
                <p:cNvPr id="13345" name="Line 32"/>
                <p:cNvSpPr>
                  <a:spLocks noChangeAspect="1"/>
                </p:cNvSpPr>
                <p:nvPr/>
              </p:nvSpPr>
              <p:spPr>
                <a:xfrm flipV="1">
                  <a:off x="1415" y="1736"/>
                  <a:ext cx="197" cy="34"/>
                </a:xfrm>
                <a:prstGeom prst="line">
                  <a:avLst/>
                </a:prstGeom>
                <a:ln w="19050" cap="flat" cmpd="sng">
                  <a:solidFill>
                    <a:srgbClr val="000000"/>
                  </a:solidFill>
                  <a:prstDash val="solid"/>
                  <a:round/>
                  <a:headEnd type="none" w="med" len="med"/>
                  <a:tailEnd type="none" w="med" len="med"/>
                </a:ln>
              </p:spPr>
            </p:sp>
          </p:grpSp>
        </p:grpSp>
        <p:sp>
          <p:nvSpPr>
            <p:cNvPr id="13346" name="Oval 50"/>
            <p:cNvSpPr/>
            <p:nvPr/>
          </p:nvSpPr>
          <p:spPr>
            <a:xfrm>
              <a:off x="1564" y="2160"/>
              <a:ext cx="96" cy="96"/>
            </a:xfrm>
            <a:prstGeom prst="ellipse">
              <a:avLst/>
            </a:prstGeom>
            <a:solidFill>
              <a:schemeClr val="accent1"/>
            </a:solidFill>
            <a:ln w="9525" cap="flat" cmpd="sng">
              <a:solidFill>
                <a:schemeClr val="tx1"/>
              </a:solidFill>
              <a:prstDash val="solid"/>
              <a:round/>
              <a:headEnd type="none" w="med" len="med"/>
              <a:tailEnd type="none" w="med" len="med"/>
            </a:ln>
          </p:spPr>
          <p:txBody>
            <a:bodyPr wrap="none" anchor="ctr" anchorCtr="0"/>
            <a:p>
              <a:pPr fontAlgn="base"/>
              <a:endParaRPr lang="en-US" altLang="zh-CN" sz="135" strike="noStrike" noProof="1">
                <a:latin typeface="Arial" panose="020B0604020202020204" pitchFamily="34" charset="0"/>
              </a:endParaRP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236"/>
                                        </p:tgtEl>
                                        <p:attrNameLst>
                                          <p:attrName>style.visibility</p:attrName>
                                        </p:attrNameLst>
                                      </p:cBhvr>
                                      <p:to>
                                        <p:strVal val="visible"/>
                                      </p:to>
                                    </p:set>
                                    <p:animEffect transition="in" filter="checkerboard(across)">
                                      <p:cBhvr>
                                        <p:cTn id="7" dur="500"/>
                                        <p:tgtEl>
                                          <p:spTgt spid="8236"/>
                                        </p:tgtEl>
                                      </p:cBhvr>
                                    </p:animEffect>
                                  </p:childTnLst>
                                </p:cTn>
                              </p:par>
                              <p:par>
                                <p:cTn id="8" presetID="5" presetClass="entr" presetSubtype="10" fill="hold" nodeType="withEffect">
                                  <p:stCondLst>
                                    <p:cond delay="0"/>
                                  </p:stCondLst>
                                  <p:childTnLst>
                                    <p:set>
                                      <p:cBhvr>
                                        <p:cTn id="9" dur="1" fill="hold">
                                          <p:stCondLst>
                                            <p:cond delay="0"/>
                                          </p:stCondLst>
                                        </p:cTn>
                                        <p:tgtEl>
                                          <p:spTgt spid="8237"/>
                                        </p:tgtEl>
                                        <p:attrNameLst>
                                          <p:attrName>style.visibility</p:attrName>
                                        </p:attrNameLst>
                                      </p:cBhvr>
                                      <p:to>
                                        <p:strVal val="visible"/>
                                      </p:to>
                                    </p:set>
                                    <p:animEffect transition="in" filter="checkerboard(across)">
                                      <p:cBhvr>
                                        <p:cTn id="10" dur="500"/>
                                        <p:tgtEl>
                                          <p:spTgt spid="8237"/>
                                        </p:tgtEl>
                                      </p:cBhvr>
                                    </p:animEffect>
                                  </p:childTnLst>
                                </p:cTn>
                              </p:par>
                            </p:childTnLst>
                          </p:cTn>
                        </p:par>
                        <p:par>
                          <p:cTn id="11" fill="hold">
                            <p:stCondLst>
                              <p:cond delay="500"/>
                            </p:stCondLst>
                            <p:childTnLst>
                              <p:par>
                                <p:cTn id="12" presetID="8" presetClass="emph" presetSubtype="0" fill="hold" nodeType="afterEffect">
                                  <p:stCondLst>
                                    <p:cond delay="0"/>
                                  </p:stCondLst>
                                  <p:childTnLst>
                                    <p:animRot by="2400000">
                                      <p:cBhvr>
                                        <p:cTn id="13" dur="2000" fill="hold"/>
                                        <p:tgtEl>
                                          <p:spTgt spid="8238"/>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nodeType="clickEffect">
                                  <p:stCondLst>
                                    <p:cond delay="0"/>
                                  </p:stCondLst>
                                  <p:childTnLst>
                                    <p:anim calcmode="lin" valueType="num">
                                      <p:cBhvr>
                                        <p:cTn id="17" dur="2000"/>
                                        <p:tgtEl>
                                          <p:spTgt spid="8237"/>
                                        </p:tgtEl>
                                        <p:attrNameLst>
                                          <p:attrName>ppt_x</p:attrName>
                                        </p:attrNameLst>
                                      </p:cBhvr>
                                      <p:tavLst>
                                        <p:tav tm="0">
                                          <p:val>
                                            <p:strVal val="ppt_x"/>
                                          </p:val>
                                        </p:tav>
                                        <p:tav tm="100000">
                                          <p:val>
                                            <p:strVal val="ppt_x"/>
                                          </p:val>
                                        </p:tav>
                                      </p:tavLst>
                                    </p:anim>
                                    <p:anim calcmode="lin" valueType="num">
                                      <p:cBhvr>
                                        <p:cTn id="18" dur="2000"/>
                                        <p:tgtEl>
                                          <p:spTgt spid="8237"/>
                                        </p:tgtEl>
                                        <p:attrNameLst>
                                          <p:attrName>ppt_y</p:attrName>
                                        </p:attrNameLst>
                                      </p:cBhvr>
                                      <p:tavLst>
                                        <p:tav tm="0">
                                          <p:val>
                                            <p:strVal val="ppt_y"/>
                                          </p:val>
                                        </p:tav>
                                        <p:tav tm="100000">
                                          <p:val>
                                            <p:strVal val="1+ppt_h/2"/>
                                          </p:val>
                                        </p:tav>
                                      </p:tavLst>
                                    </p:anim>
                                    <p:set>
                                      <p:cBhvr>
                                        <p:cTn id="19" dur="1" fill="hold">
                                          <p:stCondLst>
                                            <p:cond delay="1999"/>
                                          </p:stCondLst>
                                        </p:cTn>
                                        <p:tgtEl>
                                          <p:spTgt spid="8237"/>
                                        </p:tgtEl>
                                        <p:attrNameLst>
                                          <p:attrName>style.visibility</p:attrName>
                                        </p:attrNameLst>
                                      </p:cBhvr>
                                      <p:to>
                                        <p:strVal val="hidden"/>
                                      </p:to>
                                    </p:set>
                                  </p:childTnLst>
                                </p:cTn>
                              </p:par>
                              <p:par>
                                <p:cTn id="20" presetID="2" presetClass="exit" presetSubtype="4" fill="hold" nodeType="withEffect">
                                  <p:stCondLst>
                                    <p:cond delay="0"/>
                                  </p:stCondLst>
                                  <p:childTnLst>
                                    <p:anim calcmode="lin" valueType="num">
                                      <p:cBhvr>
                                        <p:cTn id="21" dur="2000"/>
                                        <p:tgtEl>
                                          <p:spTgt spid="8236"/>
                                        </p:tgtEl>
                                        <p:attrNameLst>
                                          <p:attrName>ppt_x</p:attrName>
                                        </p:attrNameLst>
                                      </p:cBhvr>
                                      <p:tavLst>
                                        <p:tav tm="0">
                                          <p:val>
                                            <p:strVal val="ppt_x"/>
                                          </p:val>
                                        </p:tav>
                                        <p:tav tm="100000">
                                          <p:val>
                                            <p:strVal val="ppt_x"/>
                                          </p:val>
                                        </p:tav>
                                      </p:tavLst>
                                    </p:anim>
                                    <p:anim calcmode="lin" valueType="num">
                                      <p:cBhvr>
                                        <p:cTn id="22" dur="2000"/>
                                        <p:tgtEl>
                                          <p:spTgt spid="8236"/>
                                        </p:tgtEl>
                                        <p:attrNameLst>
                                          <p:attrName>ppt_y</p:attrName>
                                        </p:attrNameLst>
                                      </p:cBhvr>
                                      <p:tavLst>
                                        <p:tav tm="0">
                                          <p:val>
                                            <p:strVal val="ppt_y"/>
                                          </p:val>
                                        </p:tav>
                                        <p:tav tm="100000">
                                          <p:val>
                                            <p:strVal val="1+ppt_h/2"/>
                                          </p:val>
                                        </p:tav>
                                      </p:tavLst>
                                    </p:anim>
                                    <p:set>
                                      <p:cBhvr>
                                        <p:cTn id="23" dur="1" fill="hold">
                                          <p:stCondLst>
                                            <p:cond delay="1999"/>
                                          </p:stCondLst>
                                        </p:cTn>
                                        <p:tgtEl>
                                          <p:spTgt spid="8236"/>
                                        </p:tgtEl>
                                        <p:attrNameLst>
                                          <p:attrName>style.visibility</p:attrName>
                                        </p:attrNameLst>
                                      </p:cBhvr>
                                      <p:to>
                                        <p:strVal val="hidden"/>
                                      </p:to>
                                    </p:set>
                                  </p:childTnLst>
                                </p:cTn>
                              </p:par>
                              <p:par>
                                <p:cTn id="24" presetID="8" presetClass="emph" presetSubtype="0" fill="hold" nodeType="withEffect">
                                  <p:stCondLst>
                                    <p:cond delay="0"/>
                                  </p:stCondLst>
                                  <p:childTnLst>
                                    <p:animRot by="-2400000">
                                      <p:cBhvr>
                                        <p:cTn id="25" dur="2000" fill="hold"/>
                                        <p:tgtEl>
                                          <p:spTgt spid="823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4186</Words>
  <Application>WPS Presentation</Application>
  <PresentationFormat/>
  <Paragraphs>295</Paragraphs>
  <Slides>16</Slides>
  <Notes>1</Notes>
  <HiddenSlides>0</HiddenSlides>
  <MMClips>14</MMClips>
  <ScaleCrop>false</ScaleCrop>
  <HeadingPairs>
    <vt:vector size="8" baseType="variant">
      <vt:variant>
        <vt:lpstr>已用的字体</vt:lpstr>
      </vt:variant>
      <vt:variant>
        <vt:i4>16</vt:i4>
      </vt:variant>
      <vt:variant>
        <vt:lpstr>主题</vt:lpstr>
      </vt:variant>
      <vt:variant>
        <vt:i4>2</vt:i4>
      </vt:variant>
      <vt:variant>
        <vt:lpstr>嵌入 OLE 服务器</vt:lpstr>
      </vt:variant>
      <vt:variant>
        <vt:i4>14</vt:i4>
      </vt:variant>
      <vt:variant>
        <vt:lpstr>幻灯片标题</vt:lpstr>
      </vt:variant>
      <vt:variant>
        <vt:i4>16</vt:i4>
      </vt:variant>
    </vt:vector>
  </HeadingPairs>
  <TitlesOfParts>
    <vt:vector size="48" baseType="lpstr">
      <vt:lpstr>Arial</vt:lpstr>
      <vt:lpstr>SimSun</vt:lpstr>
      <vt:lpstr>Wingdings</vt:lpstr>
      <vt:lpstr>Verdana</vt:lpstr>
      <vt:lpstr>Tahoma</vt:lpstr>
      <vt:lpstr>Times New Roman</vt:lpstr>
      <vt:lpstr>.VnTime</vt:lpstr>
      <vt:lpstr>Segoe Print</vt:lpstr>
      <vt:lpstr>Symbol</vt:lpstr>
      <vt:lpstr>VNI-Auchon</vt:lpstr>
      <vt:lpstr>.VnTimeH</vt:lpstr>
      <vt:lpstr>Courier New</vt:lpstr>
      <vt:lpstr>Microsoft YaHei</vt:lpstr>
      <vt:lpstr>Arial Unicode MS</vt:lpstr>
      <vt:lpstr>Calibri</vt:lpstr>
      <vt:lpstr>Arial Narrow</vt:lpstr>
      <vt:lpstr>Default Design</vt:lpstr>
      <vt:lpstr>Globe</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Equation.DSMT4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trinh</dc:creator>
  <cp:lastModifiedBy>PC</cp:lastModifiedBy>
  <cp:revision>26</cp:revision>
  <dcterms:created xsi:type="dcterms:W3CDTF">2010-09-12T01:00:53Z</dcterms:created>
  <dcterms:modified xsi:type="dcterms:W3CDTF">2021-08-22T14:32:06Z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E8EE53449C2B41238E701B9BD8F482A9</vt:lpwstr>
  </property>
  <property fmtid="{D5CDD505-2E9C-101B-9397-08002B2CF9AE}" pid="3" name="KSOProductBuildVer">
    <vt:lpwstr>1033-11.2.0.10258</vt:lpwstr>
  </property>
</Properties>
</file>