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 id="2147483697" r:id="rId3"/>
    <p:sldMasterId id="2147483713" r:id="rId4"/>
    <p:sldMasterId id="2147483724" r:id="rId5"/>
    <p:sldMasterId id="2147483752" r:id="rId6"/>
  </p:sldMasterIdLst>
  <p:notesMasterIdLst>
    <p:notesMasterId r:id="rId21"/>
  </p:notesMasterIdLst>
  <p:sldIdLst>
    <p:sldId id="285" r:id="rId7"/>
    <p:sldId id="689" r:id="rId8"/>
    <p:sldId id="258" r:id="rId9"/>
    <p:sldId id="680" r:id="rId10"/>
    <p:sldId id="291" r:id="rId11"/>
    <p:sldId id="682" r:id="rId12"/>
    <p:sldId id="263" r:id="rId13"/>
    <p:sldId id="690" r:id="rId14"/>
    <p:sldId id="302" r:id="rId15"/>
    <p:sldId id="670" r:id="rId16"/>
    <p:sldId id="692" r:id="rId17"/>
    <p:sldId id="296" r:id="rId18"/>
    <p:sldId id="684" r:id="rId19"/>
    <p:sldId id="688" r:id="rId20"/>
  </p:sldIdLst>
  <p:sldSz cx="12192000" cy="6858000"/>
  <p:notesSz cx="6858000" cy="9144000"/>
  <p:embeddedFontLst>
    <p:embeddedFont>
      <p:font typeface="宋体" panose="02010600030101010101" pitchFamily="2" charset="-122"/>
      <p:regular r:id="rId22"/>
    </p:embeddedFont>
    <p:embeddedFont>
      <p:font typeface="字魂27号-布丁体" panose="020B0604020202020204" charset="-122"/>
      <p:regular r:id="rId23"/>
    </p:embeddedFont>
    <p:embeddedFont>
      <p:font typeface="Calibri" panose="020F0502020204030204" pitchFamily="34" charset="0"/>
      <p:regular r:id="rId24"/>
      <p:bold r:id="rId25"/>
      <p:italic r:id="rId26"/>
      <p:boldItalic r:id="rId27"/>
    </p:embeddedFont>
    <p:embeddedFont>
      <p:font typeface="微软雅黑" panose="020B0503020204020204" pitchFamily="34" charset="-122"/>
      <p:regular r:id="rId28"/>
      <p:bold r:id="rId29"/>
    </p:embeddedFont>
    <p:embeddedFont>
      <p:font typeface="等线" panose="020B0604020202020204" charset="-122"/>
      <p:regular r:id="rId30"/>
      <p:bold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3">
          <p15:clr>
            <a:srgbClr val="A4A3A4"/>
          </p15:clr>
        </p15:guide>
        <p15:guide id="2" pos="39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8CFF"/>
    <a:srgbClr val="ECEC2B"/>
    <a:srgbClr val="F19115"/>
    <a:srgbClr val="5BAC95"/>
    <a:srgbClr val="3E907C"/>
    <a:srgbClr val="E27D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0"/>
  </p:normalViewPr>
  <p:slideViewPr>
    <p:cSldViewPr snapToGrid="0" snapToObjects="1" showGuides="1">
      <p:cViewPr varScale="1">
        <p:scale>
          <a:sx n="68" d="100"/>
          <a:sy n="68" d="100"/>
        </p:scale>
        <p:origin x="228" y="66"/>
      </p:cViewPr>
      <p:guideLst>
        <p:guide orient="horz" pos="1243"/>
        <p:guide pos="39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F077-497E-403B-B209-C1ADF3A47C82}" type="datetimeFigureOut">
              <a:rPr lang="zh-CN" altLang="en-US" smtClean="0"/>
              <a:t>2023/8/6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22972C-01CF-4E58-B70B-52F38AD633FD}" type="slidenum">
              <a:rPr lang="zh-CN" altLang="en-US" smtClean="0"/>
              <a:t>‹#›</a:t>
            </a:fld>
            <a:endParaRPr lang="zh-CN" altLang="en-US"/>
          </a:p>
        </p:txBody>
      </p:sp>
    </p:spTree>
    <p:extLst>
      <p:ext uri="{BB962C8B-B14F-4D97-AF65-F5344CB8AC3E}">
        <p14:creationId xmlns:p14="http://schemas.microsoft.com/office/powerpoint/2010/main" val="267543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a:t>
            </a:fld>
            <a:endParaRPr lang="zh-CN" altLang="en-US"/>
          </a:p>
        </p:txBody>
      </p:sp>
    </p:spTree>
    <p:extLst>
      <p:ext uri="{BB962C8B-B14F-4D97-AF65-F5344CB8AC3E}">
        <p14:creationId xmlns:p14="http://schemas.microsoft.com/office/powerpoint/2010/main" val="306092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3</a:t>
            </a:fld>
            <a:endParaRPr lang="zh-CN" altLang="en-US"/>
          </a:p>
        </p:txBody>
      </p:sp>
    </p:spTree>
    <p:extLst>
      <p:ext uri="{BB962C8B-B14F-4D97-AF65-F5344CB8AC3E}">
        <p14:creationId xmlns:p14="http://schemas.microsoft.com/office/powerpoint/2010/main" val="238816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5</a:t>
            </a:fld>
            <a:endParaRPr lang="zh-CN" altLang="en-US"/>
          </a:p>
        </p:txBody>
      </p:sp>
    </p:spTree>
    <p:extLst>
      <p:ext uri="{BB962C8B-B14F-4D97-AF65-F5344CB8AC3E}">
        <p14:creationId xmlns:p14="http://schemas.microsoft.com/office/powerpoint/2010/main" val="284565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7</a:t>
            </a:fld>
            <a:endParaRPr lang="zh-CN" altLang="en-US"/>
          </a:p>
        </p:txBody>
      </p:sp>
    </p:spTree>
    <p:extLst>
      <p:ext uri="{BB962C8B-B14F-4D97-AF65-F5344CB8AC3E}">
        <p14:creationId xmlns:p14="http://schemas.microsoft.com/office/powerpoint/2010/main" val="406318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25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10</a:t>
            </a:fld>
            <a:endParaRPr lang="zh-CN" altLang="en-US"/>
          </a:p>
        </p:txBody>
      </p:sp>
    </p:spTree>
    <p:extLst>
      <p:ext uri="{BB962C8B-B14F-4D97-AF65-F5344CB8AC3E}">
        <p14:creationId xmlns:p14="http://schemas.microsoft.com/office/powerpoint/2010/main" val="273750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11</a:t>
            </a:fld>
            <a:endParaRPr lang="zh-CN" altLang="en-US"/>
          </a:p>
        </p:txBody>
      </p:sp>
    </p:spTree>
    <p:extLst>
      <p:ext uri="{BB962C8B-B14F-4D97-AF65-F5344CB8AC3E}">
        <p14:creationId xmlns:p14="http://schemas.microsoft.com/office/powerpoint/2010/main" val="175710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12</a:t>
            </a:fld>
            <a:endParaRPr lang="zh-CN" altLang="en-US"/>
          </a:p>
        </p:txBody>
      </p:sp>
    </p:spTree>
    <p:extLst>
      <p:ext uri="{BB962C8B-B14F-4D97-AF65-F5344CB8AC3E}">
        <p14:creationId xmlns:p14="http://schemas.microsoft.com/office/powerpoint/2010/main" val="379495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94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91860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050268"/>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938032"/>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77488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91252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24"/>
        <p:cNvGrpSpPr/>
        <p:nvPr/>
      </p:nvGrpSpPr>
      <p:grpSpPr>
        <a:xfrm>
          <a:off x="0" y="0"/>
          <a:ext cx="0" cy="0"/>
          <a:chOff x="0" y="0"/>
          <a:chExt cx="0" cy="0"/>
        </a:xfrm>
      </p:grpSpPr>
      <p:sp>
        <p:nvSpPr>
          <p:cNvPr id="25" name="Google Shape;25;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070043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07273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92339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自定义版式">
  <p:cSld name="5_自定义版式">
    <p:spTree>
      <p:nvGrpSpPr>
        <p:cNvPr id="1" name="Shape 30"/>
        <p:cNvGrpSpPr/>
        <p:nvPr/>
      </p:nvGrpSpPr>
      <p:grpSpPr>
        <a:xfrm>
          <a:off x="0" y="0"/>
          <a:ext cx="0" cy="0"/>
          <a:chOff x="0" y="0"/>
          <a:chExt cx="0" cy="0"/>
        </a:xfrm>
      </p:grpSpPr>
      <p:sp>
        <p:nvSpPr>
          <p:cNvPr id="31" name="Google Shape;3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5"/>
          <p:cNvSpPr/>
          <p:nvPr/>
        </p:nvSpPr>
        <p:spPr>
          <a:xfrm>
            <a:off x="8325228" y="6545427"/>
            <a:ext cx="775136" cy="230832"/>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PPT模板下载：www.1ppt.com/moban/          行业PPT模板：www.1ppt.com/hangye/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节日PPT模板：www.1ppt.com/jieri/          PPT素材：www.1ppt.com/sucai/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PPT背景图片：www.1ppt.com/beijing/        PPT图表：www.1ppt.com/tubiao/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精美PPT下载：www.1ppt.com/xiazai/         PPT教程： www.1ppt.com/powerpoint/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PPT课件：www.1ppt.com/kejian/             字体下载：www.1ppt.com/ziti/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工作总结PPT：www.1ppt.com/xiazai/zongjie/ 工作计划：www.1ppt.com/xiazai/jihua/</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商务PPT模板：www.1ppt.com/moban/shangwu/  个人简历PPT：www.1ppt.com/xiazai/jianli/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毕业答辩PPT：www.1ppt.com/xiazai/dabian/  工作汇报PPT：www.1ppt.com/xiazai/huibao/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 </a:t>
            </a:r>
          </a:p>
        </p:txBody>
      </p:sp>
    </p:spTree>
    <p:extLst>
      <p:ext uri="{BB962C8B-B14F-4D97-AF65-F5344CB8AC3E}">
        <p14:creationId xmlns:p14="http://schemas.microsoft.com/office/powerpoint/2010/main" val="365195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自定义版式">
  <p:cSld name="6_自定义版式">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8897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DB198-0A6B-2889-8D35-0A031106F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1C80EC-39E1-F8DD-3473-1A6C6F1B6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176D20-CFFE-5130-4A17-2061303CE20E}"/>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69A98442-4EFB-AAB7-E6CC-BC4E2BB06031}"/>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8EA4EAD7-0F86-8A6D-F025-7E6E0DBB55AA}"/>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874939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731146-305F-5378-4A45-342218CA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12299D-ADCD-E5C5-470F-DCFD9851F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C6A967-9C05-40B1-18B4-77BF9389333B}"/>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99A18E97-47F9-74C3-5E7C-536C8CD2F49D}"/>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A4BC18E2-1B7B-E958-31E1-F989772B46BE}"/>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3296230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221067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0"/>
        <p:cNvGrpSpPr/>
        <p:nvPr/>
      </p:nvGrpSpPr>
      <p:grpSpPr>
        <a:xfrm>
          <a:off x="0" y="0"/>
          <a:ext cx="0" cy="0"/>
          <a:chOff x="0" y="0"/>
          <a:chExt cx="0" cy="0"/>
        </a:xfrm>
      </p:grpSpPr>
      <p:sp>
        <p:nvSpPr>
          <p:cNvPr id="21" name="Google Shape;21;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29640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15944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24"/>
        <p:cNvGrpSpPr/>
        <p:nvPr/>
      </p:nvGrpSpPr>
      <p:grpSpPr>
        <a:xfrm>
          <a:off x="0" y="0"/>
          <a:ext cx="0" cy="0"/>
          <a:chOff x="0" y="0"/>
          <a:chExt cx="0" cy="0"/>
        </a:xfrm>
      </p:grpSpPr>
      <p:sp>
        <p:nvSpPr>
          <p:cNvPr id="25" name="Google Shape;25;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79967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26"/>
        <p:cNvGrpSpPr/>
        <p:nvPr/>
      </p:nvGrpSpPr>
      <p:grpSpPr>
        <a:xfrm>
          <a:off x="0" y="0"/>
          <a:ext cx="0" cy="0"/>
          <a:chOff x="0" y="0"/>
          <a:chExt cx="0" cy="0"/>
        </a:xfrm>
      </p:grpSpPr>
      <p:sp>
        <p:nvSpPr>
          <p:cNvPr id="27" name="Google Shape;27;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16749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33997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自定义版式">
  <p:cSld name="5_自定义版式">
    <p:spTree>
      <p:nvGrpSpPr>
        <p:cNvPr id="1" name="Shape 30"/>
        <p:cNvGrpSpPr/>
        <p:nvPr/>
      </p:nvGrpSpPr>
      <p:grpSpPr>
        <a:xfrm>
          <a:off x="0" y="0"/>
          <a:ext cx="0" cy="0"/>
          <a:chOff x="0" y="0"/>
          <a:chExt cx="0" cy="0"/>
        </a:xfrm>
      </p:grpSpPr>
      <p:sp>
        <p:nvSpPr>
          <p:cNvPr id="31" name="Google Shape;3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5"/>
          <p:cNvSpPr/>
          <p:nvPr/>
        </p:nvSpPr>
        <p:spPr>
          <a:xfrm>
            <a:off x="8325228" y="6545427"/>
            <a:ext cx="775136" cy="230832"/>
          </a:xfrm>
          <a:prstGeom prst="rect">
            <a:avLst/>
          </a:prstGeom>
          <a:noFill/>
          <a:ln>
            <a:noFill/>
          </a:ln>
        </p:spPr>
        <p:txBody>
          <a:bodyPr spcFirstLastPara="1" wrap="square" lIns="91425" tIns="45700" rIns="91425" bIns="45700" anchor="t" anchorCtr="0">
            <a:spAutoFit/>
          </a:bodyPr>
          <a:lstStyle/>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PPT模板下载：www.1ppt.com/moban/          行业PPT模板：www.1ppt.com/hangye/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节日PPT模板：www.1ppt.com/jieri/          PPT素材：www.1ppt.com/sucai/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PPT背景图片：www.1ppt.com/beijing/        PPT图表：www.1ppt.com/tubiao/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精美PPT下载：www.1ppt.com/xiazai/         PPT教程： www.1ppt.com/powerpoint/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PPT课件：www.1ppt.com/kejian/             字体下载：www.1ppt.com/ziti/</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工作总结PPT：www.1ppt.com/xiazai/zongjie/ 工作计划：www.1ppt.com/xiazai/jihua/</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商务PPT模板：www.1ppt.com/moban/shangwu/  个人简历PPT：www.1ppt.com/xiazai/jianli/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毕业答辩PPT：www.1ppt.com/xiazai/dabian/  工作汇报PPT：www.1ppt.com/xiazai/huibao/    </a:t>
            </a:r>
          </a:p>
          <a:p>
            <a:pPr>
              <a:buClr>
                <a:srgbClr val="000000"/>
              </a:buClr>
              <a:buFont typeface="Arial" panose="020B0604020202020204"/>
              <a:buNone/>
            </a:pPr>
            <a:r>
              <a:rPr lang="en-US" sz="100" kern="0">
                <a:solidFill>
                  <a:srgbClr val="FFFFFF"/>
                </a:solidFill>
                <a:latin typeface="Calibri" panose="020F0502020204030204"/>
                <a:ea typeface="Calibri" panose="020F0502020204030204"/>
                <a:cs typeface="Calibri" panose="020F0502020204030204"/>
                <a:sym typeface="Calibri" panose="020F0502020204030204"/>
              </a:rPr>
              <a:t> </a:t>
            </a:r>
          </a:p>
        </p:txBody>
      </p:sp>
    </p:spTree>
    <p:extLst>
      <p:ext uri="{BB962C8B-B14F-4D97-AF65-F5344CB8AC3E}">
        <p14:creationId xmlns:p14="http://schemas.microsoft.com/office/powerpoint/2010/main" val="539984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6_自定义版式">
  <p:cSld name="6_自定义版式">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977219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4DB198-0A6B-2889-8D35-0A031106F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11C80EC-39E1-F8DD-3473-1A6C6F1B6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176D20-CFFE-5130-4A17-2061303CE20E}"/>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69A98442-4EFB-AAB7-E6CC-BC4E2BB06031}"/>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8EA4EAD7-0F86-8A6D-F025-7E6E0DBB55AA}"/>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10864324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731146-305F-5378-4A45-342218CA7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12299D-ADCD-E5C5-470F-DCFD9851F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C6A967-9C05-40B1-18B4-77BF9389333B}"/>
              </a:ext>
            </a:extLst>
          </p:cNvPr>
          <p:cNvSpPr>
            <a:spLocks noGrp="1"/>
          </p:cNvSpPr>
          <p:nvPr>
            <p:ph type="dt" sz="half" idx="10"/>
          </p:nvPr>
        </p:nvSpPr>
        <p:spPr/>
        <p:txBody>
          <a:bodyPr/>
          <a:lstStyle/>
          <a:p>
            <a:pPr>
              <a:buClr>
                <a:srgbClr val="000000"/>
              </a:buClr>
              <a:buFont typeface="Arial" panose="020B0604020202020204"/>
              <a:buNone/>
            </a:pPr>
            <a:fld id="{807F7AB9-7B54-43FF-825E-C27DD9E7CC48}" type="datetimeFigureOut">
              <a:rPr lang="en-US" sz="1400" kern="0" smtClean="0">
                <a:solidFill>
                  <a:srgbClr val="000000"/>
                </a:solidFill>
                <a:cs typeface="Arial" panose="020B0604020202020204"/>
                <a:sym typeface="Arial" panose="020B0604020202020204"/>
              </a:rPr>
              <a:pPr>
                <a:buClr>
                  <a:srgbClr val="000000"/>
                </a:buClr>
                <a:buFont typeface="Arial" panose="020B0604020202020204"/>
                <a:buNone/>
              </a:pPr>
              <a:t>8/6/2023</a:t>
            </a:fld>
            <a:endParaRPr lang="en-US" sz="1400" kern="0">
              <a:solidFill>
                <a:srgbClr val="000000"/>
              </a:solidFill>
              <a:cs typeface="Arial" panose="020B0604020202020204"/>
              <a:sym typeface="Arial" panose="020B0604020202020204"/>
            </a:endParaRPr>
          </a:p>
        </p:txBody>
      </p:sp>
      <p:sp>
        <p:nvSpPr>
          <p:cNvPr id="5" name="Footer Placeholder 4">
            <a:extLst>
              <a:ext uri="{FF2B5EF4-FFF2-40B4-BE49-F238E27FC236}">
                <a16:creationId xmlns="" xmlns:a16="http://schemas.microsoft.com/office/drawing/2014/main" id="{99A18E97-47F9-74C3-5E7C-536C8CD2F49D}"/>
              </a:ext>
            </a:extLst>
          </p:cNvPr>
          <p:cNvSpPr>
            <a:spLocks noGrp="1"/>
          </p:cNvSpPr>
          <p:nvPr>
            <p:ph type="ftr" sz="quarter" idx="11"/>
          </p:nvPr>
        </p:nvSpPr>
        <p:spPr/>
        <p:txBody>
          <a:bodyPr/>
          <a:lstStyle/>
          <a:p>
            <a:pPr>
              <a:buClr>
                <a:srgbClr val="000000"/>
              </a:buClr>
              <a:buFont typeface="Arial" panose="020B0604020202020204"/>
              <a:buNone/>
            </a:pPr>
            <a:endParaRPr lang="en-US" sz="1400" kern="0">
              <a:solidFill>
                <a:srgbClr val="000000"/>
              </a:solidFill>
              <a:cs typeface="Arial" panose="020B0604020202020204"/>
              <a:sym typeface="Arial" panose="020B0604020202020204"/>
            </a:endParaRPr>
          </a:p>
        </p:txBody>
      </p:sp>
      <p:sp>
        <p:nvSpPr>
          <p:cNvPr id="6" name="Slide Number Placeholder 5">
            <a:extLst>
              <a:ext uri="{FF2B5EF4-FFF2-40B4-BE49-F238E27FC236}">
                <a16:creationId xmlns="" xmlns:a16="http://schemas.microsoft.com/office/drawing/2014/main" id="{A4BC18E2-1B7B-E958-31E1-F989772B46BE}"/>
              </a:ext>
            </a:extLst>
          </p:cNvPr>
          <p:cNvSpPr>
            <a:spLocks noGrp="1"/>
          </p:cNvSpPr>
          <p:nvPr>
            <p:ph type="sldNum" sz="quarter" idx="12"/>
          </p:nvPr>
        </p:nvSpPr>
        <p:spPr/>
        <p:txBody>
          <a:bodyPr/>
          <a:lstStyle/>
          <a:p>
            <a:pPr>
              <a:buClr>
                <a:srgbClr val="000000"/>
              </a:buClr>
              <a:buFont typeface="Arial" panose="020B0604020202020204"/>
              <a:buNone/>
            </a:pPr>
            <a:fld id="{042D2B38-5BDB-454E-8126-0F83ADF6C140}" type="slidenum">
              <a:rPr lang="en-US" sz="1400" kern="0" smtClean="0">
                <a:solidFill>
                  <a:srgbClr val="000000"/>
                </a:solidFill>
                <a:cs typeface="Arial" panose="020B0604020202020204"/>
                <a:sym typeface="Arial" panose="020B0604020202020204"/>
              </a:rPr>
              <a:pPr>
                <a:buClr>
                  <a:srgbClr val="000000"/>
                </a:buClr>
                <a:buFont typeface="Arial" panose="020B0604020202020204"/>
                <a:buNone/>
              </a:pPr>
              <a:t>‹#›</a:t>
            </a:fld>
            <a:endParaRPr lang="en-US" sz="1400" kern="0">
              <a:solidFill>
                <a:srgbClr val="000000"/>
              </a:solidFill>
              <a:cs typeface="Arial" panose="020B0604020202020204"/>
              <a:sym typeface="Arial" panose="020B0604020202020204"/>
            </a:endParaRPr>
          </a:p>
        </p:txBody>
      </p:sp>
    </p:spTree>
    <p:extLst>
      <p:ext uri="{BB962C8B-B14F-4D97-AF65-F5344CB8AC3E}">
        <p14:creationId xmlns:p14="http://schemas.microsoft.com/office/powerpoint/2010/main" val="2273880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200701" flipH="1">
            <a:off x="6026576" y="-267645"/>
            <a:ext cx="9761749" cy="6736417"/>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CC5B1D"/>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2" name="Google Shape;12;p2"/>
          <p:cNvSpPr/>
          <p:nvPr/>
        </p:nvSpPr>
        <p:spPr>
          <a:xfrm rot="-4690715" flipH="1">
            <a:off x="6821333" y="-1640200"/>
            <a:ext cx="8391632" cy="5790923"/>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dirty="0">
              <a:solidFill>
                <a:srgbClr val="FFFFFF"/>
              </a:solidFill>
            </a:endParaRPr>
          </a:p>
        </p:txBody>
      </p:sp>
      <p:sp>
        <p:nvSpPr>
          <p:cNvPr id="13" name="Google Shape;13;p2"/>
          <p:cNvSpPr/>
          <p:nvPr/>
        </p:nvSpPr>
        <p:spPr>
          <a:xfrm rot="482722" flipH="1">
            <a:off x="5449" y="-631614"/>
            <a:ext cx="2348687" cy="1494803"/>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FFBEA5"/>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4" name="Google Shape;14;p2"/>
          <p:cNvSpPr/>
          <p:nvPr/>
        </p:nvSpPr>
        <p:spPr>
          <a:xfrm rot="486729">
            <a:off x="2318336" y="320210"/>
            <a:ext cx="541417" cy="541417"/>
          </a:xfrm>
          <a:prstGeom prst="ellipse">
            <a:avLst/>
          </a:prstGeom>
          <a:solidFill>
            <a:srgbClr val="FFBEA5"/>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5" name="Google Shape;15;p2"/>
          <p:cNvSpPr/>
          <p:nvPr/>
        </p:nvSpPr>
        <p:spPr>
          <a:xfrm rot="-1168301" flipH="1">
            <a:off x="-130021" y="-680446"/>
            <a:ext cx="2466092" cy="1569567"/>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
        <p:nvSpPr>
          <p:cNvPr id="16" name="Google Shape;16;p2"/>
          <p:cNvSpPr/>
          <p:nvPr/>
        </p:nvSpPr>
        <p:spPr>
          <a:xfrm flipH="1">
            <a:off x="1284550" y="5794066"/>
            <a:ext cx="2944703" cy="1537495"/>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17" name="Google Shape;17;p2"/>
          <p:cNvSpPr/>
          <p:nvPr/>
        </p:nvSpPr>
        <p:spPr>
          <a:xfrm rot="486435">
            <a:off x="2050031" y="5726151"/>
            <a:ext cx="850904" cy="850904"/>
          </a:xfrm>
          <a:prstGeom prst="ellipse">
            <a:avLst/>
          </a:prstGeom>
          <a:noFill/>
          <a:ln w="9525" cap="flat" cmpd="sng">
            <a:solidFill>
              <a:srgbClr val="CC5B1D"/>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Tree>
    <p:extLst>
      <p:ext uri="{BB962C8B-B14F-4D97-AF65-F5344CB8AC3E}">
        <p14:creationId xmlns:p14="http://schemas.microsoft.com/office/powerpoint/2010/main" val="1491374083"/>
      </p:ext>
    </p:extLst>
  </p:cSld>
  <p:clrMapOvr>
    <a:masterClrMapping/>
  </p:clrMapOvr>
  <p:transition spd="slow" advClick="0" advTm="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9"/>
        <p:cNvGrpSpPr/>
        <p:nvPr/>
      </p:nvGrpSpPr>
      <p:grpSpPr>
        <a:xfrm>
          <a:off x="0" y="0"/>
          <a:ext cx="0" cy="0"/>
          <a:chOff x="0" y="0"/>
          <a:chExt cx="0" cy="0"/>
        </a:xfrm>
      </p:grpSpPr>
      <p:sp>
        <p:nvSpPr>
          <p:cNvPr id="31" name="Google Shape;31;p4"/>
          <p:cNvSpPr/>
          <p:nvPr/>
        </p:nvSpPr>
        <p:spPr>
          <a:xfrm rot="4015207" flipH="1">
            <a:off x="10979027" y="-39785"/>
            <a:ext cx="2152980" cy="1370559"/>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CC5B1D"/>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32" name="Google Shape;32;p4"/>
          <p:cNvSpPr/>
          <p:nvPr/>
        </p:nvSpPr>
        <p:spPr>
          <a:xfrm rot="4016813">
            <a:off x="11255503" y="896387"/>
            <a:ext cx="496445" cy="496445"/>
          </a:xfrm>
          <a:prstGeom prst="ellipse">
            <a:avLst/>
          </a:prstGeom>
          <a:solidFill>
            <a:srgbClr val="CC5B1D"/>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33" name="Google Shape;33;p4"/>
          <p:cNvSpPr/>
          <p:nvPr/>
        </p:nvSpPr>
        <p:spPr>
          <a:xfrm rot="2362899" flipH="1">
            <a:off x="10897029" y="-139984"/>
            <a:ext cx="2260953" cy="1439239"/>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
        <p:nvSpPr>
          <p:cNvPr id="34" name="Google Shape;34;p4"/>
          <p:cNvSpPr/>
          <p:nvPr/>
        </p:nvSpPr>
        <p:spPr>
          <a:xfrm rot="2891514" flipH="1">
            <a:off x="-1031090" y="5652032"/>
            <a:ext cx="2946148" cy="1538249"/>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endParaRPr sz="2400">
              <a:solidFill>
                <a:srgbClr val="FFFFFF"/>
              </a:solidFill>
            </a:endParaRPr>
          </a:p>
        </p:txBody>
      </p:sp>
      <p:sp>
        <p:nvSpPr>
          <p:cNvPr id="35" name="Google Shape;35;p4"/>
          <p:cNvSpPr/>
          <p:nvPr/>
        </p:nvSpPr>
        <p:spPr>
          <a:xfrm rot="676694">
            <a:off x="227375" y="5673709"/>
            <a:ext cx="850831" cy="850831"/>
          </a:xfrm>
          <a:prstGeom prst="ellipse">
            <a:avLst/>
          </a:pr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FFFFFF"/>
              </a:solidFill>
            </a:endParaRPr>
          </a:p>
        </p:txBody>
      </p:sp>
    </p:spTree>
    <p:extLst>
      <p:ext uri="{BB962C8B-B14F-4D97-AF65-F5344CB8AC3E}">
        <p14:creationId xmlns:p14="http://schemas.microsoft.com/office/powerpoint/2010/main" val="984090530"/>
      </p:ext>
    </p:extLst>
  </p:cSld>
  <p:clrMapOvr>
    <a:masterClrMapping/>
  </p:clrMapOvr>
  <p:transition spd="slow" advClick="0" advTm="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272"/>
        <p:cNvGrpSpPr/>
        <p:nvPr/>
      </p:nvGrpSpPr>
      <p:grpSpPr>
        <a:xfrm>
          <a:off x="0" y="0"/>
          <a:ext cx="0" cy="0"/>
          <a:chOff x="0" y="0"/>
          <a:chExt cx="0" cy="0"/>
        </a:xfrm>
      </p:grpSpPr>
    </p:spTree>
    <p:extLst>
      <p:ext uri="{BB962C8B-B14F-4D97-AF65-F5344CB8AC3E}">
        <p14:creationId xmlns:p14="http://schemas.microsoft.com/office/powerpoint/2010/main" val="3207742097"/>
      </p:ext>
    </p:extLst>
  </p:cSld>
  <p:clrMapOvr>
    <a:masterClrMapping/>
  </p:clrMapOvr>
  <p:transition spd="slow" advClick="0" advTm="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281"/>
        <p:cNvGrpSpPr/>
        <p:nvPr/>
      </p:nvGrpSpPr>
      <p:grpSpPr>
        <a:xfrm>
          <a:off x="0" y="0"/>
          <a:ext cx="0" cy="0"/>
          <a:chOff x="0" y="0"/>
          <a:chExt cx="0" cy="0"/>
        </a:xfrm>
      </p:grpSpPr>
    </p:spTree>
    <p:extLst>
      <p:ext uri="{BB962C8B-B14F-4D97-AF65-F5344CB8AC3E}">
        <p14:creationId xmlns:p14="http://schemas.microsoft.com/office/powerpoint/2010/main" val="3496954761"/>
      </p:ext>
    </p:extLst>
  </p:cSld>
  <p:clrMapOvr>
    <a:masterClrMapping/>
  </p:clrMapOvr>
  <p:transition spd="slow" advClick="0"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2023/8/6</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theme" Target="../theme/theme6.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2023/8/6</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25691699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38153723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857005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72000" cy="73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20124D"/>
              </a:buClr>
              <a:buSzPts val="3500"/>
              <a:buFont typeface="Oswald Regular"/>
              <a:buNone/>
              <a:defRPr sz="3500">
                <a:solidFill>
                  <a:srgbClr val="20124D"/>
                </a:solidFill>
                <a:latin typeface="Oswald Regular"/>
                <a:ea typeface="Oswald Regular"/>
                <a:cs typeface="Oswald Regular"/>
                <a:sym typeface="Oswald Regula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rgbClr val="20124D"/>
              </a:buClr>
              <a:buSzPts val="1400"/>
              <a:buFont typeface="Oswald"/>
              <a:buChar char="●"/>
              <a:defRPr>
                <a:solidFill>
                  <a:srgbClr val="20124D"/>
                </a:solidFill>
                <a:latin typeface="Oswald"/>
                <a:ea typeface="Oswald"/>
                <a:cs typeface="Oswald"/>
                <a:sym typeface="Oswald"/>
              </a:defRPr>
            </a:lvl1pPr>
            <a:lvl2pPr marL="914400" lvl="1"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2pPr>
            <a:lvl3pPr marL="1371600" lvl="2"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3pPr>
            <a:lvl4pPr marL="1828800" lvl="3"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4pPr>
            <a:lvl5pPr marL="2286000" lvl="4"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5pPr>
            <a:lvl6pPr marL="2743200" lvl="5"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6pPr>
            <a:lvl7pPr marL="3200400" lvl="6"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7pPr>
            <a:lvl8pPr marL="3657600" lvl="7" indent="-317500">
              <a:lnSpc>
                <a:spcPct val="100000"/>
              </a:lnSpc>
              <a:spcBef>
                <a:spcPts val="1600"/>
              </a:spcBef>
              <a:spcAft>
                <a:spcPts val="0"/>
              </a:spcAft>
              <a:buClr>
                <a:srgbClr val="20124D"/>
              </a:buClr>
              <a:buSzPts val="1400"/>
              <a:buFont typeface="Oswald"/>
              <a:buChar char="○"/>
              <a:defRPr>
                <a:solidFill>
                  <a:srgbClr val="20124D"/>
                </a:solidFill>
                <a:latin typeface="Oswald"/>
                <a:ea typeface="Oswald"/>
                <a:cs typeface="Oswald"/>
                <a:sym typeface="Oswald"/>
              </a:defRPr>
            </a:lvl8pPr>
            <a:lvl9pPr marL="4114800" lvl="8" indent="-317500">
              <a:lnSpc>
                <a:spcPct val="100000"/>
              </a:lnSpc>
              <a:spcBef>
                <a:spcPts val="1600"/>
              </a:spcBef>
              <a:spcAft>
                <a:spcPts val="1600"/>
              </a:spcAft>
              <a:buClr>
                <a:srgbClr val="20124D"/>
              </a:buClr>
              <a:buSzPts val="1400"/>
              <a:buFont typeface="Oswald"/>
              <a:buChar char="■"/>
              <a:defRPr>
                <a:solidFill>
                  <a:srgbClr val="20124D"/>
                </a:solidFill>
                <a:latin typeface="Oswald"/>
                <a:ea typeface="Oswald"/>
                <a:cs typeface="Oswald"/>
                <a:sym typeface="Oswald"/>
              </a:defRPr>
            </a:lvl9pPr>
          </a:lstStyle>
          <a:p>
            <a:endParaRPr/>
          </a:p>
        </p:txBody>
      </p:sp>
    </p:spTree>
    <p:extLst>
      <p:ext uri="{BB962C8B-B14F-4D97-AF65-F5344CB8AC3E}">
        <p14:creationId xmlns:p14="http://schemas.microsoft.com/office/powerpoint/2010/main" val="1462443204"/>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p:transition spd="slow" advClick="0" advTm="0">
    <p:push dir="u"/>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44.xml"/><Relationship Id="rId6" Type="http://schemas.openxmlformats.org/officeDocument/2006/relationships/image" Target="../media/image2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hyperlink" Target="https://thegioicotich.vn/nguoi-dep-trong-tranh/"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4" name="图片 3" descr="118"/>
          <p:cNvPicPr>
            <a:picLocks noChangeAspect="1"/>
          </p:cNvPicPr>
          <p:nvPr/>
        </p:nvPicPr>
        <p:blipFill>
          <a:blip r:embed="rId4"/>
          <a:stretch>
            <a:fillRect/>
          </a:stretch>
        </p:blipFill>
        <p:spPr>
          <a:xfrm>
            <a:off x="-38735" y="2540"/>
            <a:ext cx="12240260" cy="6864985"/>
          </a:xfrm>
          <a:prstGeom prst="rect">
            <a:avLst/>
          </a:prstGeom>
        </p:spPr>
      </p:pic>
      <p:pic>
        <p:nvPicPr>
          <p:cNvPr id="8" name="图片 7" descr="117"/>
          <p:cNvPicPr>
            <a:picLocks noChangeAspect="1"/>
          </p:cNvPicPr>
          <p:nvPr/>
        </p:nvPicPr>
        <p:blipFill>
          <a:blip r:embed="rId5"/>
          <a:stretch>
            <a:fillRect/>
          </a:stretch>
        </p:blipFill>
        <p:spPr>
          <a:xfrm>
            <a:off x="10577830" y="564515"/>
            <a:ext cx="1314450" cy="1409700"/>
          </a:xfrm>
          <a:prstGeom prst="rect">
            <a:avLst/>
          </a:prstGeom>
        </p:spPr>
      </p:pic>
      <p:pic>
        <p:nvPicPr>
          <p:cNvPr id="2" name="图片 1" descr="图片7"/>
          <p:cNvPicPr>
            <a:picLocks noChangeAspect="1"/>
          </p:cNvPicPr>
          <p:nvPr/>
        </p:nvPicPr>
        <p:blipFill>
          <a:blip r:embed="rId6"/>
          <a:stretch>
            <a:fillRect/>
          </a:stretch>
        </p:blipFill>
        <p:spPr>
          <a:xfrm>
            <a:off x="6766560" y="2712579"/>
            <a:ext cx="5125720" cy="3768231"/>
          </a:xfrm>
          <a:prstGeom prst="rect">
            <a:avLst/>
          </a:prstGeom>
        </p:spPr>
      </p:pic>
      <p:pic>
        <p:nvPicPr>
          <p:cNvPr id="3" name="图片 2" descr="图片6"/>
          <p:cNvPicPr>
            <a:picLocks noChangeAspect="1"/>
          </p:cNvPicPr>
          <p:nvPr/>
        </p:nvPicPr>
        <p:blipFill>
          <a:blip r:embed="rId7"/>
          <a:stretch>
            <a:fillRect/>
          </a:stretch>
        </p:blipFill>
        <p:spPr>
          <a:xfrm>
            <a:off x="1204607" y="2712579"/>
            <a:ext cx="3940599" cy="3440571"/>
          </a:xfrm>
          <a:prstGeom prst="rect">
            <a:avLst/>
          </a:prstGeom>
        </p:spPr>
      </p:pic>
      <p:sp>
        <p:nvSpPr>
          <p:cNvPr id="10" name="Rectangle 9"/>
          <p:cNvSpPr/>
          <p:nvPr/>
        </p:nvSpPr>
        <p:spPr>
          <a:xfrm>
            <a:off x="859155" y="775749"/>
            <a:ext cx="10108651" cy="1631216"/>
          </a:xfrm>
          <a:prstGeom prst="rect">
            <a:avLst/>
          </a:prstGeom>
        </p:spPr>
        <p:txBody>
          <a:bodyPr wrap="square">
            <a:spAutoFit/>
          </a:bodyPr>
          <a:lstStyle/>
          <a:p>
            <a:pPr lvl="0" algn="ctr"/>
            <a:r>
              <a:rPr kumimoji="1" lang="en-US" altLang="zh-CN" sz="5000" b="1" dirty="0">
                <a:solidFill>
                  <a:srgbClr val="C00000"/>
                </a:solidFill>
                <a:latin typeface="Times New Roman" panose="02020603050405020304" pitchFamily="18" charset="0"/>
                <a:ea typeface="字魂27号-布丁体"/>
                <a:cs typeface="Times New Roman" panose="02020603050405020304" pitchFamily="18" charset="0"/>
                <a:sym typeface="+mn-lt"/>
              </a:rPr>
              <a:t>BÀI 3</a:t>
            </a:r>
            <a:endParaRPr kumimoji="1" lang="en-US" altLang="zh-CN" sz="5000" b="1" dirty="0" smtClean="0">
              <a:solidFill>
                <a:srgbClr val="C00000"/>
              </a:solidFill>
              <a:latin typeface="Times New Roman" panose="02020603050405020304" pitchFamily="18" charset="0"/>
              <a:ea typeface="字魂27号-布丁体"/>
              <a:cs typeface="Times New Roman" panose="02020603050405020304" pitchFamily="18" charset="0"/>
              <a:sym typeface="+mn-lt"/>
            </a:endParaRPr>
          </a:p>
          <a:p>
            <a:pPr lvl="0" algn="ctr"/>
            <a:r>
              <a:rPr kumimoji="1" lang="en-US" altLang="zh-CN" sz="5000" b="1" dirty="0" smtClean="0">
                <a:solidFill>
                  <a:srgbClr val="C00000"/>
                </a:solidFill>
                <a:latin typeface="Times New Roman" panose="02020603050405020304" pitchFamily="18" charset="0"/>
                <a:ea typeface="字魂27号-布丁体"/>
                <a:cs typeface="Times New Roman" panose="02020603050405020304" pitchFamily="18" charset="0"/>
                <a:sym typeface="+mn-lt"/>
              </a:rPr>
              <a:t>KHÁT KHAO ĐOÀN TỤ</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495790" y="-4445"/>
            <a:ext cx="2384425" cy="2384425"/>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7496864" y="1280077"/>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7611016" y="1544467"/>
            <a:ext cx="1493556" cy="1107996"/>
          </a:xfrm>
          <a:prstGeom prst="rect">
            <a:avLst/>
          </a:prstGeom>
          <a:noFill/>
        </p:spPr>
        <p:txBody>
          <a:bodyPr wrap="square" rtlCol="0">
            <a:spAutoFit/>
          </a:bodyPr>
          <a:lstStyle/>
          <a:p>
            <a:pPr algn="ctr"/>
            <a:r>
              <a:rPr kumimoji="1" lang="en-US" altLang="zh-CN" sz="6600" b="1" dirty="0" smtClean="0">
                <a:solidFill>
                  <a:srgbClr val="C00000"/>
                </a:solidFill>
                <a:latin typeface="Times New Roman" panose="02020603050405020304" pitchFamily="18" charset="0"/>
                <a:cs typeface="Times New Roman" panose="02020603050405020304" pitchFamily="18" charset="0"/>
                <a:sym typeface="+mn-lt"/>
              </a:rPr>
              <a:t>03 </a:t>
            </a:r>
            <a:endParaRPr kumimoji="1" lang="en-US" altLang="zh-CN" sz="6600" b="1" dirty="0">
              <a:solidFill>
                <a:srgbClr val="C00000"/>
              </a:solidFill>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5953736" y="3046860"/>
            <a:ext cx="4864823" cy="2862322"/>
          </a:xfrm>
          <a:prstGeom prst="rect">
            <a:avLst/>
          </a:prstGeom>
          <a:noFill/>
          <a:ln>
            <a:solidFill>
              <a:srgbClr val="FF0000"/>
            </a:solidFill>
          </a:ln>
        </p:spPr>
        <p:txBody>
          <a:bodyPr wrap="square" rtlCol="0">
            <a:spAutoFit/>
          </a:bodyPr>
          <a:lstStyle/>
          <a:p>
            <a:pPr algn="ctr"/>
            <a:r>
              <a:rPr lang="en-US" sz="6000" b="1" dirty="0" err="1">
                <a:solidFill>
                  <a:srgbClr val="718CFF"/>
                </a:solidFill>
                <a:effectLst>
                  <a:outerShdw blurRad="38100" dist="38100" dir="2700000" algn="tl">
                    <a:srgbClr val="000000">
                      <a:alpha val="43137"/>
                    </a:srgbClr>
                  </a:outerShdw>
                </a:effectLst>
                <a:latin typeface="Times New Roman"/>
                <a:ea typeface="Calibri"/>
              </a:rPr>
              <a:t>Hoạt</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động</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ôn</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tập</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viết</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nói</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và</a:t>
            </a:r>
            <a:r>
              <a:rPr lang="en-US" sz="6000" b="1" dirty="0">
                <a:solidFill>
                  <a:srgbClr val="718CFF"/>
                </a:solidFill>
                <a:effectLst>
                  <a:outerShdw blurRad="38100" dist="38100" dir="2700000" algn="tl">
                    <a:srgbClr val="000000">
                      <a:alpha val="43137"/>
                    </a:srgbClr>
                  </a:outerShdw>
                </a:effectLst>
                <a:latin typeface="Times New Roman"/>
                <a:ea typeface="Calibri"/>
              </a:rPr>
              <a:t> </a:t>
            </a:r>
            <a:r>
              <a:rPr lang="en-US" sz="6000" b="1" dirty="0" err="1">
                <a:solidFill>
                  <a:srgbClr val="718CFF"/>
                </a:solidFill>
                <a:effectLst>
                  <a:outerShdw blurRad="38100" dist="38100" dir="2700000" algn="tl">
                    <a:srgbClr val="000000">
                      <a:alpha val="43137"/>
                    </a:srgbClr>
                  </a:outerShdw>
                </a:effectLst>
                <a:latin typeface="Times New Roman"/>
                <a:ea typeface="Calibri"/>
              </a:rPr>
              <a:t>nghe</a:t>
            </a:r>
            <a:endParaRPr kumimoji="1" lang="zh-CN" altLang="en-US" sz="6000" b="1" dirty="0">
              <a:solidFill>
                <a:srgbClr val="718C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5893791" y="690010"/>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11" name="图片 9" descr="C:\Users\Administrator\Desktop\174040dbb9680acf2b33b5682f16c45b.png174040dbb9680acf2b33b5682f16c45b">
            <a:extLst>
              <a:ext uri="{FF2B5EF4-FFF2-40B4-BE49-F238E27FC236}">
                <a16:creationId xmlns="" xmlns:a16="http://schemas.microsoft.com/office/drawing/2014/main" id="{2DCB7142-A787-4952-A893-FE2CB034E233}"/>
              </a:ext>
            </a:extLst>
          </p:cNvPr>
          <p:cNvPicPr>
            <a:picLocks noChangeAspect="1"/>
          </p:cNvPicPr>
          <p:nvPr/>
        </p:nvPicPr>
        <p:blipFill>
          <a:blip r:embed="rId9"/>
          <a:srcRect/>
          <a:stretch>
            <a:fillRect/>
          </a:stretch>
        </p:blipFill>
        <p:spPr>
          <a:xfrm>
            <a:off x="-84297" y="1398190"/>
            <a:ext cx="6370612" cy="5503982"/>
          </a:xfrm>
          <a:prstGeom prst="rect">
            <a:avLst/>
          </a:prstGeom>
        </p:spPr>
      </p:pic>
      <p:pic>
        <p:nvPicPr>
          <p:cNvPr id="12" name="图片 10" descr="C:\Users\Administrator\Desktop\3d77ef80d50cd2bab198a5e07c7061b6.png3d77ef80d50cd2bab198a5e07c7061b6">
            <a:extLst>
              <a:ext uri="{FF2B5EF4-FFF2-40B4-BE49-F238E27FC236}">
                <a16:creationId xmlns="" xmlns:a16="http://schemas.microsoft.com/office/drawing/2014/main" id="{4ECCE48D-41FD-4CDE-9EC5-37AB1D7E2469}"/>
              </a:ext>
            </a:extLst>
          </p:cNvPr>
          <p:cNvPicPr>
            <a:picLocks noChangeAspect="1"/>
          </p:cNvPicPr>
          <p:nvPr/>
        </p:nvPicPr>
        <p:blipFill>
          <a:blip r:embed="rId10"/>
          <a:srcRect/>
          <a:stretch>
            <a:fillRect/>
          </a:stretch>
        </p:blipFill>
        <p:spPr>
          <a:xfrm>
            <a:off x="9954332" y="4478021"/>
            <a:ext cx="2393950" cy="2394585"/>
          </a:xfrm>
          <a:prstGeom prst="rect">
            <a:avLst/>
          </a:prstGeom>
        </p:spPr>
      </p:pic>
    </p:spTree>
    <p:extLst>
      <p:ext uri="{BB962C8B-B14F-4D97-AF65-F5344CB8AC3E}">
        <p14:creationId xmlns:p14="http://schemas.microsoft.com/office/powerpoint/2010/main" val="1393438625"/>
      </p:ext>
    </p:extLst>
  </p:cSld>
  <p:clrMapOvr>
    <a:masterClrMapping/>
  </p:clrMapOvr>
  <p:transition spd="slow" advClick="0">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18"/>
          <p:cNvPicPr>
            <a:picLocks noChangeAspect="1"/>
          </p:cNvPicPr>
          <p:nvPr/>
        </p:nvPicPr>
        <p:blipFill>
          <a:blip r:embed="rId3"/>
          <a:stretch>
            <a:fillRect/>
          </a:stretch>
        </p:blipFill>
        <p:spPr>
          <a:xfrm>
            <a:off x="-38735" y="2540"/>
            <a:ext cx="12240260" cy="6864985"/>
          </a:xfrm>
          <a:prstGeom prst="rect">
            <a:avLst/>
          </a:prstGeom>
        </p:spPr>
      </p:pic>
      <p:pic>
        <p:nvPicPr>
          <p:cNvPr id="3" name="图片 2"/>
          <p:cNvPicPr>
            <a:picLocks noChangeAspect="1"/>
          </p:cNvPicPr>
          <p:nvPr/>
        </p:nvPicPr>
        <p:blipFill rotWithShape="1">
          <a:blip r:embed="rId4"/>
          <a:srcRect/>
          <a:stretch>
            <a:fillRect/>
          </a:stretch>
        </p:blipFill>
        <p:spPr>
          <a:xfrm>
            <a:off x="1677419" y="423323"/>
            <a:ext cx="3690730" cy="936487"/>
          </a:xfrm>
          <a:prstGeom prst="rect">
            <a:avLst/>
          </a:prstGeom>
        </p:spPr>
      </p:pic>
      <p:sp>
        <p:nvSpPr>
          <p:cNvPr id="4" name="文本框 3"/>
          <p:cNvSpPr txBox="1"/>
          <p:nvPr/>
        </p:nvSpPr>
        <p:spPr>
          <a:xfrm>
            <a:off x="1797630" y="611538"/>
            <a:ext cx="3690730" cy="584775"/>
          </a:xfrm>
          <a:prstGeom prst="rect">
            <a:avLst/>
          </a:prstGeom>
          <a:noFill/>
        </p:spPr>
        <p:txBody>
          <a:bodyPr wrap="square" rtlCol="0">
            <a:spAutoFit/>
          </a:bodyPr>
          <a:lstStyle/>
          <a:p>
            <a:r>
              <a:rPr kumimoji="1" lang="en-US" altLang="zh-CN" sz="3200" b="1" dirty="0" err="1" smtClean="0">
                <a:solidFill>
                  <a:srgbClr val="002060"/>
                </a:solidFill>
                <a:latin typeface="Times New Roman" panose="02020603050405020304" pitchFamily="18" charset="0"/>
                <a:cs typeface="Times New Roman" panose="02020603050405020304" pitchFamily="18" charset="0"/>
                <a:sym typeface="+mn-lt"/>
              </a:rPr>
              <a:t>Câu</a:t>
            </a:r>
            <a:r>
              <a:rPr kumimoji="1" lang="en-US" altLang="zh-CN" sz="3200" b="1" dirty="0" smtClean="0">
                <a:solidFill>
                  <a:srgbClr val="002060"/>
                </a:solidFill>
                <a:latin typeface="Times New Roman" panose="02020603050405020304" pitchFamily="18" charset="0"/>
                <a:cs typeface="Times New Roman" panose="02020603050405020304" pitchFamily="18" charset="0"/>
                <a:sym typeface="+mn-lt"/>
              </a:rPr>
              <a:t> 3/ </a:t>
            </a:r>
            <a:r>
              <a:rPr kumimoji="1" lang="en-US" altLang="zh-CN" sz="3200" b="1" dirty="0" smtClean="0">
                <a:solidFill>
                  <a:srgbClr val="002060"/>
                </a:solidFill>
                <a:latin typeface="Times New Roman" panose="02020603050405020304" pitchFamily="18" charset="0"/>
                <a:cs typeface="Times New Roman" panose="02020603050405020304" pitchFamily="18" charset="0"/>
                <a:sym typeface="+mn-lt"/>
              </a:rPr>
              <a:t>SGK/82</a:t>
            </a:r>
            <a:endParaRPr kumimoji="1" lang="zh-CN" altLang="en-US" sz="3200" b="1" dirty="0">
              <a:solidFill>
                <a:srgbClr val="002060"/>
              </a:solidFill>
              <a:latin typeface="Times New Roman" panose="02020603050405020304" pitchFamily="18" charset="0"/>
              <a:cs typeface="Times New Roman" panose="02020603050405020304" pitchFamily="18" charset="0"/>
              <a:sym typeface="+mn-lt"/>
            </a:endParaRPr>
          </a:p>
        </p:txBody>
      </p:sp>
      <p:sp>
        <p:nvSpPr>
          <p:cNvPr id="10" name="矩形 9"/>
          <p:cNvSpPr/>
          <p:nvPr/>
        </p:nvSpPr>
        <p:spPr>
          <a:xfrm>
            <a:off x="700910" y="1637731"/>
            <a:ext cx="6785854" cy="4154984"/>
          </a:xfrm>
          <a:prstGeom prst="rect">
            <a:avLst/>
          </a:prstGeom>
          <a:solidFill>
            <a:srgbClr val="ECEC2B"/>
          </a:solidFill>
        </p:spPr>
        <p:txBody>
          <a:bodyPr wrap="square">
            <a:spAutoFit/>
          </a:bodyPr>
          <a:lstStyle/>
          <a:p>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ý: </a:t>
            </a:r>
          </a:p>
          <a:p>
            <a:pPr lvl="0"/>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a:p>
            <a:pPr lvl="0"/>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p>
            <a:pPr lvl="0"/>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a:t>
            </a:r>
          </a:p>
          <a:p>
            <a:pPr lvl="0"/>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a:t>
            </a:r>
          </a:p>
        </p:txBody>
      </p:sp>
      <p:pic>
        <p:nvPicPr>
          <p:cNvPr id="15" name="图片 14"/>
          <p:cNvPicPr>
            <a:picLocks noChangeAspect="1"/>
          </p:cNvPicPr>
          <p:nvPr/>
        </p:nvPicPr>
        <p:blipFill rotWithShape="1">
          <a:blip r:embed="rId5"/>
          <a:srcRect/>
          <a:stretch>
            <a:fillRect/>
          </a:stretch>
        </p:blipFill>
        <p:spPr>
          <a:xfrm>
            <a:off x="547784" y="445163"/>
            <a:ext cx="815009" cy="815009"/>
          </a:xfrm>
          <a:prstGeom prst="rect">
            <a:avLst/>
          </a:prstGeom>
        </p:spPr>
      </p:pic>
      <p:pic>
        <p:nvPicPr>
          <p:cNvPr id="14" name="图片 4" descr="C:\Users\Administrator\Desktop\0b8226b213d09f0fade1cdb260911728.png0b8226b213d09f0fade1cdb260911728">
            <a:extLst>
              <a:ext uri="{FF2B5EF4-FFF2-40B4-BE49-F238E27FC236}">
                <a16:creationId xmlns="" xmlns:a16="http://schemas.microsoft.com/office/drawing/2014/main" id="{5F08AFCC-AD55-415A-BB9C-3A402EA34F5B}"/>
              </a:ext>
            </a:extLst>
          </p:cNvPr>
          <p:cNvPicPr>
            <a:picLocks noChangeAspect="1"/>
          </p:cNvPicPr>
          <p:nvPr/>
        </p:nvPicPr>
        <p:blipFill rotWithShape="1">
          <a:blip r:embed="rId6"/>
          <a:srcRect/>
          <a:stretch>
            <a:fillRect/>
          </a:stretch>
        </p:blipFill>
        <p:spPr>
          <a:xfrm flipH="1">
            <a:off x="7486764" y="1431157"/>
            <a:ext cx="3999766" cy="2499360"/>
          </a:xfrm>
          <a:prstGeom prst="rect">
            <a:avLst/>
          </a:prstGeom>
        </p:spPr>
      </p:pic>
    </p:spTree>
    <p:extLst>
      <p:ext uri="{BB962C8B-B14F-4D97-AF65-F5344CB8AC3E}">
        <p14:creationId xmlns:p14="http://schemas.microsoft.com/office/powerpoint/2010/main" val="378066569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sp>
        <p:nvSpPr>
          <p:cNvPr id="16" name="文本框 15"/>
          <p:cNvSpPr txBox="1"/>
          <p:nvPr/>
        </p:nvSpPr>
        <p:spPr>
          <a:xfrm>
            <a:off x="2191385" y="551218"/>
            <a:ext cx="4357295" cy="729430"/>
          </a:xfrm>
          <a:prstGeom prst="rect">
            <a:avLst/>
          </a:prstGeom>
          <a:noFill/>
          <a:ln>
            <a:noFill/>
          </a:ln>
        </p:spPr>
        <p:txBody>
          <a:bodyPr wrap="square" rtlCol="0">
            <a:spAutoFit/>
            <a:scene3d>
              <a:camera prst="orthographicFront"/>
              <a:lightRig rig="threePt" dir="t"/>
            </a:scene3d>
          </a:bodyPr>
          <a:lstStyle/>
          <a:p>
            <a:pPr lvl="0" algn="ctr">
              <a:lnSpc>
                <a:spcPct val="115000"/>
              </a:lnSpc>
            </a:pPr>
            <a:r>
              <a:rPr lang="en-US" sz="3600" b="1" dirty="0" err="1">
                <a:solidFill>
                  <a:srgbClr val="C00000"/>
                </a:solidFill>
                <a:latin typeface="Times New Roman"/>
                <a:ea typeface="Calibri"/>
                <a:cs typeface="Times New Roman"/>
              </a:rPr>
              <a:t>Câu</a:t>
            </a:r>
            <a:r>
              <a:rPr lang="en-US" sz="3600" b="1" dirty="0">
                <a:solidFill>
                  <a:srgbClr val="C00000"/>
                </a:solidFill>
                <a:latin typeface="Times New Roman"/>
                <a:ea typeface="Calibri"/>
                <a:cs typeface="Times New Roman"/>
              </a:rPr>
              <a:t> 4 (</a:t>
            </a:r>
            <a:r>
              <a:rPr lang="en-US" sz="3600" b="1" dirty="0" smtClean="0">
                <a:solidFill>
                  <a:srgbClr val="C00000"/>
                </a:solidFill>
                <a:latin typeface="Times New Roman"/>
                <a:ea typeface="Calibri"/>
                <a:cs typeface="Times New Roman"/>
              </a:rPr>
              <a:t>SGK/tr.82): </a:t>
            </a:r>
            <a:endParaRPr lang="en-US" sz="3600" b="1" dirty="0">
              <a:solidFill>
                <a:srgbClr val="C00000"/>
              </a:solidFill>
              <a:latin typeface="Calibri"/>
              <a:ea typeface="Calibri"/>
              <a:cs typeface="Times New Roman"/>
            </a:endParaRPr>
          </a:p>
        </p:txBody>
      </p:sp>
      <p:pic>
        <p:nvPicPr>
          <p:cNvPr id="10" name="图片 9" descr="117"/>
          <p:cNvPicPr>
            <a:picLocks noChangeAspect="1"/>
          </p:cNvPicPr>
          <p:nvPr/>
        </p:nvPicPr>
        <p:blipFill>
          <a:blip r:embed="rId4"/>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5"/>
          <a:stretch>
            <a:fillRect/>
          </a:stretch>
        </p:blipFill>
        <p:spPr>
          <a:xfrm>
            <a:off x="859155" y="769620"/>
            <a:ext cx="1332230" cy="999490"/>
          </a:xfrm>
          <a:prstGeom prst="rect">
            <a:avLst/>
          </a:prstGeom>
        </p:spPr>
      </p:pic>
      <p:sp>
        <p:nvSpPr>
          <p:cNvPr id="2" name="Rectangle 1">
            <a:extLst>
              <a:ext uri="{FF2B5EF4-FFF2-40B4-BE49-F238E27FC236}">
                <a16:creationId xmlns="" xmlns:a16="http://schemas.microsoft.com/office/drawing/2014/main" id="{DA8901C1-DBCD-4EC1-B507-24C1451C2534}"/>
              </a:ext>
            </a:extLst>
          </p:cNvPr>
          <p:cNvSpPr/>
          <p:nvPr/>
        </p:nvSpPr>
        <p:spPr>
          <a:xfrm>
            <a:off x="2926418" y="2987369"/>
            <a:ext cx="7244524" cy="646331"/>
          </a:xfrm>
          <a:prstGeom prst="rect">
            <a:avLst/>
          </a:prstGeom>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 xmlns:a16="http://schemas.microsoft.com/office/drawing/2014/main" id="{90A3DD7B-8459-408B-B306-73C97C33B531}"/>
              </a:ext>
            </a:extLst>
          </p:cNvPr>
          <p:cNvSpPr/>
          <p:nvPr/>
        </p:nvSpPr>
        <p:spPr>
          <a:xfrm>
            <a:off x="1249688" y="1769110"/>
            <a:ext cx="9736759" cy="3539430"/>
          </a:xfrm>
          <a:prstGeom prst="rect">
            <a:avLst/>
          </a:prstGeom>
          <a:ln>
            <a:solidFill>
              <a:srgbClr val="FFC000"/>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ý:</a:t>
            </a: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a:p>
            <a:pPr lvl="0"/>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531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3EA556B-9108-2081-DCF8-49CAF227E2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89778" l="1778" r="97778">
                        <a14:foregroundMark x1="2667" y1="56889" x2="2667" y2="56889"/>
                        <a14:foregroundMark x1="2222" y1="56889" x2="2222" y2="56889"/>
                        <a14:foregroundMark x1="1778" y1="59556" x2="1778" y2="59556"/>
                        <a14:foregroundMark x1="1778" y1="62222" x2="1778" y2="64000"/>
                        <a14:foregroundMark x1="87111" y1="59556" x2="87111" y2="59556"/>
                        <a14:foregroundMark x1="87111" y1="59111" x2="89778" y2="59556"/>
                        <a14:foregroundMark x1="93778" y1="60444" x2="96889" y2="60889"/>
                        <a14:foregroundMark x1="97778" y1="60889" x2="97778" y2="60889"/>
                        <a14:foregroundMark x1="97778" y1="60889" x2="97778" y2="60889"/>
                        <a14:foregroundMark x1="97778" y1="62667" x2="97778" y2="64000"/>
                        <a14:foregroundMark x1="97778" y1="66667" x2="97778" y2="66667"/>
                        <a14:foregroundMark x1="97778" y1="69333" x2="97778" y2="70667"/>
                        <a14:foregroundMark x1="97778" y1="70667" x2="97778" y2="70667"/>
                        <a14:foregroundMark x1="1778" y1="71111" x2="1778" y2="71111"/>
                        <a14:foregroundMark x1="1778" y1="70667" x2="1778" y2="70667"/>
                      </a14:backgroundRemoval>
                    </a14:imgEffect>
                  </a14:imgLayer>
                </a14:imgProps>
              </a:ext>
            </a:extLst>
          </a:blip>
          <a:stretch>
            <a:fillRect/>
          </a:stretch>
        </p:blipFill>
        <p:spPr>
          <a:xfrm>
            <a:off x="9964985" y="3900880"/>
            <a:ext cx="2143125" cy="4232115"/>
          </a:xfrm>
          <a:prstGeom prst="rect">
            <a:avLst/>
          </a:prstGeom>
        </p:spPr>
      </p:pic>
      <p:pic>
        <p:nvPicPr>
          <p:cNvPr id="5" name="Picture 4">
            <a:extLst>
              <a:ext uri="{FF2B5EF4-FFF2-40B4-BE49-F238E27FC236}">
                <a16:creationId xmlns="" xmlns:a16="http://schemas.microsoft.com/office/drawing/2014/main" id="{A99261AB-D40F-E8E1-EDB7-957CCF23FA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111" b="94667" l="9778" r="99556">
                        <a14:foregroundMark x1="49778" y1="11111" x2="49778" y2="11111"/>
                        <a14:foregroundMark x1="49333" y1="11111" x2="49333" y2="11111"/>
                        <a14:foregroundMark x1="61778" y1="8889" x2="61778" y2="8889"/>
                        <a14:foregroundMark x1="62222" y1="8444" x2="62222" y2="8444"/>
                        <a14:foregroundMark x1="57778" y1="9333" x2="57778" y2="9333"/>
                        <a14:foregroundMark x1="56889" y1="9333" x2="56889" y2="9333"/>
                        <a14:foregroundMark x1="51556" y1="91556" x2="51556" y2="91556"/>
                        <a14:foregroundMark x1="49778" y1="93333" x2="49778" y2="93333"/>
                        <a14:foregroundMark x1="48889" y1="94667" x2="48889" y2="94667"/>
                        <a14:foregroundMark x1="90667" y1="17778" x2="90667" y2="17778"/>
                        <a14:foregroundMark x1="90667" y1="17778" x2="90667" y2="17778"/>
                        <a14:foregroundMark x1="88444" y1="17778" x2="88444" y2="17778"/>
                        <a14:foregroundMark x1="87556" y1="16444" x2="87556" y2="16444"/>
                        <a14:foregroundMark x1="83556" y1="16444" x2="83556" y2="16444"/>
                        <a14:foregroundMark x1="78667" y1="20444" x2="77778" y2="22667"/>
                        <a14:foregroundMark x1="75556" y1="27556" x2="75111" y2="28889"/>
                        <a14:foregroundMark x1="74667" y1="31556" x2="74667" y2="31556"/>
                        <a14:foregroundMark x1="89333" y1="26222" x2="90667" y2="24444"/>
                        <a14:foregroundMark x1="51111" y1="4000" x2="51111" y2="4000"/>
                        <a14:foregroundMark x1="51556" y1="4000" x2="51556" y2="7111"/>
                        <a14:foregroundMark x1="51556" y1="8444" x2="51556" y2="8444"/>
                        <a14:foregroundMark x1="96889" y1="4889" x2="96889" y2="4889"/>
                        <a14:foregroundMark x1="97333" y1="7556" x2="96889" y2="13333"/>
                        <a14:foregroundMark x1="96000" y1="15111" x2="99556" y2="24000"/>
                        <a14:foregroundMark x1="99556" y1="24000" x2="99556" y2="24000"/>
                        <a14:foregroundMark x1="97333" y1="29778" x2="97333" y2="29778"/>
                        <a14:foregroundMark x1="91111" y1="31111" x2="90222" y2="31111"/>
                        <a14:foregroundMark x1="86667" y1="28000" x2="86667" y2="28000"/>
                        <a14:foregroundMark x1="84000" y1="26222" x2="75556" y2="33778"/>
                        <a14:foregroundMark x1="94222" y1="3111" x2="94222" y2="3111"/>
                        <a14:foregroundMark x1="94667" y1="3111" x2="96000" y2="4444"/>
                        <a14:foregroundMark x1="91111" y1="5333" x2="88889" y2="6667"/>
                        <a14:foregroundMark x1="86222" y1="8444" x2="84889" y2="10222"/>
                        <a14:foregroundMark x1="82222" y1="12444" x2="80444" y2="13778"/>
                        <a14:foregroundMark x1="80000" y1="14222" x2="78222" y2="14667"/>
                        <a14:foregroundMark x1="70667" y1="20889" x2="69778" y2="22222"/>
                      </a14:backgroundRemoval>
                    </a14:imgEffect>
                  </a14:imgLayer>
                </a14:imgProps>
              </a:ext>
            </a:extLst>
          </a:blip>
          <a:stretch>
            <a:fillRect/>
          </a:stretch>
        </p:blipFill>
        <p:spPr>
          <a:xfrm>
            <a:off x="1518364" y="5076967"/>
            <a:ext cx="2292345" cy="1889471"/>
          </a:xfrm>
          <a:prstGeom prst="rect">
            <a:avLst/>
          </a:prstGeom>
        </p:spPr>
      </p:pic>
      <p:pic>
        <p:nvPicPr>
          <p:cNvPr id="6" name="Picture 5">
            <a:extLst>
              <a:ext uri="{FF2B5EF4-FFF2-40B4-BE49-F238E27FC236}">
                <a16:creationId xmlns="" xmlns:a16="http://schemas.microsoft.com/office/drawing/2014/main" id="{E2EDE7A6-3C2D-C8F5-8801-11B4F8703B9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250" y1="33539" x2="35250" y2="33539"/>
                        <a14:foregroundMark x1="35250" y1="33539" x2="35250" y2="33539"/>
                        <a14:foregroundMark x1="30917" y1="38640" x2="30917" y2="38640"/>
                        <a14:foregroundMark x1="31500" y1="37558" x2="33000" y2="37558"/>
                        <a14:foregroundMark x1="33583" y1="50618" x2="33583" y2="51005"/>
                      </a14:backgroundRemoval>
                    </a14:imgEffect>
                  </a14:imgLayer>
                </a14:imgProps>
              </a:ext>
            </a:extLst>
          </a:blip>
          <a:stretch>
            <a:fillRect/>
          </a:stretch>
        </p:blipFill>
        <p:spPr>
          <a:xfrm>
            <a:off x="-473644" y="2281806"/>
            <a:ext cx="2314378" cy="5205368"/>
          </a:xfrm>
          <a:prstGeom prst="rect">
            <a:avLst/>
          </a:prstGeom>
        </p:spPr>
      </p:pic>
      <p:pic>
        <p:nvPicPr>
          <p:cNvPr id="7" name="Picture 6">
            <a:extLst>
              <a:ext uri="{FF2B5EF4-FFF2-40B4-BE49-F238E27FC236}">
                <a16:creationId xmlns="" xmlns:a16="http://schemas.microsoft.com/office/drawing/2014/main" id="{602760F1-0E96-3A34-DB5B-87BE4DD8B9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45759" y="5777004"/>
            <a:ext cx="2176162" cy="1257174"/>
          </a:xfrm>
          <a:prstGeom prst="rect">
            <a:avLst/>
          </a:prstGeom>
        </p:spPr>
      </p:pic>
      <p:pic>
        <p:nvPicPr>
          <p:cNvPr id="8" name="Picture 7">
            <a:extLst>
              <a:ext uri="{FF2B5EF4-FFF2-40B4-BE49-F238E27FC236}">
                <a16:creationId xmlns="" xmlns:a16="http://schemas.microsoft.com/office/drawing/2014/main" id="{0D6E737E-5B44-3569-29FC-3B136172FD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33503" y="5777004"/>
            <a:ext cx="2176162" cy="1257174"/>
          </a:xfrm>
          <a:prstGeom prst="rect">
            <a:avLst/>
          </a:prstGeom>
        </p:spPr>
      </p:pic>
      <p:pic>
        <p:nvPicPr>
          <p:cNvPr id="9" name="Picture 8">
            <a:extLst>
              <a:ext uri="{FF2B5EF4-FFF2-40B4-BE49-F238E27FC236}">
                <a16:creationId xmlns="" xmlns:a16="http://schemas.microsoft.com/office/drawing/2014/main" id="{63C1632C-F850-4666-673A-D396422B06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8107" y="5763370"/>
            <a:ext cx="2176162" cy="1257174"/>
          </a:xfrm>
          <a:prstGeom prst="rect">
            <a:avLst/>
          </a:prstGeom>
        </p:spPr>
      </p:pic>
      <p:pic>
        <p:nvPicPr>
          <p:cNvPr id="10" name="Picture 9">
            <a:extLst>
              <a:ext uri="{FF2B5EF4-FFF2-40B4-BE49-F238E27FC236}">
                <a16:creationId xmlns="" xmlns:a16="http://schemas.microsoft.com/office/drawing/2014/main" id="{27A0A941-89DA-0881-48B5-34B8A59837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212251" y="5822079"/>
            <a:ext cx="2176162" cy="1257174"/>
          </a:xfrm>
          <a:prstGeom prst="rect">
            <a:avLst/>
          </a:prstGeom>
        </p:spPr>
      </p:pic>
      <p:pic>
        <p:nvPicPr>
          <p:cNvPr id="11" name="Picture 10">
            <a:extLst>
              <a:ext uri="{FF2B5EF4-FFF2-40B4-BE49-F238E27FC236}">
                <a16:creationId xmlns="" xmlns:a16="http://schemas.microsoft.com/office/drawing/2014/main" id="{5B07DE48-C758-B369-D50F-4466D2A8186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581319" y="5822079"/>
            <a:ext cx="2176162" cy="1257174"/>
          </a:xfrm>
          <a:prstGeom prst="rect">
            <a:avLst/>
          </a:prstGeom>
        </p:spPr>
      </p:pic>
      <p:pic>
        <p:nvPicPr>
          <p:cNvPr id="12" name="Picture 11">
            <a:extLst>
              <a:ext uri="{FF2B5EF4-FFF2-40B4-BE49-F238E27FC236}">
                <a16:creationId xmlns="" xmlns:a16="http://schemas.microsoft.com/office/drawing/2014/main" id="{351C9EDA-D2CD-7BA9-9D51-14EED55F84D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987220" y="5822079"/>
            <a:ext cx="2176162" cy="1257174"/>
          </a:xfrm>
          <a:prstGeom prst="rect">
            <a:avLst/>
          </a:prstGeom>
        </p:spPr>
      </p:pic>
      <p:pic>
        <p:nvPicPr>
          <p:cNvPr id="13" name="Picture 12">
            <a:extLst>
              <a:ext uri="{FF2B5EF4-FFF2-40B4-BE49-F238E27FC236}">
                <a16:creationId xmlns="" xmlns:a16="http://schemas.microsoft.com/office/drawing/2014/main" id="{8987264F-504B-91D3-4BEF-123AE3D8D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409864" y="5822079"/>
            <a:ext cx="2176162" cy="1257174"/>
          </a:xfrm>
          <a:prstGeom prst="rect">
            <a:avLst/>
          </a:prstGeom>
        </p:spPr>
      </p:pic>
      <p:pic>
        <p:nvPicPr>
          <p:cNvPr id="14" name="Picture 13">
            <a:extLst>
              <a:ext uri="{FF2B5EF4-FFF2-40B4-BE49-F238E27FC236}">
                <a16:creationId xmlns="" xmlns:a16="http://schemas.microsoft.com/office/drawing/2014/main" id="{E7230FCA-8EA0-E745-A3C2-92D894B485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98975" y="5822079"/>
            <a:ext cx="2176162" cy="1257174"/>
          </a:xfrm>
          <a:prstGeom prst="rect">
            <a:avLst/>
          </a:prstGeom>
        </p:spPr>
      </p:pic>
      <p:pic>
        <p:nvPicPr>
          <p:cNvPr id="15" name="Picture 14">
            <a:extLst>
              <a:ext uri="{FF2B5EF4-FFF2-40B4-BE49-F238E27FC236}">
                <a16:creationId xmlns="" xmlns:a16="http://schemas.microsoft.com/office/drawing/2014/main" id="{0E7F833A-EB98-7CC9-2812-8E7635A8ED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425240" y="5822079"/>
            <a:ext cx="2176162" cy="1257174"/>
          </a:xfrm>
          <a:prstGeom prst="rect">
            <a:avLst/>
          </a:prstGeom>
        </p:spPr>
      </p:pic>
      <p:pic>
        <p:nvPicPr>
          <p:cNvPr id="16" name="Picture 15">
            <a:extLst>
              <a:ext uri="{FF2B5EF4-FFF2-40B4-BE49-F238E27FC236}">
                <a16:creationId xmlns="" xmlns:a16="http://schemas.microsoft.com/office/drawing/2014/main" id="{F0DD18A4-F7E1-C22A-AA82-6D9A42AF0B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858128" y="5777004"/>
            <a:ext cx="2176162" cy="1257174"/>
          </a:xfrm>
          <a:prstGeom prst="rect">
            <a:avLst/>
          </a:prstGeom>
        </p:spPr>
      </p:pic>
      <p:pic>
        <p:nvPicPr>
          <p:cNvPr id="17" name="Picture 16">
            <a:extLst>
              <a:ext uri="{FF2B5EF4-FFF2-40B4-BE49-F238E27FC236}">
                <a16:creationId xmlns="" xmlns:a16="http://schemas.microsoft.com/office/drawing/2014/main" id="{1DAF0577-0DA2-4363-00A0-915A8AA4D0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47239" y="5816843"/>
            <a:ext cx="2176162" cy="1257174"/>
          </a:xfrm>
          <a:prstGeom prst="rect">
            <a:avLst/>
          </a:prstGeom>
        </p:spPr>
      </p:pic>
      <p:pic>
        <p:nvPicPr>
          <p:cNvPr id="18" name="Picture 17">
            <a:extLst>
              <a:ext uri="{FF2B5EF4-FFF2-40B4-BE49-F238E27FC236}">
                <a16:creationId xmlns="" xmlns:a16="http://schemas.microsoft.com/office/drawing/2014/main" id="{C2E29060-3DC2-C8E3-A268-A405903D251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796047" y="5822079"/>
            <a:ext cx="2176162" cy="1257174"/>
          </a:xfrm>
          <a:prstGeom prst="rect">
            <a:avLst/>
          </a:prstGeom>
        </p:spPr>
      </p:pic>
      <p:pic>
        <p:nvPicPr>
          <p:cNvPr id="19" name="Picture 18">
            <a:extLst>
              <a:ext uri="{FF2B5EF4-FFF2-40B4-BE49-F238E27FC236}">
                <a16:creationId xmlns="" xmlns:a16="http://schemas.microsoft.com/office/drawing/2014/main" id="{6500F325-75B7-D08E-69DA-787C6EE83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184042" y="5811607"/>
            <a:ext cx="2176162" cy="1257174"/>
          </a:xfrm>
          <a:prstGeom prst="rect">
            <a:avLst/>
          </a:prstGeom>
        </p:spPr>
      </p:pic>
      <p:pic>
        <p:nvPicPr>
          <p:cNvPr id="20" name="Picture 19">
            <a:extLst>
              <a:ext uri="{FF2B5EF4-FFF2-40B4-BE49-F238E27FC236}">
                <a16:creationId xmlns="" xmlns:a16="http://schemas.microsoft.com/office/drawing/2014/main" id="{B74C0F7D-CC72-3726-66C6-1F30909B46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569662" y="5781716"/>
            <a:ext cx="2176162" cy="1257174"/>
          </a:xfrm>
          <a:prstGeom prst="rect">
            <a:avLst/>
          </a:prstGeom>
        </p:spPr>
      </p:pic>
      <p:pic>
        <p:nvPicPr>
          <p:cNvPr id="21" name="Picture 20">
            <a:extLst>
              <a:ext uri="{FF2B5EF4-FFF2-40B4-BE49-F238E27FC236}">
                <a16:creationId xmlns="" xmlns:a16="http://schemas.microsoft.com/office/drawing/2014/main" id="{ED06473D-99BA-D1B2-7934-9FF47B61919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910389" y="5781716"/>
            <a:ext cx="2176162" cy="1257174"/>
          </a:xfrm>
          <a:prstGeom prst="rect">
            <a:avLst/>
          </a:prstGeom>
        </p:spPr>
      </p:pic>
      <p:pic>
        <p:nvPicPr>
          <p:cNvPr id="22" name="Picture 21">
            <a:extLst>
              <a:ext uri="{FF2B5EF4-FFF2-40B4-BE49-F238E27FC236}">
                <a16:creationId xmlns="" xmlns:a16="http://schemas.microsoft.com/office/drawing/2014/main" id="{7A30B54A-A0A7-3201-2D6D-E68E4648EBE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380130" y="5798779"/>
            <a:ext cx="2176162" cy="1257174"/>
          </a:xfrm>
          <a:prstGeom prst="rect">
            <a:avLst/>
          </a:prstGeom>
        </p:spPr>
      </p:pic>
      <p:pic>
        <p:nvPicPr>
          <p:cNvPr id="23" name="Picture 22">
            <a:extLst>
              <a:ext uri="{FF2B5EF4-FFF2-40B4-BE49-F238E27FC236}">
                <a16:creationId xmlns="" xmlns:a16="http://schemas.microsoft.com/office/drawing/2014/main" id="{7BCEC29F-6671-8F44-9A6C-DEE3EFC4E84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718341" y="5811584"/>
            <a:ext cx="2176162" cy="1257174"/>
          </a:xfrm>
          <a:prstGeom prst="rect">
            <a:avLst/>
          </a:prstGeom>
        </p:spPr>
      </p:pic>
      <p:pic>
        <p:nvPicPr>
          <p:cNvPr id="24" name="Picture 23">
            <a:extLst>
              <a:ext uri="{FF2B5EF4-FFF2-40B4-BE49-F238E27FC236}">
                <a16:creationId xmlns="" xmlns:a16="http://schemas.microsoft.com/office/drawing/2014/main" id="{8DD0C4F1-E35D-2575-0276-BCF50DCBFE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10977" y="5811584"/>
            <a:ext cx="2176162" cy="1257174"/>
          </a:xfrm>
          <a:prstGeom prst="rect">
            <a:avLst/>
          </a:prstGeom>
        </p:spPr>
      </p:pic>
      <p:pic>
        <p:nvPicPr>
          <p:cNvPr id="25" name="Picture 24">
            <a:extLst>
              <a:ext uri="{FF2B5EF4-FFF2-40B4-BE49-F238E27FC236}">
                <a16:creationId xmlns="" xmlns:a16="http://schemas.microsoft.com/office/drawing/2014/main" id="{5043DE60-6EA9-8DF6-7C45-1838DEC456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548153" y="5822079"/>
            <a:ext cx="2176162" cy="1257174"/>
          </a:xfrm>
          <a:prstGeom prst="rect">
            <a:avLst/>
          </a:prstGeom>
        </p:spPr>
      </p:pic>
      <p:pic>
        <p:nvPicPr>
          <p:cNvPr id="26" name="Picture 25">
            <a:extLst>
              <a:ext uri="{FF2B5EF4-FFF2-40B4-BE49-F238E27FC236}">
                <a16:creationId xmlns="" xmlns:a16="http://schemas.microsoft.com/office/drawing/2014/main" id="{445AF14A-7E7A-7760-3E7F-8A4223DFE4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867126" y="5798779"/>
            <a:ext cx="2176162" cy="1257174"/>
          </a:xfrm>
          <a:prstGeom prst="rect">
            <a:avLst/>
          </a:prstGeom>
        </p:spPr>
      </p:pic>
      <p:pic>
        <p:nvPicPr>
          <p:cNvPr id="27" name="Picture 26">
            <a:extLst>
              <a:ext uri="{FF2B5EF4-FFF2-40B4-BE49-F238E27FC236}">
                <a16:creationId xmlns="" xmlns:a16="http://schemas.microsoft.com/office/drawing/2014/main" id="{7F3792C3-4EFD-B66C-445C-A2DF156568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291121" y="5805182"/>
            <a:ext cx="2176162" cy="1257174"/>
          </a:xfrm>
          <a:prstGeom prst="rect">
            <a:avLst/>
          </a:prstGeom>
        </p:spPr>
      </p:pic>
      <p:pic>
        <p:nvPicPr>
          <p:cNvPr id="28" name="Picture 27">
            <a:extLst>
              <a:ext uri="{FF2B5EF4-FFF2-40B4-BE49-F238E27FC236}">
                <a16:creationId xmlns="" xmlns:a16="http://schemas.microsoft.com/office/drawing/2014/main" id="{1C7AEDB9-9C29-39AD-4192-14FDC684D7A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661832" y="5811584"/>
            <a:ext cx="2176162" cy="1257174"/>
          </a:xfrm>
          <a:prstGeom prst="rect">
            <a:avLst/>
          </a:prstGeom>
        </p:spPr>
      </p:pic>
      <p:pic>
        <p:nvPicPr>
          <p:cNvPr id="29" name="Picture 28">
            <a:extLst>
              <a:ext uri="{FF2B5EF4-FFF2-40B4-BE49-F238E27FC236}">
                <a16:creationId xmlns="" xmlns:a16="http://schemas.microsoft.com/office/drawing/2014/main" id="{0A83C2F4-DDDE-764F-4CA6-85001E7F6E8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139670" y="5805182"/>
            <a:ext cx="2176162" cy="1257174"/>
          </a:xfrm>
          <a:prstGeom prst="rect">
            <a:avLst/>
          </a:prstGeom>
        </p:spPr>
      </p:pic>
      <p:pic>
        <p:nvPicPr>
          <p:cNvPr id="30" name="Picture 29">
            <a:extLst>
              <a:ext uri="{FF2B5EF4-FFF2-40B4-BE49-F238E27FC236}">
                <a16:creationId xmlns="" xmlns:a16="http://schemas.microsoft.com/office/drawing/2014/main" id="{A9882F91-7296-5FCF-B857-450E3D9314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930617" y="5798779"/>
            <a:ext cx="2176162" cy="1257174"/>
          </a:xfrm>
          <a:prstGeom prst="rect">
            <a:avLst/>
          </a:prstGeom>
        </p:spPr>
      </p:pic>
      <p:pic>
        <p:nvPicPr>
          <p:cNvPr id="31" name="Picture 30">
            <a:extLst>
              <a:ext uri="{FF2B5EF4-FFF2-40B4-BE49-F238E27FC236}">
                <a16:creationId xmlns="" xmlns:a16="http://schemas.microsoft.com/office/drawing/2014/main" id="{8AD84C1B-950C-FFB9-4452-92B47B31BF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470721" y="5781881"/>
            <a:ext cx="2176162" cy="1257174"/>
          </a:xfrm>
          <a:prstGeom prst="rect">
            <a:avLst/>
          </a:prstGeom>
        </p:spPr>
      </p:pic>
      <p:pic>
        <p:nvPicPr>
          <p:cNvPr id="32" name="Picture 31">
            <a:extLst>
              <a:ext uri="{FF2B5EF4-FFF2-40B4-BE49-F238E27FC236}">
                <a16:creationId xmlns="" xmlns:a16="http://schemas.microsoft.com/office/drawing/2014/main" id="{DB136E41-37D5-E750-AC41-548F8E37356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074117" y="5840012"/>
            <a:ext cx="2176162" cy="1257174"/>
          </a:xfrm>
          <a:prstGeom prst="rect">
            <a:avLst/>
          </a:prstGeom>
        </p:spPr>
      </p:pic>
      <p:pic>
        <p:nvPicPr>
          <p:cNvPr id="33" name="Picture 32">
            <a:extLst>
              <a:ext uri="{FF2B5EF4-FFF2-40B4-BE49-F238E27FC236}">
                <a16:creationId xmlns="" xmlns:a16="http://schemas.microsoft.com/office/drawing/2014/main" id="{529DF6BA-637A-693A-1657-A229A50EEA3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218737" y="5834257"/>
            <a:ext cx="2176162" cy="1257174"/>
          </a:xfrm>
          <a:prstGeom prst="rect">
            <a:avLst/>
          </a:prstGeom>
        </p:spPr>
      </p:pic>
      <p:pic>
        <p:nvPicPr>
          <p:cNvPr id="34" name="Picture 33">
            <a:extLst>
              <a:ext uri="{FF2B5EF4-FFF2-40B4-BE49-F238E27FC236}">
                <a16:creationId xmlns="" xmlns:a16="http://schemas.microsoft.com/office/drawing/2014/main" id="{C77B9DFD-5A82-1F32-990D-AB06D5D971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624423" y="5840012"/>
            <a:ext cx="2176162" cy="1257174"/>
          </a:xfrm>
          <a:prstGeom prst="rect">
            <a:avLst/>
          </a:prstGeom>
        </p:spPr>
      </p:pic>
      <p:pic>
        <p:nvPicPr>
          <p:cNvPr id="35" name="Picture 34">
            <a:extLst>
              <a:ext uri="{FF2B5EF4-FFF2-40B4-BE49-F238E27FC236}">
                <a16:creationId xmlns="" xmlns:a16="http://schemas.microsoft.com/office/drawing/2014/main" id="{3FB2CB2B-AC00-22CF-7B3D-D467FEADA32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138039" y="5851446"/>
            <a:ext cx="2176162" cy="1257174"/>
          </a:xfrm>
          <a:prstGeom prst="rect">
            <a:avLst/>
          </a:prstGeom>
        </p:spPr>
      </p:pic>
      <p:pic>
        <p:nvPicPr>
          <p:cNvPr id="36" name="Picture 35">
            <a:extLst>
              <a:ext uri="{FF2B5EF4-FFF2-40B4-BE49-F238E27FC236}">
                <a16:creationId xmlns="" xmlns:a16="http://schemas.microsoft.com/office/drawing/2014/main" id="{5ACD8C4F-5007-0C9E-8B7B-4803A6322A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274254" y="5834257"/>
            <a:ext cx="2176162" cy="1257174"/>
          </a:xfrm>
          <a:prstGeom prst="rect">
            <a:avLst/>
          </a:prstGeom>
        </p:spPr>
      </p:pic>
      <p:pic>
        <p:nvPicPr>
          <p:cNvPr id="37" name="Picture 36">
            <a:extLst>
              <a:ext uri="{FF2B5EF4-FFF2-40B4-BE49-F238E27FC236}">
                <a16:creationId xmlns="" xmlns:a16="http://schemas.microsoft.com/office/drawing/2014/main" id="{54C0F6A5-E58B-CC11-9436-ECDCF84475E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695661" y="5819854"/>
            <a:ext cx="2176162" cy="1257174"/>
          </a:xfrm>
          <a:prstGeom prst="rect">
            <a:avLst/>
          </a:prstGeom>
        </p:spPr>
      </p:pic>
      <p:pic>
        <p:nvPicPr>
          <p:cNvPr id="38" name="Picture 37">
            <a:extLst>
              <a:ext uri="{FF2B5EF4-FFF2-40B4-BE49-F238E27FC236}">
                <a16:creationId xmlns="" xmlns:a16="http://schemas.microsoft.com/office/drawing/2014/main" id="{9C43847F-6F97-EAD2-2483-2B007C5701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32609" y="5834257"/>
            <a:ext cx="2176162" cy="1257174"/>
          </a:xfrm>
          <a:prstGeom prst="rect">
            <a:avLst/>
          </a:prstGeom>
        </p:spPr>
      </p:pic>
      <p:pic>
        <p:nvPicPr>
          <p:cNvPr id="39" name="Picture 38">
            <a:extLst>
              <a:ext uri="{FF2B5EF4-FFF2-40B4-BE49-F238E27FC236}">
                <a16:creationId xmlns="" xmlns:a16="http://schemas.microsoft.com/office/drawing/2014/main" id="{E0B8CED1-D8C8-B39B-DD16-791755C47C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8549" y="5815467"/>
            <a:ext cx="2176162" cy="1257174"/>
          </a:xfrm>
          <a:prstGeom prst="rect">
            <a:avLst/>
          </a:prstGeom>
        </p:spPr>
      </p:pic>
      <p:pic>
        <p:nvPicPr>
          <p:cNvPr id="40" name="Picture 39">
            <a:extLst>
              <a:ext uri="{FF2B5EF4-FFF2-40B4-BE49-F238E27FC236}">
                <a16:creationId xmlns="" xmlns:a16="http://schemas.microsoft.com/office/drawing/2014/main" id="{DBDD4528-6C36-C784-3481-CF942B7D7DB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9964985" y="100667"/>
            <a:ext cx="1857403" cy="570451"/>
          </a:xfrm>
          <a:prstGeom prst="rect">
            <a:avLst/>
          </a:prstGeom>
        </p:spPr>
      </p:pic>
      <p:pic>
        <p:nvPicPr>
          <p:cNvPr id="41" name="Picture 40">
            <a:extLst>
              <a:ext uri="{FF2B5EF4-FFF2-40B4-BE49-F238E27FC236}">
                <a16:creationId xmlns="" xmlns:a16="http://schemas.microsoft.com/office/drawing/2014/main" id="{746ED82E-7580-55C0-364C-4CC4A589B1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10417990" y="-184559"/>
            <a:ext cx="1857403" cy="570451"/>
          </a:xfrm>
          <a:prstGeom prst="rect">
            <a:avLst/>
          </a:prstGeom>
        </p:spPr>
      </p:pic>
      <p:pic>
        <p:nvPicPr>
          <p:cNvPr id="42" name="Picture 41">
            <a:extLst>
              <a:ext uri="{FF2B5EF4-FFF2-40B4-BE49-F238E27FC236}">
                <a16:creationId xmlns="" xmlns:a16="http://schemas.microsoft.com/office/drawing/2014/main" id="{2BC7B43B-DEBE-0189-8A12-F5B2BE86464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369612" y="-124800"/>
            <a:ext cx="1857403" cy="570451"/>
          </a:xfrm>
          <a:prstGeom prst="rect">
            <a:avLst/>
          </a:prstGeom>
        </p:spPr>
      </p:pic>
      <p:pic>
        <p:nvPicPr>
          <p:cNvPr id="43" name="Picture 42">
            <a:extLst>
              <a:ext uri="{FF2B5EF4-FFF2-40B4-BE49-F238E27FC236}">
                <a16:creationId xmlns="" xmlns:a16="http://schemas.microsoft.com/office/drawing/2014/main" id="{93AE1E55-1FD9-F736-8401-2FC3FAA3AD7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74" b="97340" l="10000" r="90000">
                        <a14:foregroundMark x1="22667" y1="89229" x2="22667" y2="89229"/>
                        <a14:foregroundMark x1="22667" y1="89229" x2="22667" y2="89229"/>
                        <a14:foregroundMark x1="22667" y1="89229" x2="22667" y2="89229"/>
                        <a14:foregroundMark x1="19000" y1="87633" x2="19000" y2="87633"/>
                        <a14:foregroundMark x1="15444" y1="87633" x2="15444" y2="87633"/>
                        <a14:foregroundMark x1="15444" y1="87633" x2="15444" y2="87633"/>
                        <a14:foregroundMark x1="17667" y1="87633" x2="19000" y2="87633"/>
                        <a14:foregroundMark x1="19444" y1="88697" x2="19444" y2="88697"/>
                        <a14:foregroundMark x1="20889" y1="91356" x2="20889" y2="91356"/>
                        <a14:foregroundMark x1="23556" y1="92420" x2="23556" y2="92420"/>
                        <a14:foregroundMark x1="29000" y1="94548" x2="35333" y2="95080"/>
                        <a14:foregroundMark x1="49778" y1="96809" x2="56111" y2="97340"/>
                      </a14:backgroundRemoval>
                    </a14:imgEffect>
                  </a14:imgLayer>
                </a14:imgProps>
              </a:ext>
            </a:extLst>
          </a:blip>
          <a:stretch>
            <a:fillRect/>
          </a:stretch>
        </p:blipFill>
        <p:spPr>
          <a:xfrm>
            <a:off x="-43719" y="174059"/>
            <a:ext cx="1857403" cy="570451"/>
          </a:xfrm>
          <a:prstGeom prst="rect">
            <a:avLst/>
          </a:prstGeom>
        </p:spPr>
      </p:pic>
      <p:sp>
        <p:nvSpPr>
          <p:cNvPr id="2" name="Rectangle 1"/>
          <p:cNvSpPr/>
          <p:nvPr/>
        </p:nvSpPr>
        <p:spPr>
          <a:xfrm>
            <a:off x="1421584" y="1272774"/>
            <a:ext cx="10179013" cy="3046988"/>
          </a:xfrm>
          <a:prstGeom prst="rect">
            <a:avLst/>
          </a:prstGeom>
          <a:ln>
            <a:solidFill>
              <a:srgbClr val="FFC000"/>
            </a:solidFill>
          </a:ln>
        </p:spPr>
        <p:txBody>
          <a:bodyPr wrap="square">
            <a:spAutoFit/>
          </a:bodyPr>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a:t>
            </a:r>
          </a:p>
        </p:txBody>
      </p:sp>
      <p:sp>
        <p:nvSpPr>
          <p:cNvPr id="3" name="Rectangle 2"/>
          <p:cNvSpPr/>
          <p:nvPr/>
        </p:nvSpPr>
        <p:spPr>
          <a:xfrm>
            <a:off x="4396688" y="166111"/>
            <a:ext cx="3398623" cy="623248"/>
          </a:xfrm>
          <a:prstGeom prst="rect">
            <a:avLst/>
          </a:prstGeom>
        </p:spPr>
        <p:txBody>
          <a:bodyPr wrap="none">
            <a:spAutoFit/>
          </a:bodyPr>
          <a:lstStyle/>
          <a:p>
            <a:pPr lvl="0" algn="ctr">
              <a:lnSpc>
                <a:spcPct val="115000"/>
              </a:lnSpc>
            </a:pPr>
            <a:r>
              <a:rPr lang="en-US" sz="3000" b="1" dirty="0" err="1">
                <a:solidFill>
                  <a:srgbClr val="000000"/>
                </a:solidFill>
                <a:latin typeface="Times New Roman" pitchFamily="18" charset="0"/>
                <a:ea typeface="Calibri"/>
                <a:cs typeface="Times New Roman" pitchFamily="18" charset="0"/>
              </a:rPr>
              <a:t>Câu</a:t>
            </a:r>
            <a:r>
              <a:rPr lang="en-US" sz="3000" b="1" dirty="0">
                <a:solidFill>
                  <a:srgbClr val="000000"/>
                </a:solidFill>
                <a:latin typeface="Times New Roman" pitchFamily="18" charset="0"/>
                <a:ea typeface="Calibri"/>
                <a:cs typeface="Times New Roman" pitchFamily="18" charset="0"/>
              </a:rPr>
              <a:t> 5 (</a:t>
            </a:r>
            <a:r>
              <a:rPr lang="en-US" sz="3000" b="1" dirty="0" smtClean="0">
                <a:solidFill>
                  <a:srgbClr val="000000"/>
                </a:solidFill>
                <a:latin typeface="Times New Roman" pitchFamily="18" charset="0"/>
                <a:ea typeface="Calibri"/>
                <a:cs typeface="Times New Roman" pitchFamily="18" charset="0"/>
              </a:rPr>
              <a:t>SGK/tr.82): </a:t>
            </a:r>
            <a:endParaRPr lang="en-US" sz="3000" b="1" dirty="0">
              <a:solidFill>
                <a:srgbClr val="00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79951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5"/>
        <p:cNvGrpSpPr/>
        <p:nvPr/>
      </p:nvGrpSpPr>
      <p:grpSpPr>
        <a:xfrm>
          <a:off x="0" y="0"/>
          <a:ext cx="0" cy="0"/>
          <a:chOff x="0" y="0"/>
          <a:chExt cx="0" cy="0"/>
        </a:xfrm>
      </p:grpSpPr>
      <p:sp>
        <p:nvSpPr>
          <p:cNvPr id="24" name="矩形 23">
            <a:extLst>
              <a:ext uri="{FF2B5EF4-FFF2-40B4-BE49-F238E27FC236}">
                <a16:creationId xmlns="" xmlns:a16="http://schemas.microsoft.com/office/drawing/2014/main" id="{8E059192-49AF-4D02-9DE7-1321F8C3E984}"/>
              </a:ext>
            </a:extLst>
          </p:cNvPr>
          <p:cNvSpPr/>
          <p:nvPr/>
        </p:nvSpPr>
        <p:spPr>
          <a:xfrm>
            <a:off x="-87597" y="79624"/>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a:solidFill>
                <a:srgbClr val="20124D"/>
              </a:solidFill>
            </a:endParaRPr>
          </a:p>
        </p:txBody>
      </p:sp>
      <p:sp>
        <p:nvSpPr>
          <p:cNvPr id="17" name="Google Shape;11;p2">
            <a:extLst>
              <a:ext uri="{FF2B5EF4-FFF2-40B4-BE49-F238E27FC236}">
                <a16:creationId xmlns="" xmlns:a16="http://schemas.microsoft.com/office/drawing/2014/main" id="{A64012AA-1A56-456D-AF11-4C9682753BE0}"/>
              </a:ext>
            </a:extLst>
          </p:cNvPr>
          <p:cNvSpPr/>
          <p:nvPr/>
        </p:nvSpPr>
        <p:spPr>
          <a:xfrm rot="-5200701" flipH="1">
            <a:off x="6224454" y="974408"/>
            <a:ext cx="9761749" cy="6736417"/>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CC5B1D"/>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18" name="Google Shape;12;p2">
            <a:extLst>
              <a:ext uri="{FF2B5EF4-FFF2-40B4-BE49-F238E27FC236}">
                <a16:creationId xmlns="" xmlns:a16="http://schemas.microsoft.com/office/drawing/2014/main" id="{337C2532-C2DD-4993-84B4-ED733DFF3230}"/>
              </a:ext>
            </a:extLst>
          </p:cNvPr>
          <p:cNvSpPr/>
          <p:nvPr/>
        </p:nvSpPr>
        <p:spPr>
          <a:xfrm rot="-4690715" flipH="1">
            <a:off x="6821333" y="-1640200"/>
            <a:ext cx="8391632" cy="5790923"/>
          </a:xfrm>
          <a:custGeom>
            <a:avLst/>
            <a:gdLst/>
            <a:ahLst/>
            <a:cxnLst/>
            <a:rect l="l" t="t" r="r" b="b"/>
            <a:pathLst>
              <a:path w="142351" h="98234" extrusionOk="0">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dirty="0">
              <a:solidFill>
                <a:srgbClr val="FFFFFF"/>
              </a:solidFill>
            </a:endParaRPr>
          </a:p>
        </p:txBody>
      </p:sp>
      <p:sp>
        <p:nvSpPr>
          <p:cNvPr id="19" name="Google Shape;13;p2">
            <a:extLst>
              <a:ext uri="{FF2B5EF4-FFF2-40B4-BE49-F238E27FC236}">
                <a16:creationId xmlns="" xmlns:a16="http://schemas.microsoft.com/office/drawing/2014/main" id="{51FEBB28-0798-4683-AB30-681B630750DB}"/>
              </a:ext>
            </a:extLst>
          </p:cNvPr>
          <p:cNvSpPr/>
          <p:nvPr/>
        </p:nvSpPr>
        <p:spPr>
          <a:xfrm rot="482722" flipH="1">
            <a:off x="5449" y="-631614"/>
            <a:ext cx="2348687" cy="1494803"/>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FFBEA5"/>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0" name="Google Shape;14;p2">
            <a:extLst>
              <a:ext uri="{FF2B5EF4-FFF2-40B4-BE49-F238E27FC236}">
                <a16:creationId xmlns="" xmlns:a16="http://schemas.microsoft.com/office/drawing/2014/main" id="{B1B01F26-65D3-4EA3-8299-47058912265F}"/>
              </a:ext>
            </a:extLst>
          </p:cNvPr>
          <p:cNvSpPr/>
          <p:nvPr/>
        </p:nvSpPr>
        <p:spPr>
          <a:xfrm rot="486729">
            <a:off x="2318336" y="320210"/>
            <a:ext cx="541417" cy="541417"/>
          </a:xfrm>
          <a:prstGeom prst="ellipse">
            <a:avLst/>
          </a:prstGeom>
          <a:solidFill>
            <a:srgbClr val="FFBEA5"/>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1" name="Google Shape;15;p2">
            <a:extLst>
              <a:ext uri="{FF2B5EF4-FFF2-40B4-BE49-F238E27FC236}">
                <a16:creationId xmlns="" xmlns:a16="http://schemas.microsoft.com/office/drawing/2014/main" id="{81EABC21-F0CC-4CEC-9269-C634E6A40515}"/>
              </a:ext>
            </a:extLst>
          </p:cNvPr>
          <p:cNvSpPr/>
          <p:nvPr/>
        </p:nvSpPr>
        <p:spPr>
          <a:xfrm rot="-1168301" flipH="1">
            <a:off x="-130021" y="-680446"/>
            <a:ext cx="2466092" cy="1569567"/>
          </a:xfrm>
          <a:custGeom>
            <a:avLst/>
            <a:gdLst/>
            <a:ahLst/>
            <a:cxnLst/>
            <a:rect l="l" t="t" r="r" b="b"/>
            <a:pathLst>
              <a:path w="156780" h="99750" extrusionOk="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w="9525" cap="flat" cmpd="sng">
            <a:solidFill>
              <a:srgbClr val="FFBEA5"/>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2" name="Google Shape;16;p2">
            <a:extLst>
              <a:ext uri="{FF2B5EF4-FFF2-40B4-BE49-F238E27FC236}">
                <a16:creationId xmlns="" xmlns:a16="http://schemas.microsoft.com/office/drawing/2014/main" id="{E25E4D93-4110-411B-BF91-3BFB1D4973FF}"/>
              </a:ext>
            </a:extLst>
          </p:cNvPr>
          <p:cNvSpPr/>
          <p:nvPr/>
        </p:nvSpPr>
        <p:spPr>
          <a:xfrm flipH="1">
            <a:off x="1284550" y="5794066"/>
            <a:ext cx="2944703" cy="1537495"/>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23" name="Google Shape;17;p2">
            <a:extLst>
              <a:ext uri="{FF2B5EF4-FFF2-40B4-BE49-F238E27FC236}">
                <a16:creationId xmlns="" xmlns:a16="http://schemas.microsoft.com/office/drawing/2014/main" id="{B6529731-48CA-4FF0-B1F9-A2960F5CB755}"/>
              </a:ext>
            </a:extLst>
          </p:cNvPr>
          <p:cNvSpPr/>
          <p:nvPr/>
        </p:nvSpPr>
        <p:spPr>
          <a:xfrm rot="486435">
            <a:off x="2050031" y="5726151"/>
            <a:ext cx="850904" cy="850904"/>
          </a:xfrm>
          <a:prstGeom prst="ellipse">
            <a:avLst/>
          </a:prstGeom>
          <a:noFill/>
          <a:ln w="9525" cap="flat" cmpd="sng">
            <a:solidFill>
              <a:srgbClr val="CC5B1D"/>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6" name="文本框 5">
            <a:extLst>
              <a:ext uri="{FF2B5EF4-FFF2-40B4-BE49-F238E27FC236}">
                <a16:creationId xmlns="" xmlns:a16="http://schemas.microsoft.com/office/drawing/2014/main" id="{17D0E4BC-2B55-4F6F-AB7C-60F5AAE1AEAC}"/>
              </a:ext>
            </a:extLst>
          </p:cNvPr>
          <p:cNvSpPr txBox="1"/>
          <p:nvPr/>
        </p:nvSpPr>
        <p:spPr>
          <a:xfrm>
            <a:off x="327544" y="721487"/>
            <a:ext cx="10596487" cy="3631763"/>
          </a:xfrm>
          <a:prstGeom prst="rect">
            <a:avLst/>
          </a:prstGeom>
          <a:noFill/>
        </p:spPr>
        <p:txBody>
          <a:bodyPr wrap="square" rtlCol="0">
            <a:spAutoFit/>
          </a:bodyPr>
          <a:lstStyle/>
          <a:p>
            <a:pPr algn="ctr" defTabSz="457200">
              <a:defRPr/>
            </a:pPr>
            <a:r>
              <a:rPr lang="en-US" altLang="zh-CN" sz="11000" b="1" dirty="0">
                <a:solidFill>
                  <a:srgbClr val="CC5B1D"/>
                </a:solidFill>
                <a:effectLst>
                  <a:outerShdw blurRad="38100" dist="38100" dir="2700000" algn="tl">
                    <a:srgbClr val="000000">
                      <a:alpha val="43137"/>
                    </a:srgbClr>
                  </a:outerShdw>
                </a:effectLst>
                <a:latin typeface="Times New Roman" panose="02020603050405020304" pitchFamily="18" charset="0"/>
                <a:ea typeface="思源黑体 CN Heavy" panose="020B0A00000000000000" pitchFamily="34" charset="-122"/>
                <a:cs typeface="Times New Roman" panose="02020603050405020304" pitchFamily="18" charset="0"/>
              </a:rPr>
              <a:t>CHÚC CÁC EM HỌC TỐT</a:t>
            </a:r>
            <a:r>
              <a:rPr lang="en-US" altLang="zh-CN" sz="11500" b="1" dirty="0">
                <a:solidFill>
                  <a:srgbClr val="CC5B1D"/>
                </a:solidFill>
                <a:latin typeface="Times New Roman" panose="02020603050405020304" pitchFamily="18" charset="0"/>
                <a:ea typeface="思源黑体 CN Heavy" panose="020B0A00000000000000" pitchFamily="34" charset="-122"/>
                <a:cs typeface="Times New Roman" panose="02020603050405020304" pitchFamily="18" charset="0"/>
              </a:rPr>
              <a:t>!</a:t>
            </a:r>
            <a:endParaRPr lang="zh-CN" altLang="en-US" sz="11500" b="1" dirty="0">
              <a:solidFill>
                <a:srgbClr val="CC5B1D"/>
              </a:solidFill>
              <a:latin typeface="Times New Roman" panose="02020603050405020304" pitchFamily="18" charset="0"/>
              <a:ea typeface="思源黑体 CN Heavy" panose="020B0A00000000000000" pitchFamily="34" charset="-122"/>
              <a:cs typeface="Times New Roman" panose="02020603050405020304" pitchFamily="18" charset="0"/>
            </a:endParaRPr>
          </a:p>
        </p:txBody>
      </p:sp>
      <p:sp>
        <p:nvSpPr>
          <p:cNvPr id="8" name="Rounded Rectangle 23">
            <a:extLst>
              <a:ext uri="{FF2B5EF4-FFF2-40B4-BE49-F238E27FC236}">
                <a16:creationId xmlns="" xmlns:a16="http://schemas.microsoft.com/office/drawing/2014/main" id="{6C0971C2-1D45-4B13-BC89-51DC233310E9}"/>
              </a:ext>
            </a:extLst>
          </p:cNvPr>
          <p:cNvSpPr/>
          <p:nvPr/>
        </p:nvSpPr>
        <p:spPr>
          <a:xfrm>
            <a:off x="3552056" y="5082779"/>
            <a:ext cx="2760219" cy="464986"/>
          </a:xfrm>
          <a:prstGeom prst="roundRect">
            <a:avLst>
              <a:gd name="adj" fmla="val 50000"/>
            </a:avLst>
          </a:prstGeom>
          <a:solidFill>
            <a:srgbClr val="CC5B1D"/>
          </a:solidFill>
          <a:ln w="12700" cap="flat" cmpd="sng" algn="ctr">
            <a:solidFill>
              <a:srgbClr val="CC5B1D"/>
            </a:solidFill>
            <a:prstDash val="solid"/>
            <a:miter lim="800000"/>
          </a:ln>
          <a:effectLst/>
        </p:spPr>
        <p:txBody>
          <a:bodyPr wrap="square" rtlCol="0" anchor="ctr">
            <a:noAutofit/>
          </a:bodyPr>
          <a:lstStyle/>
          <a:p>
            <a:pPr algn="ctr">
              <a:defRPr/>
            </a:pPr>
            <a:endParaRPr lang="en-US" kern="0">
              <a:solidFill>
                <a:srgbClr val="CC5B1D"/>
              </a:solidFill>
              <a:latin typeface="Calibri" panose="020F0502020204030204"/>
            </a:endParaRPr>
          </a:p>
        </p:txBody>
      </p:sp>
      <p:pic>
        <p:nvPicPr>
          <p:cNvPr id="13" name="图片 12">
            <a:extLst>
              <a:ext uri="{FF2B5EF4-FFF2-40B4-BE49-F238E27FC236}">
                <a16:creationId xmlns="" xmlns:a16="http://schemas.microsoft.com/office/drawing/2014/main" id="{97D1F2C3-7631-4E68-9A3F-F6474A31D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4505" y="2304554"/>
            <a:ext cx="4336674" cy="4336674"/>
          </a:xfrm>
          <a:prstGeom prst="rect">
            <a:avLst/>
          </a:prstGeom>
        </p:spPr>
      </p:pic>
      <p:pic>
        <p:nvPicPr>
          <p:cNvPr id="16" name="图片 15">
            <a:extLst>
              <a:ext uri="{FF2B5EF4-FFF2-40B4-BE49-F238E27FC236}">
                <a16:creationId xmlns="" xmlns:a16="http://schemas.microsoft.com/office/drawing/2014/main" id="{0E6EEC45-E7AF-4C3F-86CD-E443E6DB1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7404" y="2926237"/>
            <a:ext cx="4454121" cy="4454121"/>
          </a:xfrm>
          <a:prstGeom prst="rect">
            <a:avLst/>
          </a:prstGeom>
        </p:spPr>
      </p:pic>
      <p:pic>
        <p:nvPicPr>
          <p:cNvPr id="5" name="图片 4">
            <a:extLst>
              <a:ext uri="{FF2B5EF4-FFF2-40B4-BE49-F238E27FC236}">
                <a16:creationId xmlns="" xmlns:a16="http://schemas.microsoft.com/office/drawing/2014/main" id="{2C25AA0E-E121-479D-967B-008EE09B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9264" y="1020191"/>
            <a:ext cx="6096012" cy="6096012"/>
          </a:xfrm>
          <a:prstGeom prst="rect">
            <a:avLst/>
          </a:prstGeom>
        </p:spPr>
      </p:pic>
      <p:pic>
        <p:nvPicPr>
          <p:cNvPr id="25" name="图片 1">
            <a:extLst>
              <a:ext uri="{FF2B5EF4-FFF2-40B4-BE49-F238E27FC236}">
                <a16:creationId xmlns="" xmlns:a16="http://schemas.microsoft.com/office/drawing/2014/main" id="{CC2A6C04-5CF2-4FB9-B08A-1C680B6866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51" b="24846"/>
          <a:stretch/>
        </p:blipFill>
        <p:spPr>
          <a:xfrm>
            <a:off x="-103476" y="3922236"/>
            <a:ext cx="14097713" cy="3112291"/>
          </a:xfrm>
          <a:prstGeom prst="rect">
            <a:avLst/>
          </a:prstGeom>
        </p:spPr>
      </p:pic>
    </p:spTree>
    <p:extLst>
      <p:ext uri="{BB962C8B-B14F-4D97-AF65-F5344CB8AC3E}">
        <p14:creationId xmlns:p14="http://schemas.microsoft.com/office/powerpoint/2010/main" val="696088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EF1322E-F236-4A9F-9C00-6BB4F9C2F5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51" b="24846"/>
          <a:stretch/>
        </p:blipFill>
        <p:spPr>
          <a:xfrm>
            <a:off x="0" y="2388447"/>
            <a:ext cx="12192000" cy="4469553"/>
          </a:xfrm>
          <a:prstGeom prst="rect">
            <a:avLst/>
          </a:prstGeom>
        </p:spPr>
      </p:pic>
      <p:pic>
        <p:nvPicPr>
          <p:cNvPr id="6" name="图片 5">
            <a:extLst>
              <a:ext uri="{FF2B5EF4-FFF2-40B4-BE49-F238E27FC236}">
                <a16:creationId xmlns="" xmlns:a16="http://schemas.microsoft.com/office/drawing/2014/main" id="{7AAF5DA9-B567-4512-A74C-D694151F0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3462" y="1899989"/>
            <a:ext cx="3169272" cy="3668858"/>
          </a:xfrm>
          <a:prstGeom prst="rect">
            <a:avLst/>
          </a:prstGeom>
        </p:spPr>
      </p:pic>
      <p:grpSp>
        <p:nvGrpSpPr>
          <p:cNvPr id="9" name="组合 8">
            <a:extLst>
              <a:ext uri="{FF2B5EF4-FFF2-40B4-BE49-F238E27FC236}">
                <a16:creationId xmlns="" xmlns:a16="http://schemas.microsoft.com/office/drawing/2014/main" id="{D13D76AC-0721-4613-A6DF-240119AE6E0F}"/>
              </a:ext>
            </a:extLst>
          </p:cNvPr>
          <p:cNvGrpSpPr/>
          <p:nvPr/>
        </p:nvGrpSpPr>
        <p:grpSpPr>
          <a:xfrm rot="10800000">
            <a:off x="39249" y="0"/>
            <a:ext cx="1940021" cy="1057672"/>
            <a:chOff x="-1111410" y="-331486"/>
            <a:chExt cx="2944703" cy="1605410"/>
          </a:xfrm>
        </p:grpSpPr>
        <p:sp>
          <p:nvSpPr>
            <p:cNvPr id="7" name="Google Shape;16;p2">
              <a:extLst>
                <a:ext uri="{FF2B5EF4-FFF2-40B4-BE49-F238E27FC236}">
                  <a16:creationId xmlns="" xmlns:a16="http://schemas.microsoft.com/office/drawing/2014/main" id="{B47655EE-CDD1-4D71-A7EF-A676DBC07FD5}"/>
                </a:ext>
              </a:extLst>
            </p:cNvPr>
            <p:cNvSpPr/>
            <p:nvPr/>
          </p:nvSpPr>
          <p:spPr>
            <a:xfrm flipH="1">
              <a:off x="-1111410" y="-263571"/>
              <a:ext cx="2944703" cy="1537495"/>
            </a:xfrm>
            <a:custGeom>
              <a:avLst/>
              <a:gdLst/>
              <a:ahLst/>
              <a:cxnLst/>
              <a:rect l="l" t="t" r="r" b="b"/>
              <a:pathLst>
                <a:path w="263626" h="137645" extrusionOk="0">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spcFirstLastPara="1" wrap="square" lIns="121900" tIns="121900" rIns="121900" bIns="121900" anchor="ctr" anchorCtr="0">
              <a:noAutofit/>
            </a:bodyPr>
            <a:lstStyle/>
            <a:p>
              <a:pPr defTabSz="457200">
                <a:defRPr/>
              </a:pPr>
              <a:endParaRPr sz="2400">
                <a:solidFill>
                  <a:srgbClr val="FFFFFF"/>
                </a:solidFill>
              </a:endParaRPr>
            </a:p>
          </p:txBody>
        </p:sp>
        <p:sp>
          <p:nvSpPr>
            <p:cNvPr id="8" name="Google Shape;17;p2">
              <a:extLst>
                <a:ext uri="{FF2B5EF4-FFF2-40B4-BE49-F238E27FC236}">
                  <a16:creationId xmlns="" xmlns:a16="http://schemas.microsoft.com/office/drawing/2014/main" id="{82F998CC-4F0B-497D-B8FB-03F09C912ED9}"/>
                </a:ext>
              </a:extLst>
            </p:cNvPr>
            <p:cNvSpPr/>
            <p:nvPr/>
          </p:nvSpPr>
          <p:spPr>
            <a:xfrm rot="486435">
              <a:off x="-345929" y="-331486"/>
              <a:ext cx="850904" cy="850904"/>
            </a:xfrm>
            <a:prstGeom prst="ellipse">
              <a:avLst/>
            </a:prstGeom>
            <a:noFill/>
            <a:ln w="9525" cap="flat" cmpd="sng">
              <a:solidFill>
                <a:srgbClr val="CC5B1D"/>
              </a:solidFill>
              <a:prstDash val="solid"/>
              <a:round/>
              <a:headEnd type="none" w="sm" len="sm"/>
              <a:tailEnd type="none" w="sm" len="sm"/>
            </a:ln>
          </p:spPr>
          <p:txBody>
            <a:bodyPr spcFirstLastPara="1" wrap="square" lIns="121900" tIns="121900" rIns="121900" bIns="121900" anchor="ctr" anchorCtr="0">
              <a:noAutofit/>
            </a:bodyPr>
            <a:lstStyle/>
            <a:p>
              <a:pPr defTabSz="457200">
                <a:defRPr/>
              </a:pPr>
              <a:endParaRPr sz="2400">
                <a:solidFill>
                  <a:srgbClr val="FFFFFF"/>
                </a:solidFill>
              </a:endParaRPr>
            </a:p>
          </p:txBody>
        </p:sp>
      </p:grpSp>
      <p:sp>
        <p:nvSpPr>
          <p:cNvPr id="5" name="Rectangle 4"/>
          <p:cNvSpPr/>
          <p:nvPr/>
        </p:nvSpPr>
        <p:spPr>
          <a:xfrm>
            <a:off x="3648802" y="2103202"/>
            <a:ext cx="5221942" cy="1631216"/>
          </a:xfrm>
          <a:prstGeom prst="rect">
            <a:avLst/>
          </a:prstGeom>
        </p:spPr>
        <p:txBody>
          <a:bodyPr wrap="none">
            <a:spAutoFit/>
          </a:bodyPr>
          <a:lstStyle/>
          <a:p>
            <a:pPr lvl="0" algn="ctr"/>
            <a:r>
              <a:rPr kumimoji="1" lang="en-US" altLang="zh-CN" sz="10000" b="1" dirty="0" smtClean="0">
                <a:solidFill>
                  <a:srgbClr val="C00000"/>
                </a:solidFill>
                <a:latin typeface="Times New Roman" panose="02020603050405020304" pitchFamily="18" charset="0"/>
                <a:ea typeface="字魂27号-布丁体"/>
                <a:cs typeface="Times New Roman" panose="02020603050405020304" pitchFamily="18" charset="0"/>
                <a:sym typeface="+mn-lt"/>
              </a:rPr>
              <a:t>ÔN TẬP </a:t>
            </a:r>
            <a:endParaRPr kumimoji="1" lang="zh-CN" altLang="en-US" sz="10000" b="1" dirty="0">
              <a:solidFill>
                <a:srgbClr val="C00000"/>
              </a:solidFill>
              <a:latin typeface="Times New Roman" panose="02020603050405020304" pitchFamily="18" charset="0"/>
              <a:ea typeface="字魂27号-布丁体"/>
              <a:cs typeface="Times New Roman" panose="02020603050405020304" pitchFamily="18" charset="0"/>
              <a:sym typeface="+mn-lt"/>
            </a:endParaRPr>
          </a:p>
        </p:txBody>
      </p:sp>
      <p:sp>
        <p:nvSpPr>
          <p:cNvPr id="10" name="圆角矩形标注 19">
            <a:extLst>
              <a:ext uri="{FF2B5EF4-FFF2-40B4-BE49-F238E27FC236}">
                <a16:creationId xmlns="" xmlns:a16="http://schemas.microsoft.com/office/drawing/2014/main" id="{F287941F-F81A-4D93-8675-66F2558F26EF}"/>
              </a:ext>
            </a:extLst>
          </p:cNvPr>
          <p:cNvSpPr/>
          <p:nvPr/>
        </p:nvSpPr>
        <p:spPr>
          <a:xfrm flipH="1">
            <a:off x="4913311" y="635179"/>
            <a:ext cx="2365376" cy="833755"/>
          </a:xfrm>
          <a:prstGeom prst="wedgeRoundRectCallout">
            <a:avLst/>
          </a:prstGeom>
          <a:solidFill>
            <a:srgbClr val="8BC6DB"/>
          </a:solidFill>
          <a:ln w="25400" cap="flat" cmpd="sng" algn="ctr">
            <a:noFill/>
            <a:prstDash val="solid"/>
          </a:ln>
          <a:effectLst>
            <a:outerShdw blurRad="50800" dist="50800" dir="240000" algn="ctr" rotWithShape="0">
              <a:srgbClr val="000000">
                <a:alpha val="43000"/>
              </a:srgbClr>
            </a:outerShdw>
          </a:effectLst>
          <a:scene3d>
            <a:camera prst="orthographicFront"/>
            <a:lightRig rig="threePt" dir="t"/>
          </a:scene3d>
          <a:sp3d contourW="12700" prstMaterial="matte"/>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Tiết</a:t>
            </a:r>
            <a:r>
              <a:rPr kumimoji="0" lang="en-US" altLang="zh-CN"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rPr>
              <a:t> </a:t>
            </a:r>
            <a:r>
              <a:rPr lang="en-US" altLang="zh-CN" sz="4400" b="1" noProof="0" dirty="0" smtClean="0">
                <a:solidFill>
                  <a:sysClr val="windowText" lastClr="000000"/>
                </a:solidFill>
                <a:latin typeface="Times New Roman" panose="02020603050405020304" pitchFamily="18" charset="0"/>
                <a:ea typeface="方正字迹-邢体草书繁体" panose="03000502000000000000" charset="-122"/>
                <a:cs typeface="Times New Roman" panose="02020603050405020304" pitchFamily="18" charset="0"/>
              </a:rPr>
              <a:t>…</a:t>
            </a:r>
            <a:endParaRPr kumimoji="0" lang="en-US" altLang="zh-CN"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spTree>
    <p:extLst>
      <p:ext uri="{BB962C8B-B14F-4D97-AF65-F5344CB8AC3E}">
        <p14:creationId xmlns:p14="http://schemas.microsoft.com/office/powerpoint/2010/main" val="311326462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751695" y="-3810"/>
            <a:ext cx="2127250" cy="2127250"/>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6375209" y="1341993"/>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6455147" y="1366799"/>
            <a:ext cx="1493556" cy="1446550"/>
          </a:xfrm>
          <a:prstGeom prst="rect">
            <a:avLst/>
          </a:prstGeom>
          <a:noFill/>
        </p:spPr>
        <p:txBody>
          <a:bodyPr wrap="square" rtlCol="0">
            <a:spAutoFit/>
          </a:bodyPr>
          <a:lstStyle/>
          <a:p>
            <a:pPr algn="ctr"/>
            <a:r>
              <a:rPr kumimoji="1" lang="en-US" altLang="zh-CN" sz="8800" dirty="0">
                <a:solidFill>
                  <a:srgbClr val="C00000"/>
                </a:solidFill>
                <a:cs typeface="+mn-ea"/>
                <a:sym typeface="+mn-lt"/>
              </a:rPr>
              <a:t>01</a:t>
            </a:r>
          </a:p>
        </p:txBody>
      </p:sp>
      <p:sp>
        <p:nvSpPr>
          <p:cNvPr id="20" name="文本框 19"/>
          <p:cNvSpPr txBox="1"/>
          <p:nvPr/>
        </p:nvSpPr>
        <p:spPr>
          <a:xfrm>
            <a:off x="5016255" y="3170410"/>
            <a:ext cx="4586030" cy="2308324"/>
          </a:xfrm>
          <a:prstGeom prst="rect">
            <a:avLst/>
          </a:prstGeom>
          <a:noFill/>
          <a:ln>
            <a:solidFill>
              <a:srgbClr val="FF0000"/>
            </a:solidFill>
          </a:ln>
        </p:spPr>
        <p:txBody>
          <a:bodyPr wrap="square" rtlCol="0">
            <a:spAutoFit/>
          </a:bodyPr>
          <a:lstStyle/>
          <a:p>
            <a:pPr algn="ct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Hoạt</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động</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mở</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đầu</a:t>
            </a:r>
            <a:endParaRPr kumimoji="1" lang="zh-CN" altLang="en-US" sz="72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10209478" y="2763077"/>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3" name="图片 2" descr="图片6"/>
          <p:cNvPicPr>
            <a:picLocks noChangeAspect="1"/>
          </p:cNvPicPr>
          <p:nvPr/>
        </p:nvPicPr>
        <p:blipFill>
          <a:blip r:embed="rId9"/>
          <a:stretch>
            <a:fillRect/>
          </a:stretch>
        </p:blipFill>
        <p:spPr>
          <a:xfrm>
            <a:off x="610235" y="2475230"/>
            <a:ext cx="3735070" cy="33985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B734509-C092-A08C-B663-1C5B61F9689A}"/>
              </a:ext>
            </a:extLst>
          </p:cNvPr>
          <p:cNvPicPr>
            <a:picLocks noChangeAspect="1"/>
          </p:cNvPicPr>
          <p:nvPr/>
        </p:nvPicPr>
        <p:blipFill>
          <a:blip r:embed="rId2"/>
          <a:stretch>
            <a:fillRect/>
          </a:stretch>
        </p:blipFill>
        <p:spPr>
          <a:xfrm>
            <a:off x="-1" y="0"/>
            <a:ext cx="12192001" cy="6858000"/>
          </a:xfrm>
          <a:prstGeom prst="rect">
            <a:avLst/>
          </a:prstGeom>
        </p:spPr>
      </p:pic>
      <p:pic>
        <p:nvPicPr>
          <p:cNvPr id="6" name="Picture 5">
            <a:extLst>
              <a:ext uri="{FF2B5EF4-FFF2-40B4-BE49-F238E27FC236}">
                <a16:creationId xmlns="" xmlns:a16="http://schemas.microsoft.com/office/drawing/2014/main" id="{45E51055-2AE1-E05B-51BA-4241076F3E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5400000">
            <a:off x="2690258" y="-1289709"/>
            <a:ext cx="6834230" cy="8666328"/>
          </a:xfrm>
          <a:prstGeom prst="rect">
            <a:avLst/>
          </a:prstGeom>
        </p:spPr>
      </p:pic>
      <p:sp>
        <p:nvSpPr>
          <p:cNvPr id="8" name="TextBox 7">
            <a:extLst>
              <a:ext uri="{FF2B5EF4-FFF2-40B4-BE49-F238E27FC236}">
                <a16:creationId xmlns="" xmlns:a16="http://schemas.microsoft.com/office/drawing/2014/main" id="{60EAC20A-E1F2-2912-979D-770007CCF9B0}"/>
              </a:ext>
            </a:extLst>
          </p:cNvPr>
          <p:cNvSpPr txBox="1"/>
          <p:nvPr/>
        </p:nvSpPr>
        <p:spPr>
          <a:xfrm>
            <a:off x="3949465" y="1790860"/>
            <a:ext cx="4130009" cy="1569660"/>
          </a:xfrm>
          <a:prstGeom prst="rect">
            <a:avLst/>
          </a:prstGeom>
          <a:noFill/>
        </p:spPr>
        <p:txBody>
          <a:bodyPr wrap="square">
            <a:spAutoFit/>
          </a:bodyPr>
          <a:lstStyle/>
          <a:p>
            <a:pPr algn="just">
              <a:buClr>
                <a:srgbClr val="000000"/>
              </a:buClr>
              <a:buFont typeface="Arial" panose="020B0604020202020204"/>
              <a:buNone/>
            </a:pP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hãy</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kể</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a:solidFill>
                  <a:srgbClr val="000000"/>
                </a:solidFill>
                <a:latin typeface="Times New Roman" panose="02020603050405020304" pitchFamily="18" charset="0"/>
                <a:cs typeface="Times New Roman" panose="02020603050405020304" pitchFamily="18" charset="0"/>
                <a:sym typeface="Arial" panose="020B0604020202020204"/>
              </a:rPr>
              <a:t>tên</a:t>
            </a:r>
            <a:r>
              <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văn</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bản</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đã</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ở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bài</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3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Khát</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khao</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đoàn</a:t>
            </a:r>
            <a:r>
              <a:rPr lang="en-US" sz="3200" b="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tụ</a:t>
            </a:r>
            <a:endParaRPr lang="en-US" sz="3200" b="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21474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11000" r="-3000"/>
          </a:stretch>
        </a:blipFill>
        <a:effectLst/>
      </p:bgPr>
    </p:bg>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4"/>
          <a:stretch>
            <a:fillRect/>
          </a:stretch>
        </p:blipFill>
        <p:spPr>
          <a:xfrm>
            <a:off x="-24130" y="-3810"/>
            <a:ext cx="12240260" cy="6864985"/>
          </a:xfrm>
          <a:prstGeom prst="rect">
            <a:avLst/>
          </a:prstGeom>
        </p:spPr>
      </p:pic>
      <p:pic>
        <p:nvPicPr>
          <p:cNvPr id="9" name="图片 8" descr="C:\Users\Administrator\Desktop\8caddaf406263e9fb52e828c22b3093e.png8caddaf406263e9fb52e828c22b3093e"/>
          <p:cNvPicPr>
            <a:picLocks noChangeAspect="1"/>
          </p:cNvPicPr>
          <p:nvPr/>
        </p:nvPicPr>
        <p:blipFill rotWithShape="1">
          <a:blip r:embed="rId5"/>
          <a:srcRect/>
          <a:stretch>
            <a:fillRect/>
          </a:stretch>
        </p:blipFill>
        <p:spPr>
          <a:xfrm>
            <a:off x="9751695" y="-3810"/>
            <a:ext cx="2127250" cy="2127250"/>
          </a:xfrm>
          <a:prstGeom prst="rect">
            <a:avLst/>
          </a:prstGeom>
        </p:spPr>
      </p:pic>
      <p:pic>
        <p:nvPicPr>
          <p:cNvPr id="14" name="图片 13" descr="C:\Users\Administrator\Desktop\3a87d5d65ea40f1894161d566048c99a.png3a87d5d65ea40f1894161d566048c99a"/>
          <p:cNvPicPr>
            <a:picLocks noChangeAspect="1"/>
          </p:cNvPicPr>
          <p:nvPr/>
        </p:nvPicPr>
        <p:blipFill rotWithShape="1">
          <a:blip r:embed="rId6"/>
          <a:srcRect/>
          <a:stretch>
            <a:fillRect/>
          </a:stretch>
        </p:blipFill>
        <p:spPr>
          <a:xfrm>
            <a:off x="6375209" y="1341993"/>
            <a:ext cx="1721840" cy="1636776"/>
          </a:xfrm>
          <a:prstGeom prst="rect">
            <a:avLst/>
          </a:prstGeom>
          <a:effectLst>
            <a:outerShdw blurRad="63500" sx="102000" sy="102000" algn="ctr" rotWithShape="0">
              <a:prstClr val="black">
                <a:alpha val="40000"/>
              </a:prstClr>
            </a:outerShdw>
          </a:effectLst>
        </p:spPr>
      </p:pic>
      <p:sp>
        <p:nvSpPr>
          <p:cNvPr id="17" name="文本框 16"/>
          <p:cNvSpPr txBox="1"/>
          <p:nvPr/>
        </p:nvSpPr>
        <p:spPr>
          <a:xfrm>
            <a:off x="6455147" y="1366799"/>
            <a:ext cx="1641902" cy="1446550"/>
          </a:xfrm>
          <a:prstGeom prst="rect">
            <a:avLst/>
          </a:prstGeom>
          <a:noFill/>
        </p:spPr>
        <p:txBody>
          <a:bodyPr wrap="square" rtlCol="0">
            <a:spAutoFit/>
          </a:bodyPr>
          <a:lstStyle/>
          <a:p>
            <a:pPr algn="ctr"/>
            <a:r>
              <a:rPr kumimoji="1" lang="en-US" altLang="zh-CN" sz="8800">
                <a:solidFill>
                  <a:srgbClr val="C00000"/>
                </a:solidFill>
                <a:cs typeface="+mn-ea"/>
                <a:sym typeface="+mn-lt"/>
              </a:rPr>
              <a:t>02</a:t>
            </a:r>
            <a:endParaRPr kumimoji="1" lang="en-US" altLang="zh-CN" sz="8800" dirty="0">
              <a:solidFill>
                <a:srgbClr val="C00000"/>
              </a:solidFill>
              <a:cs typeface="+mn-ea"/>
              <a:sym typeface="+mn-lt"/>
            </a:endParaRPr>
          </a:p>
        </p:txBody>
      </p:sp>
      <p:sp>
        <p:nvSpPr>
          <p:cNvPr id="20" name="文本框 19"/>
          <p:cNvSpPr txBox="1"/>
          <p:nvPr/>
        </p:nvSpPr>
        <p:spPr>
          <a:xfrm>
            <a:off x="4979669" y="3020328"/>
            <a:ext cx="5460867" cy="2308324"/>
          </a:xfrm>
          <a:prstGeom prst="rect">
            <a:avLst/>
          </a:prstGeom>
          <a:noFill/>
          <a:ln>
            <a:solidFill>
              <a:srgbClr val="FF0000"/>
            </a:solidFill>
          </a:ln>
        </p:spPr>
        <p:txBody>
          <a:bodyPr wrap="square" rtlCol="0">
            <a:spAutoFit/>
          </a:bodyPr>
          <a:lstStyle/>
          <a:p>
            <a:pPr algn="ct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Hoạt</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a:solidFill>
                  <a:srgbClr val="718CFF"/>
                </a:solidFill>
                <a:latin typeface="Times New Roman" panose="02020603050405020304" pitchFamily="18" charset="0"/>
                <a:cs typeface="Times New Roman" panose="02020603050405020304" pitchFamily="18" charset="0"/>
                <a:sym typeface="+mn-lt"/>
              </a:rPr>
              <a:t>động</a:t>
            </a:r>
            <a:r>
              <a:rPr kumimoji="1" lang="en-US" altLang="zh-CN" sz="7200" b="1" dirty="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ôn</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tập</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về</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r>
              <a:rPr kumimoji="1" lang="en-US" altLang="zh-CN" sz="7200" b="1" dirty="0" err="1" smtClean="0">
                <a:solidFill>
                  <a:srgbClr val="718CFF"/>
                </a:solidFill>
                <a:latin typeface="Times New Roman" panose="02020603050405020304" pitchFamily="18" charset="0"/>
                <a:cs typeface="Times New Roman" panose="02020603050405020304" pitchFamily="18" charset="0"/>
                <a:sym typeface="+mn-lt"/>
              </a:rPr>
              <a:t>đọc</a:t>
            </a:r>
            <a:r>
              <a:rPr kumimoji="1" lang="en-US" altLang="zh-CN" sz="7200" b="1" dirty="0" smtClean="0">
                <a:solidFill>
                  <a:srgbClr val="718CFF"/>
                </a:solidFill>
                <a:latin typeface="Times New Roman" panose="02020603050405020304" pitchFamily="18" charset="0"/>
                <a:cs typeface="Times New Roman" panose="02020603050405020304" pitchFamily="18" charset="0"/>
                <a:sym typeface="+mn-lt"/>
              </a:rPr>
              <a:t> </a:t>
            </a:r>
            <a:endParaRPr kumimoji="1" lang="zh-CN" altLang="en-US" sz="7200" b="1" dirty="0">
              <a:solidFill>
                <a:srgbClr val="718CFF"/>
              </a:solidFill>
              <a:latin typeface="Times New Roman" panose="02020603050405020304" pitchFamily="18" charset="0"/>
              <a:cs typeface="Times New Roman" panose="02020603050405020304" pitchFamily="18" charset="0"/>
              <a:sym typeface="+mn-lt"/>
            </a:endParaRPr>
          </a:p>
        </p:txBody>
      </p:sp>
      <p:pic>
        <p:nvPicPr>
          <p:cNvPr id="35" name="图片 34" descr="C:\Users\Administrator\Desktop\408baa8ae0a10fbcc55019899fbfcc66.png408baa8ae0a10fbcc55019899fbfcc66"/>
          <p:cNvPicPr>
            <a:picLocks noChangeAspect="1"/>
          </p:cNvPicPr>
          <p:nvPr/>
        </p:nvPicPr>
        <p:blipFill rotWithShape="1">
          <a:blip r:embed="rId7"/>
          <a:srcRect/>
          <a:stretch>
            <a:fillRect/>
          </a:stretch>
        </p:blipFill>
        <p:spPr>
          <a:xfrm>
            <a:off x="10209478" y="2763077"/>
            <a:ext cx="1669415" cy="1669775"/>
          </a:xfrm>
          <a:prstGeom prst="rect">
            <a:avLst/>
          </a:prstGeom>
        </p:spPr>
      </p:pic>
      <p:pic>
        <p:nvPicPr>
          <p:cNvPr id="36" name="图片 35"/>
          <p:cNvPicPr>
            <a:picLocks noChangeAspect="1"/>
          </p:cNvPicPr>
          <p:nvPr/>
        </p:nvPicPr>
        <p:blipFill rotWithShape="1">
          <a:blip r:embed="rId8"/>
          <a:srcRect/>
          <a:stretch>
            <a:fillRect/>
          </a:stretch>
        </p:blipFill>
        <p:spPr>
          <a:xfrm>
            <a:off x="3101009" y="306883"/>
            <a:ext cx="1391478" cy="1223743"/>
          </a:xfrm>
          <a:prstGeom prst="rect">
            <a:avLst/>
          </a:prstGeom>
        </p:spPr>
      </p:pic>
      <p:pic>
        <p:nvPicPr>
          <p:cNvPr id="3" name="图片 2" descr="图片6"/>
          <p:cNvPicPr>
            <a:picLocks noChangeAspect="1"/>
          </p:cNvPicPr>
          <p:nvPr/>
        </p:nvPicPr>
        <p:blipFill>
          <a:blip r:embed="rId9"/>
          <a:stretch>
            <a:fillRect/>
          </a:stretch>
        </p:blipFill>
        <p:spPr>
          <a:xfrm>
            <a:off x="610235" y="2475230"/>
            <a:ext cx="3735070" cy="3398520"/>
          </a:xfrm>
          <a:prstGeom prst="rect">
            <a:avLst/>
          </a:prstGeom>
        </p:spPr>
      </p:pic>
    </p:spTree>
    <p:extLst>
      <p:ext uri="{BB962C8B-B14F-4D97-AF65-F5344CB8AC3E}">
        <p14:creationId xmlns:p14="http://schemas.microsoft.com/office/powerpoint/2010/main" val="222252136"/>
      </p:ext>
    </p:extLst>
  </p:cSld>
  <p:clrMapOvr>
    <a:masterClrMapping/>
  </p:clrMapOvr>
  <p:transition spd="slow" advClick="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descr="C:\Users\Administrator\Desktop\3a87d5d65ea40f1894161d566048c99a.png3a87d5d65ea40f1894161d566048c99a"/>
          <p:cNvPicPr>
            <a:picLocks noChangeAspect="1"/>
          </p:cNvPicPr>
          <p:nvPr/>
        </p:nvPicPr>
        <p:blipFill rotWithShape="1">
          <a:blip r:embed="rId2"/>
          <a:srcRect/>
          <a:stretch>
            <a:fillRect/>
          </a:stretch>
        </p:blipFill>
        <p:spPr>
          <a:xfrm>
            <a:off x="5449698" y="-49727"/>
            <a:ext cx="1980205" cy="1046011"/>
          </a:xfrm>
          <a:prstGeom prst="rect">
            <a:avLst/>
          </a:prstGeom>
          <a:effectLst>
            <a:outerShdw blurRad="63500" sx="102000" sy="102000" algn="ctr" rotWithShape="0">
              <a:prstClr val="black">
                <a:alpha val="40000"/>
              </a:prstClr>
            </a:outerShdw>
          </a:effectLst>
        </p:spPr>
      </p:pic>
      <p:sp>
        <p:nvSpPr>
          <p:cNvPr id="4" name="Rectangle 3"/>
          <p:cNvSpPr/>
          <p:nvPr/>
        </p:nvSpPr>
        <p:spPr>
          <a:xfrm>
            <a:off x="5796835" y="233741"/>
            <a:ext cx="1285929" cy="615553"/>
          </a:xfrm>
          <a:prstGeom prst="rect">
            <a:avLst/>
          </a:prstGeom>
        </p:spPr>
        <p:txBody>
          <a:bodyPr wrap="none">
            <a:spAutoFit/>
          </a:bodyPr>
          <a:lstStyle/>
          <a:p>
            <a:pPr lvl="0"/>
            <a:r>
              <a:rPr kumimoji="1" lang="en-US" altLang="zh-CN" sz="3400" b="1" dirty="0" err="1">
                <a:solidFill>
                  <a:srgbClr val="718CFF"/>
                </a:solidFill>
                <a:latin typeface="Times New Roman" panose="02020603050405020304" pitchFamily="18" charset="0"/>
                <a:ea typeface="字魂27号-布丁体"/>
                <a:cs typeface="Times New Roman" panose="02020603050405020304" pitchFamily="18" charset="0"/>
                <a:sym typeface="+mn-lt"/>
              </a:rPr>
              <a:t>Câu</a:t>
            </a:r>
            <a:r>
              <a:rPr kumimoji="1" lang="en-US" altLang="zh-CN" sz="3400" b="1" dirty="0">
                <a:solidFill>
                  <a:srgbClr val="718CFF"/>
                </a:solidFill>
                <a:latin typeface="Times New Roman" panose="02020603050405020304" pitchFamily="18" charset="0"/>
                <a:ea typeface="字魂27号-布丁体"/>
                <a:cs typeface="Times New Roman" panose="02020603050405020304" pitchFamily="18" charset="0"/>
                <a:sym typeface="+mn-lt"/>
              </a:rPr>
              <a:t> 1</a:t>
            </a:r>
            <a:endParaRPr kumimoji="1" lang="zh-CN" altLang="en-US" sz="3400" b="1" dirty="0">
              <a:solidFill>
                <a:srgbClr val="718CFF"/>
              </a:solidFill>
              <a:latin typeface="Times New Roman" panose="02020603050405020304" pitchFamily="18" charset="0"/>
              <a:ea typeface="字魂27号-布丁体"/>
              <a:cs typeface="Times New Roman" panose="02020603050405020304" pitchFamily="18" charset="0"/>
              <a:sym typeface="+mn-lt"/>
            </a:endParaRPr>
          </a:p>
        </p:txBody>
      </p:sp>
      <p:cxnSp>
        <p:nvCxnSpPr>
          <p:cNvPr id="6" name="Straight Connector 5"/>
          <p:cNvCxnSpPr/>
          <p:nvPr/>
        </p:nvCxnSpPr>
        <p:spPr>
          <a:xfrm>
            <a:off x="464025" y="1114724"/>
            <a:ext cx="1828799" cy="187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2938259721"/>
              </p:ext>
            </p:extLst>
          </p:nvPr>
        </p:nvGraphicFramePr>
        <p:xfrm>
          <a:off x="899305" y="1513456"/>
          <a:ext cx="10933305" cy="4941934"/>
        </p:xfrm>
        <a:graphic>
          <a:graphicData uri="http://schemas.openxmlformats.org/drawingml/2006/table">
            <a:tbl>
              <a:tblPr/>
              <a:tblGrid>
                <a:gridCol w="2729914"/>
                <a:gridCol w="2729914"/>
                <a:gridCol w="2729914"/>
                <a:gridCol w="2743563"/>
              </a:tblGrid>
              <a:tr h="1277044">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Lời tiễn dặn</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Tú Uyên gặp Giáng Kiều</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Thị Kính nuôi con cho Thị Mầu</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98B2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Cốt truyện</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98B265"/>
                      </a:solidFill>
                      <a:prstDash val="solid"/>
                      <a:round/>
                      <a:headEnd type="none" w="med" len="med"/>
                      <a:tailEnd type="none" w="med" len="med"/>
                    </a:lnL>
                    <a:lnR w="12700" cap="flat" cmpd="sng" algn="ctr">
                      <a:solidFill>
                        <a:srgbClr val="98B265"/>
                      </a:solidFill>
                      <a:prstDash val="solid"/>
                      <a:round/>
                      <a:headEnd type="none" w="med" len="med"/>
                      <a:tailEnd type="none" w="med" len="med"/>
                    </a:lnR>
                    <a:lnT w="12700" cap="flat" cmpd="sng" algn="ctr">
                      <a:solidFill>
                        <a:srgbClr val="98B265"/>
                      </a:solidFill>
                      <a:prstDash val="solid"/>
                      <a:round/>
                      <a:headEnd type="none" w="med" len="med"/>
                      <a:tailEnd type="none" w="med" len="med"/>
                    </a:lnT>
                    <a:lnB w="12700" cap="flat" cmpd="sng" algn="ctr">
                      <a:solidFill>
                        <a:srgbClr val="C8B5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Nhân vật</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C8B565"/>
                      </a:solidFill>
                      <a:prstDash val="solid"/>
                      <a:round/>
                      <a:headEnd type="none" w="med" len="med"/>
                      <a:tailEnd type="none" w="med" len="med"/>
                    </a:lnL>
                    <a:lnR w="12700" cap="flat" cmpd="sng" algn="ctr">
                      <a:solidFill>
                        <a:srgbClr val="C8B565"/>
                      </a:solidFill>
                      <a:prstDash val="solid"/>
                      <a:round/>
                      <a:headEnd type="none" w="med" len="med"/>
                      <a:tailEnd type="none" w="med" len="med"/>
                    </a:lnR>
                    <a:lnT w="12700" cap="flat" cmpd="sng" algn="ctr">
                      <a:solidFill>
                        <a:srgbClr val="C8B565"/>
                      </a:solidFill>
                      <a:prstDash val="solid"/>
                      <a:round/>
                      <a:headEnd type="none" w="med" len="med"/>
                      <a:tailEnd type="none" w="med" len="med"/>
                    </a:lnT>
                    <a:lnB w="12700" cap="flat" cmpd="sng" algn="ctr">
                      <a:solidFill>
                        <a:srgbClr val="80B565"/>
                      </a:solidFill>
                      <a:prstDash val="solid"/>
                      <a:round/>
                      <a:headEnd type="none" w="med" len="med"/>
                      <a:tailEnd type="none" w="med" len="med"/>
                    </a:lnB>
                    <a:solidFill>
                      <a:srgbClr val="FFFFFF"/>
                    </a:solidFill>
                  </a:tcPr>
                </a:tc>
              </a:tr>
              <a:tr h="732978">
                <a:tc>
                  <a:txBody>
                    <a:bodyPr/>
                    <a:lstStyle/>
                    <a:p>
                      <a:pPr fontAlgn="t"/>
                      <a:r>
                        <a:rPr lang="vi-VN" sz="2400">
                          <a:effectLst/>
                          <a:latin typeface="Times New Roman" panose="02020603050405020304" pitchFamily="18" charset="0"/>
                          <a:cs typeface="Times New Roman" panose="02020603050405020304" pitchFamily="18" charset="0"/>
                        </a:rPr>
                        <a:t>Người kể chuyện</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80B565"/>
                      </a:solidFill>
                      <a:prstDash val="solid"/>
                      <a:round/>
                      <a:headEnd type="none" w="med" len="med"/>
                      <a:tailEnd type="none" w="med" len="med"/>
                    </a:lnL>
                    <a:lnR w="12700" cap="flat" cmpd="sng" algn="ctr">
                      <a:solidFill>
                        <a:srgbClr val="80B565"/>
                      </a:solidFill>
                      <a:prstDash val="solid"/>
                      <a:round/>
                      <a:headEnd type="none" w="med" len="med"/>
                      <a:tailEnd type="none" w="med" len="med"/>
                    </a:lnR>
                    <a:lnT w="12700" cap="flat" cmpd="sng" algn="ctr">
                      <a:solidFill>
                        <a:srgbClr val="80B565"/>
                      </a:solidFill>
                      <a:prstDash val="solid"/>
                      <a:round/>
                      <a:headEnd type="none" w="med" len="med"/>
                      <a:tailEnd type="none" w="med" len="med"/>
                    </a:lnT>
                    <a:lnB w="12700" cap="flat" cmpd="sng" algn="ctr">
                      <a:solidFill>
                        <a:srgbClr val="F0BA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Ngôn ngữ</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a:txBody>
                    <a:bodyPr/>
                    <a:lstStyle/>
                    <a:p>
                      <a:pPr fontAlgn="t"/>
                      <a:r>
                        <a:rPr lang="en-US" sz="240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F0BA65"/>
                      </a:solidFill>
                      <a:prstDash val="solid"/>
                      <a:round/>
                      <a:headEnd type="none" w="med" len="med"/>
                      <a:tailEnd type="none" w="med" len="med"/>
                    </a:lnL>
                    <a:lnR w="12700" cap="flat" cmpd="sng" algn="ctr">
                      <a:solidFill>
                        <a:srgbClr val="F0BA65"/>
                      </a:solidFill>
                      <a:prstDash val="solid"/>
                      <a:round/>
                      <a:headEnd type="none" w="med" len="med"/>
                      <a:tailEnd type="none" w="med" len="med"/>
                    </a:lnR>
                    <a:lnT w="12700" cap="flat" cmpd="sng" algn="ctr">
                      <a:solidFill>
                        <a:srgbClr val="F0BA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r>
              <a:tr h="732978">
                <a:tc>
                  <a:txBody>
                    <a:bodyPr/>
                    <a:lstStyle/>
                    <a:p>
                      <a:pPr fontAlgn="t"/>
                      <a:r>
                        <a:rPr lang="en-US" sz="2400">
                          <a:effectLst/>
                          <a:latin typeface="Times New Roman" panose="02020603050405020304" pitchFamily="18" charset="0"/>
                          <a:cs typeface="Times New Roman" panose="02020603050405020304" pitchFamily="18" charset="0"/>
                        </a:rPr>
                        <a:t>Nhận xét chung</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gridSpan="3">
                  <a:txBody>
                    <a:bodyPr/>
                    <a:lstStyle/>
                    <a:p>
                      <a:pPr fontAlgn="t"/>
                      <a:r>
                        <a:rPr lang="en-US" sz="2400" dirty="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50B565"/>
                      </a:solidFill>
                      <a:prstDash val="solid"/>
                      <a:round/>
                      <a:headEnd type="none" w="med" len="med"/>
                      <a:tailEnd type="none" w="med" len="med"/>
                    </a:lnL>
                    <a:lnR w="12700" cap="flat" cmpd="sng" algn="ctr">
                      <a:solidFill>
                        <a:srgbClr val="50B565"/>
                      </a:solidFill>
                      <a:prstDash val="solid"/>
                      <a:round/>
                      <a:headEnd type="none" w="med" len="med"/>
                      <a:tailEnd type="none" w="med" len="med"/>
                    </a:lnR>
                    <a:lnT w="12700" cap="flat" cmpd="sng" algn="ctr">
                      <a:solidFill>
                        <a:srgbClr val="50B565"/>
                      </a:solidFill>
                      <a:prstDash val="solid"/>
                      <a:round/>
                      <a:headEnd type="none" w="med" len="med"/>
                      <a:tailEnd type="none" w="med" len="med"/>
                    </a:lnT>
                    <a:lnB w="12700" cap="flat" cmpd="sng" algn="ctr">
                      <a:solidFill>
                        <a:srgbClr val="50B56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847416320"/>
      </p:ext>
    </p:extLst>
  </p:cSld>
  <p:clrMapOvr>
    <a:masterClrMapping/>
  </p:clrMapOvr>
  <p:transition spd="slow" advClick="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207288"/>
              </p:ext>
            </p:extLst>
          </p:nvPr>
        </p:nvGraphicFramePr>
        <p:xfrm>
          <a:off x="259308" y="341197"/>
          <a:ext cx="11723426" cy="5918729"/>
        </p:xfrm>
        <a:graphic>
          <a:graphicData uri="http://schemas.openxmlformats.org/drawingml/2006/table">
            <a:tbl>
              <a:tblPr/>
              <a:tblGrid>
                <a:gridCol w="2923547"/>
                <a:gridCol w="2923547"/>
                <a:gridCol w="2938166"/>
                <a:gridCol w="2938166"/>
              </a:tblGrid>
              <a:tr h="466702">
                <a:tc>
                  <a:txBody>
                    <a:bodyPr/>
                    <a:lstStyle/>
                    <a:p>
                      <a:pPr fontAlgn="t"/>
                      <a:r>
                        <a:rPr lang="en-US" sz="2000">
                          <a:effectLst/>
                          <a:latin typeface="Times New Roman" panose="02020603050405020304" pitchFamily="18" charset="0"/>
                          <a:cs typeface="Times New Roman" panose="02020603050405020304" pitchFamily="18" charset="0"/>
                        </a:rPr>
                        <a:t/>
                      </a:r>
                      <a:br>
                        <a:rPr lang="en-US" sz="2000">
                          <a:effectLst/>
                          <a:latin typeface="Times New Roman" panose="02020603050405020304" pitchFamily="18" charset="0"/>
                          <a:cs typeface="Times New Roman" panose="02020603050405020304" pitchFamily="18" charset="0"/>
                        </a:rPr>
                      </a:br>
                      <a:r>
                        <a:rPr lang="en-US" sz="2000">
                          <a:effectLst/>
                          <a:latin typeface="Times New Roman" panose="02020603050405020304" pitchFamily="18" charset="0"/>
                          <a:cs typeface="Times New Roman" panose="02020603050405020304" pitchFamily="18" charset="0"/>
                        </a:rPr>
                        <a:t>Lời tiễn dặn</a:t>
                      </a:r>
                    </a:p>
                  </a:txBody>
                  <a:tcPr marL="25440" marR="25440" marT="25440" marB="25440">
                    <a:lnL w="12700" cap="flat" cmpd="sng" algn="ctr">
                      <a:solidFill>
                        <a:srgbClr val="C07681"/>
                      </a:solidFill>
                      <a:prstDash val="solid"/>
                      <a:round/>
                      <a:headEnd type="none" w="med" len="med"/>
                      <a:tailEnd type="none" w="med" len="med"/>
                    </a:lnL>
                    <a:lnR w="12700" cap="flat" cmpd="sng" algn="ctr">
                      <a:solidFill>
                        <a:srgbClr val="C07681"/>
                      </a:solidFill>
                      <a:prstDash val="solid"/>
                      <a:round/>
                      <a:headEnd type="none" w="med" len="med"/>
                      <a:tailEnd type="none" w="med" len="med"/>
                    </a:lnR>
                    <a:lnT w="12700" cap="flat" cmpd="sng" algn="ctr">
                      <a:solidFill>
                        <a:srgbClr val="C076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Tú Uyên gặp Giáng Kiều</a:t>
                      </a:r>
                    </a:p>
                  </a:txBody>
                  <a:tcPr marL="25440" marR="25440" marT="25440" marB="25440">
                    <a:lnL w="12700" cap="flat" cmpd="sng" algn="ctr">
                      <a:solidFill>
                        <a:srgbClr val="C07681"/>
                      </a:solidFill>
                      <a:prstDash val="solid"/>
                      <a:round/>
                      <a:headEnd type="none" w="med" len="med"/>
                      <a:tailEnd type="none" w="med" len="med"/>
                    </a:lnL>
                    <a:lnR w="12700" cap="flat" cmpd="sng" algn="ctr">
                      <a:solidFill>
                        <a:srgbClr val="C07681"/>
                      </a:solidFill>
                      <a:prstDash val="solid"/>
                      <a:round/>
                      <a:headEnd type="none" w="med" len="med"/>
                      <a:tailEnd type="none" w="med" len="med"/>
                    </a:lnR>
                    <a:lnT w="12700" cap="flat" cmpd="sng" algn="ctr">
                      <a:solidFill>
                        <a:srgbClr val="C076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Thị Kính nuôi con cho Thị Mầu</a:t>
                      </a:r>
                    </a:p>
                  </a:txBody>
                  <a:tcPr marL="25440" marR="25440" marT="25440" marB="25440">
                    <a:lnL w="12700" cap="flat" cmpd="sng" algn="ctr">
                      <a:solidFill>
                        <a:srgbClr val="C07681"/>
                      </a:solidFill>
                      <a:prstDash val="solid"/>
                      <a:round/>
                      <a:headEnd type="none" w="med" len="med"/>
                      <a:tailEnd type="none" w="med" len="med"/>
                    </a:lnL>
                    <a:lnR w="12700" cap="flat" cmpd="sng" algn="ctr">
                      <a:solidFill>
                        <a:srgbClr val="C07681"/>
                      </a:solidFill>
                      <a:prstDash val="solid"/>
                      <a:round/>
                      <a:headEnd type="none" w="med" len="med"/>
                      <a:tailEnd type="none" w="med" len="med"/>
                    </a:lnR>
                    <a:lnT w="12700" cap="flat" cmpd="sng" algn="ctr">
                      <a:solidFill>
                        <a:srgbClr val="C076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endParaRPr lang="en-US" sz="2000">
                        <a:latin typeface="Times New Roman" panose="02020603050405020304" pitchFamily="18" charset="0"/>
                        <a:cs typeface="Times New Roman" panose="02020603050405020304" pitchFamily="18" charset="0"/>
                      </a:endParaRPr>
                    </a:p>
                  </a:txBody>
                  <a:tcPr marL="48846" marR="48846" marT="24423" marB="24423">
                    <a:lnL w="12700" cap="flat" cmpd="sng" algn="ctr">
                      <a:solidFill>
                        <a:srgbClr val="C07681"/>
                      </a:solidFill>
                      <a:prstDash val="solid"/>
                      <a:round/>
                      <a:headEnd type="none" w="med" len="med"/>
                      <a:tailEnd type="none" w="med" len="med"/>
                    </a:lnL>
                    <a:lnB w="12700" cap="flat" cmpd="sng" algn="ctr">
                      <a:solidFill>
                        <a:srgbClr val="786181"/>
                      </a:solidFill>
                      <a:prstDash val="solid"/>
                      <a:round/>
                      <a:headEnd type="none" w="med" len="med"/>
                      <a:tailEnd type="none" w="med" len="med"/>
                    </a:lnB>
                  </a:tcPr>
                </a:tc>
              </a:tr>
              <a:tr h="5258249">
                <a:tc>
                  <a:txBody>
                    <a:bodyPr/>
                    <a:lstStyle/>
                    <a:p>
                      <a:pPr fontAlgn="t"/>
                      <a:r>
                        <a:rPr lang="en-US" sz="2000">
                          <a:effectLst/>
                          <a:latin typeface="Times New Roman" panose="02020603050405020304" pitchFamily="18" charset="0"/>
                          <a:cs typeface="Times New Roman" panose="02020603050405020304" pitchFamily="18" charset="0"/>
                        </a:rPr>
                        <a:t>Cốt truyện</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fontAlgn="t"/>
                      <a:r>
                        <a:rPr lang="vi-VN" sz="2000">
                          <a:effectLst/>
                          <a:latin typeface="Times New Roman" panose="02020603050405020304" pitchFamily="18" charset="0"/>
                          <a:cs typeface="Times New Roman" panose="02020603050405020304" pitchFamily="18" charset="0"/>
                        </a:rPr>
                        <a:t>+ Yêu nhau tha thiết;</a:t>
                      </a:r>
                    </a:p>
                    <a:p>
                      <a:pPr fontAlgn="t"/>
                      <a:r>
                        <a:rPr lang="vi-VN" sz="2000">
                          <a:effectLst/>
                          <a:latin typeface="Times New Roman" panose="02020603050405020304" pitchFamily="18" charset="0"/>
                          <a:cs typeface="Times New Roman" panose="02020603050405020304" pitchFamily="18" charset="0"/>
                        </a:rPr>
                        <a:t>+ Tình yêu tan vỡ, đau khổ;</a:t>
                      </a:r>
                    </a:p>
                    <a:p>
                      <a:pPr fontAlgn="t"/>
                      <a:r>
                        <a:rPr lang="vi-VN" sz="2000">
                          <a:effectLst/>
                          <a:latin typeface="Times New Roman" panose="02020603050405020304" pitchFamily="18" charset="0"/>
                          <a:cs typeface="Times New Roman" panose="02020603050405020304" pitchFamily="18" charset="0"/>
                        </a:rPr>
                        <a:t>+ Vượt qua, thoát khỏi cảnh ngộ, chết cùng nhau hoặc sống bên nhau hạnh phúc</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algn="just" fontAlgn="t"/>
                      <a:r>
                        <a:rPr lang="vi-VN" sz="2000">
                          <a:effectLst/>
                          <a:latin typeface="Times New Roman" panose="02020603050405020304" pitchFamily="18" charset="0"/>
                          <a:cs typeface="Times New Roman" panose="02020603050405020304" pitchFamily="18" charset="0"/>
                        </a:rPr>
                        <a:t> </a:t>
                      </a:r>
                      <a:r>
                        <a:rPr lang="vi-VN" sz="2000" u="none" strike="noStrike">
                          <a:solidFill>
                            <a:srgbClr val="333333"/>
                          </a:solidFill>
                          <a:effectLst/>
                          <a:latin typeface="Times New Roman" panose="02020603050405020304" pitchFamily="18" charset="0"/>
                          <a:cs typeface="Times New Roman" panose="02020603050405020304" pitchFamily="18" charset="0"/>
                          <a:hlinkClick r:id="rId3"/>
                        </a:rPr>
                        <a:t>Người đẹp trong tranh</a:t>
                      </a:r>
                      <a:r>
                        <a:rPr lang="vi-VN" sz="2000">
                          <a:effectLst/>
                          <a:latin typeface="Times New Roman" panose="02020603050405020304" pitchFamily="18" charset="0"/>
                          <a:cs typeface="Times New Roman" panose="02020603050405020304" pitchFamily="18" charset="0"/>
                        </a:rPr>
                        <a:t> là câu chuyện dân gian Việt Nam, kể về sự tích Tú Uyên – Giáng Kiều kết duyên chồng vợ, sau đó cả hai cùng cưỡi hạc bay về trời.</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c>
                  <a:txBody>
                    <a:bodyPr/>
                    <a:lstStyle/>
                    <a:p>
                      <a:pPr algn="just" fontAlgn="t"/>
                      <a:r>
                        <a:rPr lang="vi-VN" sz="2000" dirty="0">
                          <a:effectLst/>
                          <a:latin typeface="Times New Roman" panose="02020603050405020304" pitchFamily="18" charset="0"/>
                          <a:cs typeface="Times New Roman" panose="02020603050405020304" pitchFamily="18" charset="0"/>
                        </a:rPr>
                        <a:t> Thiện Sĩ ngồi đọc sách thì thiu thiu ngủ, Thị Kính ngồi khâu bên cạnh nhìn thấy chồng có chiếc râu mọc ngược thì lấy dao khâu định xén đi. Thiện Sĩ chợt tỉnh thì hô toáng lên. Rồi mặc cho Thị Kính hết lời van xin, Sùng ông, Sùng Bà đánh đuổi Thị Kính về nhà Mãng ông. Sau khi làm cho hai bố con Mãng ông nhục nhã, khổ sở hai vợ chồng nhà Sùng bỏ vào nhà mặc cho hai bố con ôm nhau khóc rồi đưa nhau về.</a:t>
                      </a:r>
                    </a:p>
                  </a:txBody>
                  <a:tcPr marL="25440" marR="25440" marT="25440" marB="25440">
                    <a:lnL w="12700" cap="flat" cmpd="sng" algn="ctr">
                      <a:solidFill>
                        <a:srgbClr val="786181"/>
                      </a:solidFill>
                      <a:prstDash val="solid"/>
                      <a:round/>
                      <a:headEnd type="none" w="med" len="med"/>
                      <a:tailEnd type="none" w="med" len="med"/>
                    </a:lnL>
                    <a:lnR w="12700" cap="flat" cmpd="sng" algn="ctr">
                      <a:solidFill>
                        <a:srgbClr val="786181"/>
                      </a:solidFill>
                      <a:prstDash val="solid"/>
                      <a:round/>
                      <a:headEnd type="none" w="med" len="med"/>
                      <a:tailEnd type="none" w="med" len="med"/>
                    </a:lnR>
                    <a:lnT w="12700" cap="flat" cmpd="sng" algn="ctr">
                      <a:solidFill>
                        <a:srgbClr val="786181"/>
                      </a:solidFill>
                      <a:prstDash val="solid"/>
                      <a:round/>
                      <a:headEnd type="none" w="med" len="med"/>
                      <a:tailEnd type="none" w="med" len="med"/>
                    </a:lnT>
                    <a:lnB w="12700" cap="flat" cmpd="sng" algn="ctr">
                      <a:solidFill>
                        <a:srgbClr val="786181"/>
                      </a:solidFill>
                      <a:prstDash val="solid"/>
                      <a:round/>
                      <a:headEnd type="none" w="med" len="med"/>
                      <a:tailEnd type="none" w="med" len="med"/>
                    </a:lnB>
                    <a:solidFill>
                      <a:srgbClr val="FFFFFF"/>
                    </a:solidFill>
                  </a:tcPr>
                </a:tc>
              </a:tr>
            </a:tbl>
          </a:graphicData>
        </a:graphic>
      </p:graphicFrame>
    </p:spTree>
  </p:cSld>
  <p:clrMapOvr>
    <a:masterClrMapping/>
  </p:clrMapOvr>
  <p:transition spd="slow" advClick="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49109892"/>
              </p:ext>
            </p:extLst>
          </p:nvPr>
        </p:nvGraphicFramePr>
        <p:xfrm>
          <a:off x="368490" y="341193"/>
          <a:ext cx="11505062" cy="6237027"/>
        </p:xfrm>
        <a:graphic>
          <a:graphicData uri="http://schemas.openxmlformats.org/drawingml/2006/table">
            <a:tbl>
              <a:tblPr/>
              <a:tblGrid>
                <a:gridCol w="2872675"/>
                <a:gridCol w="2872675"/>
                <a:gridCol w="2872675"/>
                <a:gridCol w="2887037"/>
              </a:tblGrid>
              <a:tr h="2605154">
                <a:tc>
                  <a:txBody>
                    <a:bodyPr/>
                    <a:lstStyle/>
                    <a:p>
                      <a:pPr fontAlgn="t"/>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dirty="0">
                        <a:effectLst/>
                        <a:latin typeface="Times New Roman" panose="02020603050405020304" pitchFamily="18" charset="0"/>
                        <a:cs typeface="Times New Roman" panose="02020603050405020304" pitchFamily="18" charset="0"/>
                      </a:endParaRP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Nhân vật Anh yêu và Em yêu từ khi còn là hai bào thai</a:t>
                      </a: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 Tú Uyên và Giáng Kiều</a:t>
                      </a: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c>
                  <a:txBody>
                    <a:bodyPr/>
                    <a:lstStyle/>
                    <a:p>
                      <a:pPr algn="just" fontAlgn="t"/>
                      <a:r>
                        <a:rPr lang="en-US" sz="2000">
                          <a:effectLst/>
                          <a:latin typeface="Times New Roman" panose="02020603050405020304" pitchFamily="18" charset="0"/>
                          <a:cs typeface="Times New Roman" panose="02020603050405020304" pitchFamily="18" charset="0"/>
                        </a:rPr>
                        <a:t> Thiện Sĩ, Thị Kính, Sùng ông, Sùng bà, Mãng ông.</a:t>
                      </a:r>
                    </a:p>
                    <a:p>
                      <a:pPr algn="just" fontAlgn="t"/>
                      <a:r>
                        <a:rPr lang="en-US" sz="2000">
                          <a:effectLst/>
                          <a:latin typeface="Times New Roman" panose="02020603050405020304" pitchFamily="18" charset="0"/>
                          <a:cs typeface="Times New Roman" panose="02020603050405020304" pitchFamily="18" charset="0"/>
                        </a:rPr>
                        <a:t> Nhân vật chính thể hiện xung đột là Sùng bà và Thị Kính.</a:t>
                      </a:r>
                    </a:p>
                    <a:p>
                      <a:pPr fontAlgn="t"/>
                      <a:r>
                        <a:rPr lang="en-US" sz="2000">
                          <a:effectLst/>
                          <a:latin typeface="Times New Roman" panose="02020603050405020304" pitchFamily="18" charset="0"/>
                          <a:cs typeface="Times New Roman" panose="02020603050405020304" pitchFamily="18" charset="0"/>
                        </a:rPr>
                        <a:t> </a:t>
                      </a:r>
                    </a:p>
                  </a:txBody>
                  <a:tcPr marL="33742" marR="33742" marT="33742" marB="33742">
                    <a:lnL w="12700" cap="flat" cmpd="sng" algn="ctr">
                      <a:solidFill>
                        <a:srgbClr val="40A881"/>
                      </a:solidFill>
                      <a:prstDash val="solid"/>
                      <a:round/>
                      <a:headEnd type="none" w="med" len="med"/>
                      <a:tailEnd type="none" w="med" len="med"/>
                    </a:lnL>
                    <a:lnR w="12700" cap="flat" cmpd="sng" algn="ctr">
                      <a:solidFill>
                        <a:srgbClr val="40A881"/>
                      </a:solidFill>
                      <a:prstDash val="solid"/>
                      <a:round/>
                      <a:headEnd type="none" w="med" len="med"/>
                      <a:tailEnd type="none" w="med" len="med"/>
                    </a:lnR>
                    <a:lnT w="12700" cap="flat" cmpd="sng" algn="ctr">
                      <a:solidFill>
                        <a:srgbClr val="40A881"/>
                      </a:solidFill>
                      <a:prstDash val="solid"/>
                      <a:round/>
                      <a:headEnd type="none" w="med" len="med"/>
                      <a:tailEnd type="none" w="med" len="med"/>
                    </a:lnT>
                    <a:lnB w="12700" cap="flat" cmpd="sng" algn="ctr">
                      <a:solidFill>
                        <a:srgbClr val="005581"/>
                      </a:solidFill>
                      <a:prstDash val="solid"/>
                      <a:round/>
                      <a:headEnd type="none" w="med" len="med"/>
                      <a:tailEnd type="none" w="med" len="med"/>
                    </a:lnB>
                    <a:solidFill>
                      <a:srgbClr val="FFFFFF"/>
                    </a:solidFill>
                  </a:tcPr>
                </a:tc>
              </a:tr>
              <a:tr h="1210625">
                <a:tc>
                  <a:txBody>
                    <a:bodyPr/>
                    <a:lstStyle/>
                    <a:p>
                      <a:pPr fontAlgn="t"/>
                      <a:r>
                        <a:rPr lang="vi-VN" sz="2000">
                          <a:effectLst/>
                          <a:latin typeface="Times New Roman" panose="02020603050405020304" pitchFamily="18" charset="0"/>
                          <a:cs typeface="Times New Roman" panose="02020603050405020304" pitchFamily="18" charset="0"/>
                        </a:rPr>
                        <a:t>Người kể chuyện</a:t>
                      </a: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c>
                  <a:txBody>
                    <a:bodyPr/>
                    <a:lstStyle/>
                    <a:p>
                      <a:pPr algn="just" fontAlgn="t"/>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thay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yêu</a:t>
                      </a:r>
                      <a:endParaRPr lang="en-US" sz="2000" dirty="0">
                        <a:effectLst/>
                        <a:latin typeface="Times New Roman" panose="02020603050405020304" pitchFamily="18" charset="0"/>
                        <a:cs typeface="Times New Roman" panose="02020603050405020304" pitchFamily="18" charset="0"/>
                      </a:endParaRP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 Tác giả</a:t>
                      </a: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c>
                  <a:txBody>
                    <a:bodyPr/>
                    <a:lstStyle/>
                    <a:p>
                      <a:pPr fontAlgn="t"/>
                      <a:r>
                        <a:rPr lang="en-US" sz="2000">
                          <a:effectLst/>
                          <a:latin typeface="Times New Roman" panose="02020603050405020304" pitchFamily="18" charset="0"/>
                          <a:cs typeface="Times New Roman" panose="02020603050405020304" pitchFamily="18" charset="0"/>
                        </a:rPr>
                        <a:t>Tác giả</a:t>
                      </a:r>
                    </a:p>
                  </a:txBody>
                  <a:tcPr marL="33742" marR="33742" marT="33742" marB="33742">
                    <a:lnL w="12700" cap="flat" cmpd="sng" algn="ctr">
                      <a:solidFill>
                        <a:srgbClr val="005581"/>
                      </a:solidFill>
                      <a:prstDash val="solid"/>
                      <a:round/>
                      <a:headEnd type="none" w="med" len="med"/>
                      <a:tailEnd type="none" w="med" len="med"/>
                    </a:lnL>
                    <a:lnR w="12700" cap="flat" cmpd="sng" algn="ctr">
                      <a:solidFill>
                        <a:srgbClr val="005581"/>
                      </a:solidFill>
                      <a:prstDash val="solid"/>
                      <a:round/>
                      <a:headEnd type="none" w="med" len="med"/>
                      <a:tailEnd type="none" w="med" len="med"/>
                    </a:lnR>
                    <a:lnT w="12700" cap="flat" cmpd="sng" algn="ctr">
                      <a:solidFill>
                        <a:srgbClr val="005581"/>
                      </a:solidFill>
                      <a:prstDash val="solid"/>
                      <a:round/>
                      <a:headEnd type="none" w="med" len="med"/>
                      <a:tailEnd type="none" w="med" len="med"/>
                    </a:lnT>
                    <a:lnB w="12700" cap="flat" cmpd="sng" algn="ctr">
                      <a:solidFill>
                        <a:srgbClr val="70A281"/>
                      </a:solidFill>
                      <a:prstDash val="solid"/>
                      <a:round/>
                      <a:headEnd type="none" w="med" len="med"/>
                      <a:tailEnd type="none" w="med" len="med"/>
                    </a:lnB>
                    <a:solidFill>
                      <a:srgbClr val="FFFFFF"/>
                    </a:solidFill>
                  </a:tcPr>
                </a:tc>
              </a:tr>
              <a:tr h="1489530">
                <a:tc>
                  <a:txBody>
                    <a:bodyPr/>
                    <a:lstStyle/>
                    <a:p>
                      <a:pPr fontAlgn="t"/>
                      <a:r>
                        <a:rPr lang="en-US" sz="2000">
                          <a:effectLst/>
                          <a:latin typeface="Times New Roman" panose="02020603050405020304" pitchFamily="18" charset="0"/>
                          <a:cs typeface="Times New Roman" panose="02020603050405020304" pitchFamily="18" charset="0"/>
                        </a:rPr>
                        <a:t>Ngôn ngữ</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a:txBody>
                    <a:bodyPr/>
                    <a:lstStyle/>
                    <a:p>
                      <a:pPr fontAlgn="t"/>
                      <a:r>
                        <a:rPr lang="vi-VN" sz="2000">
                          <a:effectLst/>
                          <a:latin typeface="Times New Roman" panose="02020603050405020304" pitchFamily="18" charset="0"/>
                          <a:cs typeface="Times New Roman" panose="02020603050405020304" pitchFamily="18" charset="0"/>
                        </a:rPr>
                        <a:t> Ngôn ngữ xưng hô trong dân ca Thái, gần gũi, quen thuộc</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a:txBody>
                    <a:bodyPr/>
                    <a:lstStyle/>
                    <a:p>
                      <a:pPr algn="just" fontAlgn="t"/>
                      <a:r>
                        <a:rPr lang="vi-VN" sz="2000">
                          <a:effectLst/>
                          <a:latin typeface="Times New Roman" panose="02020603050405020304" pitchFamily="18" charset="0"/>
                          <a:cs typeface="Times New Roman" panose="02020603050405020304" pitchFamily="18" charset="0"/>
                        </a:rPr>
                        <a:t> Câu chuyện được viết bằng ngôn ngữ dân gian, gần gũi thân thuộc</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a:txBody>
                    <a:bodyPr/>
                    <a:lstStyle/>
                    <a:p>
                      <a:pPr algn="just" fontAlgn="t"/>
                      <a:r>
                        <a:rPr lang="en-US" sz="2000">
                          <a:effectLst/>
                          <a:latin typeface="Times New Roman" panose="02020603050405020304" pitchFamily="18" charset="0"/>
                          <a:cs typeface="Times New Roman" panose="02020603050405020304" pitchFamily="18" charset="0"/>
                        </a:rPr>
                        <a:t> Lời hát, lời văn mang đậm màu sắc dân gian</a:t>
                      </a:r>
                    </a:p>
                  </a:txBody>
                  <a:tcPr marL="33742" marR="33742" marT="33742" marB="33742">
                    <a:lnL w="12700" cap="flat" cmpd="sng" algn="ctr">
                      <a:solidFill>
                        <a:srgbClr val="70A281"/>
                      </a:solidFill>
                      <a:prstDash val="solid"/>
                      <a:round/>
                      <a:headEnd type="none" w="med" len="med"/>
                      <a:tailEnd type="none" w="med" len="med"/>
                    </a:lnL>
                    <a:lnR w="12700" cap="flat" cmpd="sng" algn="ctr">
                      <a:solidFill>
                        <a:srgbClr val="70A281"/>
                      </a:solidFill>
                      <a:prstDash val="solid"/>
                      <a:round/>
                      <a:headEnd type="none" w="med" len="med"/>
                      <a:tailEnd type="none" w="med" len="med"/>
                    </a:lnR>
                    <a:lnT w="12700" cap="flat" cmpd="sng" algn="ctr">
                      <a:solidFill>
                        <a:srgbClr val="70A2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r>
              <a:tr h="931718">
                <a:tc>
                  <a:txBody>
                    <a:bodyPr/>
                    <a:lstStyle/>
                    <a:p>
                      <a:pPr fontAlgn="t"/>
                      <a:r>
                        <a:rPr lang="en-US" sz="2000">
                          <a:effectLst/>
                          <a:latin typeface="Times New Roman" panose="02020603050405020304" pitchFamily="18" charset="0"/>
                          <a:cs typeface="Times New Roman" panose="02020603050405020304" pitchFamily="18" charset="0"/>
                        </a:rPr>
                        <a:t>Nhận xét chung</a:t>
                      </a:r>
                    </a:p>
                  </a:txBody>
                  <a:tcPr marL="33742" marR="33742" marT="33742" marB="33742">
                    <a:lnL w="12700" cap="flat" cmpd="sng" algn="ctr">
                      <a:solidFill>
                        <a:srgbClr val="00A381"/>
                      </a:solidFill>
                      <a:prstDash val="solid"/>
                      <a:round/>
                      <a:headEnd type="none" w="med" len="med"/>
                      <a:tailEnd type="none" w="med" len="med"/>
                    </a:lnL>
                    <a:lnR w="12700" cap="flat" cmpd="sng" algn="ctr">
                      <a:solidFill>
                        <a:srgbClr val="00A381"/>
                      </a:solidFill>
                      <a:prstDash val="solid"/>
                      <a:round/>
                      <a:headEnd type="none" w="med" len="med"/>
                      <a:tailEnd type="none" w="med" len="med"/>
                    </a:lnR>
                    <a:lnT w="12700" cap="flat" cmpd="sng" algn="ctr">
                      <a:solidFill>
                        <a:srgbClr val="00A3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gridSpan="3">
                  <a:txBody>
                    <a:bodyPr/>
                    <a:lstStyle/>
                    <a:p>
                      <a:pPr algn="just" fontAlgn="t"/>
                      <a:r>
                        <a:rPr lang="vi-VN" sz="2000" dirty="0">
                          <a:effectLst/>
                          <a:latin typeface="Times New Roman" panose="02020603050405020304" pitchFamily="18" charset="0"/>
                          <a:cs typeface="Times New Roman" panose="02020603050405020304" pitchFamily="18" charset="0"/>
                        </a:rPr>
                        <a:t>Cả ba văn bản đều được thể hiện và gắn liền với ngôn ngữ dân gian, dễ gần và thân thuộc với con người Việt Nam</a:t>
                      </a:r>
                    </a:p>
                  </a:txBody>
                  <a:tcPr marL="33742" marR="33742" marT="33742" marB="33742">
                    <a:lnL w="12700" cap="flat" cmpd="sng" algn="ctr">
                      <a:solidFill>
                        <a:srgbClr val="00A381"/>
                      </a:solidFill>
                      <a:prstDash val="solid"/>
                      <a:round/>
                      <a:headEnd type="none" w="med" len="med"/>
                      <a:tailEnd type="none" w="med" len="med"/>
                    </a:lnL>
                    <a:lnR w="12700" cap="flat" cmpd="sng" algn="ctr">
                      <a:solidFill>
                        <a:srgbClr val="00A381"/>
                      </a:solidFill>
                      <a:prstDash val="solid"/>
                      <a:round/>
                      <a:headEnd type="none" w="med" len="med"/>
                      <a:tailEnd type="none" w="med" len="med"/>
                    </a:lnR>
                    <a:lnT w="12700" cap="flat" cmpd="sng" algn="ctr">
                      <a:solidFill>
                        <a:srgbClr val="00A381"/>
                      </a:solidFill>
                      <a:prstDash val="solid"/>
                      <a:round/>
                      <a:headEnd type="none" w="med" len="med"/>
                      <a:tailEnd type="none" w="med" len="med"/>
                    </a:lnT>
                    <a:lnB w="12700" cap="flat" cmpd="sng" algn="ctr">
                      <a:solidFill>
                        <a:srgbClr val="00A38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286139041"/>
      </p:ext>
    </p:extLst>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19">
            <a:extLst>
              <a:ext uri="{FF2B5EF4-FFF2-40B4-BE49-F238E27FC236}">
                <a16:creationId xmlns="" xmlns:a16="http://schemas.microsoft.com/office/drawing/2014/main" id="{CE9576A2-14D5-42B6-A9DF-423FBDE0C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 xmlns:a16="http://schemas.microsoft.com/office/drawing/2014/main" id="{B910F1FB-0F67-4BC5-AFC8-8C5ACC27A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1207" y="-27536"/>
            <a:ext cx="8692457" cy="1427789"/>
          </a:xfrm>
          <a:prstGeom prst="rect">
            <a:avLst/>
          </a:prstGeom>
        </p:spPr>
      </p:pic>
      <p:grpSp>
        <p:nvGrpSpPr>
          <p:cNvPr id="7" name="组合 9">
            <a:extLst>
              <a:ext uri="{FF2B5EF4-FFF2-40B4-BE49-F238E27FC236}">
                <a16:creationId xmlns="" xmlns:a16="http://schemas.microsoft.com/office/drawing/2014/main" id="{10B09D64-82A8-45F7-806B-BD16F0CD52B2}"/>
              </a:ext>
            </a:extLst>
          </p:cNvPr>
          <p:cNvGrpSpPr/>
          <p:nvPr/>
        </p:nvGrpSpPr>
        <p:grpSpPr>
          <a:xfrm>
            <a:off x="546723" y="1583141"/>
            <a:ext cx="10972799" cy="4995080"/>
            <a:chOff x="1936535" y="3935752"/>
            <a:chExt cx="8318930" cy="2056864"/>
          </a:xfrm>
        </p:grpSpPr>
        <p:sp>
          <p:nvSpPr>
            <p:cNvPr id="8" name="任意多边形 3">
              <a:extLst>
                <a:ext uri="{FF2B5EF4-FFF2-40B4-BE49-F238E27FC236}">
                  <a16:creationId xmlns=""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任意多边形 4">
              <a:extLst>
                <a:ext uri="{FF2B5EF4-FFF2-40B4-BE49-F238E27FC236}">
                  <a16:creationId xmlns=""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0" name="文本框 5">
            <a:extLst>
              <a:ext uri="{FF2B5EF4-FFF2-40B4-BE49-F238E27FC236}">
                <a16:creationId xmlns="" xmlns:a16="http://schemas.microsoft.com/office/drawing/2014/main" id="{66588A93-6DBB-4650-85C3-B0BC40F32621}"/>
              </a:ext>
            </a:extLst>
          </p:cNvPr>
          <p:cNvSpPr txBox="1"/>
          <p:nvPr/>
        </p:nvSpPr>
        <p:spPr>
          <a:xfrm>
            <a:off x="4834491" y="799130"/>
            <a:ext cx="3431502" cy="683264"/>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Câu</a:t>
            </a:r>
            <a:r>
              <a:rPr kumimoji="0" lang="en-US" altLang="zh-CN" sz="3200" b="1" i="0" u="none" strike="noStrike" kern="1200" cap="none" spc="0" normalizeH="0" noProof="0" dirty="0" smtClean="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2/ </a:t>
            </a:r>
            <a:r>
              <a:rPr kumimoji="0" lang="en-US" altLang="zh-CN" sz="3200" b="1" i="0" u="none" strike="noStrike" kern="1200" cap="none" spc="0" normalizeH="0" noProof="0" dirty="0" smtClean="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SGK/82</a:t>
            </a:r>
            <a:endPar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 xmlns:a16="http://schemas.microsoft.com/office/drawing/2014/main" id="{0D842ED7-3C30-4794-842E-1CF893CDF4DC}"/>
              </a:ext>
            </a:extLst>
          </p:cNvPr>
          <p:cNvSpPr txBox="1"/>
          <p:nvPr/>
        </p:nvSpPr>
        <p:spPr>
          <a:xfrm>
            <a:off x="1251044" y="2379212"/>
            <a:ext cx="9689910" cy="3108543"/>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fana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卡通世界读书日活动策划案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https://www.freeppt7.com">
  <a:themeElements>
    <a:clrScheme name="自定义 157">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自定义 157">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462</Words>
  <PresentationFormat>Widescreen</PresentationFormat>
  <Paragraphs>85</Paragraphs>
  <Slides>14</Slides>
  <Notes>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14</vt:i4>
      </vt:variant>
    </vt:vector>
  </HeadingPairs>
  <TitlesOfParts>
    <vt:vector size="32" baseType="lpstr">
      <vt:lpstr>宋体</vt:lpstr>
      <vt:lpstr>Oswald</vt:lpstr>
      <vt:lpstr>inpin heiti</vt:lpstr>
      <vt:lpstr>字魂27号-布丁体</vt:lpstr>
      <vt:lpstr>Calibri</vt:lpstr>
      <vt:lpstr>Times New Roman</vt:lpstr>
      <vt:lpstr>微软雅黑</vt:lpstr>
      <vt:lpstr>Oswald Regular</vt:lpstr>
      <vt:lpstr>Arial</vt:lpstr>
      <vt:lpstr>思源黑体 CN Heavy</vt:lpstr>
      <vt:lpstr>方正字迹-邢体草书繁体</vt:lpstr>
      <vt:lpstr>等线</vt:lpstr>
      <vt:lpstr>Office 主题</vt:lpstr>
      <vt:lpstr>1_Office 主题</vt:lpstr>
      <vt:lpstr>包图主题2</vt:lpstr>
      <vt:lpstr>https://www.freeppt7.com</vt:lpstr>
      <vt:lpstr>1_https://www.freeppt7.com</vt:lpstr>
      <vt:lpstr>Transport Consulting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2018-04-11T02:48:00Z</dcterms:created>
  <dcterms:modified xsi:type="dcterms:W3CDTF">2023-08-06T15:11:57Z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