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3" r:id="rId5"/>
    <p:sldId id="264" r:id="rId6"/>
    <p:sldId id="265" r:id="rId7"/>
    <p:sldId id="266" r:id="rId8"/>
    <p:sldId id="267" r:id="rId9"/>
    <p:sldId id="269" r:id="rId10"/>
    <p:sldId id="260" r:id="rId11"/>
    <p:sldId id="268" r:id="rId12"/>
    <p:sldId id="261" r:id="rId13"/>
    <p:sldId id="270" r:id="rId14"/>
    <p:sldId id="274" r:id="rId15"/>
    <p:sldId id="258" r:id="rId16"/>
    <p:sldId id="271" r:id="rId17"/>
    <p:sldId id="272" r:id="rId18"/>
    <p:sldId id="259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1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6A6F4-0015-4A8B-950D-A7F7BFD10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52CF1-D154-409B-9FA5-6ED974205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DF85A-F0AE-4E22-9DCB-D7E0B17F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D23AC-F102-47A7-8FC4-785338428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A7E1A-1D16-4F78-9787-BBD0468F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2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1966C-B6CB-4B2B-BA2A-6A4C16CB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082BB0-4FC7-4B4F-8E1F-9DFBA17AB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289A7-693D-48CA-A235-5FD3E1AE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AABD3-3EF1-4077-BDD3-8FF4046D7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C312A-9429-469D-B65A-C62D95D3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0B80C9-7FEA-4B1F-BE17-2486B25E5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73638F-E5B9-4857-9404-5FD60D63A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87A0C-4986-44FA-9AE0-F6D6037C6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B62B7-5039-4CDE-9A8E-1DDB9D17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2B47A-796F-4BFC-AFCC-D950F223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3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5E240-E33C-4529-9172-AB4800F6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6BBA8-F067-4BDC-87BA-C37A9DF67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F06DF-BFA2-486D-8089-0683FA69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61AFB-BA6F-45E6-A0EB-0EEF66B73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10904-2BF0-45C8-BD70-F077F45E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2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D8B01-CBD2-405E-B965-0E0B3E12A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108BF-9896-491C-8C67-37CE8391D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14D8B-CAF3-4750-B938-2D3901161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E4148-A8D2-4EE0-BEAF-C03D796C7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CDC19-FE27-44D9-9867-25CBE98ED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CE26-2E2C-49B0-992A-EFCCCF615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3885A-04E7-4990-9F8D-2C304CFAF1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96651-9FF7-4A13-849B-F0F37AEBC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BB674-B73F-447B-9194-945C24A85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75688-9520-421C-816C-E54A4FC3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0DA8B-0513-4F93-B375-7B1C00A73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1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1B3FB-8BCF-4BAA-BFF9-C7249A8B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8FB0D-7BCD-4C31-8DD5-10E25B835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52D77-55AE-46A4-978A-7B6181888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BE512-7284-4238-8CAA-0FAFABF91C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9B19B0-FED4-4788-B6CF-97C5237C9D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8152EA-8B60-473A-95F7-ED313F66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BB1E5F-C023-409F-94B3-B5F4DD839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94433-7457-433E-AEC1-E541C5E2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D2A7F-AC15-4E81-B99D-C3820B520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F1C4E-611B-492A-9AFA-FDB882C7D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3991FF-0818-4FF6-AF03-2D32DBBC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0E830-8BE7-4FE5-BC4C-5A9043EC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6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27B57-35D0-47B1-A1EA-AB3E5146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E80594-E819-43A8-BCC9-6566CA4F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0ED2C-E7ED-4DD9-85A6-7D6F8BD6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CD9E4-AB72-42E9-9F6A-DF204C2BE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8D47B-7347-4F0C-99E0-5904FD77F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0900C-594C-4C54-9ABD-B303484CC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98435-ECF6-441E-9AFB-082E4816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4EB5B8-4ABA-4323-B502-B6885B0C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23056-725D-4E06-A6EA-46A5EEB5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9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E6D70-ACE5-4E17-9725-C2C8C9322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EDCAFC-5A80-42F3-9C26-3B83575A5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DEEA25-6466-460B-8BE8-AD43B2AE0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2851D-32A2-4C18-AF44-1CF3683EF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567-A945-493C-905C-8417DC48178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85B0C-BC69-42C8-BD3B-DF46A045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286A-1C30-45DD-9ABA-393EC8682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1E28-45F2-42B0-90E3-F2C458945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2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4F8F54-A56F-4F19-B0D2-9AD76E0AC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47B55-7736-4846-9AD4-A67FA6BEB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3CAE-CE8A-476F-B916-4A837CC20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01567-A945-493C-905C-8417DC48178D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766CE-EA1C-4FC0-9BA4-A75861F28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AFFFD-A23E-4569-8BC1-6C4A82E43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A1E28-45F2-42B0-90E3-F2C458945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0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8D4BAA-C56E-4B9C-BFA1-7F4C02D2D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" t="4348" r="25552" b="87681"/>
          <a:stretch/>
        </p:blipFill>
        <p:spPr>
          <a:xfrm>
            <a:off x="1997765" y="1003853"/>
            <a:ext cx="7919496" cy="131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63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2B3DCC-D8A2-484A-8DC9-8BD598E382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t="4885" r="12831" b="88263"/>
          <a:stretch/>
        </p:blipFill>
        <p:spPr>
          <a:xfrm>
            <a:off x="1623884" y="0"/>
            <a:ext cx="8944232" cy="1092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291760-E497-483C-82B4-6EFC13143F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8" t="12694" r="14302" b="57201"/>
          <a:stretch/>
        </p:blipFill>
        <p:spPr>
          <a:xfrm>
            <a:off x="212358" y="2092123"/>
            <a:ext cx="5640452" cy="34757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33268E-E315-4BEE-80B7-54A53A8C3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3" t="44879" r="14777" b="25016"/>
          <a:stretch/>
        </p:blipFill>
        <p:spPr>
          <a:xfrm>
            <a:off x="6339191" y="2092123"/>
            <a:ext cx="5640452" cy="347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47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291760-E497-483C-82B4-6EFC13143F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" t="76728" r="17351" b="10218"/>
          <a:stretch/>
        </p:blipFill>
        <p:spPr>
          <a:xfrm>
            <a:off x="88319" y="1644650"/>
            <a:ext cx="12015361" cy="29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16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888B51-CE51-4A1D-858A-C18CCEDFDA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4218" r="6993" b="41881"/>
          <a:stretch/>
        </p:blipFill>
        <p:spPr>
          <a:xfrm>
            <a:off x="2321667" y="0"/>
            <a:ext cx="7548665" cy="670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85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888B51-CE51-4A1D-858A-C18CCEDFDA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0" t="60703" r="17434" b="6989"/>
          <a:stretch/>
        </p:blipFill>
        <p:spPr>
          <a:xfrm>
            <a:off x="1848516" y="705255"/>
            <a:ext cx="8494968" cy="544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17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8D4BAA-C56E-4B9C-BFA1-7F4C02D2D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" t="4348" r="25552" b="87681"/>
          <a:stretch/>
        </p:blipFill>
        <p:spPr>
          <a:xfrm>
            <a:off x="1997765" y="1003853"/>
            <a:ext cx="7919496" cy="131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46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BD365-2BA9-476D-9F8D-DFBADC668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9" t="5152" r="10477" b="67331"/>
          <a:stretch/>
        </p:blipFill>
        <p:spPr>
          <a:xfrm>
            <a:off x="283824" y="958174"/>
            <a:ext cx="11838110" cy="565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42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BD365-2BA9-476D-9F8D-DFBADC668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" t="32574" r="12078" b="59855"/>
          <a:stretch/>
        </p:blipFill>
        <p:spPr>
          <a:xfrm>
            <a:off x="283824" y="1731523"/>
            <a:ext cx="11838110" cy="155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27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BD365-2BA9-476D-9F8D-DFBADC668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" t="40051" r="9682" b="6718"/>
          <a:stretch/>
        </p:blipFill>
        <p:spPr>
          <a:xfrm>
            <a:off x="2262812" y="-25546"/>
            <a:ext cx="7666376" cy="688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65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5C7DF6-36D9-4E70-9CE2-FC10BCF9A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0" t="6656" r="11377" b="50566"/>
          <a:stretch/>
        </p:blipFill>
        <p:spPr>
          <a:xfrm>
            <a:off x="2017925" y="215900"/>
            <a:ext cx="8156149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5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5C7DF6-36D9-4E70-9CE2-FC10BCF9A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6" t="60830" r="8423" b="10067"/>
          <a:stretch/>
        </p:blipFill>
        <p:spPr>
          <a:xfrm>
            <a:off x="684425" y="647700"/>
            <a:ext cx="11022474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34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8D4BAA-C56E-4B9C-BFA1-7F4C02D2D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" t="19322" r="13626" b="74351"/>
          <a:stretch/>
        </p:blipFill>
        <p:spPr>
          <a:xfrm>
            <a:off x="372164" y="25401"/>
            <a:ext cx="9152835" cy="1041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F177C1-6CC4-4A8A-8468-C0C704B1EC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0" t="27159" r="16237" b="42595"/>
          <a:stretch/>
        </p:blipFill>
        <p:spPr>
          <a:xfrm>
            <a:off x="1" y="1854200"/>
            <a:ext cx="5918200" cy="37256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D166B9-FA54-4AA0-A514-CAD3D514E7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4" t="57630" r="14389" b="10408"/>
          <a:stretch/>
        </p:blipFill>
        <p:spPr>
          <a:xfrm>
            <a:off x="6273801" y="1817097"/>
            <a:ext cx="5918200" cy="38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69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DFA5B6-2B3C-4AA3-9CE4-DEE126A422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t="4914" r="8613" b="64796"/>
          <a:stretch/>
        </p:blipFill>
        <p:spPr>
          <a:xfrm>
            <a:off x="1401926" y="1053547"/>
            <a:ext cx="9388147" cy="475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22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DFA5B6-2B3C-4AA3-9CE4-DEE126A422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" t="37726" r="14665" b="7968"/>
          <a:stretch/>
        </p:blipFill>
        <p:spPr>
          <a:xfrm>
            <a:off x="2545403" y="54039"/>
            <a:ext cx="7101193" cy="68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09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DFA5B6-2B3C-4AA3-9CE4-DEE126A422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5" t="42574" r="52062" b="34134"/>
          <a:stretch/>
        </p:blipFill>
        <p:spPr>
          <a:xfrm>
            <a:off x="3216612" y="587499"/>
            <a:ext cx="5758775" cy="5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51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DFA5B6-2B3C-4AA3-9CE4-DEE126A422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6" t="42335" r="16541" b="34373"/>
          <a:stretch/>
        </p:blipFill>
        <p:spPr>
          <a:xfrm>
            <a:off x="3216612" y="587499"/>
            <a:ext cx="5758775" cy="5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94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DFA5B6-2B3C-4AA3-9CE4-DEE126A422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9" t="64901" r="16653" b="7765"/>
          <a:stretch/>
        </p:blipFill>
        <p:spPr>
          <a:xfrm>
            <a:off x="1115438" y="613140"/>
            <a:ext cx="9961123" cy="56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49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DFA5B6-2B3C-4AA3-9CE4-DEE126A422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" t="37726" r="14665" b="7968"/>
          <a:stretch/>
        </p:blipFill>
        <p:spPr>
          <a:xfrm>
            <a:off x="2545403" y="54039"/>
            <a:ext cx="7101193" cy="68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33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8D4BAA-C56E-4B9C-BFA1-7F4C02D2D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" t="4348" r="25552" b="87681"/>
          <a:stretch/>
        </p:blipFill>
        <p:spPr>
          <a:xfrm>
            <a:off x="1997765" y="1003853"/>
            <a:ext cx="7919496" cy="131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58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2020-08-27T15:08:56Z</dcterms:created>
  <dcterms:modified xsi:type="dcterms:W3CDTF">2020-08-27T15:20:15Z</dcterms:modified>
</cp:coreProperties>
</file>