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83" r:id="rId13"/>
    <p:sldId id="286" r:id="rId14"/>
    <p:sldId id="284" r:id="rId15"/>
    <p:sldId id="285" r:id="rId16"/>
    <p:sldId id="264" r:id="rId17"/>
    <p:sldId id="275" r:id="rId18"/>
    <p:sldId id="259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0465-4075-4879-B0EC-76FDE13FE851}" type="datetimeFigureOut">
              <a:rPr lang="en-US" smtClean="0"/>
              <a:t>13-Apr-22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CA60-57D1-449D-8D7F-85CCEFE5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0465-4075-4879-B0EC-76FDE13FE851}" type="datetimeFigureOut">
              <a:rPr lang="en-US" smtClean="0"/>
              <a:t>13-Apr-22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CA60-57D1-449D-8D7F-85CCEFE5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5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0465-4075-4879-B0EC-76FDE13FE851}" type="datetimeFigureOut">
              <a:rPr lang="en-US" smtClean="0"/>
              <a:t>13-Apr-22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CA60-57D1-449D-8D7F-85CCEFE5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2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0465-4075-4879-B0EC-76FDE13FE851}" type="datetimeFigureOut">
              <a:rPr lang="en-US" smtClean="0"/>
              <a:t>13-Apr-22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CA60-57D1-449D-8D7F-85CCEFE5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9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0465-4075-4879-B0EC-76FDE13FE851}" type="datetimeFigureOut">
              <a:rPr lang="en-US" smtClean="0"/>
              <a:t>13-Apr-22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CA60-57D1-449D-8D7F-85CCEFE5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2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0465-4075-4879-B0EC-76FDE13FE851}" type="datetimeFigureOut">
              <a:rPr lang="en-US" smtClean="0"/>
              <a:t>13-Apr-22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CA60-57D1-449D-8D7F-85CCEFE5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8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0465-4075-4879-B0EC-76FDE13FE851}" type="datetimeFigureOut">
              <a:rPr lang="en-US" smtClean="0"/>
              <a:t>13-Apr-22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CA60-57D1-449D-8D7F-85CCEFE5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5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0465-4075-4879-B0EC-76FDE13FE851}" type="datetimeFigureOut">
              <a:rPr lang="en-US" smtClean="0"/>
              <a:t>13-Apr-22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CA60-57D1-449D-8D7F-85CCEFE5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9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0465-4075-4879-B0EC-76FDE13FE851}" type="datetimeFigureOut">
              <a:rPr lang="en-US" smtClean="0"/>
              <a:t>13-Apr-22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CA60-57D1-449D-8D7F-85CCEFE5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7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0465-4075-4879-B0EC-76FDE13FE851}" type="datetimeFigureOut">
              <a:rPr lang="en-US" smtClean="0"/>
              <a:t>13-Apr-22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CA60-57D1-449D-8D7F-85CCEFE5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1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0465-4075-4879-B0EC-76FDE13FE851}" type="datetimeFigureOut">
              <a:rPr lang="en-US" smtClean="0"/>
              <a:t>13-Apr-22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CA60-57D1-449D-8D7F-85CCEFE5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0465-4075-4879-B0EC-76FDE13FE851}" type="datetimeFigureOut">
              <a:rPr lang="en-US" smtClean="0"/>
              <a:t>13-Apr-22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CA60-57D1-449D-8D7F-85CCEFE5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0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217" y="831416"/>
            <a:ext cx="10016838" cy="38880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NGHỀ NGHIỆP Ở TP HỒ CHÍ MINH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61517" y="0"/>
            <a:ext cx="12967854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MỘT SỐ NGHỀ PHÁT TRIỂN Ở TP.HCM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Làng Đúc Đồng An Hội - Lưu Giữ Những Tinh Hoa Văn Hó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30" y="1219200"/>
            <a:ext cx="9305925" cy="55832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6664" y="572869"/>
            <a:ext cx="102470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TP.HCM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9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7821" y="160338"/>
            <a:ext cx="1264595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rgbClr val="FF0000"/>
                </a:solidFill>
              </a:rPr>
              <a:t>- Hoạt </a:t>
            </a:r>
            <a:r>
              <a:rPr lang="vi-VN" sz="2800" dirty="0">
                <a:solidFill>
                  <a:srgbClr val="FF0000"/>
                </a:solidFill>
              </a:rPr>
              <a:t>động khoa học và công nghệ, nghiên cứu triển khai, ươm tạo: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Làng Đúc Đồng An Hội - Lưu Giữ Những Tinh Hoa Văn Hó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96" y="723897"/>
            <a:ext cx="9975772" cy="3189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96" y="3913239"/>
            <a:ext cx="10343714" cy="29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8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03302" y="264803"/>
            <a:ext cx="1177587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- </a:t>
            </a:r>
            <a:r>
              <a:rPr lang="vi-VN" sz="3600" dirty="0">
                <a:solidFill>
                  <a:srgbClr val="FF0000"/>
                </a:solidFill>
              </a:rPr>
              <a:t>Trung tâm </a:t>
            </a:r>
            <a:r>
              <a:rPr lang="vi-VN" sz="3600" dirty="0" smtClean="0">
                <a:solidFill>
                  <a:srgbClr val="FF0000"/>
                </a:solidFill>
              </a:rPr>
              <a:t>dạy nghề nông nghiệp công nghệ cao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Làng Đúc Đồng An Hội - Lưu Giữ Những Tinh Hoa Văn Hó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9218" name="Picture 2" descr="HINH-2-4355-1602152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3" y="1156940"/>
            <a:ext cx="4737408" cy="480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ộ Nông nghiệp chỉ thị ưu tiên nhập khẩu công nghệ tiên tiến nhằm tiếp cận Công nghiệp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81" y="1235598"/>
            <a:ext cx="6191250" cy="472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7776" b="13328"/>
          <a:stretch/>
        </p:blipFill>
        <p:spPr>
          <a:xfrm>
            <a:off x="155574" y="5962472"/>
            <a:ext cx="12272399" cy="9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03302" y="264803"/>
            <a:ext cx="1177587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- </a:t>
            </a:r>
            <a:r>
              <a:rPr lang="vi-VN" sz="3600" dirty="0">
                <a:solidFill>
                  <a:srgbClr val="FF0000"/>
                </a:solidFill>
              </a:rPr>
              <a:t>Trung tâm </a:t>
            </a:r>
            <a:r>
              <a:rPr lang="vi-VN" sz="3600" dirty="0" smtClean="0">
                <a:solidFill>
                  <a:srgbClr val="FF0000"/>
                </a:solidFill>
              </a:rPr>
              <a:t>khai thác hạ tầng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Làng Đúc Đồng An Hội - Lưu Giữ Những Tinh Hoa Văn Hó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5746"/>
          <a:stretch/>
        </p:blipFill>
        <p:spPr>
          <a:xfrm>
            <a:off x="1691148" y="1123754"/>
            <a:ext cx="8416414" cy="4449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433" y="5785380"/>
            <a:ext cx="1059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</a:rPr>
              <a:t>Học sinh tham quan khu Nông nghiệp công nghệ cao ở TP. HCM</a:t>
            </a:r>
            <a:endParaRPr lang="vi-VN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575" y="1532740"/>
            <a:ext cx="1203642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vi-VN" sz="3600" dirty="0" smtClean="0">
                <a:solidFill>
                  <a:schemeClr val="accent1">
                    <a:lumMod val="50000"/>
                  </a:schemeClr>
                </a:solidFill>
              </a:rPr>
              <a:t>Em yêu thích và ước mơ ngành nghề</a:t>
            </a:r>
          </a:p>
          <a:p>
            <a:pPr algn="ctr"/>
            <a:r>
              <a:rPr lang="vi-VN" sz="3600" dirty="0" smtClean="0">
                <a:solidFill>
                  <a:schemeClr val="accent1">
                    <a:lumMod val="50000"/>
                  </a:schemeClr>
                </a:solidFill>
              </a:rPr>
              <a:t> nào cho tương lai của mình?</a:t>
            </a:r>
          </a:p>
          <a:p>
            <a:pPr algn="ctr"/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Làng Đúc Đồng An Hội - Lưu Giữ Những Tinh Hoa Văn Hó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3027" y="578122"/>
            <a:ext cx="12967854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687" y="3454946"/>
            <a:ext cx="1203642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 algn="ctr">
              <a:buAutoNum type="arabicPeriod" startAt="2"/>
            </a:pPr>
            <a:r>
              <a:rPr lang="vi-VN" sz="3600" dirty="0" smtClean="0">
                <a:solidFill>
                  <a:schemeClr val="accent1">
                    <a:lumMod val="50000"/>
                  </a:schemeClr>
                </a:solidFill>
              </a:rPr>
              <a:t>Hãy nêu những yêu cầu và điều kiện giúp em theo</a:t>
            </a:r>
          </a:p>
          <a:p>
            <a:pPr algn="ctr"/>
            <a:r>
              <a:rPr lang="vi-VN" sz="3600" dirty="0" smtClean="0">
                <a:solidFill>
                  <a:schemeClr val="accent1">
                    <a:lumMod val="50000"/>
                  </a:schemeClr>
                </a:solidFill>
              </a:rPr>
              <a:t> đuổi ước mơ của mình?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298" y="1532740"/>
            <a:ext cx="1178570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600" dirty="0" smtClean="0">
                <a:solidFill>
                  <a:schemeClr val="accent1">
                    <a:lumMod val="50000"/>
                  </a:schemeClr>
                </a:solidFill>
              </a:rPr>
              <a:t>1. Em </a:t>
            </a:r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hãy làm một sản phẩm thủ công đơn giản để trang trí cho góc học tập hay phòng khách nhà mình</a:t>
            </a:r>
            <a:r>
              <a:rPr lang="vi-VN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Làng Đúc Đồng An Hội - Lưu Giữ Những Tinh Hoa Văn Hó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3027" y="578122"/>
            <a:ext cx="12967854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9032" y="2967335"/>
            <a:ext cx="10186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>
                    <a:lumMod val="75000"/>
                  </a:schemeClr>
                </a:solidFill>
              </a:rPr>
              <a:t>Với các dụng cụ có sẵn xung quanh mình: giấy, màu vẽ (tuỳ chọn), kéo, keo dán, súng bắn keo,... Hãy suy nghĩ và tự làm sản phẩm trang trí có giá trị sử dụng cao.</a:t>
            </a:r>
          </a:p>
        </p:txBody>
      </p:sp>
    </p:spTree>
    <p:extLst>
      <p:ext uri="{BB962C8B-B14F-4D97-AF65-F5344CB8AC3E}">
        <p14:creationId xmlns:p14="http://schemas.microsoft.com/office/powerpoint/2010/main" val="32062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61517" y="0"/>
            <a:ext cx="12967854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9271"/>
          <a:stretch/>
        </p:blipFill>
        <p:spPr>
          <a:xfrm>
            <a:off x="698091" y="707921"/>
            <a:ext cx="9842090" cy="5348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56" y="707921"/>
            <a:ext cx="9124334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30" y="918308"/>
            <a:ext cx="11339946" cy="1357745"/>
          </a:xfrm>
        </p:spPr>
        <p:txBody>
          <a:bodyPr>
            <a:normAutofit fontScale="90000"/>
          </a:bodyPr>
          <a:lstStyle/>
          <a:p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2. Từ 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các nguyên liệu thực phẩm trong gia đình, em hãy chế biến một món bánh đơn giản để chiêu đãi gia đình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22" y="2276053"/>
            <a:ext cx="11165297" cy="44295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94369" y="135670"/>
            <a:ext cx="12967854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7" y="66675"/>
            <a:ext cx="1110062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84" y="422787"/>
            <a:ext cx="11818373" cy="58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9125" y="3358680"/>
            <a:ext cx="491923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5621" y="3316935"/>
            <a:ext cx="491923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3053" y="6288630"/>
            <a:ext cx="491923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61517" y="0"/>
            <a:ext cx="12967854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TP.HCM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C058888-96AD-4E97-ADFB-D9630C65D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47" t="3693" b="15929"/>
          <a:stretch/>
        </p:blipFill>
        <p:spPr>
          <a:xfrm>
            <a:off x="6410633" y="668594"/>
            <a:ext cx="4959732" cy="2782530"/>
          </a:xfrm>
          <a:prstGeom prst="rect">
            <a:avLst/>
          </a:prstGeom>
        </p:spPr>
      </p:pic>
      <p:sp>
        <p:nvSpPr>
          <p:cNvPr id="2" name="AutoShape 2" descr="Làng đúc lư đồng An Hội rộn ràng vào Tết - Báo Phụ Nữ"/>
          <p:cNvSpPr>
            <a:spLocks noChangeAspect="1" noChangeArrowheads="1"/>
          </p:cNvSpPr>
          <p:nvPr/>
        </p:nvSpPr>
        <p:spPr bwMode="auto">
          <a:xfrm>
            <a:off x="19812" y="2574305"/>
            <a:ext cx="163966" cy="1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Làng đúc lư đồng An Hội rộn ràng vào Tết - Báo Phụ N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68594"/>
            <a:ext cx="5516204" cy="278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hững con phố 'độc' Sài Gòn - Kỳ 1: Dệt Bảy Hiền, ngày ngày thoi đư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71" y="3943455"/>
            <a:ext cx="6694810" cy="24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61517" y="0"/>
            <a:ext cx="12967854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NGHỀ TRUYỀN THỐNG Ở TP.HCM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950" y="770803"/>
            <a:ext cx="102470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Làng Đúc Đồng An Hội - Lưu Giữ Những Tinh Hoa Văn Hó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500187"/>
            <a:ext cx="11820525" cy="443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8" y="1094510"/>
            <a:ext cx="9858069" cy="540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258" y="1760683"/>
            <a:ext cx="10976265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0099" y="3198587"/>
            <a:ext cx="10794424" cy="540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258" y="3976173"/>
            <a:ext cx="11268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khuôn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nấu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khuôn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nguội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131" y="447100"/>
            <a:ext cx="1124011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5" grpId="0"/>
      <p:bldP spid="5" grpId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61517" y="0"/>
            <a:ext cx="12967854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NGHỀ TRUYỀN THỐNG Ở TP.HCM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950" y="770803"/>
            <a:ext cx="102470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Làng Đúc Đồng An Hội - Lưu Giữ Những Tinh Hoa Văn Hó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547812"/>
            <a:ext cx="11801475" cy="44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61517" y="0"/>
            <a:ext cx="12967854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NGHỀ TRUYỀN THỐNG Ở TP.HCM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950" y="770803"/>
            <a:ext cx="102470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Làng Đúc Đồng An Hội - Lưu Giữ Những Tinh Hoa Văn Hó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7" name="Picture 2" descr="https://i1-vnexpress.vnecdn.net/2019/08/11/Det-1-1565098864-1565489315.jpg?w=1200&amp;h=0&amp;q=100&amp;dpr=1&amp;fit=crop&amp;s=o7Oh5tzI60e0-AG3LlYE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17134"/>
            <a:ext cx="4986696" cy="42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1-vnexpress.vnecdn.net/2019/08/11/det-1.jpg?w=1200&amp;h=0&amp;q=100&amp;dpr=1&amp;fit=crop&amp;s=DqTthn-Eku7ci3Ky52M5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97" y="1417134"/>
            <a:ext cx="5437238" cy="42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04038" y="5697622"/>
            <a:ext cx="410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Tra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thoi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khuôn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dệt</a:t>
            </a:r>
            <a:endParaRPr lang="vi-V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5005" y="5815609"/>
            <a:ext cx="346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Máy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gỗ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dệt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thủ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công</a:t>
            </a:r>
            <a:endParaRPr lang="vi-V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8" y="1094510"/>
            <a:ext cx="9858069" cy="540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258" y="1760683"/>
            <a:ext cx="10976265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1975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9178" y="2680794"/>
            <a:ext cx="10794424" cy="540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258" y="3356740"/>
            <a:ext cx="112689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dệt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nay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thay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máy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dệt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đại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suất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cao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hơn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gấp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nhiều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131" y="447100"/>
            <a:ext cx="1124011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4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5" grpId="0"/>
      <p:bldP spid="5" grpId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61517" y="0"/>
            <a:ext cx="12967854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NGHỀ TRUYỀN THỐNG Ở TP.HCM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950" y="770803"/>
            <a:ext cx="102470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Làng Đúc Đồng An Hội - Lưu Giữ Những Tinh Hoa Văn Hó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46" name="Picture 2" descr="https://img.dantocmiennui.vn/t620/uploaddtmn/2017/9/26/ln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30" y="1417134"/>
            <a:ext cx="4762500" cy="40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Xóm đạo Phú Bình có truyền thống làm đèn lồng hơn nửa thế kỷ ở Sài thành lại bước vào mùa nhộn nhị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43" y="1393103"/>
            <a:ext cx="5097334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7187" y="5624052"/>
            <a:ext cx="940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i="1" dirty="0">
                <a:solidFill>
                  <a:schemeClr val="accent1">
                    <a:lumMod val="75000"/>
                  </a:schemeClr>
                </a:solidFill>
              </a:rPr>
              <a:t>Xóm đạo Phú Bình có truyền thống làm đèn lồng hơn nửa thế kỷ ở Sài thành lại bước vào mùa nhộn nhịp</a:t>
            </a:r>
            <a:endParaRPr lang="vi-V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8" y="1094510"/>
            <a:ext cx="9858069" cy="540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258" y="1760683"/>
            <a:ext cx="1215384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guồn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9178" y="2680794"/>
            <a:ext cx="10794424" cy="540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258" y="3356740"/>
            <a:ext cx="11268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131" y="447100"/>
            <a:ext cx="1124011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11)</a:t>
            </a:r>
          </a:p>
        </p:txBody>
      </p:sp>
    </p:spTree>
    <p:extLst>
      <p:ext uri="{BB962C8B-B14F-4D97-AF65-F5344CB8AC3E}">
        <p14:creationId xmlns:p14="http://schemas.microsoft.com/office/powerpoint/2010/main" val="32487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5" grpId="0"/>
      <p:bldP spid="5" grpId="1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1635</TotalTime>
  <Words>590</Words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CHỦ ĐỀ 8:  Hướng nghiệp TÌM HIỂU NGHỀ NGHIỆP Ở TP HỒ CHÍ MINH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Từ các nguyên liệu thực phẩm trong gia đình, em hãy chế biến một món bánh đơn giản để chiêu đãi gia đình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2022-03-13T02:20:42Z</dcterms:created>
  <dcterms:modified xsi:type="dcterms:W3CDTF">2022-04-13T06:04:56Z</dcterms:modified>
</cp:coreProperties>
</file>