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4" r:id="rId2"/>
    <p:sldId id="258" r:id="rId3"/>
    <p:sldId id="262" r:id="rId4"/>
    <p:sldId id="261" r:id="rId5"/>
    <p:sldId id="260" r:id="rId6"/>
    <p:sldId id="263" r:id="rId7"/>
    <p:sldId id="267" r:id="rId8"/>
    <p:sldId id="265" r:id="rId9"/>
    <p:sldId id="266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0" r:id="rId25"/>
    <p:sldId id="282" r:id="rId26"/>
    <p:sldId id="283" r:id="rId27"/>
    <p:sldId id="284" r:id="rId28"/>
    <p:sldId id="286" r:id="rId29"/>
    <p:sldId id="285" r:id="rId30"/>
    <p:sldId id="287" r:id="rId31"/>
    <p:sldId id="288" r:id="rId32"/>
    <p:sldId id="289" r:id="rId33"/>
    <p:sldId id="290" r:id="rId34"/>
    <p:sldId id="291" r:id="rId35"/>
    <p:sldId id="295" r:id="rId36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63B"/>
    <a:srgbClr val="B2D235"/>
    <a:srgbClr val="FDBC2A"/>
    <a:srgbClr val="FFD571"/>
    <a:srgbClr val="FF872D"/>
    <a:srgbClr val="FF4A39"/>
    <a:srgbClr val="000000"/>
    <a:srgbClr val="096B4D"/>
    <a:srgbClr val="E81E26"/>
    <a:srgbClr val="FFDC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14571D-1986-4C57-AF0A-53B8E102B36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185A33BD-12D6-4C8E-BAEA-8FE4DBCC1A31}">
      <dgm:prSet/>
      <dgm:spPr/>
      <dgm:t>
        <a:bodyPr/>
        <a:lstStyle/>
        <a:p>
          <a:pPr algn="ctr"/>
          <a:r>
            <a:rPr lang="zh-CN" b="1"/>
            <a:t>安全成长</a:t>
          </a:r>
          <a:r>
            <a:rPr lang="en-US" b="1"/>
            <a:t>——</a:t>
          </a:r>
          <a:r>
            <a:rPr lang="zh-CN" b="1"/>
            <a:t>要学会保护自己</a:t>
          </a:r>
          <a:endParaRPr lang="zh-CN"/>
        </a:p>
      </dgm:t>
    </dgm:pt>
    <dgm:pt modelId="{283E9114-09E3-433E-AD7A-E99C31CCFFF9}" type="parTrans" cxnId="{7AD50C64-F6FE-42D7-BB51-6544CCEF554A}">
      <dgm:prSet/>
      <dgm:spPr/>
      <dgm:t>
        <a:bodyPr/>
        <a:lstStyle/>
        <a:p>
          <a:pPr algn="ctr"/>
          <a:endParaRPr lang="zh-CN" altLang="en-US"/>
        </a:p>
      </dgm:t>
    </dgm:pt>
    <dgm:pt modelId="{596EE005-FF3F-46BB-92C3-45D7E8E06196}" type="sibTrans" cxnId="{7AD50C64-F6FE-42D7-BB51-6544CCEF554A}">
      <dgm:prSet/>
      <dgm:spPr/>
      <dgm:t>
        <a:bodyPr/>
        <a:lstStyle/>
        <a:p>
          <a:pPr algn="ctr"/>
          <a:endParaRPr lang="zh-CN" altLang="en-US"/>
        </a:p>
      </dgm:t>
    </dgm:pt>
    <dgm:pt modelId="{06106249-2DD6-48FF-972A-5A20929E62DA}">
      <dgm:prSet/>
      <dgm:spPr/>
      <dgm:t>
        <a:bodyPr/>
        <a:lstStyle/>
        <a:p>
          <a:pPr algn="ctr"/>
          <a:r>
            <a:rPr lang="zh-CN" b="1"/>
            <a:t>远离危险</a:t>
          </a:r>
          <a:r>
            <a:rPr lang="en-US" b="1"/>
            <a:t>——</a:t>
          </a:r>
          <a:r>
            <a:rPr lang="zh-CN" b="1"/>
            <a:t>小心身边的危险</a:t>
          </a:r>
          <a:endParaRPr lang="zh-CN"/>
        </a:p>
      </dgm:t>
    </dgm:pt>
    <dgm:pt modelId="{1D53A85E-88E5-4FDC-B794-1EE20694325F}" type="parTrans" cxnId="{4941186C-A718-450D-8505-57700817B7EA}">
      <dgm:prSet/>
      <dgm:spPr/>
      <dgm:t>
        <a:bodyPr/>
        <a:lstStyle/>
        <a:p>
          <a:pPr algn="ctr"/>
          <a:endParaRPr lang="zh-CN" altLang="en-US"/>
        </a:p>
      </dgm:t>
    </dgm:pt>
    <dgm:pt modelId="{CE92A32A-1A93-4387-9FE0-CABD5AB6EC4C}" type="sibTrans" cxnId="{4941186C-A718-450D-8505-57700817B7EA}">
      <dgm:prSet/>
      <dgm:spPr/>
      <dgm:t>
        <a:bodyPr/>
        <a:lstStyle/>
        <a:p>
          <a:pPr algn="ctr"/>
          <a:endParaRPr lang="zh-CN" altLang="en-US"/>
        </a:p>
      </dgm:t>
    </dgm:pt>
    <dgm:pt modelId="{2E7648FC-1453-44B1-9B84-1F94E96E2714}">
      <dgm:prSet/>
      <dgm:spPr/>
      <dgm:t>
        <a:bodyPr/>
        <a:lstStyle/>
        <a:p>
          <a:pPr algn="ctr"/>
          <a:r>
            <a:rPr lang="zh-CN" b="1"/>
            <a:t>对付坏人</a:t>
          </a:r>
          <a:r>
            <a:rPr lang="en-US" b="1"/>
            <a:t>——</a:t>
          </a:r>
          <a:r>
            <a:rPr lang="zh-CN" b="1"/>
            <a:t>遇见坏人怎么办</a:t>
          </a:r>
          <a:endParaRPr lang="zh-CN"/>
        </a:p>
      </dgm:t>
    </dgm:pt>
    <dgm:pt modelId="{A86F47EE-8111-42F3-A8DB-3F3012EBC5D3}" type="parTrans" cxnId="{34A1CF3F-7556-49BC-B41E-0D31377DAFC7}">
      <dgm:prSet/>
      <dgm:spPr/>
      <dgm:t>
        <a:bodyPr/>
        <a:lstStyle/>
        <a:p>
          <a:pPr algn="ctr"/>
          <a:endParaRPr lang="zh-CN" altLang="en-US"/>
        </a:p>
      </dgm:t>
    </dgm:pt>
    <dgm:pt modelId="{F553C3BE-D2B8-4730-B0A5-7AAFEF549A48}" type="sibTrans" cxnId="{34A1CF3F-7556-49BC-B41E-0D31377DAFC7}">
      <dgm:prSet/>
      <dgm:spPr/>
      <dgm:t>
        <a:bodyPr/>
        <a:lstStyle/>
        <a:p>
          <a:pPr algn="ctr"/>
          <a:endParaRPr lang="zh-CN" altLang="en-US"/>
        </a:p>
      </dgm:t>
    </dgm:pt>
    <dgm:pt modelId="{39EA0BDD-77EA-44BE-95B6-6CEFFE288AF4}" type="pres">
      <dgm:prSet presAssocID="{7814571D-1986-4C57-AF0A-53B8E102B3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27C2BD7-6689-42D4-AB9C-1DEBAB8DFE1B}" type="pres">
      <dgm:prSet presAssocID="{185A33BD-12D6-4C8E-BAEA-8FE4DBCC1A31}" presName="parentText" presStyleLbl="node1" presStyleIdx="0" presStyleCnt="3" custLinFactNeighborX="-3821" custLinFactNeighborY="-5652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1A1CD4-2DB6-455F-A8D6-616EC5629DE2}" type="pres">
      <dgm:prSet presAssocID="{596EE005-FF3F-46BB-92C3-45D7E8E06196}" presName="spacer" presStyleCnt="0"/>
      <dgm:spPr/>
    </dgm:pt>
    <dgm:pt modelId="{CB8F19F0-1C17-4188-BAAA-FE1C7CC9002D}" type="pres">
      <dgm:prSet presAssocID="{06106249-2DD6-48FF-972A-5A20929E62D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9BA9FF-26DA-4AEC-AEBC-A6B51D7F6EDA}" type="pres">
      <dgm:prSet presAssocID="{CE92A32A-1A93-4387-9FE0-CABD5AB6EC4C}" presName="spacer" presStyleCnt="0"/>
      <dgm:spPr/>
    </dgm:pt>
    <dgm:pt modelId="{BCB31C73-C541-4818-BF58-9128D0319B49}" type="pres">
      <dgm:prSet presAssocID="{2E7648FC-1453-44B1-9B84-1F94E96E271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DCD5D16-EFE3-4F72-8AA9-B5ADCB669A32}" type="presOf" srcId="{2E7648FC-1453-44B1-9B84-1F94E96E2714}" destId="{BCB31C73-C541-4818-BF58-9128D0319B49}" srcOrd="0" destOrd="0" presId="urn:microsoft.com/office/officeart/2005/8/layout/vList2"/>
    <dgm:cxn modelId="{4941186C-A718-450D-8505-57700817B7EA}" srcId="{7814571D-1986-4C57-AF0A-53B8E102B36F}" destId="{06106249-2DD6-48FF-972A-5A20929E62DA}" srcOrd="1" destOrd="0" parTransId="{1D53A85E-88E5-4FDC-B794-1EE20694325F}" sibTransId="{CE92A32A-1A93-4387-9FE0-CABD5AB6EC4C}"/>
    <dgm:cxn modelId="{19DFF61F-BAAB-4454-89C4-C4A8B669D47C}" type="presOf" srcId="{185A33BD-12D6-4C8E-BAEA-8FE4DBCC1A31}" destId="{C27C2BD7-6689-42D4-AB9C-1DEBAB8DFE1B}" srcOrd="0" destOrd="0" presId="urn:microsoft.com/office/officeart/2005/8/layout/vList2"/>
    <dgm:cxn modelId="{7AD50C64-F6FE-42D7-BB51-6544CCEF554A}" srcId="{7814571D-1986-4C57-AF0A-53B8E102B36F}" destId="{185A33BD-12D6-4C8E-BAEA-8FE4DBCC1A31}" srcOrd="0" destOrd="0" parTransId="{283E9114-09E3-433E-AD7A-E99C31CCFFF9}" sibTransId="{596EE005-FF3F-46BB-92C3-45D7E8E06196}"/>
    <dgm:cxn modelId="{14B990D5-1B85-4AE5-BC93-667DDE56CE75}" type="presOf" srcId="{7814571D-1986-4C57-AF0A-53B8E102B36F}" destId="{39EA0BDD-77EA-44BE-95B6-6CEFFE288AF4}" srcOrd="0" destOrd="0" presId="urn:microsoft.com/office/officeart/2005/8/layout/vList2"/>
    <dgm:cxn modelId="{34A1CF3F-7556-49BC-B41E-0D31377DAFC7}" srcId="{7814571D-1986-4C57-AF0A-53B8E102B36F}" destId="{2E7648FC-1453-44B1-9B84-1F94E96E2714}" srcOrd="2" destOrd="0" parTransId="{A86F47EE-8111-42F3-A8DB-3F3012EBC5D3}" sibTransId="{F553C3BE-D2B8-4730-B0A5-7AAFEF549A48}"/>
    <dgm:cxn modelId="{BADD838D-3C83-45D7-80C1-DD7586BB1BB7}" type="presOf" srcId="{06106249-2DD6-48FF-972A-5A20929E62DA}" destId="{CB8F19F0-1C17-4188-BAAA-FE1C7CC9002D}" srcOrd="0" destOrd="0" presId="urn:microsoft.com/office/officeart/2005/8/layout/vList2"/>
    <dgm:cxn modelId="{068C21AB-AF53-4241-A1F2-D1AA62339D20}" type="presParOf" srcId="{39EA0BDD-77EA-44BE-95B6-6CEFFE288AF4}" destId="{C27C2BD7-6689-42D4-AB9C-1DEBAB8DFE1B}" srcOrd="0" destOrd="0" presId="urn:microsoft.com/office/officeart/2005/8/layout/vList2"/>
    <dgm:cxn modelId="{07C41C34-B739-432F-9F84-A7CACB1C2692}" type="presParOf" srcId="{39EA0BDD-77EA-44BE-95B6-6CEFFE288AF4}" destId="{D91A1CD4-2DB6-455F-A8D6-616EC5629DE2}" srcOrd="1" destOrd="0" presId="urn:microsoft.com/office/officeart/2005/8/layout/vList2"/>
    <dgm:cxn modelId="{3F931755-8A5B-4E4A-9074-59BC6587A1B6}" type="presParOf" srcId="{39EA0BDD-77EA-44BE-95B6-6CEFFE288AF4}" destId="{CB8F19F0-1C17-4188-BAAA-FE1C7CC9002D}" srcOrd="2" destOrd="0" presId="urn:microsoft.com/office/officeart/2005/8/layout/vList2"/>
    <dgm:cxn modelId="{4E4E868B-1F0D-4795-B2FF-2D1E48F80999}" type="presParOf" srcId="{39EA0BDD-77EA-44BE-95B6-6CEFFE288AF4}" destId="{8A9BA9FF-26DA-4AEC-AEBC-A6B51D7F6EDA}" srcOrd="3" destOrd="0" presId="urn:microsoft.com/office/officeart/2005/8/layout/vList2"/>
    <dgm:cxn modelId="{480C1974-0EBC-4962-AD66-037A61B6F07D}" type="presParOf" srcId="{39EA0BDD-77EA-44BE-95B6-6CEFFE288AF4}" destId="{BCB31C73-C541-4818-BF58-9128D0319B49}" srcOrd="4" destOrd="0" presId="urn:microsoft.com/office/officeart/2005/8/layout/vList2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C2BD7-6689-42D4-AB9C-1DEBAB8DFE1B}">
      <dsp:nvSpPr>
        <dsp:cNvPr id="0" name=""/>
        <dsp:cNvSpPr/>
      </dsp:nvSpPr>
      <dsp:spPr>
        <a:xfrm>
          <a:off x="0" y="0"/>
          <a:ext cx="7976751" cy="10086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800" b="1" kern="1200"/>
            <a:t>安全成长</a:t>
          </a:r>
          <a:r>
            <a:rPr lang="en-US" sz="3800" b="1" kern="1200"/>
            <a:t>——</a:t>
          </a:r>
          <a:r>
            <a:rPr lang="zh-CN" sz="3800" b="1" kern="1200"/>
            <a:t>要学会保护自己</a:t>
          </a:r>
          <a:endParaRPr lang="zh-CN" sz="3800" kern="1200"/>
        </a:p>
      </dsp:txBody>
      <dsp:txXfrm>
        <a:off x="49240" y="49240"/>
        <a:ext cx="7878271" cy="910206"/>
      </dsp:txXfrm>
    </dsp:sp>
    <dsp:sp modelId="{CB8F19F0-1C17-4188-BAAA-FE1C7CC9002D}">
      <dsp:nvSpPr>
        <dsp:cNvPr id="0" name=""/>
        <dsp:cNvSpPr/>
      </dsp:nvSpPr>
      <dsp:spPr>
        <a:xfrm>
          <a:off x="0" y="1144958"/>
          <a:ext cx="7976751" cy="10086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800" b="1" kern="1200"/>
            <a:t>远离危险</a:t>
          </a:r>
          <a:r>
            <a:rPr lang="en-US" sz="3800" b="1" kern="1200"/>
            <a:t>——</a:t>
          </a:r>
          <a:r>
            <a:rPr lang="zh-CN" sz="3800" b="1" kern="1200"/>
            <a:t>小心身边的危险</a:t>
          </a:r>
          <a:endParaRPr lang="zh-CN" sz="3800" kern="1200"/>
        </a:p>
      </dsp:txBody>
      <dsp:txXfrm>
        <a:off x="49240" y="1194198"/>
        <a:ext cx="7878271" cy="910206"/>
      </dsp:txXfrm>
    </dsp:sp>
    <dsp:sp modelId="{BCB31C73-C541-4818-BF58-9128D0319B49}">
      <dsp:nvSpPr>
        <dsp:cNvPr id="0" name=""/>
        <dsp:cNvSpPr/>
      </dsp:nvSpPr>
      <dsp:spPr>
        <a:xfrm>
          <a:off x="0" y="2263085"/>
          <a:ext cx="7976751" cy="100868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800" b="1" kern="1200"/>
            <a:t>对付坏人</a:t>
          </a:r>
          <a:r>
            <a:rPr lang="en-US" sz="3800" b="1" kern="1200"/>
            <a:t>——</a:t>
          </a:r>
          <a:r>
            <a:rPr lang="zh-CN" sz="3800" b="1" kern="1200"/>
            <a:t>遇见坏人怎么办</a:t>
          </a:r>
          <a:endParaRPr lang="zh-CN" sz="3800" kern="1200"/>
        </a:p>
      </dsp:txBody>
      <dsp:txXfrm>
        <a:off x="49240" y="2312325"/>
        <a:ext cx="7878271" cy="910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02B41-6940-4105-8402-73E7BD285E56}" type="datetimeFigureOut">
              <a:rPr lang="zh-CN" altLang="en-US" smtClean="0"/>
              <a:t>2018\1\9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383CC-E65F-4BC9-BC34-87BCBB1A0B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94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930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899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812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173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41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585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850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244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394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255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387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196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582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982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542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822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4158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3610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8091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5238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7778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158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5185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5363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8228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6629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2316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2534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522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668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120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03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129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135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383CC-E65F-4BC9-BC34-87BCBB1A0BB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48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58A7BD-2371-485D-92F7-43E554E84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1C99597-2FED-498D-9DB8-C24A2D989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4528C5-0DDD-4A46-8664-9D975448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7B3C-2735-4666-A9FE-D058FE381989}" type="datetimeFigureOut">
              <a:rPr lang="zh-CN" altLang="en-US" smtClean="0"/>
              <a:t>2018\1\9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363C77-5E75-4373-8009-A89223235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A54327-3C84-4A24-831A-2763F03CD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7B4A-C4D1-4039-9624-6A8E15316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210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2A0B2F-4A16-423C-9C41-1D0FC0A0C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5B2105D-5838-40E9-9BB6-506EFEB36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018098-34B5-4BBC-BD5C-655ECEE24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7B3C-2735-4666-A9FE-D058FE381989}" type="datetimeFigureOut">
              <a:rPr lang="zh-CN" altLang="en-US" smtClean="0"/>
              <a:t>2018\1\9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0E912F-68AD-491F-A113-24393F00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8AC6E0-1D18-4DEE-8652-17A56A7C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7B4A-C4D1-4039-9624-6A8E15316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240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B2F72AE-92BB-4F9B-B99B-99E21F9FBC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1776B0-0609-4661-B5F2-04FB78B8F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4304F7-8D69-42AE-917B-915CA71C7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7B3C-2735-4666-A9FE-D058FE381989}" type="datetimeFigureOut">
              <a:rPr lang="zh-CN" altLang="en-US" smtClean="0"/>
              <a:t>2018\1\9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FFA9FC-0E10-45C3-B5AE-6DE2EACA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6C3F52-5053-4E15-B138-0C7E980F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7B4A-C4D1-4039-9624-6A8E15316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286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BC8D11-E663-4639-9251-3C57124C0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9244" y="1825625"/>
            <a:ext cx="4637690" cy="3881492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rgbClr val="30363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lnSpc>
                <a:spcPct val="150000"/>
              </a:lnSpc>
              <a:buNone/>
              <a:defRPr sz="2400">
                <a:solidFill>
                  <a:srgbClr val="30363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14400" indent="0">
              <a:lnSpc>
                <a:spcPct val="150000"/>
              </a:lnSpc>
              <a:buNone/>
              <a:defRPr sz="2400">
                <a:solidFill>
                  <a:srgbClr val="30363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371600" indent="0">
              <a:lnSpc>
                <a:spcPct val="150000"/>
              </a:lnSpc>
              <a:buNone/>
              <a:defRPr sz="2400">
                <a:solidFill>
                  <a:srgbClr val="30363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828800" indent="0">
              <a:lnSpc>
                <a:spcPct val="150000"/>
              </a:lnSpc>
              <a:buNone/>
              <a:defRPr sz="2400">
                <a:solidFill>
                  <a:srgbClr val="30363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9D5C7E-7C75-4C48-BFE6-A6350EE9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7B3C-2735-4666-A9FE-D058FE381989}" type="datetimeFigureOut">
              <a:rPr lang="zh-CN" altLang="en-US" smtClean="0"/>
              <a:t>2018\1\9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FDCA57-58B7-4900-8A4B-D3ED473D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8D3093-00DC-44D1-B45F-856BC4276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7B4A-C4D1-4039-9624-6A8E1531652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CCD609C4-9C71-47D9-8386-6EC2170874AC}"/>
              </a:ext>
            </a:extLst>
          </p:cNvPr>
          <p:cNvSpPr/>
          <p:nvPr userDrawn="1"/>
        </p:nvSpPr>
        <p:spPr>
          <a:xfrm>
            <a:off x="1" y="330920"/>
            <a:ext cx="10147738" cy="1051035"/>
          </a:xfrm>
          <a:prstGeom prst="roundRect">
            <a:avLst>
              <a:gd name="adj" fmla="val 0"/>
            </a:avLst>
          </a:prstGeom>
          <a:solidFill>
            <a:srgbClr val="3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151C778-AD9F-48A1-A154-61FE40E11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52" y="212725"/>
            <a:ext cx="9714186" cy="1325563"/>
          </a:xfrm>
        </p:spPr>
        <p:txBody>
          <a:bodyPr/>
          <a:lstStyle>
            <a:lvl1pPr>
              <a:defRPr b="1">
                <a:ln>
                  <a:noFill/>
                </a:ln>
                <a:solidFill>
                  <a:srgbClr val="FFD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CC597FC-DB8B-40F2-91C5-15762588EC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69" y="0"/>
            <a:ext cx="2566931" cy="188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02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F810B5E9-7442-4172-8F9F-52BCC175F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616572">
            <a:off x="692888" y="15555"/>
            <a:ext cx="3998570" cy="5455278"/>
          </a:xfrm>
          <a:prstGeom prst="rect">
            <a:avLst/>
          </a:prstGeom>
        </p:spPr>
      </p:pic>
      <p:grpSp>
        <p:nvGrpSpPr>
          <p:cNvPr id="16" name="Group 4">
            <a:extLst>
              <a:ext uri="{FF2B5EF4-FFF2-40B4-BE49-F238E27FC236}">
                <a16:creationId xmlns:a16="http://schemas.microsoft.com/office/drawing/2014/main" id="{F9AEFC65-852A-4EB9-AEEE-4D099759422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75" y="5554667"/>
            <a:ext cx="12195175" cy="1328738"/>
            <a:chOff x="-2" y="3499"/>
            <a:chExt cx="7682" cy="837"/>
          </a:xfrm>
        </p:grpSpPr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23542AEB-FC10-4F2D-917B-3D88E0C3F03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3499"/>
              <a:ext cx="7680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C14A3A97-F140-4FB9-AED5-6CBCD45F6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" y="3500"/>
              <a:ext cx="7680" cy="835"/>
            </a:xfrm>
            <a:prstGeom prst="rect">
              <a:avLst/>
            </a:prstGeom>
            <a:solidFill>
              <a:srgbClr val="303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FC7BF98F-FB13-49CF-BEF6-7705121AE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3499"/>
              <a:ext cx="3274" cy="325"/>
            </a:xfrm>
            <a:custGeom>
              <a:avLst/>
              <a:gdLst>
                <a:gd name="T0" fmla="*/ 0 w 3274"/>
                <a:gd name="T1" fmla="*/ 0 h 324"/>
                <a:gd name="T2" fmla="*/ 3274 w 3274"/>
                <a:gd name="T3" fmla="*/ 0 h 324"/>
                <a:gd name="T4" fmla="*/ 2989 w 3274"/>
                <a:gd name="T5" fmla="*/ 324 h 324"/>
                <a:gd name="T6" fmla="*/ 0 w 3274"/>
                <a:gd name="T7" fmla="*/ 324 h 324"/>
                <a:gd name="T8" fmla="*/ 0 w 3274"/>
                <a:gd name="T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4" h="324">
                  <a:moveTo>
                    <a:pt x="0" y="0"/>
                  </a:moveTo>
                  <a:lnTo>
                    <a:pt x="3274" y="0"/>
                  </a:lnTo>
                  <a:lnTo>
                    <a:pt x="2989" y="324"/>
                  </a:lnTo>
                  <a:lnTo>
                    <a:pt x="0" y="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87F7C77E-5994-4F5A-9F09-B471E9431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3499"/>
              <a:ext cx="3254" cy="325"/>
            </a:xfrm>
            <a:custGeom>
              <a:avLst/>
              <a:gdLst>
                <a:gd name="T0" fmla="*/ 3254 w 3254"/>
                <a:gd name="T1" fmla="*/ 0 h 324"/>
                <a:gd name="T2" fmla="*/ 3254 w 3254"/>
                <a:gd name="T3" fmla="*/ 324 h 324"/>
                <a:gd name="T4" fmla="*/ 285 w 3254"/>
                <a:gd name="T5" fmla="*/ 324 h 324"/>
                <a:gd name="T6" fmla="*/ 0 w 3254"/>
                <a:gd name="T7" fmla="*/ 0 h 324"/>
                <a:gd name="T8" fmla="*/ 3254 w 3254"/>
                <a:gd name="T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4" h="324">
                  <a:moveTo>
                    <a:pt x="3254" y="0"/>
                  </a:moveTo>
                  <a:lnTo>
                    <a:pt x="3254" y="324"/>
                  </a:lnTo>
                  <a:lnTo>
                    <a:pt x="285" y="324"/>
                  </a:lnTo>
                  <a:lnTo>
                    <a:pt x="0" y="0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B2D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57BA7AB3-6FC2-4819-88D0-DF5191AF7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3500"/>
              <a:ext cx="3274" cy="324"/>
            </a:xfrm>
            <a:custGeom>
              <a:avLst/>
              <a:gdLst>
                <a:gd name="T0" fmla="*/ 2989 w 3274"/>
                <a:gd name="T1" fmla="*/ 324 h 324"/>
                <a:gd name="T2" fmla="*/ 3274 w 3274"/>
                <a:gd name="T3" fmla="*/ 0 h 324"/>
                <a:gd name="T4" fmla="*/ 3165 w 3274"/>
                <a:gd name="T5" fmla="*/ 0 h 324"/>
                <a:gd name="T6" fmla="*/ 2924 w 3274"/>
                <a:gd name="T7" fmla="*/ 274 h 324"/>
                <a:gd name="T8" fmla="*/ 0 w 3274"/>
                <a:gd name="T9" fmla="*/ 274 h 324"/>
                <a:gd name="T10" fmla="*/ 0 w 3274"/>
                <a:gd name="T11" fmla="*/ 324 h 324"/>
                <a:gd name="T12" fmla="*/ 2989 w 3274"/>
                <a:gd name="T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74" h="324">
                  <a:moveTo>
                    <a:pt x="2989" y="324"/>
                  </a:moveTo>
                  <a:lnTo>
                    <a:pt x="3274" y="0"/>
                  </a:lnTo>
                  <a:lnTo>
                    <a:pt x="3165" y="0"/>
                  </a:lnTo>
                  <a:lnTo>
                    <a:pt x="2924" y="274"/>
                  </a:lnTo>
                  <a:lnTo>
                    <a:pt x="0" y="274"/>
                  </a:lnTo>
                  <a:lnTo>
                    <a:pt x="0" y="324"/>
                  </a:lnTo>
                  <a:lnTo>
                    <a:pt x="2989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FE294AD3-F6E3-4E84-8410-624F6C636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6" y="3500"/>
              <a:ext cx="3252" cy="324"/>
            </a:xfrm>
            <a:custGeom>
              <a:avLst/>
              <a:gdLst>
                <a:gd name="T0" fmla="*/ 284 w 3252"/>
                <a:gd name="T1" fmla="*/ 324 h 324"/>
                <a:gd name="T2" fmla="*/ 0 w 3252"/>
                <a:gd name="T3" fmla="*/ 0 h 324"/>
                <a:gd name="T4" fmla="*/ 108 w 3252"/>
                <a:gd name="T5" fmla="*/ 0 h 324"/>
                <a:gd name="T6" fmla="*/ 350 w 3252"/>
                <a:gd name="T7" fmla="*/ 274 h 324"/>
                <a:gd name="T8" fmla="*/ 3252 w 3252"/>
                <a:gd name="T9" fmla="*/ 274 h 324"/>
                <a:gd name="T10" fmla="*/ 3252 w 3252"/>
                <a:gd name="T11" fmla="*/ 324 h 324"/>
                <a:gd name="T12" fmla="*/ 284 w 3252"/>
                <a:gd name="T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2" h="324">
                  <a:moveTo>
                    <a:pt x="284" y="324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350" y="274"/>
                  </a:lnTo>
                  <a:lnTo>
                    <a:pt x="3252" y="274"/>
                  </a:lnTo>
                  <a:lnTo>
                    <a:pt x="3252" y="324"/>
                  </a:lnTo>
                  <a:lnTo>
                    <a:pt x="284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AAA9D340-C07E-4F41-BCF0-DA7C23439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66" y="2939444"/>
            <a:ext cx="11338472" cy="1089792"/>
          </a:xfrm>
        </p:spPr>
        <p:txBody>
          <a:bodyPr anchor="b">
            <a:noAutofit/>
          </a:bodyPr>
          <a:lstStyle>
            <a:lvl1pPr algn="ctr">
              <a:defRPr sz="6600">
                <a:solidFill>
                  <a:srgbClr val="3036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26259B-2908-4A09-834C-34407607D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7B3C-2735-4666-A9FE-D058FE381989}" type="datetimeFigureOut">
              <a:rPr lang="zh-CN" altLang="en-US" smtClean="0"/>
              <a:t>2018\1\9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1958BF-9FA3-4738-8655-2ACF440B6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4331E1-CDA2-4731-A8A6-3D51F1E2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7B4A-C4D1-4039-9624-6A8E1531652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FF7D73-9466-417C-8582-CEBF542D1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6174" y="1968222"/>
            <a:ext cx="6177456" cy="774973"/>
          </a:xfrm>
        </p:spPr>
        <p:txBody>
          <a:bodyPr>
            <a:normAutofit/>
          </a:bodyPr>
          <a:lstStyle>
            <a:lvl1pPr marL="0" indent="0" algn="ctr">
              <a:buNone/>
              <a:defRPr sz="4000" b="1" spc="0">
                <a:solidFill>
                  <a:srgbClr val="30363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F4C3811-02D5-4520-AD1D-A147370307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000" y="3409301"/>
            <a:ext cx="2137738" cy="331217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80E612C-5F09-4227-A0F7-2CFFF17006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3565722">
            <a:off x="8463815" y="1649214"/>
            <a:ext cx="1081888" cy="10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89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AC5B1C-4AED-4CAA-A906-AC20CDF0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E52AD2-B2AA-408B-91D7-2CC236A03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32DBF4-1357-4BCD-9948-47C4A75B3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8DBBFF-3A88-46C7-B799-87ED791E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7B3C-2735-4666-A9FE-D058FE381989}" type="datetimeFigureOut">
              <a:rPr lang="zh-CN" altLang="en-US" smtClean="0"/>
              <a:t>2018\1\9 Tuesday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673E3B-7F74-4FDF-BA20-9B4F95AF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AE8BD-BB1C-4387-8F71-A7180B8D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7B4A-C4D1-4039-9624-6A8E15316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912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8358E3-C225-4554-A7E8-2F3240934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B2EB51-4A91-4DC8-A5DF-A6808EDFA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1A72C07-F856-46E9-AED9-4FE5EB9C1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D2214D5-003B-4101-BF1A-24E1A3FFF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4DBD25D-111D-4E1E-BB4A-98187E66A4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7611E14-0A3C-4866-8371-DB87ACE8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7B3C-2735-4666-A9FE-D058FE381989}" type="datetimeFigureOut">
              <a:rPr lang="zh-CN" altLang="en-US" smtClean="0"/>
              <a:t>2018\1\9 Tuesday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4BCC9AA-2856-4911-B2C3-22C8D918F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910AFBC-DA0F-423B-BEE6-AA32C50D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7B4A-C4D1-4039-9624-6A8E15316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469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8D3687-8D01-4AC4-A865-43A250C4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FF859A-5D21-4EF6-A8AD-2393FA2FB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7B3C-2735-4666-A9FE-D058FE381989}" type="datetimeFigureOut">
              <a:rPr lang="zh-CN" altLang="en-US" smtClean="0"/>
              <a:t>2018\1\9 Tuesday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74C0E78-531F-4784-A04C-5FCB94FC8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822C376-2A31-4393-ADE1-154462FC1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7B4A-C4D1-4039-9624-6A8E15316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688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EC53632-3715-413D-B8C1-6751BEB08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7B3C-2735-4666-A9FE-D058FE381989}" type="datetimeFigureOut">
              <a:rPr lang="zh-CN" altLang="en-US" smtClean="0"/>
              <a:t>2018\1\9 Tuesday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23FAAB9-21F8-4468-AD27-BB313278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9C406C-FBDF-4614-8B4E-0A8D0FF9F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7B4A-C4D1-4039-9624-6A8E15316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849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CFFA35-4620-4556-B7FE-E31C5913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B4B886-7512-43E0-9ACF-E66224297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F2A43C-BF46-4491-B265-073B4D3E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BBB6AF-6BC5-433B-AA54-06874441B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7B3C-2735-4666-A9FE-D058FE381989}" type="datetimeFigureOut">
              <a:rPr lang="zh-CN" altLang="en-US" smtClean="0"/>
              <a:t>2018\1\9 Tuesday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6E569C-FAA0-4891-94A6-35B5F286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17A6F4-2C2A-4B5D-AB97-8901CC17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7B4A-C4D1-4039-9624-6A8E15316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309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9D85BA-2D60-47FB-8922-8E4BCD10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5C8201-7C17-43C5-9E47-EF1D58F0F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4D2886-E89F-4DC2-8AA9-91ED2AFC2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3A80EB-278C-45FB-B129-EAAC28A11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7B3C-2735-4666-A9FE-D058FE381989}" type="datetimeFigureOut">
              <a:rPr lang="zh-CN" altLang="en-US" smtClean="0"/>
              <a:t>2018\1\9 Tuesday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BF1326-6519-402A-98C0-DE3B785DF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04DED4-7A84-4587-A17C-EEC92577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7B4A-C4D1-4039-9624-6A8E15316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796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72CD20A-7D97-404B-8451-C90521923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2FD8E8-2385-4E4A-BF47-3429FA37D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86B4AE-DBC1-4FFB-AACB-790669869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B7B3C-2735-4666-A9FE-D058FE381989}" type="datetimeFigureOut">
              <a:rPr lang="zh-CN" altLang="en-US" smtClean="0"/>
              <a:t>2018\1\9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11A035-B2B2-4A0B-A946-F387655D6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918ABC-FF2E-4713-A823-1E304D4D8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07B4A-C4D1-4039-9624-6A8E1531652A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030D76B-E7CC-4FB9-BFE5-DDBE86A50153}"/>
              </a:ext>
            </a:extLst>
          </p:cNvPr>
          <p:cNvGrpSpPr/>
          <p:nvPr userDrawn="1"/>
        </p:nvGrpSpPr>
        <p:grpSpPr>
          <a:xfrm rot="21048379">
            <a:off x="-850975" y="-794471"/>
            <a:ext cx="13774491" cy="8361321"/>
            <a:chOff x="0" y="247650"/>
            <a:chExt cx="12404612" cy="8361321"/>
          </a:xfrm>
          <a:solidFill>
            <a:schemeClr val="bg1">
              <a:lumMod val="75000"/>
              <a:alpha val="20000"/>
            </a:schemeClr>
          </a:solidFill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BBD5774-D589-4B4C-A306-2CEB56D332A4}"/>
                </a:ext>
              </a:extLst>
            </p:cNvPr>
            <p:cNvSpPr/>
            <p:nvPr/>
          </p:nvSpPr>
          <p:spPr>
            <a:xfrm>
              <a:off x="0" y="247650"/>
              <a:ext cx="12192000" cy="14287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187C872-3231-4ED9-91F4-EBB6CC6D337F}"/>
                </a:ext>
              </a:extLst>
            </p:cNvPr>
            <p:cNvSpPr/>
            <p:nvPr/>
          </p:nvSpPr>
          <p:spPr>
            <a:xfrm>
              <a:off x="0" y="532157"/>
              <a:ext cx="12192000" cy="14287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34F8CDA-6301-49C7-815A-2E1F7FDE5139}"/>
                </a:ext>
              </a:extLst>
            </p:cNvPr>
            <p:cNvSpPr/>
            <p:nvPr/>
          </p:nvSpPr>
          <p:spPr>
            <a:xfrm>
              <a:off x="0" y="816664"/>
              <a:ext cx="12192000" cy="14287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80B8D3E-CCB7-42EC-9651-00B4D6F6467E}"/>
                </a:ext>
              </a:extLst>
            </p:cNvPr>
            <p:cNvSpPr/>
            <p:nvPr/>
          </p:nvSpPr>
          <p:spPr>
            <a:xfrm>
              <a:off x="0" y="1101171"/>
              <a:ext cx="12192000" cy="14287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DF0A728-B3BA-4E29-B906-14534AFFD910}"/>
                </a:ext>
              </a:extLst>
            </p:cNvPr>
            <p:cNvSpPr/>
            <p:nvPr/>
          </p:nvSpPr>
          <p:spPr>
            <a:xfrm>
              <a:off x="0" y="1385678"/>
              <a:ext cx="12192000" cy="14287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1DEA1A1-1159-450B-B856-3F2D0ADEA5D5}"/>
                </a:ext>
              </a:extLst>
            </p:cNvPr>
            <p:cNvSpPr/>
            <p:nvPr/>
          </p:nvSpPr>
          <p:spPr>
            <a:xfrm>
              <a:off x="0" y="1670185"/>
              <a:ext cx="12192000" cy="14287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3FD58AB-0FF4-4D6E-A49F-3C7AD0FE38C5}"/>
                </a:ext>
              </a:extLst>
            </p:cNvPr>
            <p:cNvSpPr/>
            <p:nvPr/>
          </p:nvSpPr>
          <p:spPr>
            <a:xfrm>
              <a:off x="0" y="1954692"/>
              <a:ext cx="12192000" cy="14287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A289380-780B-452E-A411-CAD94A335B8D}"/>
                </a:ext>
              </a:extLst>
            </p:cNvPr>
            <p:cNvSpPr/>
            <p:nvPr/>
          </p:nvSpPr>
          <p:spPr>
            <a:xfrm>
              <a:off x="0" y="2239199"/>
              <a:ext cx="12192000" cy="14287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1C2B04A-0841-49B5-B513-6037FED72D26}"/>
                </a:ext>
              </a:extLst>
            </p:cNvPr>
            <p:cNvSpPr/>
            <p:nvPr/>
          </p:nvSpPr>
          <p:spPr>
            <a:xfrm>
              <a:off x="0" y="2523706"/>
              <a:ext cx="12192000" cy="14287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62CCF2F-9E70-4BC9-A157-9A3E6C075892}"/>
                </a:ext>
              </a:extLst>
            </p:cNvPr>
            <p:cNvSpPr/>
            <p:nvPr/>
          </p:nvSpPr>
          <p:spPr>
            <a:xfrm>
              <a:off x="0" y="2808213"/>
              <a:ext cx="12192000" cy="14287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B5DBF56-5B54-4DD1-9F7B-6D008941D2BA}"/>
                </a:ext>
              </a:extLst>
            </p:cNvPr>
            <p:cNvSpPr/>
            <p:nvPr/>
          </p:nvSpPr>
          <p:spPr>
            <a:xfrm>
              <a:off x="0" y="3092720"/>
              <a:ext cx="12192000" cy="14287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F22D5E92-8173-4A2F-84C6-36D2099E2AEF}"/>
                </a:ext>
              </a:extLst>
            </p:cNvPr>
            <p:cNvSpPr/>
            <p:nvPr/>
          </p:nvSpPr>
          <p:spPr>
            <a:xfrm>
              <a:off x="0" y="3377227"/>
              <a:ext cx="12192000" cy="14287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4204468-F93D-44CE-83F5-00C7772151F8}"/>
                </a:ext>
              </a:extLst>
            </p:cNvPr>
            <p:cNvSpPr/>
            <p:nvPr/>
          </p:nvSpPr>
          <p:spPr>
            <a:xfrm>
              <a:off x="0" y="3946241"/>
              <a:ext cx="12192000" cy="14287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D13B09FA-C620-4BF7-8BC2-A6897A0393E5}"/>
                </a:ext>
              </a:extLst>
            </p:cNvPr>
            <p:cNvSpPr/>
            <p:nvPr/>
          </p:nvSpPr>
          <p:spPr>
            <a:xfrm>
              <a:off x="0" y="3661734"/>
              <a:ext cx="12192000" cy="14287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869CDCB-B43F-4763-BF16-5F0F0281EDC0}"/>
                </a:ext>
              </a:extLst>
            </p:cNvPr>
            <p:cNvSpPr/>
            <p:nvPr/>
          </p:nvSpPr>
          <p:spPr>
            <a:xfrm>
              <a:off x="0" y="4230748"/>
              <a:ext cx="12192000" cy="14287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BD3AB01-2AF9-4E19-8B42-E77C016A2174}"/>
                </a:ext>
              </a:extLst>
            </p:cNvPr>
            <p:cNvSpPr/>
            <p:nvPr/>
          </p:nvSpPr>
          <p:spPr>
            <a:xfrm>
              <a:off x="0" y="4515255"/>
              <a:ext cx="12192000" cy="14287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2703E07-E482-440B-9ED5-521EB7BD44CB}"/>
                </a:ext>
              </a:extLst>
            </p:cNvPr>
            <p:cNvSpPr/>
            <p:nvPr/>
          </p:nvSpPr>
          <p:spPr>
            <a:xfrm>
              <a:off x="0" y="4799762"/>
              <a:ext cx="12192000" cy="14287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0A72C6F-ADF2-4E0C-92A3-1CA9525EC201}"/>
                </a:ext>
              </a:extLst>
            </p:cNvPr>
            <p:cNvSpPr/>
            <p:nvPr/>
          </p:nvSpPr>
          <p:spPr>
            <a:xfrm>
              <a:off x="0" y="5084269"/>
              <a:ext cx="12192000" cy="14287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5158073-85D0-4545-82E7-0DAFB77EA76B}"/>
                </a:ext>
              </a:extLst>
            </p:cNvPr>
            <p:cNvSpPr/>
            <p:nvPr/>
          </p:nvSpPr>
          <p:spPr>
            <a:xfrm>
              <a:off x="0" y="5368776"/>
              <a:ext cx="12192000" cy="14287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3C86AB6F-010C-4D12-83B5-313C532C0698}"/>
                </a:ext>
              </a:extLst>
            </p:cNvPr>
            <p:cNvSpPr/>
            <p:nvPr/>
          </p:nvSpPr>
          <p:spPr>
            <a:xfrm>
              <a:off x="0" y="5653283"/>
              <a:ext cx="12192000" cy="14287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4E10FD52-3953-4A63-B4F4-C4C902C048FB}"/>
                </a:ext>
              </a:extLst>
            </p:cNvPr>
            <p:cNvSpPr/>
            <p:nvPr/>
          </p:nvSpPr>
          <p:spPr>
            <a:xfrm>
              <a:off x="0" y="5937790"/>
              <a:ext cx="12192000" cy="14287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64FED44D-0187-4AA0-9D40-FE744D84E462}"/>
                </a:ext>
              </a:extLst>
            </p:cNvPr>
            <p:cNvSpPr/>
            <p:nvPr/>
          </p:nvSpPr>
          <p:spPr>
            <a:xfrm>
              <a:off x="0" y="6222297"/>
              <a:ext cx="12192000" cy="14287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D1BAF4C2-1B4F-44D8-B88F-1ABF180D74CB}"/>
                </a:ext>
              </a:extLst>
            </p:cNvPr>
            <p:cNvSpPr/>
            <p:nvPr/>
          </p:nvSpPr>
          <p:spPr>
            <a:xfrm>
              <a:off x="0" y="6506806"/>
              <a:ext cx="12192000" cy="14287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094115A-258C-42BB-BCB3-F0BC1A49B264}"/>
                </a:ext>
              </a:extLst>
            </p:cNvPr>
            <p:cNvSpPr/>
            <p:nvPr/>
          </p:nvSpPr>
          <p:spPr>
            <a:xfrm>
              <a:off x="38620" y="6798252"/>
              <a:ext cx="12192000" cy="14287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AFF2735C-1B2D-4DC2-8816-A54ED1E3228D}"/>
                </a:ext>
              </a:extLst>
            </p:cNvPr>
            <p:cNvSpPr/>
            <p:nvPr/>
          </p:nvSpPr>
          <p:spPr>
            <a:xfrm>
              <a:off x="75994" y="7052213"/>
              <a:ext cx="12192000" cy="14287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069155CD-3BCA-41F5-B187-8210F036D1E6}"/>
                </a:ext>
              </a:extLst>
            </p:cNvPr>
            <p:cNvSpPr/>
            <p:nvPr/>
          </p:nvSpPr>
          <p:spPr>
            <a:xfrm>
              <a:off x="75994" y="7336722"/>
              <a:ext cx="12192000" cy="14287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1830C321-E5BE-4492-8852-4A5EF0C917EA}"/>
                </a:ext>
              </a:extLst>
            </p:cNvPr>
            <p:cNvSpPr/>
            <p:nvPr/>
          </p:nvSpPr>
          <p:spPr>
            <a:xfrm>
              <a:off x="114614" y="7628168"/>
              <a:ext cx="12192000" cy="14287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36AC5E70-7EEC-4918-864E-9D51052A7FD2}"/>
                </a:ext>
              </a:extLst>
            </p:cNvPr>
            <p:cNvSpPr/>
            <p:nvPr/>
          </p:nvSpPr>
          <p:spPr>
            <a:xfrm>
              <a:off x="173992" y="7890142"/>
              <a:ext cx="12192000" cy="14287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F4101E39-BA2F-4DB1-8098-963E21812F9B}"/>
                </a:ext>
              </a:extLst>
            </p:cNvPr>
            <p:cNvSpPr/>
            <p:nvPr/>
          </p:nvSpPr>
          <p:spPr>
            <a:xfrm>
              <a:off x="173993" y="8174652"/>
              <a:ext cx="12192000" cy="14287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939301BE-571D-4EBC-A203-418C18A29341}"/>
                </a:ext>
              </a:extLst>
            </p:cNvPr>
            <p:cNvSpPr/>
            <p:nvPr/>
          </p:nvSpPr>
          <p:spPr>
            <a:xfrm>
              <a:off x="212612" y="8466096"/>
              <a:ext cx="12192000" cy="14287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639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2.emf"/><Relationship Id="rId9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2.emf"/><Relationship Id="rId9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D6899738-E60E-436B-9622-2216844CB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36969">
            <a:off x="9219428" y="3423276"/>
            <a:ext cx="2467404" cy="246862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AFEB86F-E149-4C6F-84C7-D5694222D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21091">
            <a:off x="1906678" y="3105352"/>
            <a:ext cx="2483404" cy="248462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A03A9F1-A9FE-4E71-9B85-DA0384BF6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16572">
            <a:off x="518246" y="-151916"/>
            <a:ext cx="3998570" cy="5455278"/>
          </a:xfrm>
          <a:prstGeom prst="rect">
            <a:avLst/>
          </a:prstGeom>
        </p:spPr>
      </p:pic>
      <p:sp>
        <p:nvSpPr>
          <p:cNvPr id="34" name="Freeform 5">
            <a:extLst>
              <a:ext uri="{FF2B5EF4-FFF2-40B4-BE49-F238E27FC236}">
                <a16:creationId xmlns:a16="http://schemas.microsoft.com/office/drawing/2014/main" id="{91D23F5E-8663-4A25-A447-CC6C9CC523E2}"/>
              </a:ext>
            </a:extLst>
          </p:cNvPr>
          <p:cNvSpPr>
            <a:spLocks/>
          </p:cNvSpPr>
          <p:nvPr/>
        </p:nvSpPr>
        <p:spPr bwMode="auto">
          <a:xfrm>
            <a:off x="187870" y="4720626"/>
            <a:ext cx="1199197" cy="638780"/>
          </a:xfrm>
          <a:custGeom>
            <a:avLst/>
            <a:gdLst>
              <a:gd name="T0" fmla="*/ 513 w 599"/>
              <a:gd name="T1" fmla="*/ 122 h 316"/>
              <a:gd name="T2" fmla="*/ 514 w 599"/>
              <a:gd name="T3" fmla="*/ 109 h 316"/>
              <a:gd name="T4" fmla="*/ 451 w 599"/>
              <a:gd name="T5" fmla="*/ 46 h 316"/>
              <a:gd name="T6" fmla="*/ 414 w 599"/>
              <a:gd name="T7" fmla="*/ 57 h 316"/>
              <a:gd name="T8" fmla="*/ 323 w 599"/>
              <a:gd name="T9" fmla="*/ 0 h 316"/>
              <a:gd name="T10" fmla="*/ 299 w 599"/>
              <a:gd name="T11" fmla="*/ 2 h 316"/>
              <a:gd name="T12" fmla="*/ 276 w 599"/>
              <a:gd name="T13" fmla="*/ 0 h 316"/>
              <a:gd name="T14" fmla="*/ 185 w 599"/>
              <a:gd name="T15" fmla="*/ 57 h 316"/>
              <a:gd name="T16" fmla="*/ 148 w 599"/>
              <a:gd name="T17" fmla="*/ 46 h 316"/>
              <a:gd name="T18" fmla="*/ 84 w 599"/>
              <a:gd name="T19" fmla="*/ 109 h 316"/>
              <a:gd name="T20" fmla="*/ 86 w 599"/>
              <a:gd name="T21" fmla="*/ 122 h 316"/>
              <a:gd name="T22" fmla="*/ 0 w 599"/>
              <a:gd name="T23" fmla="*/ 219 h 316"/>
              <a:gd name="T24" fmla="*/ 0 w 599"/>
              <a:gd name="T25" fmla="*/ 219 h 316"/>
              <a:gd name="T26" fmla="*/ 97 w 599"/>
              <a:gd name="T27" fmla="*/ 316 h 316"/>
              <a:gd name="T28" fmla="*/ 230 w 599"/>
              <a:gd name="T29" fmla="*/ 316 h 316"/>
              <a:gd name="T30" fmla="*/ 369 w 599"/>
              <a:gd name="T31" fmla="*/ 316 h 316"/>
              <a:gd name="T32" fmla="*/ 501 w 599"/>
              <a:gd name="T33" fmla="*/ 316 h 316"/>
              <a:gd name="T34" fmla="*/ 599 w 599"/>
              <a:gd name="T35" fmla="*/ 219 h 316"/>
              <a:gd name="T36" fmla="*/ 599 w 599"/>
              <a:gd name="T37" fmla="*/ 219 h 316"/>
              <a:gd name="T38" fmla="*/ 513 w 599"/>
              <a:gd name="T39" fmla="*/ 122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99" h="316">
                <a:moveTo>
                  <a:pt x="513" y="122"/>
                </a:moveTo>
                <a:cubicBezTo>
                  <a:pt x="514" y="118"/>
                  <a:pt x="514" y="113"/>
                  <a:pt x="514" y="109"/>
                </a:cubicBezTo>
                <a:cubicBezTo>
                  <a:pt x="514" y="74"/>
                  <a:pt x="486" y="46"/>
                  <a:pt x="451" y="46"/>
                </a:cubicBezTo>
                <a:cubicBezTo>
                  <a:pt x="437" y="46"/>
                  <a:pt x="424" y="50"/>
                  <a:pt x="414" y="57"/>
                </a:cubicBezTo>
                <a:cubicBezTo>
                  <a:pt x="398" y="23"/>
                  <a:pt x="363" y="0"/>
                  <a:pt x="323" y="0"/>
                </a:cubicBezTo>
                <a:cubicBezTo>
                  <a:pt x="315" y="0"/>
                  <a:pt x="307" y="1"/>
                  <a:pt x="299" y="2"/>
                </a:cubicBezTo>
                <a:cubicBezTo>
                  <a:pt x="292" y="1"/>
                  <a:pt x="284" y="0"/>
                  <a:pt x="276" y="0"/>
                </a:cubicBezTo>
                <a:cubicBezTo>
                  <a:pt x="236" y="0"/>
                  <a:pt x="201" y="23"/>
                  <a:pt x="185" y="57"/>
                </a:cubicBezTo>
                <a:cubicBezTo>
                  <a:pt x="174" y="50"/>
                  <a:pt x="162" y="46"/>
                  <a:pt x="148" y="46"/>
                </a:cubicBezTo>
                <a:cubicBezTo>
                  <a:pt x="113" y="46"/>
                  <a:pt x="84" y="74"/>
                  <a:pt x="84" y="109"/>
                </a:cubicBezTo>
                <a:cubicBezTo>
                  <a:pt x="84" y="113"/>
                  <a:pt x="85" y="118"/>
                  <a:pt x="86" y="122"/>
                </a:cubicBezTo>
                <a:cubicBezTo>
                  <a:pt x="37" y="127"/>
                  <a:pt x="0" y="169"/>
                  <a:pt x="0" y="219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73"/>
                  <a:pt x="43" y="316"/>
                  <a:pt x="97" y="316"/>
                </a:cubicBezTo>
                <a:cubicBezTo>
                  <a:pt x="230" y="316"/>
                  <a:pt x="230" y="316"/>
                  <a:pt x="230" y="316"/>
                </a:cubicBezTo>
                <a:cubicBezTo>
                  <a:pt x="369" y="316"/>
                  <a:pt x="369" y="316"/>
                  <a:pt x="369" y="316"/>
                </a:cubicBezTo>
                <a:cubicBezTo>
                  <a:pt x="501" y="316"/>
                  <a:pt x="501" y="316"/>
                  <a:pt x="501" y="316"/>
                </a:cubicBezTo>
                <a:cubicBezTo>
                  <a:pt x="555" y="316"/>
                  <a:pt x="599" y="273"/>
                  <a:pt x="599" y="219"/>
                </a:cubicBezTo>
                <a:cubicBezTo>
                  <a:pt x="599" y="219"/>
                  <a:pt x="599" y="219"/>
                  <a:pt x="599" y="219"/>
                </a:cubicBezTo>
                <a:cubicBezTo>
                  <a:pt x="599" y="169"/>
                  <a:pt x="561" y="127"/>
                  <a:pt x="513" y="122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8">
            <a:extLst>
              <a:ext uri="{FF2B5EF4-FFF2-40B4-BE49-F238E27FC236}">
                <a16:creationId xmlns:a16="http://schemas.microsoft.com/office/drawing/2014/main" id="{202A35EF-E7AA-48D4-ACB6-EEE6D1831961}"/>
              </a:ext>
            </a:extLst>
          </p:cNvPr>
          <p:cNvSpPr>
            <a:spLocks/>
          </p:cNvSpPr>
          <p:nvPr/>
        </p:nvSpPr>
        <p:spPr bwMode="auto">
          <a:xfrm>
            <a:off x="2772024" y="4598951"/>
            <a:ext cx="1315615" cy="875878"/>
          </a:xfrm>
          <a:custGeom>
            <a:avLst/>
            <a:gdLst>
              <a:gd name="T0" fmla="*/ 381 w 467"/>
              <a:gd name="T1" fmla="*/ 122 h 316"/>
              <a:gd name="T2" fmla="*/ 382 w 467"/>
              <a:gd name="T3" fmla="*/ 109 h 316"/>
              <a:gd name="T4" fmla="*/ 318 w 467"/>
              <a:gd name="T5" fmla="*/ 46 h 316"/>
              <a:gd name="T6" fmla="*/ 282 w 467"/>
              <a:gd name="T7" fmla="*/ 57 h 316"/>
              <a:gd name="T8" fmla="*/ 190 w 467"/>
              <a:gd name="T9" fmla="*/ 0 h 316"/>
              <a:gd name="T10" fmla="*/ 90 w 467"/>
              <a:gd name="T11" fmla="*/ 100 h 316"/>
              <a:gd name="T12" fmla="*/ 92 w 467"/>
              <a:gd name="T13" fmla="*/ 121 h 316"/>
              <a:gd name="T14" fmla="*/ 0 w 467"/>
              <a:gd name="T15" fmla="*/ 219 h 316"/>
              <a:gd name="T16" fmla="*/ 0 w 467"/>
              <a:gd name="T17" fmla="*/ 219 h 316"/>
              <a:gd name="T18" fmla="*/ 98 w 467"/>
              <a:gd name="T19" fmla="*/ 316 h 316"/>
              <a:gd name="T20" fmla="*/ 369 w 467"/>
              <a:gd name="T21" fmla="*/ 316 h 316"/>
              <a:gd name="T22" fmla="*/ 467 w 467"/>
              <a:gd name="T23" fmla="*/ 219 h 316"/>
              <a:gd name="T24" fmla="*/ 467 w 467"/>
              <a:gd name="T25" fmla="*/ 219 h 316"/>
              <a:gd name="T26" fmla="*/ 381 w 467"/>
              <a:gd name="T27" fmla="*/ 122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67" h="316">
                <a:moveTo>
                  <a:pt x="381" y="122"/>
                </a:moveTo>
                <a:cubicBezTo>
                  <a:pt x="382" y="118"/>
                  <a:pt x="382" y="113"/>
                  <a:pt x="382" y="109"/>
                </a:cubicBezTo>
                <a:cubicBezTo>
                  <a:pt x="382" y="74"/>
                  <a:pt x="354" y="46"/>
                  <a:pt x="318" y="46"/>
                </a:cubicBezTo>
                <a:cubicBezTo>
                  <a:pt x="305" y="46"/>
                  <a:pt x="292" y="50"/>
                  <a:pt x="282" y="57"/>
                </a:cubicBezTo>
                <a:cubicBezTo>
                  <a:pt x="266" y="23"/>
                  <a:pt x="231" y="0"/>
                  <a:pt x="190" y="0"/>
                </a:cubicBezTo>
                <a:cubicBezTo>
                  <a:pt x="135" y="0"/>
                  <a:pt x="90" y="45"/>
                  <a:pt x="90" y="100"/>
                </a:cubicBezTo>
                <a:cubicBezTo>
                  <a:pt x="90" y="108"/>
                  <a:pt x="90" y="115"/>
                  <a:pt x="92" y="121"/>
                </a:cubicBezTo>
                <a:cubicBezTo>
                  <a:pt x="41" y="124"/>
                  <a:pt x="0" y="167"/>
                  <a:pt x="0" y="219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73"/>
                  <a:pt x="44" y="316"/>
                  <a:pt x="98" y="316"/>
                </a:cubicBezTo>
                <a:cubicBezTo>
                  <a:pt x="369" y="316"/>
                  <a:pt x="369" y="316"/>
                  <a:pt x="369" y="316"/>
                </a:cubicBezTo>
                <a:cubicBezTo>
                  <a:pt x="423" y="316"/>
                  <a:pt x="467" y="273"/>
                  <a:pt x="467" y="219"/>
                </a:cubicBezTo>
                <a:cubicBezTo>
                  <a:pt x="467" y="219"/>
                  <a:pt x="467" y="219"/>
                  <a:pt x="467" y="219"/>
                </a:cubicBezTo>
                <a:cubicBezTo>
                  <a:pt x="467" y="169"/>
                  <a:pt x="429" y="127"/>
                  <a:pt x="381" y="122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4244D1-C855-4C93-AC56-66B9F6C536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3175" y="5359406"/>
            <a:ext cx="12195175" cy="1524001"/>
            <a:chOff x="-2" y="3376"/>
            <a:chExt cx="7682" cy="960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4A7E79BB-BCAE-4A27-B1CB-89BBC387776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3499"/>
              <a:ext cx="7680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8851EA91-BF9D-4FCF-A97B-55FFB7B08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" y="3500"/>
              <a:ext cx="7680" cy="835"/>
            </a:xfrm>
            <a:prstGeom prst="rect">
              <a:avLst/>
            </a:prstGeom>
            <a:solidFill>
              <a:srgbClr val="303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F8CC6FD-034E-491C-ACB5-6E5D86D82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3376"/>
              <a:ext cx="3274" cy="448"/>
            </a:xfrm>
            <a:custGeom>
              <a:avLst/>
              <a:gdLst>
                <a:gd name="T0" fmla="*/ 0 w 3274"/>
                <a:gd name="T1" fmla="*/ 0 h 324"/>
                <a:gd name="T2" fmla="*/ 3274 w 3274"/>
                <a:gd name="T3" fmla="*/ 0 h 324"/>
                <a:gd name="T4" fmla="*/ 2989 w 3274"/>
                <a:gd name="T5" fmla="*/ 324 h 324"/>
                <a:gd name="T6" fmla="*/ 0 w 3274"/>
                <a:gd name="T7" fmla="*/ 324 h 324"/>
                <a:gd name="T8" fmla="*/ 0 w 3274"/>
                <a:gd name="T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4" h="324">
                  <a:moveTo>
                    <a:pt x="0" y="0"/>
                  </a:moveTo>
                  <a:lnTo>
                    <a:pt x="3274" y="0"/>
                  </a:lnTo>
                  <a:lnTo>
                    <a:pt x="2989" y="324"/>
                  </a:lnTo>
                  <a:lnTo>
                    <a:pt x="0" y="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6D1F9BB-3F44-44D9-8717-A74EF1DEE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3376"/>
              <a:ext cx="3254" cy="448"/>
            </a:xfrm>
            <a:custGeom>
              <a:avLst/>
              <a:gdLst>
                <a:gd name="T0" fmla="*/ 3254 w 3254"/>
                <a:gd name="T1" fmla="*/ 0 h 324"/>
                <a:gd name="T2" fmla="*/ 3254 w 3254"/>
                <a:gd name="T3" fmla="*/ 324 h 324"/>
                <a:gd name="T4" fmla="*/ 285 w 3254"/>
                <a:gd name="T5" fmla="*/ 324 h 324"/>
                <a:gd name="T6" fmla="*/ 0 w 3254"/>
                <a:gd name="T7" fmla="*/ 0 h 324"/>
                <a:gd name="T8" fmla="*/ 3254 w 3254"/>
                <a:gd name="T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4" h="324">
                  <a:moveTo>
                    <a:pt x="3254" y="0"/>
                  </a:moveTo>
                  <a:lnTo>
                    <a:pt x="3254" y="324"/>
                  </a:lnTo>
                  <a:lnTo>
                    <a:pt x="285" y="324"/>
                  </a:lnTo>
                  <a:lnTo>
                    <a:pt x="0" y="0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B2D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3AB42B92-392D-4F01-B917-E71B163A8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3500"/>
              <a:ext cx="3274" cy="324"/>
            </a:xfrm>
            <a:custGeom>
              <a:avLst/>
              <a:gdLst>
                <a:gd name="T0" fmla="*/ 2989 w 3274"/>
                <a:gd name="T1" fmla="*/ 324 h 324"/>
                <a:gd name="T2" fmla="*/ 3274 w 3274"/>
                <a:gd name="T3" fmla="*/ 0 h 324"/>
                <a:gd name="T4" fmla="*/ 3165 w 3274"/>
                <a:gd name="T5" fmla="*/ 0 h 324"/>
                <a:gd name="T6" fmla="*/ 2924 w 3274"/>
                <a:gd name="T7" fmla="*/ 274 h 324"/>
                <a:gd name="T8" fmla="*/ 0 w 3274"/>
                <a:gd name="T9" fmla="*/ 274 h 324"/>
                <a:gd name="T10" fmla="*/ 0 w 3274"/>
                <a:gd name="T11" fmla="*/ 324 h 324"/>
                <a:gd name="T12" fmla="*/ 2989 w 3274"/>
                <a:gd name="T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74" h="324">
                  <a:moveTo>
                    <a:pt x="2989" y="324"/>
                  </a:moveTo>
                  <a:lnTo>
                    <a:pt x="3274" y="0"/>
                  </a:lnTo>
                  <a:lnTo>
                    <a:pt x="3165" y="0"/>
                  </a:lnTo>
                  <a:lnTo>
                    <a:pt x="2924" y="274"/>
                  </a:lnTo>
                  <a:lnTo>
                    <a:pt x="0" y="274"/>
                  </a:lnTo>
                  <a:lnTo>
                    <a:pt x="0" y="324"/>
                  </a:lnTo>
                  <a:lnTo>
                    <a:pt x="2989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E7896692-3C0E-4024-B4C3-05B03C048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6" y="3500"/>
              <a:ext cx="3252" cy="324"/>
            </a:xfrm>
            <a:custGeom>
              <a:avLst/>
              <a:gdLst>
                <a:gd name="T0" fmla="*/ 284 w 3252"/>
                <a:gd name="T1" fmla="*/ 324 h 324"/>
                <a:gd name="T2" fmla="*/ 0 w 3252"/>
                <a:gd name="T3" fmla="*/ 0 h 324"/>
                <a:gd name="T4" fmla="*/ 108 w 3252"/>
                <a:gd name="T5" fmla="*/ 0 h 324"/>
                <a:gd name="T6" fmla="*/ 350 w 3252"/>
                <a:gd name="T7" fmla="*/ 274 h 324"/>
                <a:gd name="T8" fmla="*/ 3252 w 3252"/>
                <a:gd name="T9" fmla="*/ 274 h 324"/>
                <a:gd name="T10" fmla="*/ 3252 w 3252"/>
                <a:gd name="T11" fmla="*/ 324 h 324"/>
                <a:gd name="T12" fmla="*/ 284 w 3252"/>
                <a:gd name="T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2" h="324">
                  <a:moveTo>
                    <a:pt x="284" y="324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350" y="274"/>
                  </a:lnTo>
                  <a:lnTo>
                    <a:pt x="3252" y="274"/>
                  </a:lnTo>
                  <a:lnTo>
                    <a:pt x="3252" y="324"/>
                  </a:lnTo>
                  <a:lnTo>
                    <a:pt x="284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D1658865-547E-4FC5-93F1-F26DBD608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402" y="2252780"/>
            <a:ext cx="5055534" cy="3292919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23F08134-5E62-44C9-8244-DF72B95BD2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567" y="3671727"/>
            <a:ext cx="2893265" cy="2280664"/>
          </a:xfrm>
          <a:prstGeom prst="rect">
            <a:avLst/>
          </a:prstGeom>
        </p:spPr>
      </p:pic>
      <p:sp>
        <p:nvSpPr>
          <p:cNvPr id="35" name="Freeform 6">
            <a:extLst>
              <a:ext uri="{FF2B5EF4-FFF2-40B4-BE49-F238E27FC236}">
                <a16:creationId xmlns:a16="http://schemas.microsoft.com/office/drawing/2014/main" id="{F313E8E2-DFBB-4293-9F03-FEB389DE24F6}"/>
              </a:ext>
            </a:extLst>
          </p:cNvPr>
          <p:cNvSpPr>
            <a:spLocks/>
          </p:cNvSpPr>
          <p:nvPr/>
        </p:nvSpPr>
        <p:spPr bwMode="auto">
          <a:xfrm>
            <a:off x="11170607" y="4724900"/>
            <a:ext cx="933236" cy="638780"/>
          </a:xfrm>
          <a:custGeom>
            <a:avLst/>
            <a:gdLst>
              <a:gd name="T0" fmla="*/ 380 w 466"/>
              <a:gd name="T1" fmla="*/ 122 h 316"/>
              <a:gd name="T2" fmla="*/ 382 w 466"/>
              <a:gd name="T3" fmla="*/ 109 h 316"/>
              <a:gd name="T4" fmla="*/ 318 w 466"/>
              <a:gd name="T5" fmla="*/ 46 h 316"/>
              <a:gd name="T6" fmla="*/ 281 w 466"/>
              <a:gd name="T7" fmla="*/ 57 h 316"/>
              <a:gd name="T8" fmla="*/ 190 w 466"/>
              <a:gd name="T9" fmla="*/ 0 h 316"/>
              <a:gd name="T10" fmla="*/ 89 w 466"/>
              <a:gd name="T11" fmla="*/ 100 h 316"/>
              <a:gd name="T12" fmla="*/ 91 w 466"/>
              <a:gd name="T13" fmla="*/ 121 h 316"/>
              <a:gd name="T14" fmla="*/ 0 w 466"/>
              <a:gd name="T15" fmla="*/ 219 h 316"/>
              <a:gd name="T16" fmla="*/ 0 w 466"/>
              <a:gd name="T17" fmla="*/ 219 h 316"/>
              <a:gd name="T18" fmla="*/ 97 w 466"/>
              <a:gd name="T19" fmla="*/ 316 h 316"/>
              <a:gd name="T20" fmla="*/ 369 w 466"/>
              <a:gd name="T21" fmla="*/ 316 h 316"/>
              <a:gd name="T22" fmla="*/ 466 w 466"/>
              <a:gd name="T23" fmla="*/ 219 h 316"/>
              <a:gd name="T24" fmla="*/ 466 w 466"/>
              <a:gd name="T25" fmla="*/ 219 h 316"/>
              <a:gd name="T26" fmla="*/ 380 w 466"/>
              <a:gd name="T27" fmla="*/ 122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66" h="316">
                <a:moveTo>
                  <a:pt x="380" y="122"/>
                </a:moveTo>
                <a:cubicBezTo>
                  <a:pt x="381" y="118"/>
                  <a:pt x="382" y="113"/>
                  <a:pt x="382" y="109"/>
                </a:cubicBezTo>
                <a:cubicBezTo>
                  <a:pt x="382" y="74"/>
                  <a:pt x="353" y="46"/>
                  <a:pt x="318" y="46"/>
                </a:cubicBezTo>
                <a:cubicBezTo>
                  <a:pt x="304" y="46"/>
                  <a:pt x="292" y="50"/>
                  <a:pt x="281" y="57"/>
                </a:cubicBezTo>
                <a:cubicBezTo>
                  <a:pt x="265" y="23"/>
                  <a:pt x="230" y="0"/>
                  <a:pt x="190" y="0"/>
                </a:cubicBezTo>
                <a:cubicBezTo>
                  <a:pt x="134" y="0"/>
                  <a:pt x="89" y="45"/>
                  <a:pt x="89" y="100"/>
                </a:cubicBezTo>
                <a:cubicBezTo>
                  <a:pt x="89" y="108"/>
                  <a:pt x="90" y="115"/>
                  <a:pt x="91" y="121"/>
                </a:cubicBezTo>
                <a:cubicBezTo>
                  <a:pt x="40" y="124"/>
                  <a:pt x="0" y="167"/>
                  <a:pt x="0" y="219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73"/>
                  <a:pt x="44" y="316"/>
                  <a:pt x="97" y="316"/>
                </a:cubicBezTo>
                <a:cubicBezTo>
                  <a:pt x="369" y="316"/>
                  <a:pt x="369" y="316"/>
                  <a:pt x="369" y="316"/>
                </a:cubicBezTo>
                <a:cubicBezTo>
                  <a:pt x="423" y="316"/>
                  <a:pt x="466" y="273"/>
                  <a:pt x="466" y="219"/>
                </a:cubicBezTo>
                <a:cubicBezTo>
                  <a:pt x="466" y="219"/>
                  <a:pt x="466" y="219"/>
                  <a:pt x="466" y="219"/>
                </a:cubicBezTo>
                <a:cubicBezTo>
                  <a:pt x="466" y="169"/>
                  <a:pt x="429" y="127"/>
                  <a:pt x="380" y="122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D17A5B2B-BE75-47F3-8882-71BE21350ED1}"/>
              </a:ext>
            </a:extLst>
          </p:cNvPr>
          <p:cNvSpPr>
            <a:spLocks/>
          </p:cNvSpPr>
          <p:nvPr/>
        </p:nvSpPr>
        <p:spPr bwMode="auto">
          <a:xfrm>
            <a:off x="7822895" y="5046383"/>
            <a:ext cx="927405" cy="494004"/>
          </a:xfrm>
          <a:custGeom>
            <a:avLst/>
            <a:gdLst>
              <a:gd name="T0" fmla="*/ 513 w 599"/>
              <a:gd name="T1" fmla="*/ 122 h 316"/>
              <a:gd name="T2" fmla="*/ 515 w 599"/>
              <a:gd name="T3" fmla="*/ 109 h 316"/>
              <a:gd name="T4" fmla="*/ 451 w 599"/>
              <a:gd name="T5" fmla="*/ 46 h 316"/>
              <a:gd name="T6" fmla="*/ 414 w 599"/>
              <a:gd name="T7" fmla="*/ 57 h 316"/>
              <a:gd name="T8" fmla="*/ 323 w 599"/>
              <a:gd name="T9" fmla="*/ 0 h 316"/>
              <a:gd name="T10" fmla="*/ 300 w 599"/>
              <a:gd name="T11" fmla="*/ 2 h 316"/>
              <a:gd name="T12" fmla="*/ 276 w 599"/>
              <a:gd name="T13" fmla="*/ 0 h 316"/>
              <a:gd name="T14" fmla="*/ 185 w 599"/>
              <a:gd name="T15" fmla="*/ 57 h 316"/>
              <a:gd name="T16" fmla="*/ 148 w 599"/>
              <a:gd name="T17" fmla="*/ 46 h 316"/>
              <a:gd name="T18" fmla="*/ 85 w 599"/>
              <a:gd name="T19" fmla="*/ 109 h 316"/>
              <a:gd name="T20" fmla="*/ 86 w 599"/>
              <a:gd name="T21" fmla="*/ 122 h 316"/>
              <a:gd name="T22" fmla="*/ 0 w 599"/>
              <a:gd name="T23" fmla="*/ 219 h 316"/>
              <a:gd name="T24" fmla="*/ 0 w 599"/>
              <a:gd name="T25" fmla="*/ 219 h 316"/>
              <a:gd name="T26" fmla="*/ 98 w 599"/>
              <a:gd name="T27" fmla="*/ 316 h 316"/>
              <a:gd name="T28" fmla="*/ 230 w 599"/>
              <a:gd name="T29" fmla="*/ 316 h 316"/>
              <a:gd name="T30" fmla="*/ 369 w 599"/>
              <a:gd name="T31" fmla="*/ 316 h 316"/>
              <a:gd name="T32" fmla="*/ 502 w 599"/>
              <a:gd name="T33" fmla="*/ 316 h 316"/>
              <a:gd name="T34" fmla="*/ 599 w 599"/>
              <a:gd name="T35" fmla="*/ 219 h 316"/>
              <a:gd name="T36" fmla="*/ 599 w 599"/>
              <a:gd name="T37" fmla="*/ 219 h 316"/>
              <a:gd name="T38" fmla="*/ 513 w 599"/>
              <a:gd name="T39" fmla="*/ 122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99" h="316">
                <a:moveTo>
                  <a:pt x="513" y="122"/>
                </a:moveTo>
                <a:cubicBezTo>
                  <a:pt x="514" y="118"/>
                  <a:pt x="515" y="113"/>
                  <a:pt x="515" y="109"/>
                </a:cubicBezTo>
                <a:cubicBezTo>
                  <a:pt x="515" y="74"/>
                  <a:pt x="486" y="46"/>
                  <a:pt x="451" y="46"/>
                </a:cubicBezTo>
                <a:cubicBezTo>
                  <a:pt x="437" y="46"/>
                  <a:pt x="425" y="50"/>
                  <a:pt x="414" y="57"/>
                </a:cubicBezTo>
                <a:cubicBezTo>
                  <a:pt x="398" y="23"/>
                  <a:pt x="363" y="0"/>
                  <a:pt x="323" y="0"/>
                </a:cubicBezTo>
                <a:cubicBezTo>
                  <a:pt x="315" y="0"/>
                  <a:pt x="307" y="1"/>
                  <a:pt x="300" y="2"/>
                </a:cubicBezTo>
                <a:cubicBezTo>
                  <a:pt x="292" y="1"/>
                  <a:pt x="284" y="0"/>
                  <a:pt x="276" y="0"/>
                </a:cubicBezTo>
                <a:cubicBezTo>
                  <a:pt x="236" y="0"/>
                  <a:pt x="201" y="23"/>
                  <a:pt x="185" y="57"/>
                </a:cubicBezTo>
                <a:cubicBezTo>
                  <a:pt x="175" y="50"/>
                  <a:pt x="162" y="46"/>
                  <a:pt x="148" y="46"/>
                </a:cubicBezTo>
                <a:cubicBezTo>
                  <a:pt x="113" y="46"/>
                  <a:pt x="85" y="74"/>
                  <a:pt x="85" y="109"/>
                </a:cubicBezTo>
                <a:cubicBezTo>
                  <a:pt x="85" y="113"/>
                  <a:pt x="85" y="118"/>
                  <a:pt x="86" y="122"/>
                </a:cubicBezTo>
                <a:cubicBezTo>
                  <a:pt x="38" y="127"/>
                  <a:pt x="0" y="169"/>
                  <a:pt x="0" y="219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73"/>
                  <a:pt x="44" y="316"/>
                  <a:pt x="98" y="316"/>
                </a:cubicBezTo>
                <a:cubicBezTo>
                  <a:pt x="230" y="316"/>
                  <a:pt x="230" y="316"/>
                  <a:pt x="230" y="316"/>
                </a:cubicBezTo>
                <a:cubicBezTo>
                  <a:pt x="369" y="316"/>
                  <a:pt x="369" y="316"/>
                  <a:pt x="369" y="316"/>
                </a:cubicBezTo>
                <a:cubicBezTo>
                  <a:pt x="502" y="316"/>
                  <a:pt x="502" y="316"/>
                  <a:pt x="502" y="316"/>
                </a:cubicBezTo>
                <a:cubicBezTo>
                  <a:pt x="556" y="316"/>
                  <a:pt x="599" y="273"/>
                  <a:pt x="599" y="219"/>
                </a:cubicBezTo>
                <a:cubicBezTo>
                  <a:pt x="599" y="219"/>
                  <a:pt x="599" y="219"/>
                  <a:pt x="599" y="219"/>
                </a:cubicBezTo>
                <a:cubicBezTo>
                  <a:pt x="599" y="169"/>
                  <a:pt x="562" y="127"/>
                  <a:pt x="513" y="122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A51A155-37E7-4ACD-BFB0-C0109E232063}"/>
              </a:ext>
            </a:extLst>
          </p:cNvPr>
          <p:cNvGrpSpPr/>
          <p:nvPr/>
        </p:nvGrpSpPr>
        <p:grpSpPr>
          <a:xfrm>
            <a:off x="8114189" y="4426534"/>
            <a:ext cx="3691604" cy="2133022"/>
            <a:chOff x="472117" y="4725595"/>
            <a:chExt cx="3274988" cy="1892300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B7B14BCD-4444-493F-8947-2E5467CA257A}"/>
                </a:ext>
              </a:extLst>
            </p:cNvPr>
            <p:cNvSpPr/>
            <p:nvPr/>
          </p:nvSpPr>
          <p:spPr>
            <a:xfrm>
              <a:off x="665955" y="6440095"/>
              <a:ext cx="2889194" cy="177800"/>
            </a:xfrm>
            <a:prstGeom prst="ellipse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glow rad="127000">
                <a:schemeClr val="tx1">
                  <a:alpha val="5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43652ACC-E200-4AE9-B2C7-DE3F281FE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2117" y="4725595"/>
              <a:ext cx="3274988" cy="1866900"/>
            </a:xfrm>
            <a:prstGeom prst="rect">
              <a:avLst/>
            </a:prstGeom>
          </p:spPr>
        </p:pic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B1795918-6AEC-49F8-B86F-D9515C8843C8}"/>
              </a:ext>
            </a:extLst>
          </p:cNvPr>
          <p:cNvSpPr txBox="1"/>
          <p:nvPr/>
        </p:nvSpPr>
        <p:spPr>
          <a:xfrm>
            <a:off x="4835146" y="5746767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pc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演讲者：千库网</a:t>
            </a:r>
            <a:endParaRPr lang="zh-CN" altLang="en-US" b="1" spc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677A413-10CB-4DA1-8E12-CB8CBB7536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8542" y="720806"/>
            <a:ext cx="9091651" cy="2789610"/>
          </a:xfrm>
          <a:prstGeom prst="rect">
            <a:avLst/>
          </a:prstGeom>
        </p:spPr>
      </p:pic>
      <p:sp>
        <p:nvSpPr>
          <p:cNvPr id="40" name="标题 39">
            <a:extLst>
              <a:ext uri="{FF2B5EF4-FFF2-40B4-BE49-F238E27FC236}">
                <a16:creationId xmlns:a16="http://schemas.microsoft.com/office/drawing/2014/main" id="{65C98DA8-FC28-4B08-A9EA-4A81AA833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1464" y="1736285"/>
            <a:ext cx="9144000" cy="2883593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安全成长</a:t>
            </a:r>
            <a:r>
              <a:rPr lang="zh-CN" altLang="en-US" sz="7200" dirty="0">
                <a:solidFill>
                  <a:srgbClr val="FFDC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最重要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0E3A61A-577C-4238-81EE-BCDD99C577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565722">
            <a:off x="10572014" y="1185295"/>
            <a:ext cx="1081888" cy="10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41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5" grpId="0" animBg="1"/>
      <p:bldP spid="36" grpId="0" animBg="1"/>
      <p:bldP spid="23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: 圆角 79">
            <a:extLst>
              <a:ext uri="{FF2B5EF4-FFF2-40B4-BE49-F238E27FC236}">
                <a16:creationId xmlns:a16="http://schemas.microsoft.com/office/drawing/2014/main" id="{A69E7EC8-F0F6-4C00-8EB1-A689217C7EF0}"/>
              </a:ext>
            </a:extLst>
          </p:cNvPr>
          <p:cNvSpPr/>
          <p:nvPr/>
        </p:nvSpPr>
        <p:spPr>
          <a:xfrm>
            <a:off x="6221889" y="5554608"/>
            <a:ext cx="4331811" cy="1051035"/>
          </a:xfrm>
          <a:prstGeom prst="roundRect">
            <a:avLst/>
          </a:prstGeom>
          <a:solidFill>
            <a:srgbClr val="B2D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7" name="Picture 3">
            <a:extLst>
              <a:ext uri="{FF2B5EF4-FFF2-40B4-BE49-F238E27FC236}">
                <a16:creationId xmlns:a16="http://schemas.microsoft.com/office/drawing/2014/main" id="{FACAFD80-293D-49B6-AEDE-772E322C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894" y="2065261"/>
            <a:ext cx="3778249" cy="408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DAC849-B4A5-417A-A73A-AC6F8DFDC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下课了，皓皓跟哈比猪打赌，看谁敢摸教室墙角的电源插座。哈比猪不敢，皓皓说他胆小。“我敢！”皓皓大声说，他用铁丝往电源插孔里一放，只听到“啊”的一声惨叫</a:t>
            </a:r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79" name="Text Box 5">
            <a:extLst>
              <a:ext uri="{FF2B5EF4-FFF2-40B4-BE49-F238E27FC236}">
                <a16:creationId xmlns:a16="http://schemas.microsoft.com/office/drawing/2014/main" id="{78154806-BB9B-40D9-8F37-3045D441F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6355" y="5684760"/>
            <a:ext cx="41538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皓皓中电之后，哈比猪能不能伸手拉皓皓？为什么？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FA50AD7-79C8-49D8-98A4-B4D03AE4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不碰电源、不玩火、不戏水</a:t>
            </a:r>
          </a:p>
        </p:txBody>
      </p:sp>
      <p:pic>
        <p:nvPicPr>
          <p:cNvPr id="76" name="图片 75">
            <a:extLst>
              <a:ext uri="{FF2B5EF4-FFF2-40B4-BE49-F238E27FC236}">
                <a16:creationId xmlns:a16="http://schemas.microsoft.com/office/drawing/2014/main" id="{A010CA8A-462C-426C-859E-C0EBCED43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52" y="1546225"/>
            <a:ext cx="4760194" cy="511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55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3">
            <a:extLst>
              <a:ext uri="{FF2B5EF4-FFF2-40B4-BE49-F238E27FC236}">
                <a16:creationId xmlns:a16="http://schemas.microsoft.com/office/drawing/2014/main" id="{FACAFD80-293D-49B6-AEDE-772E322C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4100" y="2100975"/>
            <a:ext cx="3746305" cy="398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DAC849-B4A5-417A-A73A-AC6F8DFDC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体育课后，顽皮的皓皓还是意犹未尽，他趁人不备，爬上了升旗的旗杆。可是皓皓上去了，却下不来，在高空抱着旗杆哭喊着</a:t>
            </a:r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FA50AD7-79C8-49D8-98A4-B4D03AE4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窗台、楼梯不攀爬</a:t>
            </a:r>
          </a:p>
        </p:txBody>
      </p:sp>
      <p:pic>
        <p:nvPicPr>
          <p:cNvPr id="76" name="图片 75">
            <a:extLst>
              <a:ext uri="{FF2B5EF4-FFF2-40B4-BE49-F238E27FC236}">
                <a16:creationId xmlns:a16="http://schemas.microsoft.com/office/drawing/2014/main" id="{726DA271-2709-41F6-8029-4C37599DD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52" y="1546225"/>
            <a:ext cx="4760194" cy="5112958"/>
          </a:xfrm>
          <a:prstGeom prst="rect">
            <a:avLst/>
          </a:prstGeom>
        </p:spPr>
      </p:pic>
      <p:grpSp>
        <p:nvGrpSpPr>
          <p:cNvPr id="78" name="组合 77">
            <a:extLst>
              <a:ext uri="{FF2B5EF4-FFF2-40B4-BE49-F238E27FC236}">
                <a16:creationId xmlns:a16="http://schemas.microsoft.com/office/drawing/2014/main" id="{A697BAED-00CC-46D3-97A7-2DB29EA9A601}"/>
              </a:ext>
            </a:extLst>
          </p:cNvPr>
          <p:cNvGrpSpPr/>
          <p:nvPr/>
        </p:nvGrpSpPr>
        <p:grpSpPr>
          <a:xfrm>
            <a:off x="10056931" y="5524500"/>
            <a:ext cx="1901262" cy="1098556"/>
            <a:chOff x="472117" y="4725595"/>
            <a:chExt cx="3274988" cy="1892300"/>
          </a:xfrm>
        </p:grpSpPr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9130EFAA-B91A-44DA-864F-44A2EAB34447}"/>
                </a:ext>
              </a:extLst>
            </p:cNvPr>
            <p:cNvSpPr/>
            <p:nvPr/>
          </p:nvSpPr>
          <p:spPr>
            <a:xfrm>
              <a:off x="665955" y="6440095"/>
              <a:ext cx="2889194" cy="177800"/>
            </a:xfrm>
            <a:prstGeom prst="ellipse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glow rad="127000">
                <a:schemeClr val="tx1">
                  <a:alpha val="5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80" name="图片 79">
              <a:extLst>
                <a:ext uri="{FF2B5EF4-FFF2-40B4-BE49-F238E27FC236}">
                  <a16:creationId xmlns:a16="http://schemas.microsoft.com/office/drawing/2014/main" id="{A9007A29-A217-4DF2-956A-3802DF8AE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117" y="4725595"/>
              <a:ext cx="3274988" cy="186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0133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C20282F-E22D-4BA3-B613-AA80B7378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1725" y="983956"/>
            <a:ext cx="7668550" cy="48900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13F60E7A-5140-47D8-A90E-094376F33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65722">
            <a:off x="1110515" y="677296"/>
            <a:ext cx="1081888" cy="109303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8AA4021E-95E9-4E76-85D3-BA76C4CFC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801" y="4870051"/>
            <a:ext cx="2362200" cy="186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16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3">
            <a:extLst>
              <a:ext uri="{FF2B5EF4-FFF2-40B4-BE49-F238E27FC236}">
                <a16:creationId xmlns:a16="http://schemas.microsoft.com/office/drawing/2014/main" id="{FACAFD80-293D-49B6-AEDE-772E322C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542" y="2089149"/>
            <a:ext cx="3791158" cy="401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DAC849-B4A5-417A-A73A-AC6F8DFDC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下课了，皓皓兴奋地冲出教室，将楼梯栏杆当成滑梯玩耍，身体失去平衡，从楼梯坠落下来。幸好，皓皓坠落在台阶上，无重伤，只是划破了皮。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FA50AD7-79C8-49D8-98A4-B4D03AE4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扶手不能当滑梯</a:t>
            </a:r>
          </a:p>
        </p:txBody>
      </p:sp>
      <p:pic>
        <p:nvPicPr>
          <p:cNvPr id="76" name="图片 75">
            <a:extLst>
              <a:ext uri="{FF2B5EF4-FFF2-40B4-BE49-F238E27FC236}">
                <a16:creationId xmlns:a16="http://schemas.microsoft.com/office/drawing/2014/main" id="{93EFF153-4C48-4F4F-A450-351A34E34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52" y="1546225"/>
            <a:ext cx="4760194" cy="5112958"/>
          </a:xfrm>
          <a:prstGeom prst="rect">
            <a:avLst/>
          </a:prstGeom>
        </p:spPr>
      </p:pic>
      <p:grpSp>
        <p:nvGrpSpPr>
          <p:cNvPr id="78" name="组合 77">
            <a:extLst>
              <a:ext uri="{FF2B5EF4-FFF2-40B4-BE49-F238E27FC236}">
                <a16:creationId xmlns:a16="http://schemas.microsoft.com/office/drawing/2014/main" id="{0EED9D3D-974D-4834-A3C1-B0D481258AA4}"/>
              </a:ext>
            </a:extLst>
          </p:cNvPr>
          <p:cNvGrpSpPr/>
          <p:nvPr/>
        </p:nvGrpSpPr>
        <p:grpSpPr>
          <a:xfrm>
            <a:off x="10056931" y="5524500"/>
            <a:ext cx="1901262" cy="1098556"/>
            <a:chOff x="472117" y="4725595"/>
            <a:chExt cx="3274988" cy="1892300"/>
          </a:xfrm>
        </p:grpSpPr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2E5EDA66-5F2A-4402-89B0-4BF818DF7DC4}"/>
                </a:ext>
              </a:extLst>
            </p:cNvPr>
            <p:cNvSpPr/>
            <p:nvPr/>
          </p:nvSpPr>
          <p:spPr>
            <a:xfrm>
              <a:off x="665955" y="6440095"/>
              <a:ext cx="2889194" cy="177800"/>
            </a:xfrm>
            <a:prstGeom prst="ellipse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glow rad="127000">
                <a:schemeClr val="tx1">
                  <a:alpha val="5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80" name="图片 79">
              <a:extLst>
                <a:ext uri="{FF2B5EF4-FFF2-40B4-BE49-F238E27FC236}">
                  <a16:creationId xmlns:a16="http://schemas.microsoft.com/office/drawing/2014/main" id="{287A7225-B4D7-44B5-97A9-E32B3AF87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117" y="4725595"/>
              <a:ext cx="3274988" cy="186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5341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3">
            <a:extLst>
              <a:ext uri="{FF2B5EF4-FFF2-40B4-BE49-F238E27FC236}">
                <a16:creationId xmlns:a16="http://schemas.microsoft.com/office/drawing/2014/main" id="{FACAFD80-293D-49B6-AEDE-772E322C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400" y="2131252"/>
            <a:ext cx="3822700" cy="401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DAC849-B4A5-417A-A73A-AC6F8DFDC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皓皓在活动课上和好朋友哈比猪玩起了追赶游戏。皓皓想把哈比猪关在门外。他跑进教室后把门关上，刚一关门，就听见哈比猪的哭声，原来他的手被们夹着了</a:t>
            </a:r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FA50AD7-79C8-49D8-98A4-B4D03AE4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关门、推玻璃谨防夹伤</a:t>
            </a:r>
          </a:p>
        </p:txBody>
      </p:sp>
      <p:pic>
        <p:nvPicPr>
          <p:cNvPr id="76" name="图片 75">
            <a:extLst>
              <a:ext uri="{FF2B5EF4-FFF2-40B4-BE49-F238E27FC236}">
                <a16:creationId xmlns:a16="http://schemas.microsoft.com/office/drawing/2014/main" id="{12830976-77C4-4BF1-9F72-1D40C3FE3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52" y="1546225"/>
            <a:ext cx="4760194" cy="5112958"/>
          </a:xfrm>
          <a:prstGeom prst="rect">
            <a:avLst/>
          </a:prstGeom>
        </p:spPr>
      </p:pic>
      <p:grpSp>
        <p:nvGrpSpPr>
          <p:cNvPr id="78" name="组合 77">
            <a:extLst>
              <a:ext uri="{FF2B5EF4-FFF2-40B4-BE49-F238E27FC236}">
                <a16:creationId xmlns:a16="http://schemas.microsoft.com/office/drawing/2014/main" id="{E205C9E2-C0E7-427C-9CD0-4749FC15BC85}"/>
              </a:ext>
            </a:extLst>
          </p:cNvPr>
          <p:cNvGrpSpPr/>
          <p:nvPr/>
        </p:nvGrpSpPr>
        <p:grpSpPr>
          <a:xfrm>
            <a:off x="10056931" y="5524500"/>
            <a:ext cx="1901262" cy="1098556"/>
            <a:chOff x="472117" y="4725595"/>
            <a:chExt cx="3274988" cy="1892300"/>
          </a:xfrm>
        </p:grpSpPr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44CC85CA-6592-4B84-BED8-EF9438242AB5}"/>
                </a:ext>
              </a:extLst>
            </p:cNvPr>
            <p:cNvSpPr/>
            <p:nvPr/>
          </p:nvSpPr>
          <p:spPr>
            <a:xfrm>
              <a:off x="665955" y="6440095"/>
              <a:ext cx="2889194" cy="177800"/>
            </a:xfrm>
            <a:prstGeom prst="ellipse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glow rad="127000">
                <a:schemeClr val="tx1">
                  <a:alpha val="5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80" name="图片 79">
              <a:extLst>
                <a:ext uri="{FF2B5EF4-FFF2-40B4-BE49-F238E27FC236}">
                  <a16:creationId xmlns:a16="http://schemas.microsoft.com/office/drawing/2014/main" id="{24259073-12CC-471E-AF2E-332F1C014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117" y="4725595"/>
              <a:ext cx="3274988" cy="186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2802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C20282F-E22D-4BA3-B613-AA80B7378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1725" y="998174"/>
            <a:ext cx="7668550" cy="4861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42A8243C-7F65-4407-B14C-107A81EAB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65722">
            <a:off x="1110515" y="677296"/>
            <a:ext cx="1081888" cy="109303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4C0D9AC0-D73B-4FDE-A149-746234BE7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801" y="4870051"/>
            <a:ext cx="2362200" cy="186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43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3">
            <a:extLst>
              <a:ext uri="{FF2B5EF4-FFF2-40B4-BE49-F238E27FC236}">
                <a16:creationId xmlns:a16="http://schemas.microsoft.com/office/drawing/2014/main" id="{FACAFD80-293D-49B6-AEDE-772E322C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176" y="2093152"/>
            <a:ext cx="3843224" cy="401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DAC849-B4A5-417A-A73A-AC6F8DFDC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幼儿园午餐时间，老师给孩子们每人舀了一碗热汤面，发了一个小包子。琪琪和美妮兔还在打闹着，哎呦！好痛呀，原来，琪琪一挥手碰翻了碗里的汤</a:t>
            </a:r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FA50AD7-79C8-49D8-98A4-B4D03AE4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安静就餐</a:t>
            </a:r>
          </a:p>
        </p:txBody>
      </p:sp>
      <p:pic>
        <p:nvPicPr>
          <p:cNvPr id="76" name="图片 75">
            <a:extLst>
              <a:ext uri="{FF2B5EF4-FFF2-40B4-BE49-F238E27FC236}">
                <a16:creationId xmlns:a16="http://schemas.microsoft.com/office/drawing/2014/main" id="{B862B575-3563-48C8-AF26-96630E1B0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52" y="1546225"/>
            <a:ext cx="4760194" cy="511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56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C20282F-E22D-4BA3-B613-AA80B7378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1725" y="1029388"/>
            <a:ext cx="7668550" cy="4799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918D95C3-CC82-416D-8C0A-91542D7D0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65722">
            <a:off x="1110515" y="677296"/>
            <a:ext cx="1081888" cy="109303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C121D41F-B1D4-4A12-AB46-DC599602A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801" y="4870051"/>
            <a:ext cx="2362200" cy="186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64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3">
            <a:extLst>
              <a:ext uri="{FF2B5EF4-FFF2-40B4-BE49-F238E27FC236}">
                <a16:creationId xmlns:a16="http://schemas.microsoft.com/office/drawing/2014/main" id="{FACAFD80-293D-49B6-AEDE-772E322C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537" y="2032000"/>
            <a:ext cx="3840163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DAC849-B4A5-417A-A73A-AC6F8DFDC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午睡时间到了，皓皓却睡意全无，还在他的床上兴奋地跳来跳去，结果乐极生悲，一脚踩空，从上铺摔了下来，皓皓哇哇大哭</a:t>
            </a:r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FA50AD7-79C8-49D8-98A4-B4D03AE4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安静午睡</a:t>
            </a:r>
          </a:p>
        </p:txBody>
      </p:sp>
      <p:pic>
        <p:nvPicPr>
          <p:cNvPr id="76" name="图片 75">
            <a:extLst>
              <a:ext uri="{FF2B5EF4-FFF2-40B4-BE49-F238E27FC236}">
                <a16:creationId xmlns:a16="http://schemas.microsoft.com/office/drawing/2014/main" id="{EBFDD45E-1C01-42BB-AAAC-B610D9BBC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52" y="1546225"/>
            <a:ext cx="4760194" cy="5112958"/>
          </a:xfrm>
          <a:prstGeom prst="rect">
            <a:avLst/>
          </a:prstGeom>
        </p:spPr>
      </p:pic>
      <p:grpSp>
        <p:nvGrpSpPr>
          <p:cNvPr id="78" name="组合 77">
            <a:extLst>
              <a:ext uri="{FF2B5EF4-FFF2-40B4-BE49-F238E27FC236}">
                <a16:creationId xmlns:a16="http://schemas.microsoft.com/office/drawing/2014/main" id="{80BA0E2D-A999-42A0-B1A4-40501427BEC0}"/>
              </a:ext>
            </a:extLst>
          </p:cNvPr>
          <p:cNvGrpSpPr/>
          <p:nvPr/>
        </p:nvGrpSpPr>
        <p:grpSpPr>
          <a:xfrm>
            <a:off x="10056931" y="5524500"/>
            <a:ext cx="1901262" cy="1098556"/>
            <a:chOff x="472117" y="4725595"/>
            <a:chExt cx="3274988" cy="1892300"/>
          </a:xfrm>
        </p:grpSpPr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9F10A308-F9CA-4C0C-8ABC-AF8D88563FD4}"/>
                </a:ext>
              </a:extLst>
            </p:cNvPr>
            <p:cNvSpPr/>
            <p:nvPr/>
          </p:nvSpPr>
          <p:spPr>
            <a:xfrm>
              <a:off x="665955" y="6440095"/>
              <a:ext cx="2889194" cy="177800"/>
            </a:xfrm>
            <a:prstGeom prst="ellipse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glow rad="127000">
                <a:schemeClr val="tx1">
                  <a:alpha val="5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80" name="图片 79">
              <a:extLst>
                <a:ext uri="{FF2B5EF4-FFF2-40B4-BE49-F238E27FC236}">
                  <a16:creationId xmlns:a16="http://schemas.microsoft.com/office/drawing/2014/main" id="{D0A9B714-A042-41B5-84CB-F18C7B44D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117" y="4725595"/>
              <a:ext cx="3274988" cy="186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8383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C20282F-E22D-4BA3-B613-AA80B7378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5292" y="1029388"/>
            <a:ext cx="7381416" cy="4799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48148902-5E00-464A-A11E-4777831CB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65722">
            <a:off x="1110515" y="677296"/>
            <a:ext cx="1081888" cy="109303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1D4E285C-EEDD-4270-9104-A3E350B96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801" y="4870051"/>
            <a:ext cx="2362200" cy="186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92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: 对角圆角 25">
            <a:extLst>
              <a:ext uri="{FF2B5EF4-FFF2-40B4-BE49-F238E27FC236}">
                <a16:creationId xmlns:a16="http://schemas.microsoft.com/office/drawing/2014/main" id="{D36C96F6-7B09-4A86-884A-75E46D07A1C1}"/>
              </a:ext>
            </a:extLst>
          </p:cNvPr>
          <p:cNvSpPr/>
          <p:nvPr/>
        </p:nvSpPr>
        <p:spPr>
          <a:xfrm>
            <a:off x="838200" y="876300"/>
            <a:ext cx="9296400" cy="5245100"/>
          </a:xfrm>
          <a:prstGeom prst="round2DiagRect">
            <a:avLst/>
          </a:prstGeom>
          <a:solidFill>
            <a:srgbClr val="B2D2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BE4A7C5C-5D21-4B56-AF03-5F66DB462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054" y="2549236"/>
            <a:ext cx="4845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有一天，他突然想</a:t>
            </a:r>
            <a:r>
              <a:rPr lang="en-US" altLang="zh-CN" sz="2400" b="1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8E180DD-35B3-4BAF-86BE-8345DBA0C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054" y="1463169"/>
            <a:ext cx="68965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有一位警察叔叔，非常勇敢抓到了很多坏人，保护了很多小朋友。</a:t>
            </a:r>
            <a:endParaRPr lang="en-US" altLang="zh-CN" sz="2400" b="1" i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CCBC539-566A-4182-BA27-F6749E6EF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054" y="3411016"/>
            <a:ext cx="645849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小朋友身边有没有危险呢？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小朋友们是不是知道危险在哪里？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发生危险，小朋友们应该怎么办呢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983AABA3-4D5E-4253-943B-1F73EF962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323" y="3261670"/>
            <a:ext cx="2137738" cy="331217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35E0913-13EB-47F9-8903-DC25CF638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06301">
            <a:off x="213281" y="410321"/>
            <a:ext cx="1275238" cy="128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90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3">
            <a:extLst>
              <a:ext uri="{FF2B5EF4-FFF2-40B4-BE49-F238E27FC236}">
                <a16:creationId xmlns:a16="http://schemas.microsoft.com/office/drawing/2014/main" id="{FACAFD80-293D-49B6-AEDE-772E322C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637" y="2095502"/>
            <a:ext cx="3802063" cy="400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DAC849-B4A5-417A-A73A-AC6F8DFDC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幼儿园的活动课上，琪琪把一只泰迪熊的小圆扣子拽了下来，玩着玩着就不经意地放在嘴里。下课了，琪琪跑向教室外，脚绊了一下摔倒了，小圆扣正卡在喉咙里</a:t>
            </a:r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FA50AD7-79C8-49D8-98A4-B4D03AE4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微小玩具不拆分</a:t>
            </a:r>
          </a:p>
        </p:txBody>
      </p:sp>
      <p:pic>
        <p:nvPicPr>
          <p:cNvPr id="76" name="图片 75">
            <a:extLst>
              <a:ext uri="{FF2B5EF4-FFF2-40B4-BE49-F238E27FC236}">
                <a16:creationId xmlns:a16="http://schemas.microsoft.com/office/drawing/2014/main" id="{C25E226C-C944-476A-AB8B-57E0C84FB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52" y="1546225"/>
            <a:ext cx="4760194" cy="5112958"/>
          </a:xfrm>
          <a:prstGeom prst="rect">
            <a:avLst/>
          </a:prstGeom>
        </p:spPr>
      </p:pic>
      <p:grpSp>
        <p:nvGrpSpPr>
          <p:cNvPr id="78" name="组合 77">
            <a:extLst>
              <a:ext uri="{FF2B5EF4-FFF2-40B4-BE49-F238E27FC236}">
                <a16:creationId xmlns:a16="http://schemas.microsoft.com/office/drawing/2014/main" id="{5770C76D-CA2A-407B-BE23-4CEA3FE544D0}"/>
              </a:ext>
            </a:extLst>
          </p:cNvPr>
          <p:cNvGrpSpPr/>
          <p:nvPr/>
        </p:nvGrpSpPr>
        <p:grpSpPr>
          <a:xfrm>
            <a:off x="10056931" y="5524500"/>
            <a:ext cx="1901262" cy="1098556"/>
            <a:chOff x="472117" y="4725595"/>
            <a:chExt cx="3274988" cy="1892300"/>
          </a:xfrm>
        </p:grpSpPr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46444EB3-3A93-44D7-99D8-FE8E7A7FC679}"/>
                </a:ext>
              </a:extLst>
            </p:cNvPr>
            <p:cNvSpPr/>
            <p:nvPr/>
          </p:nvSpPr>
          <p:spPr>
            <a:xfrm>
              <a:off x="665955" y="6440095"/>
              <a:ext cx="2889194" cy="177800"/>
            </a:xfrm>
            <a:prstGeom prst="ellipse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glow rad="127000">
                <a:schemeClr val="tx1">
                  <a:alpha val="5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80" name="图片 79">
              <a:extLst>
                <a:ext uri="{FF2B5EF4-FFF2-40B4-BE49-F238E27FC236}">
                  <a16:creationId xmlns:a16="http://schemas.microsoft.com/office/drawing/2014/main" id="{E3D51785-A1E6-41FF-9489-4F7FFCADC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117" y="4725595"/>
              <a:ext cx="3274988" cy="186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957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C20282F-E22D-4BA3-B613-AA80B7378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5292" y="1080609"/>
            <a:ext cx="7381416" cy="4696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5C958DC0-8343-47F4-81B7-6496AC48D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65722">
            <a:off x="1110515" y="677296"/>
            <a:ext cx="1081888" cy="109303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300186D9-A200-48B1-AADF-B44B67893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801" y="4870051"/>
            <a:ext cx="2362200" cy="186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53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3">
            <a:extLst>
              <a:ext uri="{FF2B5EF4-FFF2-40B4-BE49-F238E27FC236}">
                <a16:creationId xmlns:a16="http://schemas.microsoft.com/office/drawing/2014/main" id="{FACAFD80-293D-49B6-AEDE-772E322C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900" y="2006600"/>
            <a:ext cx="38989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DAC849-B4A5-417A-A73A-AC6F8DFDC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课堂上，皓皓正在想刚才老师教的算术，不知不觉笔放入了嘴里，老师发现后，走过来对皓皓说：“笔不能放到嘴里。”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FA50AD7-79C8-49D8-98A4-B4D03AE4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笔、扣子、小件玩具不放嘴里</a:t>
            </a:r>
          </a:p>
        </p:txBody>
      </p:sp>
      <p:pic>
        <p:nvPicPr>
          <p:cNvPr id="76" name="图片 75">
            <a:extLst>
              <a:ext uri="{FF2B5EF4-FFF2-40B4-BE49-F238E27FC236}">
                <a16:creationId xmlns:a16="http://schemas.microsoft.com/office/drawing/2014/main" id="{D168398A-2F3F-4DFC-A16C-1E2A9FF80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52" y="1546225"/>
            <a:ext cx="4760194" cy="5112958"/>
          </a:xfrm>
          <a:prstGeom prst="rect">
            <a:avLst/>
          </a:prstGeom>
        </p:spPr>
      </p:pic>
      <p:grpSp>
        <p:nvGrpSpPr>
          <p:cNvPr id="78" name="组合 77">
            <a:extLst>
              <a:ext uri="{FF2B5EF4-FFF2-40B4-BE49-F238E27FC236}">
                <a16:creationId xmlns:a16="http://schemas.microsoft.com/office/drawing/2014/main" id="{D3433DEC-EFC1-4644-9C74-5178E021FD61}"/>
              </a:ext>
            </a:extLst>
          </p:cNvPr>
          <p:cNvGrpSpPr/>
          <p:nvPr/>
        </p:nvGrpSpPr>
        <p:grpSpPr>
          <a:xfrm>
            <a:off x="10056931" y="5524500"/>
            <a:ext cx="1901262" cy="1098556"/>
            <a:chOff x="472117" y="4725595"/>
            <a:chExt cx="3274988" cy="1892300"/>
          </a:xfrm>
        </p:grpSpPr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2753A053-3CE9-480B-895C-8ED6690EB21B}"/>
                </a:ext>
              </a:extLst>
            </p:cNvPr>
            <p:cNvSpPr/>
            <p:nvPr/>
          </p:nvSpPr>
          <p:spPr>
            <a:xfrm>
              <a:off x="665955" y="6440095"/>
              <a:ext cx="2889194" cy="177800"/>
            </a:xfrm>
            <a:prstGeom prst="ellipse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glow rad="127000">
                <a:schemeClr val="tx1">
                  <a:alpha val="5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80" name="图片 79">
              <a:extLst>
                <a:ext uri="{FF2B5EF4-FFF2-40B4-BE49-F238E27FC236}">
                  <a16:creationId xmlns:a16="http://schemas.microsoft.com/office/drawing/2014/main" id="{76B20F0A-E635-430A-928A-E24312A0E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117" y="4725595"/>
              <a:ext cx="3274988" cy="186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3590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3">
            <a:extLst>
              <a:ext uri="{FF2B5EF4-FFF2-40B4-BE49-F238E27FC236}">
                <a16:creationId xmlns:a16="http://schemas.microsoft.com/office/drawing/2014/main" id="{FACAFD80-293D-49B6-AEDE-772E322C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590" y="1941244"/>
            <a:ext cx="4031610" cy="418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DAC849-B4A5-417A-A73A-AC6F8DFDC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下课了，琪琪和美妮兔在教室外面玩沙子。这时，一阵风刮过，两人的眼睛进了沙尘，两人手捂着眼睛嗷嗷直哭</a:t>
            </a:r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FA50AD7-79C8-49D8-98A4-B4D03AE4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学会保护自己的眼睛</a:t>
            </a:r>
          </a:p>
        </p:txBody>
      </p:sp>
      <p:pic>
        <p:nvPicPr>
          <p:cNvPr id="76" name="图片 75">
            <a:extLst>
              <a:ext uri="{FF2B5EF4-FFF2-40B4-BE49-F238E27FC236}">
                <a16:creationId xmlns:a16="http://schemas.microsoft.com/office/drawing/2014/main" id="{5A162602-5AC8-4871-95FE-FB85CF3FF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52" y="1546225"/>
            <a:ext cx="4760194" cy="5112958"/>
          </a:xfrm>
          <a:prstGeom prst="rect">
            <a:avLst/>
          </a:prstGeom>
        </p:spPr>
      </p:pic>
      <p:grpSp>
        <p:nvGrpSpPr>
          <p:cNvPr id="78" name="组合 77">
            <a:extLst>
              <a:ext uri="{FF2B5EF4-FFF2-40B4-BE49-F238E27FC236}">
                <a16:creationId xmlns:a16="http://schemas.microsoft.com/office/drawing/2014/main" id="{7DF45AFF-0F50-4510-A0C6-BE7E1223E56F}"/>
              </a:ext>
            </a:extLst>
          </p:cNvPr>
          <p:cNvGrpSpPr/>
          <p:nvPr/>
        </p:nvGrpSpPr>
        <p:grpSpPr>
          <a:xfrm>
            <a:off x="10056931" y="5524500"/>
            <a:ext cx="1901262" cy="1098556"/>
            <a:chOff x="472117" y="4725595"/>
            <a:chExt cx="3274988" cy="1892300"/>
          </a:xfrm>
        </p:grpSpPr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E8DBB0E1-14FF-4CCE-8A8E-A16FDE44A885}"/>
                </a:ext>
              </a:extLst>
            </p:cNvPr>
            <p:cNvSpPr/>
            <p:nvPr/>
          </p:nvSpPr>
          <p:spPr>
            <a:xfrm>
              <a:off x="665955" y="6440095"/>
              <a:ext cx="2889194" cy="177800"/>
            </a:xfrm>
            <a:prstGeom prst="ellipse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glow rad="127000">
                <a:schemeClr val="tx1">
                  <a:alpha val="5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80" name="图片 79">
              <a:extLst>
                <a:ext uri="{FF2B5EF4-FFF2-40B4-BE49-F238E27FC236}">
                  <a16:creationId xmlns:a16="http://schemas.microsoft.com/office/drawing/2014/main" id="{38AE354E-DBCB-431B-B870-15AC537EF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117" y="4725595"/>
              <a:ext cx="3274988" cy="186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1857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3">
            <a:extLst>
              <a:ext uri="{FF2B5EF4-FFF2-40B4-BE49-F238E27FC236}">
                <a16:creationId xmlns:a16="http://schemas.microsoft.com/office/drawing/2014/main" id="{FACAFD80-293D-49B6-AEDE-772E322C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538" y="2044700"/>
            <a:ext cx="3814762" cy="406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DAC849-B4A5-417A-A73A-AC6F8DFDC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星期一上午，刚上完户外活动课，皓皓往教室走，罗西虎从后面追了上来，没想到跑到皓皓身边时正好踩到皓皓右脚散开了的鞋带上，结果皓皓摔倒了，脸磕在地上，嘴角碰破了皮，出血了</a:t>
            </a:r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FA50AD7-79C8-49D8-98A4-B4D03AE4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正确着装</a:t>
            </a:r>
          </a:p>
        </p:txBody>
      </p:sp>
      <p:pic>
        <p:nvPicPr>
          <p:cNvPr id="76" name="图片 75">
            <a:extLst>
              <a:ext uri="{FF2B5EF4-FFF2-40B4-BE49-F238E27FC236}">
                <a16:creationId xmlns:a16="http://schemas.microsoft.com/office/drawing/2014/main" id="{CEB04F51-F901-4353-BB28-90A56FA82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52" y="1546225"/>
            <a:ext cx="4760194" cy="5112958"/>
          </a:xfrm>
          <a:prstGeom prst="rect">
            <a:avLst/>
          </a:prstGeom>
        </p:spPr>
      </p:pic>
      <p:grpSp>
        <p:nvGrpSpPr>
          <p:cNvPr id="78" name="组合 77">
            <a:extLst>
              <a:ext uri="{FF2B5EF4-FFF2-40B4-BE49-F238E27FC236}">
                <a16:creationId xmlns:a16="http://schemas.microsoft.com/office/drawing/2014/main" id="{1A8C42F2-45A2-4EFE-911D-FBA477873135}"/>
              </a:ext>
            </a:extLst>
          </p:cNvPr>
          <p:cNvGrpSpPr/>
          <p:nvPr/>
        </p:nvGrpSpPr>
        <p:grpSpPr>
          <a:xfrm>
            <a:off x="10056931" y="5524500"/>
            <a:ext cx="1901262" cy="1098556"/>
            <a:chOff x="472117" y="4725595"/>
            <a:chExt cx="3274988" cy="1892300"/>
          </a:xfrm>
        </p:grpSpPr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F9DCDAAA-64BC-4E26-8D57-FB629E6807E3}"/>
                </a:ext>
              </a:extLst>
            </p:cNvPr>
            <p:cNvSpPr/>
            <p:nvPr/>
          </p:nvSpPr>
          <p:spPr>
            <a:xfrm>
              <a:off x="665955" y="6440095"/>
              <a:ext cx="2889194" cy="177800"/>
            </a:xfrm>
            <a:prstGeom prst="ellipse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glow rad="127000">
                <a:schemeClr val="tx1">
                  <a:alpha val="5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80" name="图片 79">
              <a:extLst>
                <a:ext uri="{FF2B5EF4-FFF2-40B4-BE49-F238E27FC236}">
                  <a16:creationId xmlns:a16="http://schemas.microsoft.com/office/drawing/2014/main" id="{CA8267CE-81DB-472A-A137-BDF48DA32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117" y="4725595"/>
              <a:ext cx="3274988" cy="186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7069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D83A49-851F-4AAC-86B4-7A806317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遇见坏人怎么办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AE3EB8-BF05-42EB-8AC4-D3570EE2B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对付坏人</a:t>
            </a:r>
            <a:r>
              <a:rPr lang="en-US" altLang="zh-CN" dirty="0"/>
              <a:t>——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4610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3">
            <a:extLst>
              <a:ext uri="{FF2B5EF4-FFF2-40B4-BE49-F238E27FC236}">
                <a16:creationId xmlns:a16="http://schemas.microsoft.com/office/drawing/2014/main" id="{FACAFD80-293D-49B6-AEDE-772E322C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300" y="2044701"/>
            <a:ext cx="3860800" cy="408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DAC849-B4A5-417A-A73A-AC6F8DFDC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一天，幼儿园里来了一个坏人，</a:t>
            </a:r>
          </a:p>
          <a:p>
            <a:r>
              <a:rPr lang="zh-CN" altLang="en-US" dirty="0"/>
              <a:t>他假扮成好人，接走了琪琪</a:t>
            </a:r>
            <a:r>
              <a:rPr lang="en-US" altLang="zh-CN" dirty="0"/>
              <a:t>……</a:t>
            </a:r>
          </a:p>
          <a:p>
            <a:r>
              <a:rPr lang="zh-CN" altLang="en-US" dirty="0"/>
              <a:t>琪琪吓得哇哇大哭</a:t>
            </a:r>
          </a:p>
          <a:p>
            <a:r>
              <a:rPr lang="zh-CN" altLang="en-US" dirty="0"/>
              <a:t>最后，警察叔叔把琪琪救了出来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FA50AD7-79C8-49D8-98A4-B4D03AE4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防绑架</a:t>
            </a:r>
          </a:p>
        </p:txBody>
      </p:sp>
      <p:pic>
        <p:nvPicPr>
          <p:cNvPr id="76" name="图片 75">
            <a:extLst>
              <a:ext uri="{FF2B5EF4-FFF2-40B4-BE49-F238E27FC236}">
                <a16:creationId xmlns:a16="http://schemas.microsoft.com/office/drawing/2014/main" id="{A4E33548-EC95-4CA3-BFD8-383744DC9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52" y="1546225"/>
            <a:ext cx="4760194" cy="5112958"/>
          </a:xfrm>
          <a:prstGeom prst="rect">
            <a:avLst/>
          </a:prstGeom>
        </p:spPr>
      </p:pic>
      <p:grpSp>
        <p:nvGrpSpPr>
          <p:cNvPr id="78" name="组合 77">
            <a:extLst>
              <a:ext uri="{FF2B5EF4-FFF2-40B4-BE49-F238E27FC236}">
                <a16:creationId xmlns:a16="http://schemas.microsoft.com/office/drawing/2014/main" id="{302F49F6-24A9-4F7C-BC9B-2C7B3614C01B}"/>
              </a:ext>
            </a:extLst>
          </p:cNvPr>
          <p:cNvGrpSpPr/>
          <p:nvPr/>
        </p:nvGrpSpPr>
        <p:grpSpPr>
          <a:xfrm>
            <a:off x="10056931" y="5524500"/>
            <a:ext cx="1901262" cy="1098556"/>
            <a:chOff x="472117" y="4725595"/>
            <a:chExt cx="3274988" cy="1892300"/>
          </a:xfrm>
        </p:grpSpPr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928937DD-1A2A-4A86-96C2-D76F635A4B50}"/>
                </a:ext>
              </a:extLst>
            </p:cNvPr>
            <p:cNvSpPr/>
            <p:nvPr/>
          </p:nvSpPr>
          <p:spPr>
            <a:xfrm>
              <a:off x="665955" y="6440095"/>
              <a:ext cx="2889194" cy="177800"/>
            </a:xfrm>
            <a:prstGeom prst="ellipse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glow rad="127000">
                <a:schemeClr val="tx1">
                  <a:alpha val="5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80" name="图片 79">
              <a:extLst>
                <a:ext uri="{FF2B5EF4-FFF2-40B4-BE49-F238E27FC236}">
                  <a16:creationId xmlns:a16="http://schemas.microsoft.com/office/drawing/2014/main" id="{2871B3D6-C5D2-46CC-A6B0-680E916FF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117" y="4725595"/>
              <a:ext cx="3274988" cy="186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43067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3">
            <a:extLst>
              <a:ext uri="{FF2B5EF4-FFF2-40B4-BE49-F238E27FC236}">
                <a16:creationId xmlns:a16="http://schemas.microsoft.com/office/drawing/2014/main" id="{FACAFD80-293D-49B6-AEDE-772E322C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613" y="2044701"/>
            <a:ext cx="3900487" cy="410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DAC849-B4A5-417A-A73A-AC6F8DFDC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有一位阿姨，琪琪不认识她，但听说是替妈妈接琪琪，琪琪就跟她走了。其实，这个阿姨是坏人，要把琪琪卖到很远很远的地方。最后，警察叔叔救了琪琪。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FA50AD7-79C8-49D8-98A4-B4D03AE4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防拐骗</a:t>
            </a:r>
          </a:p>
        </p:txBody>
      </p:sp>
      <p:pic>
        <p:nvPicPr>
          <p:cNvPr id="76" name="图片 75">
            <a:extLst>
              <a:ext uri="{FF2B5EF4-FFF2-40B4-BE49-F238E27FC236}">
                <a16:creationId xmlns:a16="http://schemas.microsoft.com/office/drawing/2014/main" id="{D9E69BCD-91FA-4D96-ADE4-F1A253D3C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52" y="1546225"/>
            <a:ext cx="4760194" cy="5112958"/>
          </a:xfrm>
          <a:prstGeom prst="rect">
            <a:avLst/>
          </a:prstGeom>
        </p:spPr>
      </p:pic>
      <p:grpSp>
        <p:nvGrpSpPr>
          <p:cNvPr id="78" name="组合 77">
            <a:extLst>
              <a:ext uri="{FF2B5EF4-FFF2-40B4-BE49-F238E27FC236}">
                <a16:creationId xmlns:a16="http://schemas.microsoft.com/office/drawing/2014/main" id="{C8D346F1-461A-48B5-8B7F-28F40AAD3574}"/>
              </a:ext>
            </a:extLst>
          </p:cNvPr>
          <p:cNvGrpSpPr/>
          <p:nvPr/>
        </p:nvGrpSpPr>
        <p:grpSpPr>
          <a:xfrm>
            <a:off x="10056931" y="5524500"/>
            <a:ext cx="1901262" cy="1098556"/>
            <a:chOff x="472117" y="4725595"/>
            <a:chExt cx="3274988" cy="1892300"/>
          </a:xfrm>
        </p:grpSpPr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F39B3D18-F259-43FB-B003-AF84F1E9E4F8}"/>
                </a:ext>
              </a:extLst>
            </p:cNvPr>
            <p:cNvSpPr/>
            <p:nvPr/>
          </p:nvSpPr>
          <p:spPr>
            <a:xfrm>
              <a:off x="665955" y="6440095"/>
              <a:ext cx="2889194" cy="177800"/>
            </a:xfrm>
            <a:prstGeom prst="ellipse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glow rad="127000">
                <a:schemeClr val="tx1">
                  <a:alpha val="5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80" name="图片 79">
              <a:extLst>
                <a:ext uri="{FF2B5EF4-FFF2-40B4-BE49-F238E27FC236}">
                  <a16:creationId xmlns:a16="http://schemas.microsoft.com/office/drawing/2014/main" id="{7D8F7569-E07F-46AB-8B42-B5B578814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117" y="4725595"/>
              <a:ext cx="3274988" cy="186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5518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3">
            <a:extLst>
              <a:ext uri="{FF2B5EF4-FFF2-40B4-BE49-F238E27FC236}">
                <a16:creationId xmlns:a16="http://schemas.microsoft.com/office/drawing/2014/main" id="{FACAFD80-293D-49B6-AEDE-772E322C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900" y="2019300"/>
            <a:ext cx="3886200" cy="410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DAC849-B4A5-417A-A73A-AC6F8DFDC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陌生的叔叔说带皓皓去吃麦当劳，皓皓很高兴，但是陌生叔叔是个坏人。千万不能跟他走，走到半路要逃跑！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FA50AD7-79C8-49D8-98A4-B4D03AE4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防恶意报复</a:t>
            </a:r>
          </a:p>
        </p:txBody>
      </p:sp>
      <p:pic>
        <p:nvPicPr>
          <p:cNvPr id="76" name="图片 75">
            <a:extLst>
              <a:ext uri="{FF2B5EF4-FFF2-40B4-BE49-F238E27FC236}">
                <a16:creationId xmlns:a16="http://schemas.microsoft.com/office/drawing/2014/main" id="{BB096D04-6E6F-420D-A6F4-30623B1A8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52" y="1546225"/>
            <a:ext cx="4760194" cy="5112958"/>
          </a:xfrm>
          <a:prstGeom prst="rect">
            <a:avLst/>
          </a:prstGeom>
        </p:spPr>
      </p:pic>
      <p:grpSp>
        <p:nvGrpSpPr>
          <p:cNvPr id="78" name="组合 77">
            <a:extLst>
              <a:ext uri="{FF2B5EF4-FFF2-40B4-BE49-F238E27FC236}">
                <a16:creationId xmlns:a16="http://schemas.microsoft.com/office/drawing/2014/main" id="{FBC1C722-FA46-4CF0-A34E-FD60893A8A1E}"/>
              </a:ext>
            </a:extLst>
          </p:cNvPr>
          <p:cNvGrpSpPr/>
          <p:nvPr/>
        </p:nvGrpSpPr>
        <p:grpSpPr>
          <a:xfrm>
            <a:off x="10056931" y="5524500"/>
            <a:ext cx="1901262" cy="1098556"/>
            <a:chOff x="472117" y="4725595"/>
            <a:chExt cx="3274988" cy="1892300"/>
          </a:xfrm>
        </p:grpSpPr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0C352502-7739-4B80-BF02-1F5A39E29402}"/>
                </a:ext>
              </a:extLst>
            </p:cNvPr>
            <p:cNvSpPr/>
            <p:nvPr/>
          </p:nvSpPr>
          <p:spPr>
            <a:xfrm>
              <a:off x="665955" y="6440095"/>
              <a:ext cx="2889194" cy="177800"/>
            </a:xfrm>
            <a:prstGeom prst="ellipse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glow rad="127000">
                <a:schemeClr val="tx1">
                  <a:alpha val="5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80" name="图片 79">
              <a:extLst>
                <a:ext uri="{FF2B5EF4-FFF2-40B4-BE49-F238E27FC236}">
                  <a16:creationId xmlns:a16="http://schemas.microsoft.com/office/drawing/2014/main" id="{F07F1C6D-D559-495A-A34E-CE7FD7B42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117" y="4725595"/>
              <a:ext cx="3274988" cy="186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166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3">
            <a:extLst>
              <a:ext uri="{FF2B5EF4-FFF2-40B4-BE49-F238E27FC236}">
                <a16:creationId xmlns:a16="http://schemas.microsoft.com/office/drawing/2014/main" id="{FACAFD80-293D-49B6-AEDE-772E322C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474" y="1949504"/>
            <a:ext cx="3674349" cy="419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DAC849-B4A5-417A-A73A-AC6F8DFDC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坏人要伤害小朋友，</a:t>
            </a:r>
            <a:endParaRPr lang="en-US" altLang="zh-CN" dirty="0"/>
          </a:p>
          <a:p>
            <a:r>
              <a:rPr lang="zh-CN" altLang="en-US" dirty="0"/>
              <a:t>小朋友们怎么办 ？</a:t>
            </a:r>
          </a:p>
          <a:p>
            <a:r>
              <a:rPr lang="zh-CN" altLang="en-US" sz="3600" b="1" dirty="0">
                <a:solidFill>
                  <a:srgbClr val="FF0000"/>
                </a:solidFill>
              </a:rPr>
              <a:t>赶快跑！</a:t>
            </a:r>
          </a:p>
          <a:p>
            <a:r>
              <a:rPr lang="zh-CN" altLang="en-US" sz="3600" b="1" dirty="0">
                <a:solidFill>
                  <a:srgbClr val="FF0000"/>
                </a:solidFill>
              </a:rPr>
              <a:t>跑！跑！跑！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FA50AD7-79C8-49D8-98A4-B4D03AE4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校园暴力事件</a:t>
            </a:r>
          </a:p>
        </p:txBody>
      </p:sp>
      <p:pic>
        <p:nvPicPr>
          <p:cNvPr id="76" name="图片 75">
            <a:extLst>
              <a:ext uri="{FF2B5EF4-FFF2-40B4-BE49-F238E27FC236}">
                <a16:creationId xmlns:a16="http://schemas.microsoft.com/office/drawing/2014/main" id="{DF599439-731C-4D38-98D6-68A2EC581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52" y="1546225"/>
            <a:ext cx="4760194" cy="5112958"/>
          </a:xfrm>
          <a:prstGeom prst="rect">
            <a:avLst/>
          </a:prstGeom>
        </p:spPr>
      </p:pic>
      <p:grpSp>
        <p:nvGrpSpPr>
          <p:cNvPr id="78" name="组合 77">
            <a:extLst>
              <a:ext uri="{FF2B5EF4-FFF2-40B4-BE49-F238E27FC236}">
                <a16:creationId xmlns:a16="http://schemas.microsoft.com/office/drawing/2014/main" id="{C13E83B3-1CD6-4928-92D6-DC63F91EB62B}"/>
              </a:ext>
            </a:extLst>
          </p:cNvPr>
          <p:cNvGrpSpPr/>
          <p:nvPr/>
        </p:nvGrpSpPr>
        <p:grpSpPr>
          <a:xfrm>
            <a:off x="10056931" y="5524500"/>
            <a:ext cx="1901262" cy="1098556"/>
            <a:chOff x="472117" y="4725595"/>
            <a:chExt cx="3274988" cy="1892300"/>
          </a:xfrm>
        </p:grpSpPr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FF3BA680-CA8D-4079-BFAA-97F7428185B5}"/>
                </a:ext>
              </a:extLst>
            </p:cNvPr>
            <p:cNvSpPr/>
            <p:nvPr/>
          </p:nvSpPr>
          <p:spPr>
            <a:xfrm>
              <a:off x="665955" y="6440095"/>
              <a:ext cx="2889194" cy="177800"/>
            </a:xfrm>
            <a:prstGeom prst="ellipse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glow rad="127000">
                <a:schemeClr val="tx1">
                  <a:alpha val="5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80" name="图片 79">
              <a:extLst>
                <a:ext uri="{FF2B5EF4-FFF2-40B4-BE49-F238E27FC236}">
                  <a16:creationId xmlns:a16="http://schemas.microsoft.com/office/drawing/2014/main" id="{22F89491-3F16-4FA9-86E3-9D831CE50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117" y="4725595"/>
              <a:ext cx="3274988" cy="186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6128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46">
            <a:extLst>
              <a:ext uri="{FF2B5EF4-FFF2-40B4-BE49-F238E27FC236}">
                <a16:creationId xmlns:a16="http://schemas.microsoft.com/office/drawing/2014/main" id="{47FFD99E-6C75-4AFD-8653-C5DB6DB25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191" y="700190"/>
            <a:ext cx="47216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4800" b="1" i="0" dirty="0">
                <a:solidFill>
                  <a:srgbClr val="3036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警察叔叔说：</a:t>
            </a:r>
          </a:p>
        </p:txBody>
      </p:sp>
      <p:graphicFrame>
        <p:nvGraphicFramePr>
          <p:cNvPr id="14" name="图示 13">
            <a:extLst>
              <a:ext uri="{FF2B5EF4-FFF2-40B4-BE49-F238E27FC236}">
                <a16:creationId xmlns:a16="http://schemas.microsoft.com/office/drawing/2014/main" id="{080FA661-4934-44DB-99F8-261A47A065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7233206"/>
              </p:ext>
            </p:extLst>
          </p:nvPr>
        </p:nvGraphicFramePr>
        <p:xfrm>
          <a:off x="1639914" y="2135608"/>
          <a:ext cx="7976751" cy="3298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36D1C33D-0BC0-45D5-BBD2-900720C905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323" y="3261670"/>
            <a:ext cx="2137738" cy="331217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EB22BCD-DD0A-4956-8DC1-9F2995AAF7A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452" y="221983"/>
            <a:ext cx="2491059" cy="183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31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3">
            <a:extLst>
              <a:ext uri="{FF2B5EF4-FFF2-40B4-BE49-F238E27FC236}">
                <a16:creationId xmlns:a16="http://schemas.microsoft.com/office/drawing/2014/main" id="{FACAFD80-293D-49B6-AEDE-772E322C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474" y="2089151"/>
            <a:ext cx="3674349" cy="404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DAC849-B4A5-417A-A73A-AC6F8DFDC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有人乱摸小朋友</a:t>
            </a:r>
          </a:p>
          <a:p>
            <a:r>
              <a:rPr lang="zh-CN" altLang="en-US" dirty="0"/>
              <a:t>小朋友们怎么办 ？</a:t>
            </a:r>
          </a:p>
          <a:p>
            <a:r>
              <a:rPr lang="zh-CN" altLang="en-US" sz="2800" b="1" dirty="0">
                <a:solidFill>
                  <a:srgbClr val="FF0000"/>
                </a:solidFill>
              </a:rPr>
              <a:t>要大喊大叫、大哭大闹！</a:t>
            </a:r>
          </a:p>
          <a:p>
            <a:r>
              <a:rPr lang="zh-CN" altLang="en-US" sz="2800" b="1" dirty="0">
                <a:solidFill>
                  <a:srgbClr val="FF0000"/>
                </a:solidFill>
              </a:rPr>
              <a:t>还要赶快跑！告诉老师和爸爸妈妈！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FA50AD7-79C8-49D8-98A4-B4D03AE4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如何面对性侵害</a:t>
            </a:r>
          </a:p>
        </p:txBody>
      </p:sp>
      <p:pic>
        <p:nvPicPr>
          <p:cNvPr id="76" name="图片 75">
            <a:extLst>
              <a:ext uri="{FF2B5EF4-FFF2-40B4-BE49-F238E27FC236}">
                <a16:creationId xmlns:a16="http://schemas.microsoft.com/office/drawing/2014/main" id="{805D84B6-20CA-4AD8-94A4-DA3FC5B19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52" y="1546225"/>
            <a:ext cx="4760194" cy="5112958"/>
          </a:xfrm>
          <a:prstGeom prst="rect">
            <a:avLst/>
          </a:prstGeom>
        </p:spPr>
      </p:pic>
      <p:grpSp>
        <p:nvGrpSpPr>
          <p:cNvPr id="78" name="组合 77">
            <a:extLst>
              <a:ext uri="{FF2B5EF4-FFF2-40B4-BE49-F238E27FC236}">
                <a16:creationId xmlns:a16="http://schemas.microsoft.com/office/drawing/2014/main" id="{B9712E1D-CBE7-47C8-B0D2-FBB1AE9707DF}"/>
              </a:ext>
            </a:extLst>
          </p:cNvPr>
          <p:cNvGrpSpPr/>
          <p:nvPr/>
        </p:nvGrpSpPr>
        <p:grpSpPr>
          <a:xfrm>
            <a:off x="10056931" y="5524500"/>
            <a:ext cx="1901262" cy="1098556"/>
            <a:chOff x="472117" y="4725595"/>
            <a:chExt cx="3274988" cy="1892300"/>
          </a:xfrm>
        </p:grpSpPr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BFBA7F38-DE08-4FE0-91A6-365701B1E088}"/>
                </a:ext>
              </a:extLst>
            </p:cNvPr>
            <p:cNvSpPr/>
            <p:nvPr/>
          </p:nvSpPr>
          <p:spPr>
            <a:xfrm>
              <a:off x="665955" y="6440095"/>
              <a:ext cx="2889194" cy="177800"/>
            </a:xfrm>
            <a:prstGeom prst="ellipse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glow rad="127000">
                <a:schemeClr val="tx1">
                  <a:alpha val="5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80" name="图片 79">
              <a:extLst>
                <a:ext uri="{FF2B5EF4-FFF2-40B4-BE49-F238E27FC236}">
                  <a16:creationId xmlns:a16="http://schemas.microsoft.com/office/drawing/2014/main" id="{16FDDDA6-7F83-4231-B06B-E43762802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117" y="4725595"/>
              <a:ext cx="3274988" cy="186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2439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C20282F-E22D-4BA3-B613-AA80B7378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5292" y="1235009"/>
            <a:ext cx="7381416" cy="4387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491CC5E5-C23F-47F2-97C0-FAC71409E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65722">
            <a:off x="1110515" y="677296"/>
            <a:ext cx="1081888" cy="1093032"/>
          </a:xfrm>
          <a:prstGeom prst="rect">
            <a:avLst/>
          </a:prstGeom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4C28C65C-B090-419B-ABA6-1F6CB40688EA}"/>
              </a:ext>
            </a:extLst>
          </p:cNvPr>
          <p:cNvSpPr/>
          <p:nvPr/>
        </p:nvSpPr>
        <p:spPr>
          <a:xfrm>
            <a:off x="0" y="5796688"/>
            <a:ext cx="12192000" cy="1061312"/>
          </a:xfrm>
          <a:prstGeom prst="rect">
            <a:avLst/>
          </a:prstGeom>
          <a:solidFill>
            <a:srgbClr val="3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小朋友，大声叫，能把坏人吓一跳</a:t>
            </a: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AFD71306-C310-4D3D-962F-E521706B80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801" y="4870051"/>
            <a:ext cx="2362200" cy="186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49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C20282F-E22D-4BA3-B613-AA80B7378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2383" y="1235009"/>
            <a:ext cx="6987234" cy="4387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6990485D-A9AC-44AA-B5F1-858D8EF1A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65722">
            <a:off x="1110515" y="677296"/>
            <a:ext cx="1081888" cy="1093032"/>
          </a:xfrm>
          <a:prstGeom prst="rect">
            <a:avLst/>
          </a:prstGeom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DAEF2219-272E-4D74-8D6D-5E1BAA307DC5}"/>
              </a:ext>
            </a:extLst>
          </p:cNvPr>
          <p:cNvSpPr/>
          <p:nvPr/>
        </p:nvSpPr>
        <p:spPr>
          <a:xfrm>
            <a:off x="0" y="5796688"/>
            <a:ext cx="12192000" cy="1061312"/>
          </a:xfrm>
          <a:prstGeom prst="rect">
            <a:avLst/>
          </a:prstGeom>
          <a:solidFill>
            <a:srgbClr val="3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坏人伤害小朋友，不能吓得全傻掉</a:t>
            </a:r>
          </a:p>
          <a:p>
            <a:pPr algn="ctr"/>
            <a:r>
              <a:rPr lang="zh-CN" altLang="en-US" sz="2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小朋友要快点跑，还要知道忘哪跑</a:t>
            </a: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ED94B632-56F6-4DB1-B91E-D5692767A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801" y="4870051"/>
            <a:ext cx="2362200" cy="186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17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C20282F-E22D-4BA3-B613-AA80B7378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5528" y="1235009"/>
            <a:ext cx="7280945" cy="4387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05469E62-B084-41B6-A53B-38B0E4419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65722">
            <a:off x="1110515" y="677296"/>
            <a:ext cx="1081888" cy="109303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C670147-837F-432A-902A-81FB3A0D49A6}"/>
              </a:ext>
            </a:extLst>
          </p:cNvPr>
          <p:cNvSpPr/>
          <p:nvPr/>
        </p:nvSpPr>
        <p:spPr>
          <a:xfrm>
            <a:off x="0" y="5796688"/>
            <a:ext cx="12192000" cy="1061312"/>
          </a:xfrm>
          <a:prstGeom prst="rect">
            <a:avLst/>
          </a:prstGeom>
          <a:solidFill>
            <a:srgbClr val="3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警察叔叔抓坏人，小朋友们要喊叫：</a:t>
            </a:r>
          </a:p>
          <a:p>
            <a:pPr algn="ctr"/>
            <a:r>
              <a:rPr lang="zh-CN" altLang="en-US" sz="2800" b="1" i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救命啊！他是坏人！我不认识他！</a:t>
            </a: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BDDAB240-D955-47C7-8433-9C6A33537C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801" y="4870051"/>
            <a:ext cx="2362200" cy="186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99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对角圆角 10">
            <a:extLst>
              <a:ext uri="{FF2B5EF4-FFF2-40B4-BE49-F238E27FC236}">
                <a16:creationId xmlns:a16="http://schemas.microsoft.com/office/drawing/2014/main" id="{CD0B5BFA-EA51-4F42-9BF1-8FC434753453}"/>
              </a:ext>
            </a:extLst>
          </p:cNvPr>
          <p:cNvSpPr/>
          <p:nvPr/>
        </p:nvSpPr>
        <p:spPr>
          <a:xfrm>
            <a:off x="838200" y="876300"/>
            <a:ext cx="6607615" cy="4025900"/>
          </a:xfrm>
          <a:prstGeom prst="round2DiagRect">
            <a:avLst/>
          </a:prstGeom>
          <a:solidFill>
            <a:srgbClr val="B2D2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1C99FCE-C448-4E74-B318-BBA517F35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6301">
            <a:off x="213281" y="410321"/>
            <a:ext cx="1275238" cy="1288373"/>
          </a:xfrm>
          <a:prstGeom prst="rect">
            <a:avLst/>
          </a:prstGeom>
        </p:spPr>
      </p:pic>
      <p:sp>
        <p:nvSpPr>
          <p:cNvPr id="9" name="TextBox 146">
            <a:extLst>
              <a:ext uri="{FF2B5EF4-FFF2-40B4-BE49-F238E27FC236}">
                <a16:creationId xmlns:a16="http://schemas.microsoft.com/office/drawing/2014/main" id="{47FFD99E-6C75-4AFD-8653-C5DB6DB25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546" y="1404915"/>
            <a:ext cx="52861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CN" altLang="en-US" sz="36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开开心心手拉手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zh-CN" altLang="en-US" sz="36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大家都是好朋友</a:t>
            </a:r>
          </a:p>
        </p:txBody>
      </p:sp>
      <p:sp>
        <p:nvSpPr>
          <p:cNvPr id="10" name="TextBox 146">
            <a:extLst>
              <a:ext uri="{FF2B5EF4-FFF2-40B4-BE49-F238E27FC236}">
                <a16:creationId xmlns:a16="http://schemas.microsoft.com/office/drawing/2014/main" id="{52EDDC7F-64AD-4978-97A2-18266A8CB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281" y="2959305"/>
            <a:ext cx="797675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CN" altLang="en-US" sz="44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祝小朋友们健康成长</a:t>
            </a:r>
            <a:br>
              <a:rPr lang="zh-CN" altLang="en-US" sz="44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4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安全成长最重要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C4E45C3-E408-41F9-85E9-C74082BF3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449" y="2700561"/>
            <a:ext cx="5193858" cy="409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23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  <p:bldP spid="1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D6899738-E60E-436B-9622-2216844CB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36969">
            <a:off x="9219428" y="3423276"/>
            <a:ext cx="2467404" cy="246862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AFEB86F-E149-4C6F-84C7-D5694222D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21091">
            <a:off x="1906678" y="3105352"/>
            <a:ext cx="2483404" cy="248462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A03A9F1-A9FE-4E71-9B85-DA0384BF6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16572">
            <a:off x="518246" y="-151916"/>
            <a:ext cx="3998570" cy="5455278"/>
          </a:xfrm>
          <a:prstGeom prst="rect">
            <a:avLst/>
          </a:prstGeom>
        </p:spPr>
      </p:pic>
      <p:sp>
        <p:nvSpPr>
          <p:cNvPr id="34" name="Freeform 5">
            <a:extLst>
              <a:ext uri="{FF2B5EF4-FFF2-40B4-BE49-F238E27FC236}">
                <a16:creationId xmlns:a16="http://schemas.microsoft.com/office/drawing/2014/main" id="{91D23F5E-8663-4A25-A447-CC6C9CC523E2}"/>
              </a:ext>
            </a:extLst>
          </p:cNvPr>
          <p:cNvSpPr>
            <a:spLocks/>
          </p:cNvSpPr>
          <p:nvPr/>
        </p:nvSpPr>
        <p:spPr bwMode="auto">
          <a:xfrm>
            <a:off x="187870" y="4720626"/>
            <a:ext cx="1199197" cy="638780"/>
          </a:xfrm>
          <a:custGeom>
            <a:avLst/>
            <a:gdLst>
              <a:gd name="T0" fmla="*/ 513 w 599"/>
              <a:gd name="T1" fmla="*/ 122 h 316"/>
              <a:gd name="T2" fmla="*/ 514 w 599"/>
              <a:gd name="T3" fmla="*/ 109 h 316"/>
              <a:gd name="T4" fmla="*/ 451 w 599"/>
              <a:gd name="T5" fmla="*/ 46 h 316"/>
              <a:gd name="T6" fmla="*/ 414 w 599"/>
              <a:gd name="T7" fmla="*/ 57 h 316"/>
              <a:gd name="T8" fmla="*/ 323 w 599"/>
              <a:gd name="T9" fmla="*/ 0 h 316"/>
              <a:gd name="T10" fmla="*/ 299 w 599"/>
              <a:gd name="T11" fmla="*/ 2 h 316"/>
              <a:gd name="T12" fmla="*/ 276 w 599"/>
              <a:gd name="T13" fmla="*/ 0 h 316"/>
              <a:gd name="T14" fmla="*/ 185 w 599"/>
              <a:gd name="T15" fmla="*/ 57 h 316"/>
              <a:gd name="T16" fmla="*/ 148 w 599"/>
              <a:gd name="T17" fmla="*/ 46 h 316"/>
              <a:gd name="T18" fmla="*/ 84 w 599"/>
              <a:gd name="T19" fmla="*/ 109 h 316"/>
              <a:gd name="T20" fmla="*/ 86 w 599"/>
              <a:gd name="T21" fmla="*/ 122 h 316"/>
              <a:gd name="T22" fmla="*/ 0 w 599"/>
              <a:gd name="T23" fmla="*/ 219 h 316"/>
              <a:gd name="T24" fmla="*/ 0 w 599"/>
              <a:gd name="T25" fmla="*/ 219 h 316"/>
              <a:gd name="T26" fmla="*/ 97 w 599"/>
              <a:gd name="T27" fmla="*/ 316 h 316"/>
              <a:gd name="T28" fmla="*/ 230 w 599"/>
              <a:gd name="T29" fmla="*/ 316 h 316"/>
              <a:gd name="T30" fmla="*/ 369 w 599"/>
              <a:gd name="T31" fmla="*/ 316 h 316"/>
              <a:gd name="T32" fmla="*/ 501 w 599"/>
              <a:gd name="T33" fmla="*/ 316 h 316"/>
              <a:gd name="T34" fmla="*/ 599 w 599"/>
              <a:gd name="T35" fmla="*/ 219 h 316"/>
              <a:gd name="T36" fmla="*/ 599 w 599"/>
              <a:gd name="T37" fmla="*/ 219 h 316"/>
              <a:gd name="T38" fmla="*/ 513 w 599"/>
              <a:gd name="T39" fmla="*/ 122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99" h="316">
                <a:moveTo>
                  <a:pt x="513" y="122"/>
                </a:moveTo>
                <a:cubicBezTo>
                  <a:pt x="514" y="118"/>
                  <a:pt x="514" y="113"/>
                  <a:pt x="514" y="109"/>
                </a:cubicBezTo>
                <a:cubicBezTo>
                  <a:pt x="514" y="74"/>
                  <a:pt x="486" y="46"/>
                  <a:pt x="451" y="46"/>
                </a:cubicBezTo>
                <a:cubicBezTo>
                  <a:pt x="437" y="46"/>
                  <a:pt x="424" y="50"/>
                  <a:pt x="414" y="57"/>
                </a:cubicBezTo>
                <a:cubicBezTo>
                  <a:pt x="398" y="23"/>
                  <a:pt x="363" y="0"/>
                  <a:pt x="323" y="0"/>
                </a:cubicBezTo>
                <a:cubicBezTo>
                  <a:pt x="315" y="0"/>
                  <a:pt x="307" y="1"/>
                  <a:pt x="299" y="2"/>
                </a:cubicBezTo>
                <a:cubicBezTo>
                  <a:pt x="292" y="1"/>
                  <a:pt x="284" y="0"/>
                  <a:pt x="276" y="0"/>
                </a:cubicBezTo>
                <a:cubicBezTo>
                  <a:pt x="236" y="0"/>
                  <a:pt x="201" y="23"/>
                  <a:pt x="185" y="57"/>
                </a:cubicBezTo>
                <a:cubicBezTo>
                  <a:pt x="174" y="50"/>
                  <a:pt x="162" y="46"/>
                  <a:pt x="148" y="46"/>
                </a:cubicBezTo>
                <a:cubicBezTo>
                  <a:pt x="113" y="46"/>
                  <a:pt x="84" y="74"/>
                  <a:pt x="84" y="109"/>
                </a:cubicBezTo>
                <a:cubicBezTo>
                  <a:pt x="84" y="113"/>
                  <a:pt x="85" y="118"/>
                  <a:pt x="86" y="122"/>
                </a:cubicBezTo>
                <a:cubicBezTo>
                  <a:pt x="37" y="127"/>
                  <a:pt x="0" y="169"/>
                  <a:pt x="0" y="219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73"/>
                  <a:pt x="43" y="316"/>
                  <a:pt x="97" y="316"/>
                </a:cubicBezTo>
                <a:cubicBezTo>
                  <a:pt x="230" y="316"/>
                  <a:pt x="230" y="316"/>
                  <a:pt x="230" y="316"/>
                </a:cubicBezTo>
                <a:cubicBezTo>
                  <a:pt x="369" y="316"/>
                  <a:pt x="369" y="316"/>
                  <a:pt x="369" y="316"/>
                </a:cubicBezTo>
                <a:cubicBezTo>
                  <a:pt x="501" y="316"/>
                  <a:pt x="501" y="316"/>
                  <a:pt x="501" y="316"/>
                </a:cubicBezTo>
                <a:cubicBezTo>
                  <a:pt x="555" y="316"/>
                  <a:pt x="599" y="273"/>
                  <a:pt x="599" y="219"/>
                </a:cubicBezTo>
                <a:cubicBezTo>
                  <a:pt x="599" y="219"/>
                  <a:pt x="599" y="219"/>
                  <a:pt x="599" y="219"/>
                </a:cubicBezTo>
                <a:cubicBezTo>
                  <a:pt x="599" y="169"/>
                  <a:pt x="561" y="127"/>
                  <a:pt x="513" y="122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8">
            <a:extLst>
              <a:ext uri="{FF2B5EF4-FFF2-40B4-BE49-F238E27FC236}">
                <a16:creationId xmlns:a16="http://schemas.microsoft.com/office/drawing/2014/main" id="{202A35EF-E7AA-48D4-ACB6-EEE6D1831961}"/>
              </a:ext>
            </a:extLst>
          </p:cNvPr>
          <p:cNvSpPr>
            <a:spLocks/>
          </p:cNvSpPr>
          <p:nvPr/>
        </p:nvSpPr>
        <p:spPr bwMode="auto">
          <a:xfrm>
            <a:off x="2772024" y="4598951"/>
            <a:ext cx="1315615" cy="875878"/>
          </a:xfrm>
          <a:custGeom>
            <a:avLst/>
            <a:gdLst>
              <a:gd name="T0" fmla="*/ 381 w 467"/>
              <a:gd name="T1" fmla="*/ 122 h 316"/>
              <a:gd name="T2" fmla="*/ 382 w 467"/>
              <a:gd name="T3" fmla="*/ 109 h 316"/>
              <a:gd name="T4" fmla="*/ 318 w 467"/>
              <a:gd name="T5" fmla="*/ 46 h 316"/>
              <a:gd name="T6" fmla="*/ 282 w 467"/>
              <a:gd name="T7" fmla="*/ 57 h 316"/>
              <a:gd name="T8" fmla="*/ 190 w 467"/>
              <a:gd name="T9" fmla="*/ 0 h 316"/>
              <a:gd name="T10" fmla="*/ 90 w 467"/>
              <a:gd name="T11" fmla="*/ 100 h 316"/>
              <a:gd name="T12" fmla="*/ 92 w 467"/>
              <a:gd name="T13" fmla="*/ 121 h 316"/>
              <a:gd name="T14" fmla="*/ 0 w 467"/>
              <a:gd name="T15" fmla="*/ 219 h 316"/>
              <a:gd name="T16" fmla="*/ 0 w 467"/>
              <a:gd name="T17" fmla="*/ 219 h 316"/>
              <a:gd name="T18" fmla="*/ 98 w 467"/>
              <a:gd name="T19" fmla="*/ 316 h 316"/>
              <a:gd name="T20" fmla="*/ 369 w 467"/>
              <a:gd name="T21" fmla="*/ 316 h 316"/>
              <a:gd name="T22" fmla="*/ 467 w 467"/>
              <a:gd name="T23" fmla="*/ 219 h 316"/>
              <a:gd name="T24" fmla="*/ 467 w 467"/>
              <a:gd name="T25" fmla="*/ 219 h 316"/>
              <a:gd name="T26" fmla="*/ 381 w 467"/>
              <a:gd name="T27" fmla="*/ 122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67" h="316">
                <a:moveTo>
                  <a:pt x="381" y="122"/>
                </a:moveTo>
                <a:cubicBezTo>
                  <a:pt x="382" y="118"/>
                  <a:pt x="382" y="113"/>
                  <a:pt x="382" y="109"/>
                </a:cubicBezTo>
                <a:cubicBezTo>
                  <a:pt x="382" y="74"/>
                  <a:pt x="354" y="46"/>
                  <a:pt x="318" y="46"/>
                </a:cubicBezTo>
                <a:cubicBezTo>
                  <a:pt x="305" y="46"/>
                  <a:pt x="292" y="50"/>
                  <a:pt x="282" y="57"/>
                </a:cubicBezTo>
                <a:cubicBezTo>
                  <a:pt x="266" y="23"/>
                  <a:pt x="231" y="0"/>
                  <a:pt x="190" y="0"/>
                </a:cubicBezTo>
                <a:cubicBezTo>
                  <a:pt x="135" y="0"/>
                  <a:pt x="90" y="45"/>
                  <a:pt x="90" y="100"/>
                </a:cubicBezTo>
                <a:cubicBezTo>
                  <a:pt x="90" y="108"/>
                  <a:pt x="90" y="115"/>
                  <a:pt x="92" y="121"/>
                </a:cubicBezTo>
                <a:cubicBezTo>
                  <a:pt x="41" y="124"/>
                  <a:pt x="0" y="167"/>
                  <a:pt x="0" y="219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73"/>
                  <a:pt x="44" y="316"/>
                  <a:pt x="98" y="316"/>
                </a:cubicBezTo>
                <a:cubicBezTo>
                  <a:pt x="369" y="316"/>
                  <a:pt x="369" y="316"/>
                  <a:pt x="369" y="316"/>
                </a:cubicBezTo>
                <a:cubicBezTo>
                  <a:pt x="423" y="316"/>
                  <a:pt x="467" y="273"/>
                  <a:pt x="467" y="219"/>
                </a:cubicBezTo>
                <a:cubicBezTo>
                  <a:pt x="467" y="219"/>
                  <a:pt x="467" y="219"/>
                  <a:pt x="467" y="219"/>
                </a:cubicBezTo>
                <a:cubicBezTo>
                  <a:pt x="467" y="169"/>
                  <a:pt x="429" y="127"/>
                  <a:pt x="381" y="122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4244D1-C855-4C93-AC56-66B9F6C536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3175" y="5359406"/>
            <a:ext cx="12195175" cy="1524001"/>
            <a:chOff x="-2" y="3376"/>
            <a:chExt cx="7682" cy="960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4A7E79BB-BCAE-4A27-B1CB-89BBC387776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3499"/>
              <a:ext cx="7680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8851EA91-BF9D-4FCF-A97B-55FFB7B08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" y="3500"/>
              <a:ext cx="7680" cy="835"/>
            </a:xfrm>
            <a:prstGeom prst="rect">
              <a:avLst/>
            </a:prstGeom>
            <a:solidFill>
              <a:srgbClr val="303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F8CC6FD-034E-491C-ACB5-6E5D86D82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3376"/>
              <a:ext cx="3274" cy="448"/>
            </a:xfrm>
            <a:custGeom>
              <a:avLst/>
              <a:gdLst>
                <a:gd name="T0" fmla="*/ 0 w 3274"/>
                <a:gd name="T1" fmla="*/ 0 h 324"/>
                <a:gd name="T2" fmla="*/ 3274 w 3274"/>
                <a:gd name="T3" fmla="*/ 0 h 324"/>
                <a:gd name="T4" fmla="*/ 2989 w 3274"/>
                <a:gd name="T5" fmla="*/ 324 h 324"/>
                <a:gd name="T6" fmla="*/ 0 w 3274"/>
                <a:gd name="T7" fmla="*/ 324 h 324"/>
                <a:gd name="T8" fmla="*/ 0 w 3274"/>
                <a:gd name="T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4" h="324">
                  <a:moveTo>
                    <a:pt x="0" y="0"/>
                  </a:moveTo>
                  <a:lnTo>
                    <a:pt x="3274" y="0"/>
                  </a:lnTo>
                  <a:lnTo>
                    <a:pt x="2989" y="324"/>
                  </a:lnTo>
                  <a:lnTo>
                    <a:pt x="0" y="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6D1F9BB-3F44-44D9-8717-A74EF1DEE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3376"/>
              <a:ext cx="3254" cy="448"/>
            </a:xfrm>
            <a:custGeom>
              <a:avLst/>
              <a:gdLst>
                <a:gd name="T0" fmla="*/ 3254 w 3254"/>
                <a:gd name="T1" fmla="*/ 0 h 324"/>
                <a:gd name="T2" fmla="*/ 3254 w 3254"/>
                <a:gd name="T3" fmla="*/ 324 h 324"/>
                <a:gd name="T4" fmla="*/ 285 w 3254"/>
                <a:gd name="T5" fmla="*/ 324 h 324"/>
                <a:gd name="T6" fmla="*/ 0 w 3254"/>
                <a:gd name="T7" fmla="*/ 0 h 324"/>
                <a:gd name="T8" fmla="*/ 3254 w 3254"/>
                <a:gd name="T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4" h="324">
                  <a:moveTo>
                    <a:pt x="3254" y="0"/>
                  </a:moveTo>
                  <a:lnTo>
                    <a:pt x="3254" y="324"/>
                  </a:lnTo>
                  <a:lnTo>
                    <a:pt x="285" y="324"/>
                  </a:lnTo>
                  <a:lnTo>
                    <a:pt x="0" y="0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B2D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3AB42B92-392D-4F01-B917-E71B163A8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3500"/>
              <a:ext cx="3274" cy="324"/>
            </a:xfrm>
            <a:custGeom>
              <a:avLst/>
              <a:gdLst>
                <a:gd name="T0" fmla="*/ 2989 w 3274"/>
                <a:gd name="T1" fmla="*/ 324 h 324"/>
                <a:gd name="T2" fmla="*/ 3274 w 3274"/>
                <a:gd name="T3" fmla="*/ 0 h 324"/>
                <a:gd name="T4" fmla="*/ 3165 w 3274"/>
                <a:gd name="T5" fmla="*/ 0 h 324"/>
                <a:gd name="T6" fmla="*/ 2924 w 3274"/>
                <a:gd name="T7" fmla="*/ 274 h 324"/>
                <a:gd name="T8" fmla="*/ 0 w 3274"/>
                <a:gd name="T9" fmla="*/ 274 h 324"/>
                <a:gd name="T10" fmla="*/ 0 w 3274"/>
                <a:gd name="T11" fmla="*/ 324 h 324"/>
                <a:gd name="T12" fmla="*/ 2989 w 3274"/>
                <a:gd name="T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74" h="324">
                  <a:moveTo>
                    <a:pt x="2989" y="324"/>
                  </a:moveTo>
                  <a:lnTo>
                    <a:pt x="3274" y="0"/>
                  </a:lnTo>
                  <a:lnTo>
                    <a:pt x="3165" y="0"/>
                  </a:lnTo>
                  <a:lnTo>
                    <a:pt x="2924" y="274"/>
                  </a:lnTo>
                  <a:lnTo>
                    <a:pt x="0" y="274"/>
                  </a:lnTo>
                  <a:lnTo>
                    <a:pt x="0" y="324"/>
                  </a:lnTo>
                  <a:lnTo>
                    <a:pt x="2989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E7896692-3C0E-4024-B4C3-05B03C048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6" y="3500"/>
              <a:ext cx="3252" cy="324"/>
            </a:xfrm>
            <a:custGeom>
              <a:avLst/>
              <a:gdLst>
                <a:gd name="T0" fmla="*/ 284 w 3252"/>
                <a:gd name="T1" fmla="*/ 324 h 324"/>
                <a:gd name="T2" fmla="*/ 0 w 3252"/>
                <a:gd name="T3" fmla="*/ 0 h 324"/>
                <a:gd name="T4" fmla="*/ 108 w 3252"/>
                <a:gd name="T5" fmla="*/ 0 h 324"/>
                <a:gd name="T6" fmla="*/ 350 w 3252"/>
                <a:gd name="T7" fmla="*/ 274 h 324"/>
                <a:gd name="T8" fmla="*/ 3252 w 3252"/>
                <a:gd name="T9" fmla="*/ 274 h 324"/>
                <a:gd name="T10" fmla="*/ 3252 w 3252"/>
                <a:gd name="T11" fmla="*/ 324 h 324"/>
                <a:gd name="T12" fmla="*/ 284 w 3252"/>
                <a:gd name="T1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2" h="324">
                  <a:moveTo>
                    <a:pt x="284" y="324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350" y="274"/>
                  </a:lnTo>
                  <a:lnTo>
                    <a:pt x="3252" y="274"/>
                  </a:lnTo>
                  <a:lnTo>
                    <a:pt x="3252" y="324"/>
                  </a:lnTo>
                  <a:lnTo>
                    <a:pt x="284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D1658865-547E-4FC5-93F1-F26DBD608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402" y="2252780"/>
            <a:ext cx="5055534" cy="3292919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23F08134-5E62-44C9-8244-DF72B95BD2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567" y="3671727"/>
            <a:ext cx="2893265" cy="2280664"/>
          </a:xfrm>
          <a:prstGeom prst="rect">
            <a:avLst/>
          </a:prstGeom>
        </p:spPr>
      </p:pic>
      <p:sp>
        <p:nvSpPr>
          <p:cNvPr id="35" name="Freeform 6">
            <a:extLst>
              <a:ext uri="{FF2B5EF4-FFF2-40B4-BE49-F238E27FC236}">
                <a16:creationId xmlns:a16="http://schemas.microsoft.com/office/drawing/2014/main" id="{F313E8E2-DFBB-4293-9F03-FEB389DE24F6}"/>
              </a:ext>
            </a:extLst>
          </p:cNvPr>
          <p:cNvSpPr>
            <a:spLocks/>
          </p:cNvSpPr>
          <p:nvPr/>
        </p:nvSpPr>
        <p:spPr bwMode="auto">
          <a:xfrm>
            <a:off x="11170607" y="4724900"/>
            <a:ext cx="933236" cy="638780"/>
          </a:xfrm>
          <a:custGeom>
            <a:avLst/>
            <a:gdLst>
              <a:gd name="T0" fmla="*/ 380 w 466"/>
              <a:gd name="T1" fmla="*/ 122 h 316"/>
              <a:gd name="T2" fmla="*/ 382 w 466"/>
              <a:gd name="T3" fmla="*/ 109 h 316"/>
              <a:gd name="T4" fmla="*/ 318 w 466"/>
              <a:gd name="T5" fmla="*/ 46 h 316"/>
              <a:gd name="T6" fmla="*/ 281 w 466"/>
              <a:gd name="T7" fmla="*/ 57 h 316"/>
              <a:gd name="T8" fmla="*/ 190 w 466"/>
              <a:gd name="T9" fmla="*/ 0 h 316"/>
              <a:gd name="T10" fmla="*/ 89 w 466"/>
              <a:gd name="T11" fmla="*/ 100 h 316"/>
              <a:gd name="T12" fmla="*/ 91 w 466"/>
              <a:gd name="T13" fmla="*/ 121 h 316"/>
              <a:gd name="T14" fmla="*/ 0 w 466"/>
              <a:gd name="T15" fmla="*/ 219 h 316"/>
              <a:gd name="T16" fmla="*/ 0 w 466"/>
              <a:gd name="T17" fmla="*/ 219 h 316"/>
              <a:gd name="T18" fmla="*/ 97 w 466"/>
              <a:gd name="T19" fmla="*/ 316 h 316"/>
              <a:gd name="T20" fmla="*/ 369 w 466"/>
              <a:gd name="T21" fmla="*/ 316 h 316"/>
              <a:gd name="T22" fmla="*/ 466 w 466"/>
              <a:gd name="T23" fmla="*/ 219 h 316"/>
              <a:gd name="T24" fmla="*/ 466 w 466"/>
              <a:gd name="T25" fmla="*/ 219 h 316"/>
              <a:gd name="T26" fmla="*/ 380 w 466"/>
              <a:gd name="T27" fmla="*/ 122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66" h="316">
                <a:moveTo>
                  <a:pt x="380" y="122"/>
                </a:moveTo>
                <a:cubicBezTo>
                  <a:pt x="381" y="118"/>
                  <a:pt x="382" y="113"/>
                  <a:pt x="382" y="109"/>
                </a:cubicBezTo>
                <a:cubicBezTo>
                  <a:pt x="382" y="74"/>
                  <a:pt x="353" y="46"/>
                  <a:pt x="318" y="46"/>
                </a:cubicBezTo>
                <a:cubicBezTo>
                  <a:pt x="304" y="46"/>
                  <a:pt x="292" y="50"/>
                  <a:pt x="281" y="57"/>
                </a:cubicBezTo>
                <a:cubicBezTo>
                  <a:pt x="265" y="23"/>
                  <a:pt x="230" y="0"/>
                  <a:pt x="190" y="0"/>
                </a:cubicBezTo>
                <a:cubicBezTo>
                  <a:pt x="134" y="0"/>
                  <a:pt x="89" y="45"/>
                  <a:pt x="89" y="100"/>
                </a:cubicBezTo>
                <a:cubicBezTo>
                  <a:pt x="89" y="108"/>
                  <a:pt x="90" y="115"/>
                  <a:pt x="91" y="121"/>
                </a:cubicBezTo>
                <a:cubicBezTo>
                  <a:pt x="40" y="124"/>
                  <a:pt x="0" y="167"/>
                  <a:pt x="0" y="219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73"/>
                  <a:pt x="44" y="316"/>
                  <a:pt x="97" y="316"/>
                </a:cubicBezTo>
                <a:cubicBezTo>
                  <a:pt x="369" y="316"/>
                  <a:pt x="369" y="316"/>
                  <a:pt x="369" y="316"/>
                </a:cubicBezTo>
                <a:cubicBezTo>
                  <a:pt x="423" y="316"/>
                  <a:pt x="466" y="273"/>
                  <a:pt x="466" y="219"/>
                </a:cubicBezTo>
                <a:cubicBezTo>
                  <a:pt x="466" y="219"/>
                  <a:pt x="466" y="219"/>
                  <a:pt x="466" y="219"/>
                </a:cubicBezTo>
                <a:cubicBezTo>
                  <a:pt x="466" y="169"/>
                  <a:pt x="429" y="127"/>
                  <a:pt x="380" y="122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D17A5B2B-BE75-47F3-8882-71BE21350ED1}"/>
              </a:ext>
            </a:extLst>
          </p:cNvPr>
          <p:cNvSpPr>
            <a:spLocks/>
          </p:cNvSpPr>
          <p:nvPr/>
        </p:nvSpPr>
        <p:spPr bwMode="auto">
          <a:xfrm>
            <a:off x="7822895" y="5046383"/>
            <a:ext cx="927405" cy="494004"/>
          </a:xfrm>
          <a:custGeom>
            <a:avLst/>
            <a:gdLst>
              <a:gd name="T0" fmla="*/ 513 w 599"/>
              <a:gd name="T1" fmla="*/ 122 h 316"/>
              <a:gd name="T2" fmla="*/ 515 w 599"/>
              <a:gd name="T3" fmla="*/ 109 h 316"/>
              <a:gd name="T4" fmla="*/ 451 w 599"/>
              <a:gd name="T5" fmla="*/ 46 h 316"/>
              <a:gd name="T6" fmla="*/ 414 w 599"/>
              <a:gd name="T7" fmla="*/ 57 h 316"/>
              <a:gd name="T8" fmla="*/ 323 w 599"/>
              <a:gd name="T9" fmla="*/ 0 h 316"/>
              <a:gd name="T10" fmla="*/ 300 w 599"/>
              <a:gd name="T11" fmla="*/ 2 h 316"/>
              <a:gd name="T12" fmla="*/ 276 w 599"/>
              <a:gd name="T13" fmla="*/ 0 h 316"/>
              <a:gd name="T14" fmla="*/ 185 w 599"/>
              <a:gd name="T15" fmla="*/ 57 h 316"/>
              <a:gd name="T16" fmla="*/ 148 w 599"/>
              <a:gd name="T17" fmla="*/ 46 h 316"/>
              <a:gd name="T18" fmla="*/ 85 w 599"/>
              <a:gd name="T19" fmla="*/ 109 h 316"/>
              <a:gd name="T20" fmla="*/ 86 w 599"/>
              <a:gd name="T21" fmla="*/ 122 h 316"/>
              <a:gd name="T22" fmla="*/ 0 w 599"/>
              <a:gd name="T23" fmla="*/ 219 h 316"/>
              <a:gd name="T24" fmla="*/ 0 w 599"/>
              <a:gd name="T25" fmla="*/ 219 h 316"/>
              <a:gd name="T26" fmla="*/ 98 w 599"/>
              <a:gd name="T27" fmla="*/ 316 h 316"/>
              <a:gd name="T28" fmla="*/ 230 w 599"/>
              <a:gd name="T29" fmla="*/ 316 h 316"/>
              <a:gd name="T30" fmla="*/ 369 w 599"/>
              <a:gd name="T31" fmla="*/ 316 h 316"/>
              <a:gd name="T32" fmla="*/ 502 w 599"/>
              <a:gd name="T33" fmla="*/ 316 h 316"/>
              <a:gd name="T34" fmla="*/ 599 w 599"/>
              <a:gd name="T35" fmla="*/ 219 h 316"/>
              <a:gd name="T36" fmla="*/ 599 w 599"/>
              <a:gd name="T37" fmla="*/ 219 h 316"/>
              <a:gd name="T38" fmla="*/ 513 w 599"/>
              <a:gd name="T39" fmla="*/ 122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99" h="316">
                <a:moveTo>
                  <a:pt x="513" y="122"/>
                </a:moveTo>
                <a:cubicBezTo>
                  <a:pt x="514" y="118"/>
                  <a:pt x="515" y="113"/>
                  <a:pt x="515" y="109"/>
                </a:cubicBezTo>
                <a:cubicBezTo>
                  <a:pt x="515" y="74"/>
                  <a:pt x="486" y="46"/>
                  <a:pt x="451" y="46"/>
                </a:cubicBezTo>
                <a:cubicBezTo>
                  <a:pt x="437" y="46"/>
                  <a:pt x="425" y="50"/>
                  <a:pt x="414" y="57"/>
                </a:cubicBezTo>
                <a:cubicBezTo>
                  <a:pt x="398" y="23"/>
                  <a:pt x="363" y="0"/>
                  <a:pt x="323" y="0"/>
                </a:cubicBezTo>
                <a:cubicBezTo>
                  <a:pt x="315" y="0"/>
                  <a:pt x="307" y="1"/>
                  <a:pt x="300" y="2"/>
                </a:cubicBezTo>
                <a:cubicBezTo>
                  <a:pt x="292" y="1"/>
                  <a:pt x="284" y="0"/>
                  <a:pt x="276" y="0"/>
                </a:cubicBezTo>
                <a:cubicBezTo>
                  <a:pt x="236" y="0"/>
                  <a:pt x="201" y="23"/>
                  <a:pt x="185" y="57"/>
                </a:cubicBezTo>
                <a:cubicBezTo>
                  <a:pt x="175" y="50"/>
                  <a:pt x="162" y="46"/>
                  <a:pt x="148" y="46"/>
                </a:cubicBezTo>
                <a:cubicBezTo>
                  <a:pt x="113" y="46"/>
                  <a:pt x="85" y="74"/>
                  <a:pt x="85" y="109"/>
                </a:cubicBezTo>
                <a:cubicBezTo>
                  <a:pt x="85" y="113"/>
                  <a:pt x="85" y="118"/>
                  <a:pt x="86" y="122"/>
                </a:cubicBezTo>
                <a:cubicBezTo>
                  <a:pt x="38" y="127"/>
                  <a:pt x="0" y="169"/>
                  <a:pt x="0" y="219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73"/>
                  <a:pt x="44" y="316"/>
                  <a:pt x="98" y="316"/>
                </a:cubicBezTo>
                <a:cubicBezTo>
                  <a:pt x="230" y="316"/>
                  <a:pt x="230" y="316"/>
                  <a:pt x="230" y="316"/>
                </a:cubicBezTo>
                <a:cubicBezTo>
                  <a:pt x="369" y="316"/>
                  <a:pt x="369" y="316"/>
                  <a:pt x="369" y="316"/>
                </a:cubicBezTo>
                <a:cubicBezTo>
                  <a:pt x="502" y="316"/>
                  <a:pt x="502" y="316"/>
                  <a:pt x="502" y="316"/>
                </a:cubicBezTo>
                <a:cubicBezTo>
                  <a:pt x="556" y="316"/>
                  <a:pt x="599" y="273"/>
                  <a:pt x="599" y="219"/>
                </a:cubicBezTo>
                <a:cubicBezTo>
                  <a:pt x="599" y="219"/>
                  <a:pt x="599" y="219"/>
                  <a:pt x="599" y="219"/>
                </a:cubicBezTo>
                <a:cubicBezTo>
                  <a:pt x="599" y="169"/>
                  <a:pt x="562" y="127"/>
                  <a:pt x="513" y="122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A51A155-37E7-4ACD-BFB0-C0109E232063}"/>
              </a:ext>
            </a:extLst>
          </p:cNvPr>
          <p:cNvGrpSpPr/>
          <p:nvPr/>
        </p:nvGrpSpPr>
        <p:grpSpPr>
          <a:xfrm>
            <a:off x="8114189" y="4426534"/>
            <a:ext cx="3691604" cy="2133022"/>
            <a:chOff x="472117" y="4725595"/>
            <a:chExt cx="3274988" cy="1892300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B7B14BCD-4444-493F-8947-2E5467CA257A}"/>
                </a:ext>
              </a:extLst>
            </p:cNvPr>
            <p:cNvSpPr/>
            <p:nvPr/>
          </p:nvSpPr>
          <p:spPr>
            <a:xfrm>
              <a:off x="665955" y="6440095"/>
              <a:ext cx="2889194" cy="177800"/>
            </a:xfrm>
            <a:prstGeom prst="ellipse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glow rad="127000">
                <a:schemeClr val="tx1">
                  <a:alpha val="5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43652ACC-E200-4AE9-B2C7-DE3F281FE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2117" y="4725595"/>
              <a:ext cx="3274988" cy="1866900"/>
            </a:xfrm>
            <a:prstGeom prst="rect">
              <a:avLst/>
            </a:prstGeom>
          </p:spPr>
        </p:pic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B1795918-6AEC-49F8-B86F-D9515C8843C8}"/>
              </a:ext>
            </a:extLst>
          </p:cNvPr>
          <p:cNvSpPr txBox="1"/>
          <p:nvPr/>
        </p:nvSpPr>
        <p:spPr>
          <a:xfrm>
            <a:off x="4868524" y="5766639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pc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演讲者：千库网</a:t>
            </a:r>
            <a:endParaRPr lang="zh-CN" altLang="en-US" b="1" spc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677A413-10CB-4DA1-8E12-CB8CBB7536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8542" y="720806"/>
            <a:ext cx="9091651" cy="2789610"/>
          </a:xfrm>
          <a:prstGeom prst="rect">
            <a:avLst/>
          </a:prstGeom>
        </p:spPr>
      </p:pic>
      <p:sp>
        <p:nvSpPr>
          <p:cNvPr id="40" name="标题 39">
            <a:extLst>
              <a:ext uri="{FF2B5EF4-FFF2-40B4-BE49-F238E27FC236}">
                <a16:creationId xmlns:a16="http://schemas.microsoft.com/office/drawing/2014/main" id="{65C98DA8-FC28-4B08-A9EA-4A81AA833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1464" y="1736285"/>
            <a:ext cx="9144000" cy="2883593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zh-CN" altLang="en-US" sz="7200" dirty="0">
                <a:solidFill>
                  <a:srgbClr val="FFDC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谢谢大家观看！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0E3A61A-577C-4238-81EE-BCDD99C577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565722">
            <a:off x="10572014" y="1185295"/>
            <a:ext cx="1081888" cy="10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07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5" grpId="0" animBg="1"/>
      <p:bldP spid="36" grpId="0" animBg="1"/>
      <p:bldP spid="23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D83A49-851F-4AAC-86B4-7A806317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要学会保护自己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AE3EB8-BF05-42EB-8AC4-D3570EE2B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安全成长</a:t>
            </a:r>
            <a:r>
              <a:rPr lang="en-US" altLang="zh-CN" dirty="0"/>
              <a:t>——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3845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儿童安全\扫描0013_副本1.jpg">
            <a:extLst>
              <a:ext uri="{FF2B5EF4-FFF2-40B4-BE49-F238E27FC236}">
                <a16:creationId xmlns:a16="http://schemas.microsoft.com/office/drawing/2014/main" id="{83E483EC-BA79-4D55-84D5-678F2E945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93" y="2077686"/>
            <a:ext cx="3849907" cy="405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DAC849-B4A5-417A-A73A-AC6F8DFDC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有一天，皓皓上体操课时想吃冰淇淋，他就偷偷地跑出校门，直奔対街店铺，没有注意来往的车，结果被一辆无照出租车刮倒在地上</a:t>
            </a:r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FA50AD7-79C8-49D8-98A4-B4D03AE4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集体活动不跑开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08A74A5-0CA7-4E31-8F47-5039800F1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52" y="1546225"/>
            <a:ext cx="4760194" cy="5112958"/>
          </a:xfrm>
          <a:prstGeom prst="rect">
            <a:avLst/>
          </a:prstGeom>
        </p:spPr>
      </p:pic>
      <p:grpSp>
        <p:nvGrpSpPr>
          <p:cNvPr id="77" name="组合 76">
            <a:extLst>
              <a:ext uri="{FF2B5EF4-FFF2-40B4-BE49-F238E27FC236}">
                <a16:creationId xmlns:a16="http://schemas.microsoft.com/office/drawing/2014/main" id="{4DB41B69-2469-4F87-BAFC-86D1BDCC591E}"/>
              </a:ext>
            </a:extLst>
          </p:cNvPr>
          <p:cNvGrpSpPr/>
          <p:nvPr/>
        </p:nvGrpSpPr>
        <p:grpSpPr>
          <a:xfrm>
            <a:off x="10056931" y="5524500"/>
            <a:ext cx="1901262" cy="1098556"/>
            <a:chOff x="472117" y="4725595"/>
            <a:chExt cx="3274988" cy="1892300"/>
          </a:xfrm>
        </p:grpSpPr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A0B575A6-EB92-4EFF-8C60-EF6985DDA757}"/>
                </a:ext>
              </a:extLst>
            </p:cNvPr>
            <p:cNvSpPr/>
            <p:nvPr/>
          </p:nvSpPr>
          <p:spPr>
            <a:xfrm>
              <a:off x="665955" y="6440095"/>
              <a:ext cx="2889194" cy="177800"/>
            </a:xfrm>
            <a:prstGeom prst="ellipse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glow rad="127000">
                <a:schemeClr val="tx1">
                  <a:alpha val="5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79" name="图片 78">
              <a:extLst>
                <a:ext uri="{FF2B5EF4-FFF2-40B4-BE49-F238E27FC236}">
                  <a16:creationId xmlns:a16="http://schemas.microsoft.com/office/drawing/2014/main" id="{BD5DDF98-36D4-4956-AE73-C49335351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117" y="4725595"/>
              <a:ext cx="3274988" cy="186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0105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儿童安全\扫描0014_副本.jpg">
            <a:extLst>
              <a:ext uri="{FF2B5EF4-FFF2-40B4-BE49-F238E27FC236}">
                <a16:creationId xmlns:a16="http://schemas.microsoft.com/office/drawing/2014/main" id="{5C20282F-E22D-4BA3-B613-AA80B7378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04" y="945057"/>
            <a:ext cx="7990793" cy="4967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F7702E59-7788-4A20-9863-3152F13E1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65722">
            <a:off x="1110515" y="677296"/>
            <a:ext cx="1081888" cy="109303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515954C0-0DF0-4B86-8B32-EE07A0D57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801" y="4870051"/>
            <a:ext cx="2362200" cy="186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49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E483EC-BA79-4D55-84D5-678F2E945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39" y="2057400"/>
            <a:ext cx="3789362" cy="404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4">
            <a:extLst>
              <a:ext uri="{FF2B5EF4-FFF2-40B4-BE49-F238E27FC236}">
                <a16:creationId xmlns:a16="http://schemas.microsoft.com/office/drawing/2014/main" id="{3FA50AD7-79C8-49D8-98A4-B4D03AE4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手工课上要注意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DAC849-B4A5-417A-A73A-AC6F8DFDC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手工课上，琪琪认真地剪着纸花，突然美妮兔推了一下琪琪右手，琪琪没留神将左手的食指划破了</a:t>
            </a:r>
            <a:r>
              <a:rPr lang="en-US" altLang="zh-CN" dirty="0"/>
              <a:t>……</a:t>
            </a:r>
            <a:r>
              <a:rPr lang="zh-CN" altLang="en-US" dirty="0"/>
              <a:t>老师拿来创可贴给琪琪包上，并告诉她们在手工课上不要打闹。</a:t>
            </a:r>
          </a:p>
        </p:txBody>
      </p:sp>
      <p:pic>
        <p:nvPicPr>
          <p:cNvPr id="76" name="图片 75">
            <a:extLst>
              <a:ext uri="{FF2B5EF4-FFF2-40B4-BE49-F238E27FC236}">
                <a16:creationId xmlns:a16="http://schemas.microsoft.com/office/drawing/2014/main" id="{B28EAB9F-249A-48F6-A280-D1A696EC7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52" y="1546225"/>
            <a:ext cx="4760194" cy="5112958"/>
          </a:xfrm>
          <a:prstGeom prst="rect">
            <a:avLst/>
          </a:prstGeom>
        </p:spPr>
      </p:pic>
      <p:grpSp>
        <p:nvGrpSpPr>
          <p:cNvPr id="77" name="组合 76">
            <a:extLst>
              <a:ext uri="{FF2B5EF4-FFF2-40B4-BE49-F238E27FC236}">
                <a16:creationId xmlns:a16="http://schemas.microsoft.com/office/drawing/2014/main" id="{6414F07E-3ABE-4D47-A155-1AB01409B177}"/>
              </a:ext>
            </a:extLst>
          </p:cNvPr>
          <p:cNvGrpSpPr/>
          <p:nvPr/>
        </p:nvGrpSpPr>
        <p:grpSpPr>
          <a:xfrm>
            <a:off x="10056931" y="5524500"/>
            <a:ext cx="1901262" cy="1098556"/>
            <a:chOff x="472117" y="4725595"/>
            <a:chExt cx="3274988" cy="1892300"/>
          </a:xfrm>
        </p:grpSpPr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C2D5FF21-ABF2-4D44-B461-2B1518F79D5C}"/>
                </a:ext>
              </a:extLst>
            </p:cNvPr>
            <p:cNvSpPr/>
            <p:nvPr/>
          </p:nvSpPr>
          <p:spPr>
            <a:xfrm>
              <a:off x="665955" y="6440095"/>
              <a:ext cx="2889194" cy="177800"/>
            </a:xfrm>
            <a:prstGeom prst="ellipse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  <a:effectLst>
              <a:glow rad="127000">
                <a:schemeClr val="tx1">
                  <a:alpha val="5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79" name="图片 78">
              <a:extLst>
                <a:ext uri="{FF2B5EF4-FFF2-40B4-BE49-F238E27FC236}">
                  <a16:creationId xmlns:a16="http://schemas.microsoft.com/office/drawing/2014/main" id="{9AE8BF52-AFDC-4EA3-AB24-F9B86B882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117" y="4725595"/>
              <a:ext cx="3274988" cy="186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569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C20282F-E22D-4BA3-B613-AA80B7378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1725" y="945057"/>
            <a:ext cx="7668550" cy="4967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48BF177E-51C7-4F7B-B720-340CC6E32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65722">
            <a:off x="1110515" y="677296"/>
            <a:ext cx="1081888" cy="109303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D6A8E2E-9B3B-4F23-B53E-30E7E9AB1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801" y="4870051"/>
            <a:ext cx="2362200" cy="186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D83A49-851F-4AAC-86B4-7A806317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小心身边的危险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AE3EB8-BF05-42EB-8AC4-D3570EE2B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远离危险</a:t>
            </a:r>
            <a:r>
              <a:rPr lang="en-US" altLang="zh-CN" dirty="0"/>
              <a:t>——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7847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eelOff"/>
      </p:transition>
    </mc:Choice>
    <mc:Fallback>
      <p:transition spd="slow" advClick="0" advTm="3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大气卡通儿童安全成长教育课件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1051</Words>
  <PresentationFormat>宽屏</PresentationFormat>
  <Paragraphs>108</Paragraphs>
  <Slides>35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1" baseType="lpstr">
      <vt:lpstr>等线</vt:lpstr>
      <vt:lpstr>等线 Light</vt:lpstr>
      <vt:lpstr>微软雅黑</vt:lpstr>
      <vt:lpstr>Arial</vt:lpstr>
      <vt:lpstr>Wingdings</vt:lpstr>
      <vt:lpstr>Office 主题​​</vt:lpstr>
      <vt:lpstr>安全成长最重要</vt:lpstr>
      <vt:lpstr>PowerPoint 演示文稿</vt:lpstr>
      <vt:lpstr>PowerPoint 演示文稿</vt:lpstr>
      <vt:lpstr>要学会保护自己</vt:lpstr>
      <vt:lpstr>集体活动不跑开</vt:lpstr>
      <vt:lpstr>PowerPoint 演示文稿</vt:lpstr>
      <vt:lpstr>手工课上要注意</vt:lpstr>
      <vt:lpstr>PowerPoint 演示文稿</vt:lpstr>
      <vt:lpstr>小心身边的危险</vt:lpstr>
      <vt:lpstr>不碰电源、不玩火、不戏水</vt:lpstr>
      <vt:lpstr>窗台、楼梯不攀爬</vt:lpstr>
      <vt:lpstr>PowerPoint 演示文稿</vt:lpstr>
      <vt:lpstr>扶手不能当滑梯</vt:lpstr>
      <vt:lpstr>关门、推玻璃谨防夹伤</vt:lpstr>
      <vt:lpstr>PowerPoint 演示文稿</vt:lpstr>
      <vt:lpstr>安静就餐</vt:lpstr>
      <vt:lpstr>PowerPoint 演示文稿</vt:lpstr>
      <vt:lpstr>安静午睡</vt:lpstr>
      <vt:lpstr>PowerPoint 演示文稿</vt:lpstr>
      <vt:lpstr>微小玩具不拆分</vt:lpstr>
      <vt:lpstr>PowerPoint 演示文稿</vt:lpstr>
      <vt:lpstr>笔、扣子、小件玩具不放嘴里</vt:lpstr>
      <vt:lpstr>学会保护自己的眼睛</vt:lpstr>
      <vt:lpstr>正确着装</vt:lpstr>
      <vt:lpstr>遇见坏人怎么办</vt:lpstr>
      <vt:lpstr>防绑架</vt:lpstr>
      <vt:lpstr>防拐骗</vt:lpstr>
      <vt:lpstr>防恶意报复</vt:lpstr>
      <vt:lpstr>校园暴力事件</vt:lpstr>
      <vt:lpstr>如何面对性侵害</vt:lpstr>
      <vt:lpstr>PowerPoint 演示文稿</vt:lpstr>
      <vt:lpstr>PowerPoint 演示文稿</vt:lpstr>
      <vt:lpstr>PowerPoint 演示文稿</vt:lpstr>
      <vt:lpstr>PowerPoint 演示文稿</vt:lpstr>
      <vt:lpstr>谢谢大家观看！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2017-10-03T15:26:46Z</dcterms:created>
  <dcterms:modified xsi:type="dcterms:W3CDTF">2018-01-09T13:00:47Z</dcterms:modified>
</cp:coreProperties>
</file>